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34"/>
  </p:handoutMasterIdLst>
  <p:sldIdLst>
    <p:sldId id="317" r:id="rId3"/>
    <p:sldId id="1396" r:id="rId5"/>
    <p:sldId id="1397" r:id="rId6"/>
    <p:sldId id="1398" r:id="rId7"/>
    <p:sldId id="1399" r:id="rId8"/>
    <p:sldId id="1400" r:id="rId9"/>
    <p:sldId id="1401" r:id="rId10"/>
    <p:sldId id="1402" r:id="rId11"/>
    <p:sldId id="1403" r:id="rId12"/>
    <p:sldId id="1404" r:id="rId13"/>
    <p:sldId id="1405" r:id="rId14"/>
    <p:sldId id="1406" r:id="rId15"/>
    <p:sldId id="1407" r:id="rId16"/>
    <p:sldId id="1408" r:id="rId17"/>
    <p:sldId id="1409" r:id="rId18"/>
    <p:sldId id="1410" r:id="rId19"/>
    <p:sldId id="1411" r:id="rId20"/>
    <p:sldId id="1412" r:id="rId21"/>
    <p:sldId id="1413" r:id="rId22"/>
    <p:sldId id="1414" r:id="rId23"/>
    <p:sldId id="1415" r:id="rId24"/>
    <p:sldId id="1416" r:id="rId25"/>
    <p:sldId id="1417" r:id="rId26"/>
    <p:sldId id="1418" r:id="rId27"/>
    <p:sldId id="1419" r:id="rId28"/>
    <p:sldId id="1420" r:id="rId29"/>
    <p:sldId id="1421" r:id="rId30"/>
    <p:sldId id="1422" r:id="rId31"/>
    <p:sldId id="1423" r:id="rId32"/>
    <p:sldId id="617" r:id="rId33"/>
  </p:sldIdLst>
  <p:sldSz cx="9144000" cy="5143500"/>
  <p:notesSz cx="6858000" cy="9144000"/>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extLst>
    <p:ext uri="{521415D9-36F7-43E2-AB2F-B90AF26B5E84}">
      <p14:sectionLst xmlns:p14="http://schemas.microsoft.com/office/powerpoint/2010/main">
        <p14:section name="默认节" id="{ab77f93d-2aef-4244-b329-9b771c28f287}">
          <p14:sldIdLst>
            <p14:sldId id="317"/>
            <p14:sldId id="1396"/>
            <p14:sldId id="1397"/>
            <p14:sldId id="1398"/>
            <p14:sldId id="1399"/>
            <p14:sldId id="1400"/>
            <p14:sldId id="1401"/>
            <p14:sldId id="1402"/>
            <p14:sldId id="1403"/>
            <p14:sldId id="1404"/>
            <p14:sldId id="1405"/>
            <p14:sldId id="1406"/>
            <p14:sldId id="1407"/>
            <p14:sldId id="1408"/>
            <p14:sldId id="1409"/>
            <p14:sldId id="1410"/>
            <p14:sldId id="1411"/>
            <p14:sldId id="1412"/>
            <p14:sldId id="1413"/>
            <p14:sldId id="1414"/>
            <p14:sldId id="1415"/>
            <p14:sldId id="1416"/>
            <p14:sldId id="1417"/>
            <p14:sldId id="1418"/>
            <p14:sldId id="1419"/>
            <p14:sldId id="1420"/>
            <p14:sldId id="1421"/>
            <p14:sldId id="1422"/>
            <p14:sldId id="1423"/>
            <p14:sldId id="617"/>
          </p14:sldIdLst>
        </p14:section>
      </p14:sectionLst>
    </p:ext>
    <p:ext uri="{EFAFB233-063F-42B5-8137-9DF3F51BA10A}">
      <p15:sldGuideLst xmlns:p15="http://schemas.microsoft.com/office/powerpoint/2012/main">
        <p15:guide id="1" orient="horz" pos="1848"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srgbClr val="FF0000"/>
    </p:penClr>
    <p:extLst>
      <p:ext uri="{2FDB2607-1784-4EEB-B798-7EB5836EED8A}">
        <p14:showMediaCtrls xmlns:p14="http://schemas.microsoft.com/office/powerpoint/2010/main" val="1"/>
      </p:ext>
    </p:extLst>
  </p:showPr>
  <p:clrMru>
    <a:srgbClr val="00467A"/>
    <a:srgbClr val="28E41A"/>
    <a:srgbClr val="005DA2"/>
    <a:srgbClr val="0F1836"/>
    <a:srgbClr val="9C9C9B"/>
    <a:srgbClr val="327CB3"/>
    <a:srgbClr val="2EA6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2264"/>
    <p:restoredTop sz="94660"/>
  </p:normalViewPr>
  <p:slideViewPr>
    <p:cSldViewPr showGuides="1">
      <p:cViewPr varScale="1">
        <p:scale>
          <a:sx n="154" d="100"/>
          <a:sy n="154" d="100"/>
        </p:scale>
        <p:origin x="-546" y="-84"/>
      </p:cViewPr>
      <p:guideLst>
        <p:guide orient="horz" pos="1848"/>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7" Type="http://schemas.openxmlformats.org/officeDocument/2006/relationships/tableStyles" Target="tableStyles.xml"/><Relationship Id="rId36" Type="http://schemas.openxmlformats.org/officeDocument/2006/relationships/viewProps" Target="viewProps.xml"/><Relationship Id="rId35" Type="http://schemas.openxmlformats.org/officeDocument/2006/relationships/presProps" Target="presProps.xml"/><Relationship Id="rId34" Type="http://schemas.openxmlformats.org/officeDocument/2006/relationships/handoutMaster" Target="handoutMasters/handoutMaster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buFontTx/>
              <a:buNone/>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buFontTx/>
              <a:buNone/>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buFontTx/>
              <a:buNone/>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
            <a:pPr lvl="0" algn="r" eaLnBrk="1" fontAlgn="base" hangingPunct="1">
              <a:buFont typeface="Arial" panose="020B0604020202020204" pitchFamily="34" charset="0"/>
              <a:buNone/>
            </a:pPr>
            <a:fld id="{9A0DB2DC-4C9A-4742-B13C-FB6460FD3503}" type="slidenum">
              <a:rPr lang="zh-CN" altLang="en-US" sz="1200" strike="noStrike" noProof="1" dirty="0">
                <a:latin typeface="Calibri" panose="020F0502020204030204" pitchFamily="34" charset="0"/>
                <a:ea typeface="宋体" panose="02010600030101010101" pitchFamily="2" charset="-122"/>
                <a:cs typeface="+mn-cs"/>
              </a:rPr>
            </a:fld>
            <a:endParaRPr lang="zh-CN" altLang="en-US" sz="1200" strike="noStrike" noProof="1"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buFontTx/>
              <a:buNone/>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buFontTx/>
              <a:buNone/>
              <a:defRPr sz="1200">
                <a:latin typeface="+mn-lt"/>
                <a:ea typeface="+mn-ea"/>
              </a:defRPr>
            </a:lvl1p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marL="0" marR="0" lvl="0" indent="0" algn="l" defTabSz="914400"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buFontTx/>
              <a:buNone/>
              <a:defRPr sz="1200">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
            <a:pPr lvl="0" algn="r" eaLnBrk="1" fontAlgn="base" hangingPunct="1">
              <a:buFont typeface="Arial" panose="020B0604020202020204" pitchFamily="34" charset="0"/>
              <a:buNone/>
            </a:pPr>
            <a:fld id="{9A0DB2DC-4C9A-4742-B13C-FB6460FD3503}" type="slidenum">
              <a:rPr lang="zh-CN" altLang="en-US" sz="1200" strike="noStrike" noProof="1" dirty="0">
                <a:latin typeface="Calibri" panose="020F0502020204030204" pitchFamily="34" charset="0"/>
                <a:ea typeface="宋体" panose="02010600030101010101" pitchFamily="2" charset="-122"/>
                <a:cs typeface="+mn-cs"/>
              </a:rPr>
            </a:fld>
            <a:endParaRPr lang="zh-CN" altLang="en-US" sz="1200" strike="noStrike" noProof="1"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nan.99.com.cn/jianshen/243763.htm" TargetMode="External"/><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幻灯片图像占位符 1"/>
          <p:cNvSpPr>
            <a:spLocks noGrp="1" noRot="1" noChangeAspect="1" noTextEdit="1"/>
          </p:cNvSpPr>
          <p:nvPr>
            <p:ph type="sldImg"/>
          </p:nvPr>
        </p:nvSpPr>
        <p:spPr>
          <a:ln>
            <a:solidFill>
              <a:srgbClr val="000000"/>
            </a:solidFill>
            <a:miter/>
          </a:ln>
        </p:spPr>
      </p:sp>
      <p:sp>
        <p:nvSpPr>
          <p:cNvPr id="14338" name="备注占位符 2"/>
          <p:cNvSpPr>
            <a:spLocks noGrp="1"/>
          </p:cNvSpPr>
          <p:nvPr>
            <p:ph type="body"/>
          </p:nvPr>
        </p:nvSpPr>
        <p:spPr>
          <a:noFill/>
          <a:ln>
            <a:noFill/>
          </a:ln>
        </p:spPr>
        <p:txBody>
          <a:bodyPr wrap="square" lIns="91440" tIns="45720" rIns="91440" bIns="45720" anchor="t"/>
          <a:p>
            <a:pPr lvl="0" eaLnBrk="1" hangingPunct="1"/>
            <a:endParaRPr lang="zh-CN" altLang="en-US" dirty="0"/>
          </a:p>
        </p:txBody>
      </p:sp>
      <p:sp>
        <p:nvSpPr>
          <p:cNvPr id="14339" name="灯片编号占位符 3"/>
          <p:cNvSpPr txBox="1">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p>
            <a:pPr lvl="0" algn="r">
              <a:buFont typeface="Arial" panose="020B0604020202020204" pitchFamily="34" charset="0"/>
              <a:buChar char="•"/>
            </a:pP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8913" name="幻灯片图像占位符 1"/>
          <p:cNvSpPr/>
          <p:nvPr>
            <p:ph type="sldImg"/>
          </p:nvPr>
        </p:nvSpPr>
        <p:spPr>
          <a:xfrm>
            <a:off x="444500" y="1243013"/>
            <a:ext cx="5969000" cy="3357562"/>
          </a:xfrm>
          <a:ln>
            <a:solidFill>
              <a:srgbClr val="000000"/>
            </a:solidFill>
          </a:ln>
        </p:spPr>
      </p:sp>
      <p:sp>
        <p:nvSpPr>
          <p:cNvPr id="3" name="文本占位符 2"/>
          <p:cNvSpPr/>
          <p:nvPr>
            <p:ph type="body" idx="3"/>
          </p:nvPr>
        </p:nvSpPr>
        <p:spPr/>
        <p:txBody>
          <a:bodyPr lIns="91440" tIns="45720" rIns="91440" bIns="45720" rtlCol="0"/>
          <a:p>
            <a:pPr fontAlgn="base"/>
            <a:r>
              <a:rPr lang="zh-CN" altLang="en-US" strike="noStrike" noProof="0" dirty="0" smtClean="0">
                <a:ln>
                  <a:noFill/>
                </a:ln>
                <a:effectLst/>
                <a:uLnTx/>
                <a:uFillTx/>
                <a:sym typeface="+mn-ea"/>
              </a:rPr>
              <a:t>高胆固醇血症首选他汀类，</a:t>
            </a:r>
            <a:r>
              <a:rPr lang="zh-CN" altLang="en-US" strike="noStrike" noProof="0" dirty="0" smtClean="0">
                <a:ln>
                  <a:noFill/>
                </a:ln>
                <a:solidFill>
                  <a:srgbClr val="77384B"/>
                </a:solidFill>
                <a:effectLst/>
                <a:uLnTx/>
                <a:uFillTx/>
                <a:cs typeface="+mn-ea"/>
                <a:sym typeface="+mn-lt"/>
              </a:rPr>
              <a:t>可抑制胆固醇的合成，如单用他汀类不能使血脂达到治疗目标值可加用依折麦布，可抑制胆固醇的吸收。高甘油三酯血症</a:t>
            </a:r>
            <a:r>
              <a:rPr lang="zh-CN" altLang="en-US" b="1" strike="noStrike" noProof="0" dirty="0" smtClean="0">
                <a:ln>
                  <a:noFill/>
                </a:ln>
                <a:solidFill>
                  <a:srgbClr val="C00000"/>
                </a:solidFill>
                <a:effectLst/>
                <a:uLnTx/>
                <a:uFillTx/>
                <a:cs typeface="+mn-ea"/>
                <a:sym typeface="+mn-lt"/>
              </a:rPr>
              <a:t>首选贝特类和烟酸类，</a:t>
            </a:r>
            <a:r>
              <a:rPr lang="zh-CN" altLang="en-US" strike="noStrike" noProof="0" dirty="0" smtClean="0">
                <a:ln>
                  <a:noFill/>
                </a:ln>
                <a:solidFill>
                  <a:srgbClr val="77384B"/>
                </a:solidFill>
                <a:effectLst/>
                <a:uLnTx/>
                <a:uFillTx/>
                <a:cs typeface="+mn-ea"/>
                <a:sym typeface="+mn-lt"/>
              </a:rPr>
              <a:t>以降低甘油三酯（TG）水平、降低低密度脂蛋白胆固醇（LDL-C）及升高高密度脂蛋白胆固醇（HDL-C），也可选用不饱和脂肪酸制剂。混合型高脂血症如以总胆固醇（TC）与低密度脂蛋白胆固醇（LDL-C）增高为主，首选他汀类：如以甘油三酯（TG）增高为主则选用贝特类；如总胆固醇（TC）、低密度脂蛋白胆固醇（LDL-C）与甘油三酯（TG）均显著增高，可考虑</a:t>
            </a:r>
            <a:r>
              <a:rPr lang="zh-CN" altLang="en-US" b="1" strike="noStrike" noProof="0" dirty="0" smtClean="0">
                <a:ln>
                  <a:noFill/>
                </a:ln>
                <a:solidFill>
                  <a:srgbClr val="C00000"/>
                </a:solidFill>
                <a:effectLst/>
                <a:uLnTx/>
                <a:uFillTx/>
                <a:cs typeface="+mn-ea"/>
                <a:sym typeface="+mn-lt"/>
              </a:rPr>
              <a:t>联合用药。</a:t>
            </a:r>
            <a:endParaRPr lang="zh-CN" altLang="en-US" strike="noStrike" noProof="1"/>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4337" name="幻灯片图像占位符 1"/>
          <p:cNvSpPr/>
          <p:nvPr>
            <p:ph type="sldImg"/>
          </p:nvPr>
        </p:nvSpPr>
        <p:spPr>
          <a:xfrm>
            <a:off x="444500" y="1243013"/>
            <a:ext cx="5969000" cy="3357562"/>
          </a:xfrm>
          <a:ln>
            <a:solidFill>
              <a:srgbClr val="000000"/>
            </a:solidFill>
          </a:ln>
        </p:spPr>
      </p:sp>
      <p:sp>
        <p:nvSpPr>
          <p:cNvPr id="14338" name="文本占位符 2"/>
          <p:cNvSpPr/>
          <p:nvPr>
            <p:ph type="body"/>
          </p:nvPr>
        </p:nvSpPr>
        <p:spPr>
          <a:noFill/>
          <a:ln>
            <a:noFill/>
          </a:ln>
        </p:spPr>
        <p:txBody>
          <a:bodyPr lIns="91440" tIns="45720" rIns="91440" bIns="45720" anchor="t"/>
          <a:p>
            <a:pPr lvl="0" eaLnBrk="1" hangingPunct="1">
              <a:spcBef>
                <a:spcPct val="0"/>
              </a:spcBef>
            </a:pPr>
            <a:r>
              <a:rPr lang="zh-CN" altLang="en-US" dirty="0"/>
              <a:t>医院常做的血脂四项一般就包括了：总胆固醇（TC）、甘油三酯（TG）、高密度脂蛋白胆固醇（HDL-C）、低密度脂蛋白胆固醇（LDL-C）；血脂六项就是血脂四项加上载脂蛋白A1（ApoA1）、载脂蛋白B（ApoB）共6项。其中高密度脂蛋白胆固醇是“好”胆固醇，可以将过多的胆固醇从动脉粥样斑块中运回肝脏；低密度脂蛋白胆固醇是“坏”胆固醇，体内多余的低密度脂蛋白易沉积在血管壁，形成动脉粥样硬化斑块，阻塞血管，最后可以引起冠心病、脑卒中（俗称中风）和外周动脉病等致死、致残的严重性疾病。甘油三酯可以使低密度脂蛋白胆固醇升高，是“帮凶”！ 要更加警惕胆固醇的增高。</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7409" name="幻灯片图像占位符 1"/>
          <p:cNvSpPr/>
          <p:nvPr>
            <p:ph type="sldImg"/>
          </p:nvPr>
        </p:nvSpPr>
        <p:spPr>
          <a:xfrm>
            <a:off x="444500" y="1243013"/>
            <a:ext cx="5969000" cy="3357562"/>
          </a:xfrm>
          <a:ln>
            <a:solidFill>
              <a:srgbClr val="000000"/>
            </a:solidFill>
          </a:ln>
        </p:spPr>
      </p:sp>
      <p:sp>
        <p:nvSpPr>
          <p:cNvPr id="17410" name="文本占位符 2"/>
          <p:cNvSpPr/>
          <p:nvPr>
            <p:ph type="body"/>
          </p:nvPr>
        </p:nvSpPr>
        <p:spPr>
          <a:noFill/>
          <a:ln>
            <a:noFill/>
          </a:ln>
        </p:spPr>
        <p:txBody>
          <a:bodyPr lIns="91440" tIns="45720" rIns="91440" bIns="45720" anchor="t"/>
          <a:p>
            <a:pPr lvl="0"/>
            <a:r>
              <a:rPr lang="zh-CN" altLang="zh-CN" dirty="0">
                <a:sym typeface="等线" panose="02010600030101010101" pitchFamily="2" charset="-122"/>
              </a:rPr>
              <a:t>但是我们不能忘记“坏”胆固醇哦！定期检查血脂是血脂异常防治和心血管病防治的重要措施。</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19457" name="幻灯片图像占位符 1"/>
          <p:cNvSpPr/>
          <p:nvPr>
            <p:ph type="sldImg"/>
          </p:nvPr>
        </p:nvSpPr>
        <p:spPr>
          <a:xfrm>
            <a:off x="444500" y="1243013"/>
            <a:ext cx="5969000" cy="3357562"/>
          </a:xfrm>
          <a:ln>
            <a:solidFill>
              <a:srgbClr val="000000"/>
            </a:solidFill>
          </a:ln>
        </p:spPr>
      </p:sp>
      <p:sp>
        <p:nvSpPr>
          <p:cNvPr id="19458" name="文本占位符 2"/>
          <p:cNvSpPr/>
          <p:nvPr>
            <p:ph type="body"/>
          </p:nvPr>
        </p:nvSpPr>
        <p:spPr>
          <a:noFill/>
          <a:ln>
            <a:noFill/>
          </a:ln>
        </p:spPr>
        <p:txBody>
          <a:bodyPr lIns="91440" tIns="45720" rIns="91440" bIns="45720" anchor="t"/>
          <a:p>
            <a:pPr lvl="0"/>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2529" name="幻灯片图像占位符 1"/>
          <p:cNvSpPr/>
          <p:nvPr>
            <p:ph type="sldImg"/>
          </p:nvPr>
        </p:nvSpPr>
        <p:spPr>
          <a:xfrm>
            <a:off x="444500" y="1243013"/>
            <a:ext cx="5969000" cy="3357562"/>
          </a:xfrm>
          <a:ln>
            <a:solidFill>
              <a:srgbClr val="000000"/>
            </a:solidFill>
          </a:ln>
        </p:spPr>
      </p:sp>
      <p:sp>
        <p:nvSpPr>
          <p:cNvPr id="22530" name="文本占位符 2"/>
          <p:cNvSpPr/>
          <p:nvPr>
            <p:ph type="body"/>
          </p:nvPr>
        </p:nvSpPr>
        <p:spPr>
          <a:noFill/>
          <a:ln>
            <a:noFill/>
          </a:ln>
        </p:spPr>
        <p:txBody>
          <a:bodyPr lIns="91440" tIns="45720" rIns="91440" bIns="45720" anchor="t"/>
          <a:p>
            <a:pPr lvl="0" indent="304800"/>
            <a:r>
              <a:rPr lang="zh-CN" altLang="zh-CN" dirty="0">
                <a:sym typeface="等线" panose="02010600030101010101" pitchFamily="2" charset="-122"/>
              </a:rPr>
              <a:t>高危因素共5个：①收缩压≥160mmHg或舒张压≥100mmHg；②非HDL-C≥ 5.2mmol/L；③HDL-C＜1.0mmol/l；④BMI≥28kg/m2；⑤吸烟</a:t>
            </a:r>
            <a:endParaRPr lang="zh-CN" altLang="zh-CN" dirty="0">
              <a:sym typeface="等线" panose="02010600030101010101" pitchFamily="2" charset="-122"/>
            </a:endParaRPr>
          </a:p>
          <a:p>
            <a:pPr lvl="0" indent="304800"/>
            <a:r>
              <a:rPr lang="zh-CN" altLang="zh-CN" dirty="0">
                <a:sym typeface="等线" panose="02010600030101010101" pitchFamily="2" charset="-122"/>
              </a:rPr>
              <a:t>高危患者要控制到LDL-C ≤ 2.6 mmol/L！</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4577" name="幻灯片图像占位符 1"/>
          <p:cNvSpPr/>
          <p:nvPr>
            <p:ph type="sldImg"/>
          </p:nvPr>
        </p:nvSpPr>
        <p:spPr>
          <a:xfrm>
            <a:off x="444500" y="1243013"/>
            <a:ext cx="5969000" cy="3357562"/>
          </a:xfrm>
          <a:ln>
            <a:solidFill>
              <a:srgbClr val="000000"/>
            </a:solidFill>
          </a:ln>
        </p:spPr>
      </p:sp>
      <p:sp>
        <p:nvSpPr>
          <p:cNvPr id="24578" name="文本占位符 2"/>
          <p:cNvSpPr/>
          <p:nvPr>
            <p:ph type="body"/>
          </p:nvPr>
        </p:nvSpPr>
        <p:spPr>
          <a:noFill/>
          <a:ln>
            <a:noFill/>
          </a:ln>
        </p:spPr>
        <p:txBody>
          <a:bodyPr lIns="91440" tIns="45720" rIns="91440" bIns="45720" anchor="t"/>
          <a:p>
            <a:pPr lvl="0"/>
            <a:r>
              <a:rPr lang="zh-CN" altLang="zh-CN" dirty="0"/>
              <a:t>最新研究提示，高脂血症可能与癌症的发病有关</a:t>
            </a:r>
            <a:r>
              <a:rPr lang="zh-CN" altLang="en-US" dirty="0"/>
              <a:t>。</a:t>
            </a:r>
            <a:r>
              <a:rPr lang="zh-CN" altLang="zh-CN" dirty="0"/>
              <a:t>血脂异常对人体的威胁非常大，最大的危害是引起动脉粥样硬化，造成相应器官或组织供血不足，导致脑梗死及周围血管病变。高血脂还容易引起冠心病，作为“血脂”最主要成分的胆固醇在血液中的比例每增高1%，患者得冠心病危险性增加2%。</a:t>
            </a:r>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5" name="幻灯片图像占位符 1"/>
          <p:cNvSpPr/>
          <p:nvPr>
            <p:ph type="sldImg"/>
          </p:nvPr>
        </p:nvSpPr>
        <p:spPr>
          <a:xfrm>
            <a:off x="444500" y="1243013"/>
            <a:ext cx="5969000" cy="3357562"/>
          </a:xfrm>
          <a:ln>
            <a:solidFill>
              <a:srgbClr val="000000"/>
            </a:solidFill>
          </a:ln>
        </p:spPr>
      </p:sp>
      <p:sp>
        <p:nvSpPr>
          <p:cNvPr id="26626" name="文本占位符 2"/>
          <p:cNvSpPr/>
          <p:nvPr>
            <p:ph type="body"/>
          </p:nvPr>
        </p:nvSpPr>
        <p:spPr>
          <a:noFill/>
          <a:ln>
            <a:noFill/>
          </a:ln>
        </p:spPr>
        <p:txBody>
          <a:bodyPr lIns="91440" tIns="45720" rIns="91440" bIns="45720" anchor="t"/>
          <a:p>
            <a:pPr lvl="0"/>
            <a:r>
              <a:rPr lang="zh-CN" altLang="en-US" b="1" dirty="0"/>
              <a:t>诱发因素：最常见的诱发因素是饮食；缺少体力活动和体育</a:t>
            </a:r>
            <a:r>
              <a:rPr lang="zh-CN" altLang="en-US" b="1" dirty="0">
                <a:hlinkClick r:id="rId3"/>
              </a:rPr>
              <a:t>锻炼</a:t>
            </a:r>
            <a:r>
              <a:rPr lang="zh-CN" altLang="en-US" b="1" dirty="0"/>
              <a:t>；其它疾病及药物因素的影响</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3" name="幻灯片图像占位符 1"/>
          <p:cNvSpPr/>
          <p:nvPr>
            <p:ph type="sldImg"/>
          </p:nvPr>
        </p:nvSpPr>
        <p:spPr>
          <a:xfrm>
            <a:off x="444500" y="1243013"/>
            <a:ext cx="5969000" cy="3357562"/>
          </a:xfrm>
          <a:ln>
            <a:solidFill>
              <a:srgbClr val="000000"/>
            </a:solidFill>
          </a:ln>
        </p:spPr>
      </p:sp>
      <p:sp>
        <p:nvSpPr>
          <p:cNvPr id="33794" name="文本占位符 2"/>
          <p:cNvSpPr/>
          <p:nvPr>
            <p:ph type="body"/>
          </p:nvPr>
        </p:nvSpPr>
        <p:spPr>
          <a:noFill/>
          <a:ln>
            <a:noFill/>
          </a:ln>
        </p:spPr>
        <p:txBody>
          <a:bodyPr lIns="91440" tIns="45720" rIns="91440" bIns="45720" anchor="t"/>
          <a:p>
            <a:pPr lvl="0"/>
            <a:r>
              <a:rPr lang="zh-CN" altLang="zh-CN" dirty="0">
                <a:sym typeface="等线" panose="02010600030101010101" pitchFamily="2" charset="-122"/>
              </a:rPr>
              <a:t>由于脂肪代谢或运转异常使血浆一种或多种脂质高于正常称为高血脂症。</a:t>
            </a:r>
            <a:endParaRPr lang="zh-CN" altLang="zh-CN" dirty="0">
              <a:sym typeface="等线" panose="02010600030101010101" pitchFamily="2" charset="-122"/>
            </a:endParaRPr>
          </a:p>
          <a:p>
            <a:pPr lvl="0"/>
            <a:r>
              <a:rPr lang="zh-CN" altLang="zh-CN" dirty="0">
                <a:sym typeface="等线" panose="02010600030101010101" pitchFamily="2" charset="-122"/>
              </a:rPr>
              <a:t>高血脂是指血中胆固醇(TC)和／或甘油三酯(TG)过高或高密度脂蛋白胆固醇(HDL-C)过低，现代医学称之为血脂异常。</a:t>
            </a:r>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6865" name="幻灯片图像占位符 1"/>
          <p:cNvSpPr/>
          <p:nvPr>
            <p:ph type="sldImg"/>
          </p:nvPr>
        </p:nvSpPr>
        <p:spPr>
          <a:xfrm>
            <a:off x="444500" y="1243013"/>
            <a:ext cx="5969000" cy="3357562"/>
          </a:xfrm>
          <a:ln>
            <a:solidFill>
              <a:srgbClr val="000000"/>
            </a:solidFill>
          </a:ln>
        </p:spPr>
      </p:sp>
      <p:sp>
        <p:nvSpPr>
          <p:cNvPr id="36866" name="文本占位符 2"/>
          <p:cNvSpPr/>
          <p:nvPr>
            <p:ph type="body"/>
          </p:nvPr>
        </p:nvSpPr>
        <p:spPr>
          <a:noFill/>
          <a:ln>
            <a:noFill/>
          </a:ln>
        </p:spPr>
        <p:txBody>
          <a:bodyPr lIns="91440" tIns="45720" rIns="91440" bIns="45720" anchor="t"/>
          <a:p>
            <a:pPr lvl="0"/>
            <a:r>
              <a:rPr lang="zh-CN" altLang="en-US" dirty="0"/>
              <a:t>他汀类循证证据最充分，上市时间近</a:t>
            </a:r>
            <a:r>
              <a:rPr lang="en-US" altLang="zh-CN" dirty="0"/>
              <a:t>20</a:t>
            </a:r>
            <a:r>
              <a:rPr lang="zh-CN" altLang="en-US" dirty="0"/>
              <a:t>年。</a:t>
            </a:r>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_标题和内容">
    <p:bg>
      <p:bgPr>
        <a:solidFill>
          <a:schemeClr val="bg1"/>
        </a:solidFill>
        <a:effectLst/>
      </p:bgPr>
    </p:bg>
    <p:spTree>
      <p:nvGrpSpPr>
        <p:cNvPr id="1" name=""/>
        <p:cNvGrpSpPr/>
        <p:nvPr/>
      </p:nvGrpSpPr>
      <p:grpSpPr>
        <a:xfrm>
          <a:off x="0" y="0"/>
          <a:ext cx="0" cy="0"/>
          <a:chOff x="0" y="0"/>
          <a:chExt cx="0" cy="0"/>
        </a:xfrm>
      </p:grpSpPr>
      <p:pic>
        <p:nvPicPr>
          <p:cNvPr id="2051" name="图片 7"/>
          <p:cNvPicPr>
            <a:picLocks noChangeAspect="1"/>
          </p:cNvPicPr>
          <p:nvPr userDrawn="1"/>
        </p:nvPicPr>
        <p:blipFill>
          <a:blip r:embed="rId2"/>
          <a:stretch>
            <a:fillRect/>
          </a:stretch>
        </p:blipFill>
        <p:spPr>
          <a:xfrm>
            <a:off x="0" y="-3175"/>
            <a:ext cx="9144000" cy="5146675"/>
          </a:xfrm>
          <a:prstGeom prst="rect">
            <a:avLst/>
          </a:prstGeom>
          <a:noFill/>
          <a:ln w="9525">
            <a:noFill/>
          </a:ln>
        </p:spPr>
      </p:pic>
      <p:sp>
        <p:nvSpPr>
          <p:cNvPr id="9" name="日期占位符 1"/>
          <p:cNvSpPr>
            <a:spLocks noGrp="1"/>
          </p:cNvSpPr>
          <p:nvPr>
            <p:ph type="dt" sz="half" idx="2"/>
          </p:nvPr>
        </p:nvSpPr>
        <p:spPr>
          <a:xfrm>
            <a:off x="457200" y="4767263"/>
            <a:ext cx="21336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 name="页脚占位符 2"/>
          <p:cNvSpPr>
            <a:spLocks noGrp="1"/>
          </p:cNvSpPr>
          <p:nvPr>
            <p:ph type="ftr" sz="quarter" idx="3"/>
          </p:nvPr>
        </p:nvSpPr>
        <p:spPr>
          <a:xfrm>
            <a:off x="3124200" y="4767263"/>
            <a:ext cx="28956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1" name="灯片编号占位符 3"/>
          <p:cNvSpPr>
            <a:spLocks noGrp="1"/>
          </p:cNvSpPr>
          <p:nvPr>
            <p:ph type="sldNum" sz="quarter" idx="4"/>
          </p:nvPr>
        </p:nvSpPr>
        <p:spPr>
          <a:xfrm>
            <a:off x="6553200" y="4767263"/>
            <a:ext cx="2133600" cy="274638"/>
          </a:xfrm>
          <a:prstGeom prst="rect">
            <a:avLst/>
          </a:prstGeom>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4" name="内容占位符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文本占位符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base"/>
            <a:r>
              <a:rPr lang="zh-CN" altLang="en-US" strike="noStrike" noProof="1"/>
              <a:t>单击此处编辑母版文本样式</a:t>
            </a:r>
            <a:endParaRPr lang="zh-CN" altLang="en-US" strike="noStrike" noProof="1"/>
          </a:p>
        </p:txBody>
      </p:sp>
      <p:sp>
        <p:nvSpPr>
          <p:cNvPr id="6" name="内容占位符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7" name="日期占位符 6"/>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2"/>
          </p:nvPr>
        </p:nvSpPr>
        <p:spPr/>
        <p:txBody>
          <a:bodyPr/>
          <a:p>
            <a:pPr lvl="0" eaLnBrk="1" fontAlgn="base" hangingPunct="1">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日期占位符 2"/>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灯片编号占位符 4"/>
          <p:cNvSpPr>
            <a:spLocks noGrp="1"/>
          </p:cNvSpPr>
          <p:nvPr>
            <p:ph type="sldNum" sz="quarter" idx="12"/>
          </p:nvPr>
        </p:nvSpPr>
        <p:spPr/>
        <p:txBody>
          <a:bodyPr/>
          <a:p>
            <a:pPr lvl="0" eaLnBrk="1" fontAlgn="base" hangingPunct="1">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323850" y="293688"/>
            <a:ext cx="390525" cy="204787"/>
            <a:chOff x="0" y="0"/>
            <a:chExt cx="1041399" cy="549275"/>
          </a:xfrm>
        </p:grpSpPr>
        <p:sp>
          <p:nvSpPr>
            <p:cNvPr id="9" name="Freeform 16"/>
            <p:cNvSpPr>
              <a:spLocks noChangeArrowheads="1"/>
            </p:cNvSpPr>
            <p:nvPr/>
          </p:nvSpPr>
          <p:spPr bwMode="auto">
            <a:xfrm>
              <a:off x="0" y="0"/>
              <a:ext cx="36406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p:spPr>
          <p:txBody>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 name="Freeform 17"/>
            <p:cNvSpPr>
              <a:spLocks noChangeArrowheads="1"/>
            </p:cNvSpPr>
            <p:nvPr/>
          </p:nvSpPr>
          <p:spPr bwMode="auto">
            <a:xfrm>
              <a:off x="338666" y="0"/>
              <a:ext cx="35983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p:spPr>
          <p:txBody>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1" name="Freeform 18"/>
            <p:cNvSpPr>
              <a:spLocks noChangeArrowheads="1"/>
            </p:cNvSpPr>
            <p:nvPr/>
          </p:nvSpPr>
          <p:spPr bwMode="auto">
            <a:xfrm>
              <a:off x="681567" y="0"/>
              <a:ext cx="35983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p:spPr>
          <p:txBody>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p:txBody>
        </p:sp>
      </p:grpSp>
      <p:sp>
        <p:nvSpPr>
          <p:cNvPr id="8199" name="TextBox 15"/>
          <p:cNvSpPr txBox="1"/>
          <p:nvPr/>
        </p:nvSpPr>
        <p:spPr>
          <a:xfrm>
            <a:off x="8101013" y="241300"/>
            <a:ext cx="671512" cy="366713"/>
          </a:xfrm>
          <a:prstGeom prst="rect">
            <a:avLst/>
          </a:prstGeom>
          <a:noFill/>
          <a:ln w="9525">
            <a:noFill/>
          </a:ln>
        </p:spPr>
        <p:txBody>
          <a:bodyPr anchor="t">
            <a:spAutoFit/>
          </a:bodyPr>
          <a:p>
            <a:pPr lvl="0" algn="ctr"/>
            <a:fld id="{9A0DB2DC-4C9A-4742-B13C-FB6460FD3503}" type="slidenum">
              <a:rPr lang="zh-CN" altLang="en-US" dirty="0">
                <a:solidFill>
                  <a:schemeClr val="accent1"/>
                </a:solidFill>
                <a:latin typeface="微软雅黑 Light" panose="020B0502040204020203" charset="-122"/>
                <a:ea typeface="微软雅黑 Light" panose="020B0502040204020203" charset="-122"/>
                <a:sym typeface="宋体" panose="02010600030101010101" pitchFamily="2" charset="-122"/>
              </a:rPr>
            </a:fld>
            <a:r>
              <a:rPr lang="zh-CN" altLang="en-US" dirty="0">
                <a:solidFill>
                  <a:schemeClr val="accent1"/>
                </a:solidFill>
                <a:latin typeface="微软雅黑 Light" panose="020B0502040204020203" charset="-122"/>
                <a:ea typeface="微软雅黑 Light" panose="020B0502040204020203" charset="-122"/>
                <a:sym typeface="宋体" panose="02010600030101010101" pitchFamily="2" charset="-122"/>
              </a:rPr>
              <a:t> </a:t>
            </a:r>
            <a:endParaRPr lang="zh-CN" altLang="en-US" dirty="0">
              <a:solidFill>
                <a:schemeClr val="accent1"/>
              </a:solidFill>
              <a:latin typeface="微软雅黑 Light" panose="020B0502040204020203" charset="-122"/>
              <a:ea typeface="微软雅黑 Light" panose="020B0502040204020203" charset="-122"/>
              <a:sym typeface="宋体" panose="02010600030101010101" pitchFamily="2" charset="-122"/>
            </a:endParaRPr>
          </a:p>
        </p:txBody>
      </p:sp>
      <p:cxnSp>
        <p:nvCxnSpPr>
          <p:cNvPr id="13" name="直接连接符 12"/>
          <p:cNvCxnSpPr/>
          <p:nvPr/>
        </p:nvCxnSpPr>
        <p:spPr>
          <a:xfrm>
            <a:off x="755650" y="625475"/>
            <a:ext cx="7848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日期占位符 1"/>
          <p:cNvSpPr>
            <a:spLocks noGrp="1"/>
          </p:cNvSpPr>
          <p:nvPr>
            <p:ph type="dt" sz="half" idx="2"/>
          </p:nvPr>
        </p:nvSpPr>
        <p:spPr>
          <a:xfrm>
            <a:off x="457200" y="4767263"/>
            <a:ext cx="21336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5" name="页脚占位符 2"/>
          <p:cNvSpPr>
            <a:spLocks noGrp="1"/>
          </p:cNvSpPr>
          <p:nvPr>
            <p:ph type="ftr" sz="quarter" idx="3"/>
          </p:nvPr>
        </p:nvSpPr>
        <p:spPr>
          <a:xfrm>
            <a:off x="3124200" y="4767263"/>
            <a:ext cx="28956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6" name="灯片编号占位符 3"/>
          <p:cNvSpPr>
            <a:spLocks noGrp="1"/>
          </p:cNvSpPr>
          <p:nvPr>
            <p:ph type="sldNum" sz="quarter" idx="4"/>
          </p:nvPr>
        </p:nvSpPr>
        <p:spPr>
          <a:xfrm>
            <a:off x="6553200" y="4767263"/>
            <a:ext cx="2133600" cy="274638"/>
          </a:xfrm>
          <a:prstGeom prst="rect">
            <a:avLst/>
          </a:prstGeom>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0-#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1" y="204787"/>
            <a:ext cx="3008313" cy="871538"/>
          </a:xfrm>
        </p:spPr>
        <p:txBody>
          <a:bodyPr anchor="b"/>
          <a:lstStyle>
            <a:lvl1pPr algn="l">
              <a:defRPr sz="2000" b="1"/>
            </a:lvl1p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文本占位符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fontAlgn="base" hangingPunct="1">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2000" b="1"/>
            </a:lvl1pPr>
          </a:lstStyle>
          <a:p>
            <a:pPr fontAlgn="base"/>
            <a:r>
              <a:rPr lang="zh-CN" altLang="en-US" strike="noStrike" noProof="1"/>
              <a:t>单击此处编辑母版标题样式</a:t>
            </a:r>
            <a:endParaRPr lang="zh-CN" altLang="en-US" strike="noStrike" noProof="1"/>
          </a:p>
        </p:txBody>
      </p:sp>
      <p:sp>
        <p:nvSpPr>
          <p:cNvPr id="3" name="图片占位符 2"/>
          <p:cNvSpPr>
            <a:spLocks noGrp="1"/>
          </p:cNvSpPr>
          <p:nvPr>
            <p:ph type="pic" idx="1"/>
          </p:nvPr>
        </p:nvSpPr>
        <p:spPr>
          <a:xfrm>
            <a:off x="1792288" y="459581"/>
            <a:ext cx="5486400" cy="3086100"/>
          </a:xfrm>
        </p:spPr>
        <p:txBody>
          <a:bodyPr vert="horz" wrap="square" lIns="91440" tIns="45720" rIns="91440" bIns="45720" numCol="1" rtlCol="0" anchor="t" anchorCtr="0" compatLnSpc="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fontAlgn="base"/>
            <a:r>
              <a:rPr lang="zh-CN" altLang="en-US" strike="noStrike" noProof="1"/>
              <a:t>单击此处编辑母版文本样式</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fontAlgn="base" hangingPunct="1">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chemeClr val="bg1"/>
        </a:solidFill>
        <a:effectLst/>
      </p:bgPr>
    </p:bg>
    <p:spTree>
      <p:nvGrpSpPr>
        <p:cNvPr id="1" name=""/>
        <p:cNvGrpSpPr/>
        <p:nvPr/>
      </p:nvGrpSpPr>
      <p:grpSpPr>
        <a:xfrm>
          <a:off x="0" y="0"/>
          <a:ext cx="0" cy="0"/>
          <a:chOff x="0" y="0"/>
          <a:chExt cx="0" cy="0"/>
        </a:xfrm>
      </p:grpSpPr>
      <p:pic>
        <p:nvPicPr>
          <p:cNvPr id="9219" name="图片 7"/>
          <p:cNvPicPr>
            <a:picLocks noChangeAspect="1"/>
          </p:cNvPicPr>
          <p:nvPr userDrawn="1"/>
        </p:nvPicPr>
        <p:blipFill>
          <a:blip r:embed="rId2"/>
          <a:stretch>
            <a:fillRect/>
          </a:stretch>
        </p:blipFill>
        <p:spPr>
          <a:xfrm>
            <a:off x="0" y="-3175"/>
            <a:ext cx="9144000" cy="5146675"/>
          </a:xfrm>
          <a:prstGeom prst="rect">
            <a:avLst/>
          </a:prstGeom>
          <a:noFill/>
          <a:ln w="9525">
            <a:noFill/>
          </a:ln>
        </p:spPr>
      </p:pic>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9" name="日期占位符 3"/>
          <p:cNvSpPr>
            <a:spLocks noGrp="1"/>
          </p:cNvSpPr>
          <p:nvPr>
            <p:ph type="dt" sz="half" idx="2"/>
          </p:nvPr>
        </p:nvSpPr>
        <p:spPr>
          <a:xfrm>
            <a:off x="457200" y="4767263"/>
            <a:ext cx="21336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 name="页脚占位符 4"/>
          <p:cNvSpPr>
            <a:spLocks noGrp="1"/>
          </p:cNvSpPr>
          <p:nvPr>
            <p:ph type="ftr" sz="quarter" idx="3"/>
          </p:nvPr>
        </p:nvSpPr>
        <p:spPr>
          <a:xfrm>
            <a:off x="3124200" y="4767263"/>
            <a:ext cx="28956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1" name="灯片编号占位符 5"/>
          <p:cNvSpPr>
            <a:spLocks noGrp="1"/>
          </p:cNvSpPr>
          <p:nvPr>
            <p:ph type="sldNum" sz="quarter" idx="4"/>
          </p:nvPr>
        </p:nvSpPr>
        <p:spPr>
          <a:xfrm>
            <a:off x="6553200" y="4767263"/>
            <a:ext cx="2133600" cy="274638"/>
          </a:xfrm>
          <a:prstGeom prst="rect">
            <a:avLst/>
          </a:prstGeom>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5979"/>
            <a:ext cx="2057400" cy="4388644"/>
          </a:xfrm>
        </p:spPr>
        <p:txBody>
          <a:bodyPr vert="eaVert"/>
          <a:lstStyle/>
          <a:p>
            <a:pPr fontAlgn="base"/>
            <a:r>
              <a:rPr lang="zh-CN" altLang="en-US" strike="noStrike" noProof="1"/>
              <a:t>单击此处编辑母版标题样式</a:t>
            </a:r>
            <a:endParaRPr lang="zh-CN" altLang="en-US" strike="noStrike" noProof="1"/>
          </a:p>
        </p:txBody>
      </p:sp>
      <p:sp>
        <p:nvSpPr>
          <p:cNvPr id="3" name="竖排文字占位符 2"/>
          <p:cNvSpPr>
            <a:spLocks noGrp="1"/>
          </p:cNvSpPr>
          <p:nvPr>
            <p:ph type="body" orient="vert" idx="1"/>
          </p:nvPr>
        </p:nvSpPr>
        <p:spPr>
          <a:xfrm>
            <a:off x="457200" y="205979"/>
            <a:ext cx="6019800" cy="4388644"/>
          </a:xfrm>
        </p:spPr>
        <p:txBody>
          <a:bodyPr vert="eaVert"/>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fontAlgn="base" hangingPunct="1">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p:transition spd="slow"/>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fontAlgn="base" hangingPunct="1">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6_标题和内容">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lvl="0" eaLnBrk="1" fontAlgn="base" hangingPunct="1">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
    <p:bg>
      <p:bgPr>
        <a:blipFill rotWithShape="0">
          <a:blip r:embed="rId2"/>
          <a:stretch>
            <a:fillRect/>
          </a:stretch>
        </a:blipFill>
        <a:effectLst/>
      </p:bgPr>
    </p:bg>
    <p:spTree>
      <p:nvGrpSpPr>
        <p:cNvPr id="1" name=""/>
        <p:cNvGrpSpPr/>
        <p:nvPr/>
      </p:nvGrpSpPr>
      <p:grpSpPr>
        <a:xfrm>
          <a:off x="0" y="0"/>
          <a:ext cx="0" cy="0"/>
          <a:chOff x="0" y="0"/>
          <a:chExt cx="0" cy="0"/>
        </a:xfrm>
      </p:grpSpPr>
      <p:sp>
        <p:nvSpPr>
          <p:cNvPr id="8" name="日期占位符 1"/>
          <p:cNvSpPr>
            <a:spLocks noGrp="1"/>
          </p:cNvSpPr>
          <p:nvPr>
            <p:ph type="dt" sz="half" idx="2"/>
          </p:nvPr>
        </p:nvSpPr>
        <p:spPr>
          <a:xfrm>
            <a:off x="457200" y="4767263"/>
            <a:ext cx="2133600" cy="274638"/>
          </a:xfrm>
          <a:prstGeom prst="rect">
            <a:avLst/>
          </a:prstGeom>
        </p:spPr>
        <p:txBody>
          <a:bodyPr vert="horz" wrap="square" lIns="91440" tIns="45720" rIns="91440" bIns="45720" numCol="1" rtlCol="0" anchor="ctr" anchorCtr="0" compatLnSpc="1"/>
          <a:lstStyle>
            <a:lvl1pPr fontAlgn="base">
              <a:spcBef>
                <a:spcPct val="0"/>
              </a:spcBef>
              <a:spcAft>
                <a:spcPct val="0"/>
              </a:spcAft>
              <a:defRPr>
                <a:solidFill>
                  <a:srgbClr val="898989"/>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fld id="{5C695A8E-CA18-451E-98E5-668AD9390B51}" type="datetime1">
              <a:rPr kumimoji="0" lang="en-US" altLang="zh-CN" sz="1200" b="0" i="0" u="none" strike="noStrike" kern="1200" cap="none" spc="0" normalizeH="0" baseline="0" noProof="0">
                <a:ln>
                  <a:noFill/>
                </a:ln>
                <a:solidFill>
                  <a:srgbClr val="898989"/>
                </a:solidFill>
                <a:effectLst/>
                <a:uLnTx/>
                <a:uFillTx/>
                <a:latin typeface="+mn-lt"/>
                <a:ea typeface="+mn-ea"/>
                <a:cs typeface="+mn-cs"/>
              </a:rPr>
            </a:fld>
            <a:endParaRPr kumimoji="0" lang="en-US" altLang="zh-CN" sz="1200" b="0" i="0" u="none" strike="noStrike" kern="1200" cap="none" spc="0" normalizeH="0" baseline="0" noProof="0">
              <a:ln>
                <a:noFill/>
              </a:ln>
              <a:solidFill>
                <a:srgbClr val="898989"/>
              </a:solidFill>
              <a:effectLst/>
              <a:uLnTx/>
              <a:uFillTx/>
              <a:latin typeface="+mn-lt"/>
              <a:ea typeface="+mn-ea"/>
              <a:cs typeface="+mn-cs"/>
            </a:endParaRPr>
          </a:p>
        </p:txBody>
      </p:sp>
      <p:sp>
        <p:nvSpPr>
          <p:cNvPr id="9" name="页脚占位符 2"/>
          <p:cNvSpPr>
            <a:spLocks noGrp="1"/>
          </p:cNvSpPr>
          <p:nvPr>
            <p:ph type="ftr" sz="quarter" idx="3"/>
          </p:nvPr>
        </p:nvSpPr>
        <p:spPr>
          <a:xfrm>
            <a:off x="3124200" y="4767263"/>
            <a:ext cx="2895600" cy="274638"/>
          </a:xfrm>
          <a:prstGeom prst="rect">
            <a:avLst/>
          </a:prstGeom>
        </p:spPr>
        <p:txBody>
          <a:bodyPr vert="horz" wrap="square" lIns="91440" tIns="45720" rIns="91440" bIns="45720" numCol="1" rtlCol="0" anchor="ctr" anchorCtr="0" compatLnSpc="1"/>
          <a:p>
            <a:pPr algn="ctr" fontAlgn="auto">
              <a:buFont typeface="Arial" panose="020B0604020202020204" pitchFamily="34" charset="0"/>
            </a:pPr>
            <a:fld id="{9A0DB2DC-4C9A-4742-B13C-FB6460FD3503}" type="slidenum">
              <a:rPr lang="en-US" altLang="zh-CN" strike="noStrike" noProof="1" dirty="0">
                <a:solidFill>
                  <a:srgbClr val="898989"/>
                </a:solidFill>
                <a:latin typeface="+mn-lt"/>
                <a:ea typeface="+mn-ea"/>
                <a:cs typeface="+mn-cs"/>
              </a:rPr>
            </a:fld>
            <a:endParaRPr lang="en-US" altLang="zh-CN" strike="noStrike" noProof="1" dirty="0">
              <a:solidFill>
                <a:srgbClr val="898989"/>
              </a:solidFill>
            </a:endParaRPr>
          </a:p>
        </p:txBody>
      </p:sp>
      <p:sp>
        <p:nvSpPr>
          <p:cNvPr id="10" name="灯片编号占位符 3"/>
          <p:cNvSpPr>
            <a:spLocks noGrp="1"/>
          </p:cNvSpPr>
          <p:nvPr>
            <p:ph type="sldNum" sz="quarter" idx="4"/>
          </p:nvPr>
        </p:nvSpPr>
        <p:spPr>
          <a:xfrm>
            <a:off x="6553200" y="4767263"/>
            <a:ext cx="2133600" cy="274638"/>
          </a:xfrm>
          <a:prstGeom prst="rect">
            <a:avLst/>
          </a:prstGeom>
        </p:spPr>
        <p:txBody>
          <a:bodyPr vert="horz" wrap="square" lIns="91440" tIns="45720" rIns="91440" bIns="45720" numCol="1" anchor="ctr" anchorCtr="0" compatLnSpc="1"/>
          <a:p>
            <a:pPr algn="r" fontAlgn="base">
              <a:buNone/>
            </a:pPr>
            <a:fld id="{9A0DB2DC-4C9A-4742-B13C-FB6460FD3503}" type="slidenum">
              <a:rPr lang="en-US" altLang="zh-CN" strike="noStrike" noProof="1" dirty="0">
                <a:latin typeface="Calibri" panose="020F0502020204030204" pitchFamily="34" charset="0"/>
                <a:ea typeface="宋体" panose="02010600030101010101" pitchFamily="2" charset="-122"/>
                <a:cs typeface="+mn-cs"/>
              </a:rPr>
            </a:fld>
            <a:endParaRPr lang="en-US" altLang="zh-CN" strike="noStrike" noProof="1" dirty="0"/>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标题和内容">
    <p:bg>
      <p:bgPr>
        <a:solidFill>
          <a:schemeClr val="bg1"/>
        </a:solidFill>
        <a:effectLst/>
      </p:bgPr>
    </p:bg>
    <p:spTree>
      <p:nvGrpSpPr>
        <p:cNvPr id="1" name=""/>
        <p:cNvGrpSpPr/>
        <p:nvPr/>
      </p:nvGrpSpPr>
      <p:grpSpPr>
        <a:xfrm>
          <a:off x="0" y="0"/>
          <a:ext cx="0" cy="0"/>
          <a:chOff x="0" y="0"/>
          <a:chExt cx="0" cy="0"/>
        </a:xfrm>
      </p:grpSpPr>
      <p:pic>
        <p:nvPicPr>
          <p:cNvPr id="3075" name="图片 7"/>
          <p:cNvPicPr>
            <a:picLocks noChangeAspect="1"/>
          </p:cNvPicPr>
          <p:nvPr userDrawn="1"/>
        </p:nvPicPr>
        <p:blipFill>
          <a:blip r:embed="rId2"/>
          <a:stretch>
            <a:fillRect/>
          </a:stretch>
        </p:blipFill>
        <p:spPr>
          <a:xfrm>
            <a:off x="0" y="-3175"/>
            <a:ext cx="9144000" cy="5146675"/>
          </a:xfrm>
          <a:prstGeom prst="rect">
            <a:avLst/>
          </a:prstGeom>
          <a:noFill/>
          <a:ln w="9525">
            <a:noFill/>
          </a:ln>
        </p:spPr>
      </p:pic>
      <p:sp>
        <p:nvSpPr>
          <p:cNvPr id="9" name="日期占位符 1"/>
          <p:cNvSpPr>
            <a:spLocks noGrp="1"/>
          </p:cNvSpPr>
          <p:nvPr>
            <p:ph type="dt" sz="half" idx="2"/>
          </p:nvPr>
        </p:nvSpPr>
        <p:spPr>
          <a:xfrm>
            <a:off x="457200" y="4767263"/>
            <a:ext cx="21336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 name="页脚占位符 2"/>
          <p:cNvSpPr>
            <a:spLocks noGrp="1"/>
          </p:cNvSpPr>
          <p:nvPr>
            <p:ph type="ftr" sz="quarter" idx="3"/>
          </p:nvPr>
        </p:nvSpPr>
        <p:spPr>
          <a:xfrm>
            <a:off x="3124200" y="4767263"/>
            <a:ext cx="28956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1" name="灯片编号占位符 3"/>
          <p:cNvSpPr>
            <a:spLocks noGrp="1"/>
          </p:cNvSpPr>
          <p:nvPr>
            <p:ph type="sldNum" sz="quarter" idx="4"/>
          </p:nvPr>
        </p:nvSpPr>
        <p:spPr>
          <a:xfrm>
            <a:off x="6553200" y="4767263"/>
            <a:ext cx="2133600" cy="274638"/>
          </a:xfrm>
          <a:prstGeom prst="rect">
            <a:avLst/>
          </a:prstGeom>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自定义版式">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3257036" y="277645"/>
            <a:ext cx="5350200" cy="857250"/>
          </a:xfrm>
        </p:spPr>
        <p:txBody>
          <a:bodyPr/>
          <a:lstStyle/>
          <a:p>
            <a:pPr fontAlgn="base"/>
            <a:r>
              <a:rPr lang="zh-CN" altLang="en-US" strike="noStrike" noProof="1"/>
              <a:t>单击此处编辑母版标题样式</a:t>
            </a:r>
            <a:endParaRPr lang="zh-CN" altLang="en-US" strike="noStrike" noProof="1"/>
          </a:p>
        </p:txBody>
      </p:sp>
      <p:sp>
        <p:nvSpPr>
          <p:cNvPr id="11" name="灯片编号占位符 4"/>
          <p:cNvSpPr>
            <a:spLocks noGrp="1"/>
          </p:cNvSpPr>
          <p:nvPr>
            <p:ph type="sldNum" sz="quarter" idx="4"/>
          </p:nvPr>
        </p:nvSpPr>
        <p:spPr>
          <a:xfrm>
            <a:off x="6457997" y="4779348"/>
            <a:ext cx="2057337" cy="274690"/>
          </a:xfrm>
          <a:prstGeom prst="rect">
            <a:avLst/>
          </a:prstGeom>
        </p:spPr>
        <p:txBody>
          <a:bodyPr vert="horz" wrap="square" lIns="84468" tIns="42235" rIns="84468" bIns="42235" numCol="1" anchor="ctr" anchorCtr="0" compatLnSpc="1"/>
          <a:lstStyle>
            <a:lvl1pPr>
              <a:defRPr/>
            </a:lvl1pPr>
          </a:lstStyle>
          <a:p>
            <a:pPr marL="0" marR="0" lvl="0" indent="0" algn="r" defTabSz="842645" rtl="0" eaLnBrk="1" fontAlgn="base" latinLnBrk="0" hangingPunct="1">
              <a:lnSpc>
                <a:spcPct val="100000"/>
              </a:lnSpc>
              <a:spcBef>
                <a:spcPct val="0"/>
              </a:spcBef>
              <a:spcAft>
                <a:spcPct val="0"/>
              </a:spcAft>
              <a:buClrTx/>
              <a:buSzTx/>
              <a:buFont typeface="Arial" panose="020B0604020202020204" pitchFamily="34" charset="0"/>
              <a:buNone/>
              <a:defRPr/>
            </a:pPr>
            <a:fld id="{1AC4D51E-4EA0-4A87-83F0-DFEC59200A62}" type="slidenum">
              <a:rPr kumimoji="0" lang="zh-CN" altLang="en-US" sz="11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rPr>
            </a:fld>
            <a:endParaRPr kumimoji="0" lang="zh-CN" altLang="en-US" sz="1100" b="0" i="0" u="none" strike="noStrike" kern="1200" cap="none" spc="0" normalizeH="0" baseline="0" noProof="1">
              <a:ln>
                <a:noFill/>
              </a:ln>
              <a:solidFill>
                <a:srgbClr val="898989"/>
              </a:solidFill>
              <a:effectLst/>
              <a:uLnTx/>
              <a:uFillTx/>
              <a:latin typeface="Calibri" panose="020F0502020204030204" pitchFamily="34" charset="0"/>
              <a:ea typeface="宋体" panose="02010600030101010101" pitchFamily="2" charset="-122"/>
              <a:cs typeface="+mn-cs"/>
            </a:endParaRPr>
          </a:p>
        </p:txBody>
      </p:sp>
      <p:sp>
        <p:nvSpPr>
          <p:cNvPr id="3" name="日期占位符 2"/>
          <p:cNvSpPr>
            <a:spLocks noGrp="1"/>
          </p:cNvSpPr>
          <p:nvPr>
            <p:ph type="dt" sz="half" idx="10"/>
          </p:nvPr>
        </p:nvSpPr>
        <p:spPr>
          <a:xfrm>
            <a:off x="628666" y="4766747"/>
            <a:ext cx="2057337" cy="274690"/>
          </a:xfrm>
          <a:prstGeom prst="rect">
            <a:avLst/>
          </a:prstGeom>
        </p:spPr>
        <p:txBody>
          <a:bodyPr vert="horz" lIns="91440" tIns="45720" rIns="91440" bIns="45720" rtlCol="0" anchor="ctr"/>
          <a:p>
            <a:pPr marL="0" marR="0" lvl="0" indent="0" algn="l" defTabSz="842645"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
        <p:nvSpPr>
          <p:cNvPr id="4" name="页脚占位符 3"/>
          <p:cNvSpPr>
            <a:spLocks noGrp="1"/>
          </p:cNvSpPr>
          <p:nvPr>
            <p:ph type="ftr" sz="quarter" idx="11"/>
          </p:nvPr>
        </p:nvSpPr>
        <p:spPr>
          <a:xfrm>
            <a:off x="3028682" y="4766747"/>
            <a:ext cx="3086635" cy="274690"/>
          </a:xfrm>
          <a:prstGeom prst="rect">
            <a:avLst/>
          </a:prstGeom>
        </p:spPr>
        <p:txBody>
          <a:bodyPr vert="horz" lIns="91440" tIns="45720" rIns="91440" bIns="45720" rtlCol="0" anchor="ctr"/>
          <a:p>
            <a:pPr marL="0" marR="0" lvl="0" indent="0" algn="ctr" defTabSz="842645" rtl="0" eaLnBrk="0" fontAlgn="base" latinLnBrk="0" hangingPunct="0">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Arial" panose="020B0604020202020204" pitchFamily="34" charset="0"/>
              <a:ea typeface="宋体" panose="02010600030101010101" pitchFamily="2" charset="-122"/>
              <a:cs typeface="+mn-cs"/>
            </a:endParaRPr>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标题和内容">
    <p:bg>
      <p:bgPr>
        <a:solidFill>
          <a:schemeClr val="bg1"/>
        </a:solidFill>
        <a:effectLst/>
      </p:bgPr>
    </p:bg>
    <p:spTree>
      <p:nvGrpSpPr>
        <p:cNvPr id="1" name=""/>
        <p:cNvGrpSpPr/>
        <p:nvPr/>
      </p:nvGrpSpPr>
      <p:grpSpPr>
        <a:xfrm>
          <a:off x="0" y="0"/>
          <a:ext cx="0" cy="0"/>
          <a:chOff x="0" y="0"/>
          <a:chExt cx="0" cy="0"/>
        </a:xfrm>
      </p:grpSpPr>
      <p:pic>
        <p:nvPicPr>
          <p:cNvPr id="4099" name="图片 7"/>
          <p:cNvPicPr>
            <a:picLocks noChangeAspect="1"/>
          </p:cNvPicPr>
          <p:nvPr userDrawn="1"/>
        </p:nvPicPr>
        <p:blipFill>
          <a:blip r:embed="rId2"/>
          <a:stretch>
            <a:fillRect/>
          </a:stretch>
        </p:blipFill>
        <p:spPr>
          <a:xfrm>
            <a:off x="0" y="-3175"/>
            <a:ext cx="9144000" cy="5146675"/>
          </a:xfrm>
          <a:prstGeom prst="rect">
            <a:avLst/>
          </a:prstGeom>
          <a:noFill/>
          <a:ln w="9525">
            <a:noFill/>
          </a:ln>
        </p:spPr>
      </p:pic>
      <p:sp>
        <p:nvSpPr>
          <p:cNvPr id="9" name="日期占位符 1"/>
          <p:cNvSpPr>
            <a:spLocks noGrp="1"/>
          </p:cNvSpPr>
          <p:nvPr>
            <p:ph type="dt" sz="half" idx="2"/>
          </p:nvPr>
        </p:nvSpPr>
        <p:spPr>
          <a:xfrm>
            <a:off x="457200" y="4767263"/>
            <a:ext cx="21336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 name="页脚占位符 2"/>
          <p:cNvSpPr>
            <a:spLocks noGrp="1"/>
          </p:cNvSpPr>
          <p:nvPr>
            <p:ph type="ftr" sz="quarter" idx="3"/>
          </p:nvPr>
        </p:nvSpPr>
        <p:spPr>
          <a:xfrm>
            <a:off x="3124200" y="4767263"/>
            <a:ext cx="28956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1" name="灯片编号占位符 3"/>
          <p:cNvSpPr>
            <a:spLocks noGrp="1"/>
          </p:cNvSpPr>
          <p:nvPr>
            <p:ph type="sldNum" sz="quarter" idx="4"/>
          </p:nvPr>
        </p:nvSpPr>
        <p:spPr>
          <a:xfrm>
            <a:off x="6553200" y="4767263"/>
            <a:ext cx="2133600" cy="274638"/>
          </a:xfrm>
          <a:prstGeom prst="rect">
            <a:avLst/>
          </a:prstGeom>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pPr fontAlgn="base"/>
            <a:r>
              <a:rPr lang="zh-CN" altLang="en-US" strike="noStrike" noProof="1"/>
              <a:t>单击此处编辑母版标题样式</a:t>
            </a:r>
            <a:endParaRPr lang="zh-CN" altLang="en-US" strike="noStrike" noProof="1"/>
          </a:p>
        </p:txBody>
      </p:sp>
      <p:sp>
        <p:nvSpPr>
          <p:cNvPr id="3" name="副标题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fontAlgn="base"/>
            <a:r>
              <a:rPr lang="zh-CN" altLang="en-US" strike="noStrike" noProof="1"/>
              <a:t>单击此处编辑母版副标题样式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fontAlgn="base" hangingPunct="1">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grpSp>
        <p:nvGrpSpPr>
          <p:cNvPr id="8" name="Group 7"/>
          <p:cNvGrpSpPr/>
          <p:nvPr userDrawn="1"/>
        </p:nvGrpSpPr>
        <p:grpSpPr>
          <a:xfrm>
            <a:off x="323850" y="293688"/>
            <a:ext cx="390525" cy="204787"/>
            <a:chOff x="0" y="0"/>
            <a:chExt cx="1041399" cy="549275"/>
          </a:xfrm>
        </p:grpSpPr>
        <p:sp>
          <p:nvSpPr>
            <p:cNvPr id="9" name="Freeform 16"/>
            <p:cNvSpPr>
              <a:spLocks noChangeArrowheads="1"/>
            </p:cNvSpPr>
            <p:nvPr/>
          </p:nvSpPr>
          <p:spPr bwMode="auto">
            <a:xfrm>
              <a:off x="0" y="0"/>
              <a:ext cx="364066" cy="549275"/>
            </a:xfrm>
            <a:custGeom>
              <a:avLst/>
              <a:gdLst>
                <a:gd name="T0" fmla="*/ 4 w 400"/>
                <a:gd name="T1" fmla="*/ 92 h 608"/>
                <a:gd name="T2" fmla="*/ 96 w 400"/>
                <a:gd name="T3" fmla="*/ 0 h 608"/>
                <a:gd name="T4" fmla="*/ 400 w 400"/>
                <a:gd name="T5" fmla="*/ 304 h 608"/>
                <a:gd name="T6" fmla="*/ 96 w 400"/>
                <a:gd name="T7" fmla="*/ 608 h 608"/>
                <a:gd name="T8" fmla="*/ 0 w 400"/>
                <a:gd name="T9" fmla="*/ 512 h 608"/>
                <a:gd name="T10" fmla="*/ 212 w 400"/>
                <a:gd name="T11" fmla="*/ 300 h 608"/>
                <a:gd name="T12" fmla="*/ 4 w 400"/>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400" h="608">
                  <a:moveTo>
                    <a:pt x="4" y="92"/>
                  </a:moveTo>
                  <a:lnTo>
                    <a:pt x="96" y="0"/>
                  </a:lnTo>
                  <a:lnTo>
                    <a:pt x="400" y="304"/>
                  </a:lnTo>
                  <a:lnTo>
                    <a:pt x="96" y="608"/>
                  </a:lnTo>
                  <a:lnTo>
                    <a:pt x="0" y="512"/>
                  </a:lnTo>
                  <a:lnTo>
                    <a:pt x="212" y="300"/>
                  </a:lnTo>
                  <a:lnTo>
                    <a:pt x="4" y="92"/>
                  </a:lnTo>
                  <a:close/>
                </a:path>
              </a:pathLst>
            </a:custGeom>
            <a:solidFill>
              <a:srgbClr val="005DA2"/>
            </a:solidFill>
            <a:ln>
              <a:noFill/>
            </a:ln>
          </p:spPr>
          <p:txBody>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0" name="Freeform 17"/>
            <p:cNvSpPr>
              <a:spLocks noChangeArrowheads="1"/>
            </p:cNvSpPr>
            <p:nvPr/>
          </p:nvSpPr>
          <p:spPr bwMode="auto">
            <a:xfrm>
              <a:off x="338666" y="0"/>
              <a:ext cx="359834" cy="549275"/>
            </a:xfrm>
            <a:custGeom>
              <a:avLst/>
              <a:gdLst>
                <a:gd name="T0" fmla="*/ 4 w 399"/>
                <a:gd name="T1" fmla="*/ 92 h 608"/>
                <a:gd name="T2" fmla="*/ 96 w 399"/>
                <a:gd name="T3" fmla="*/ 0 h 608"/>
                <a:gd name="T4" fmla="*/ 399 w 399"/>
                <a:gd name="T5" fmla="*/ 304 h 608"/>
                <a:gd name="T6" fmla="*/ 96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6" y="0"/>
                  </a:lnTo>
                  <a:lnTo>
                    <a:pt x="399" y="304"/>
                  </a:lnTo>
                  <a:lnTo>
                    <a:pt x="96" y="608"/>
                  </a:lnTo>
                  <a:lnTo>
                    <a:pt x="0" y="512"/>
                  </a:lnTo>
                  <a:lnTo>
                    <a:pt x="212" y="300"/>
                  </a:lnTo>
                  <a:lnTo>
                    <a:pt x="4" y="92"/>
                  </a:lnTo>
                  <a:close/>
                </a:path>
              </a:pathLst>
            </a:custGeom>
            <a:solidFill>
              <a:srgbClr val="3992DB"/>
            </a:solidFill>
            <a:ln>
              <a:noFill/>
            </a:ln>
          </p:spPr>
          <p:txBody>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11" name="Freeform 18"/>
            <p:cNvSpPr>
              <a:spLocks noChangeArrowheads="1"/>
            </p:cNvSpPr>
            <p:nvPr/>
          </p:nvSpPr>
          <p:spPr bwMode="auto">
            <a:xfrm>
              <a:off x="681567" y="0"/>
              <a:ext cx="359832" cy="549275"/>
            </a:xfrm>
            <a:custGeom>
              <a:avLst/>
              <a:gdLst>
                <a:gd name="T0" fmla="*/ 4 w 399"/>
                <a:gd name="T1" fmla="*/ 92 h 608"/>
                <a:gd name="T2" fmla="*/ 95 w 399"/>
                <a:gd name="T3" fmla="*/ 0 h 608"/>
                <a:gd name="T4" fmla="*/ 399 w 399"/>
                <a:gd name="T5" fmla="*/ 304 h 608"/>
                <a:gd name="T6" fmla="*/ 95 w 399"/>
                <a:gd name="T7" fmla="*/ 608 h 608"/>
                <a:gd name="T8" fmla="*/ 0 w 399"/>
                <a:gd name="T9" fmla="*/ 512 h 608"/>
                <a:gd name="T10" fmla="*/ 212 w 399"/>
                <a:gd name="T11" fmla="*/ 300 h 608"/>
                <a:gd name="T12" fmla="*/ 4 w 399"/>
                <a:gd name="T13" fmla="*/ 92 h 608"/>
              </a:gdLst>
              <a:ahLst/>
              <a:cxnLst>
                <a:cxn ang="0">
                  <a:pos x="T0" y="T1"/>
                </a:cxn>
                <a:cxn ang="0">
                  <a:pos x="T2" y="T3"/>
                </a:cxn>
                <a:cxn ang="0">
                  <a:pos x="T4" y="T5"/>
                </a:cxn>
                <a:cxn ang="0">
                  <a:pos x="T6" y="T7"/>
                </a:cxn>
                <a:cxn ang="0">
                  <a:pos x="T8" y="T9"/>
                </a:cxn>
                <a:cxn ang="0">
                  <a:pos x="T10" y="T11"/>
                </a:cxn>
                <a:cxn ang="0">
                  <a:pos x="T12" y="T13"/>
                </a:cxn>
              </a:cxnLst>
              <a:rect l="0" t="0" r="r" b="b"/>
              <a:pathLst>
                <a:path w="399" h="608">
                  <a:moveTo>
                    <a:pt x="4" y="92"/>
                  </a:moveTo>
                  <a:lnTo>
                    <a:pt x="95" y="0"/>
                  </a:lnTo>
                  <a:lnTo>
                    <a:pt x="399" y="304"/>
                  </a:lnTo>
                  <a:lnTo>
                    <a:pt x="95" y="608"/>
                  </a:lnTo>
                  <a:lnTo>
                    <a:pt x="0" y="512"/>
                  </a:lnTo>
                  <a:lnTo>
                    <a:pt x="212" y="300"/>
                  </a:lnTo>
                  <a:lnTo>
                    <a:pt x="4" y="92"/>
                  </a:lnTo>
                  <a:close/>
                </a:path>
              </a:pathLst>
            </a:custGeom>
            <a:solidFill>
              <a:srgbClr val="F79600"/>
            </a:solidFill>
            <a:ln>
              <a:noFill/>
            </a:ln>
          </p:spPr>
          <p:txBody>
            <a:bodyPr/>
            <a:lstStyle>
              <a:lvl1pPr>
                <a:defRPr>
                  <a:solidFill>
                    <a:schemeClr val="tx1"/>
                  </a:solidFill>
                  <a:latin typeface="Calibri" panose="020F0502020204030204" pitchFamily="34" charset="0"/>
                  <a:ea typeface="宋体" panose="02010600030101010101" pitchFamily="2" charset="-122"/>
                </a:defRPr>
              </a:lvl1pPr>
              <a:lvl2pPr>
                <a:defRPr>
                  <a:solidFill>
                    <a:schemeClr val="tx1"/>
                  </a:solidFill>
                  <a:latin typeface="Calibri" panose="020F0502020204030204" pitchFamily="34" charset="0"/>
                  <a:ea typeface="宋体" panose="02010600030101010101" pitchFamily="2" charset="-122"/>
                </a:defRPr>
              </a:lvl2pPr>
              <a:lvl3pPr>
                <a:defRPr>
                  <a:solidFill>
                    <a:schemeClr val="tx1"/>
                  </a:solidFill>
                  <a:latin typeface="Calibri" panose="020F0502020204030204" pitchFamily="34" charset="0"/>
                  <a:ea typeface="宋体" panose="02010600030101010101" pitchFamily="2" charset="-122"/>
                </a:defRPr>
              </a:lvl3pPr>
              <a:lvl4pPr>
                <a:defRPr>
                  <a:solidFill>
                    <a:schemeClr val="tx1"/>
                  </a:solidFill>
                  <a:latin typeface="Calibri" panose="020F0502020204030204" pitchFamily="34" charset="0"/>
                  <a:ea typeface="宋体" panose="02010600030101010101" pitchFamily="2" charset="-122"/>
                </a:defRPr>
              </a:lvl4pPr>
              <a:lvl5pPr>
                <a:defRPr>
                  <a:solidFill>
                    <a:schemeClr val="tx1"/>
                  </a:solidFill>
                  <a:latin typeface="Calibri" panose="020F050202020403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smtClean="0">
                <a:ln>
                  <a:noFill/>
                </a:ln>
                <a:solidFill>
                  <a:schemeClr val="tx1"/>
                </a:solidFill>
                <a:effectLst/>
                <a:uLnTx/>
                <a:uFillTx/>
                <a:latin typeface="Calibri" panose="020F0502020204030204" pitchFamily="34" charset="0"/>
                <a:ea typeface="宋体" panose="02010600030101010101" pitchFamily="2" charset="-122"/>
                <a:cs typeface="+mn-cs"/>
              </a:endParaRPr>
            </a:p>
          </p:txBody>
        </p:sp>
      </p:grpSp>
      <p:sp>
        <p:nvSpPr>
          <p:cNvPr id="5127" name="TextBox 15"/>
          <p:cNvSpPr txBox="1"/>
          <p:nvPr/>
        </p:nvSpPr>
        <p:spPr>
          <a:xfrm>
            <a:off x="8101013" y="241300"/>
            <a:ext cx="671512" cy="366713"/>
          </a:xfrm>
          <a:prstGeom prst="rect">
            <a:avLst/>
          </a:prstGeom>
          <a:noFill/>
          <a:ln w="9525">
            <a:noFill/>
          </a:ln>
        </p:spPr>
        <p:txBody>
          <a:bodyPr anchor="t">
            <a:spAutoFit/>
          </a:bodyPr>
          <a:p>
            <a:pPr lvl="0" algn="ctr"/>
            <a:fld id="{9A0DB2DC-4C9A-4742-B13C-FB6460FD3503}" type="slidenum">
              <a:rPr lang="zh-CN" altLang="en-US" dirty="0">
                <a:solidFill>
                  <a:schemeClr val="accent1"/>
                </a:solidFill>
                <a:latin typeface="微软雅黑 Light" panose="020B0502040204020203" charset="-122"/>
                <a:ea typeface="微软雅黑 Light" panose="020B0502040204020203" charset="-122"/>
                <a:sym typeface="宋体" panose="02010600030101010101" pitchFamily="2" charset="-122"/>
              </a:rPr>
            </a:fld>
            <a:r>
              <a:rPr lang="zh-CN" altLang="en-US" dirty="0">
                <a:solidFill>
                  <a:schemeClr val="accent1"/>
                </a:solidFill>
                <a:latin typeface="微软雅黑 Light" panose="020B0502040204020203" charset="-122"/>
                <a:ea typeface="微软雅黑 Light" panose="020B0502040204020203" charset="-122"/>
                <a:sym typeface="宋体" panose="02010600030101010101" pitchFamily="2" charset="-122"/>
              </a:rPr>
              <a:t> </a:t>
            </a:r>
            <a:endParaRPr lang="zh-CN" altLang="en-US" dirty="0">
              <a:solidFill>
                <a:schemeClr val="accent1"/>
              </a:solidFill>
              <a:latin typeface="微软雅黑 Light" panose="020B0502040204020203" charset="-122"/>
              <a:ea typeface="微软雅黑 Light" panose="020B0502040204020203" charset="-122"/>
              <a:sym typeface="宋体" panose="02010600030101010101" pitchFamily="2" charset="-122"/>
            </a:endParaRPr>
          </a:p>
        </p:txBody>
      </p:sp>
      <p:pic>
        <p:nvPicPr>
          <p:cNvPr id="5128" name="图片 7"/>
          <p:cNvPicPr>
            <a:picLocks noChangeAspect="1"/>
          </p:cNvPicPr>
          <p:nvPr userDrawn="1"/>
        </p:nvPicPr>
        <p:blipFill>
          <a:blip r:embed="rId2"/>
          <a:stretch>
            <a:fillRect/>
          </a:stretch>
        </p:blipFill>
        <p:spPr>
          <a:xfrm>
            <a:off x="0" y="-3175"/>
            <a:ext cx="9144000" cy="5146675"/>
          </a:xfrm>
          <a:prstGeom prst="rect">
            <a:avLst/>
          </a:prstGeom>
          <a:noFill/>
          <a:ln w="9525">
            <a:noFill/>
          </a:ln>
        </p:spPr>
      </p:pic>
      <p:cxnSp>
        <p:nvCxnSpPr>
          <p:cNvPr id="14" name="直接连接符 13"/>
          <p:cNvCxnSpPr/>
          <p:nvPr/>
        </p:nvCxnSpPr>
        <p:spPr>
          <a:xfrm>
            <a:off x="755650" y="625475"/>
            <a:ext cx="78486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5" name="日期占位符 1"/>
          <p:cNvSpPr>
            <a:spLocks noGrp="1"/>
          </p:cNvSpPr>
          <p:nvPr>
            <p:ph type="dt" sz="half" idx="2"/>
          </p:nvPr>
        </p:nvSpPr>
        <p:spPr>
          <a:xfrm>
            <a:off x="457200" y="4767263"/>
            <a:ext cx="21336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6" name="页脚占位符 2"/>
          <p:cNvSpPr>
            <a:spLocks noGrp="1"/>
          </p:cNvSpPr>
          <p:nvPr>
            <p:ph type="ftr" sz="quarter" idx="3"/>
          </p:nvPr>
        </p:nvSpPr>
        <p:spPr>
          <a:xfrm>
            <a:off x="3124200" y="4767263"/>
            <a:ext cx="28956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7" name="灯片编号占位符 3"/>
          <p:cNvSpPr>
            <a:spLocks noGrp="1"/>
          </p:cNvSpPr>
          <p:nvPr>
            <p:ph type="sldNum" sz="quarter" idx="4"/>
          </p:nvPr>
        </p:nvSpPr>
        <p:spPr>
          <a:xfrm>
            <a:off x="6553200" y="4767263"/>
            <a:ext cx="2133600" cy="274638"/>
          </a:xfrm>
          <a:prstGeom prst="rect">
            <a:avLst/>
          </a:prstGeom>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0-#ppt_w/2"/>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chemeClr val="bg1"/>
        </a:solidFill>
        <a:effectLst/>
      </p:bgPr>
    </p:bg>
    <p:spTree>
      <p:nvGrpSpPr>
        <p:cNvPr id="1" name=""/>
        <p:cNvGrpSpPr/>
        <p:nvPr/>
      </p:nvGrpSpPr>
      <p:grpSpPr>
        <a:xfrm>
          <a:off x="0" y="0"/>
          <a:ext cx="0" cy="0"/>
          <a:chOff x="0" y="0"/>
          <a:chExt cx="0" cy="0"/>
        </a:xfrm>
      </p:grpSpPr>
      <p:pic>
        <p:nvPicPr>
          <p:cNvPr id="6147" name="图片 7"/>
          <p:cNvPicPr>
            <a:picLocks noChangeAspect="1"/>
          </p:cNvPicPr>
          <p:nvPr userDrawn="1"/>
        </p:nvPicPr>
        <p:blipFill>
          <a:blip r:embed="rId2"/>
          <a:stretch>
            <a:fillRect/>
          </a:stretch>
        </p:blipFill>
        <p:spPr>
          <a:xfrm>
            <a:off x="0" y="-3175"/>
            <a:ext cx="9144000" cy="5146675"/>
          </a:xfrm>
          <a:prstGeom prst="rect">
            <a:avLst/>
          </a:prstGeom>
          <a:noFill/>
          <a:ln w="9525">
            <a:noFill/>
          </a:ln>
        </p:spPr>
      </p:pic>
      <p:sp>
        <p:nvSpPr>
          <p:cNvPr id="9" name="日期占位符 1"/>
          <p:cNvSpPr>
            <a:spLocks noGrp="1"/>
          </p:cNvSpPr>
          <p:nvPr>
            <p:ph type="dt" sz="half" idx="2"/>
          </p:nvPr>
        </p:nvSpPr>
        <p:spPr>
          <a:xfrm>
            <a:off x="457200" y="4767263"/>
            <a:ext cx="21336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 name="页脚占位符 2"/>
          <p:cNvSpPr>
            <a:spLocks noGrp="1"/>
          </p:cNvSpPr>
          <p:nvPr>
            <p:ph type="ftr" sz="quarter" idx="3"/>
          </p:nvPr>
        </p:nvSpPr>
        <p:spPr>
          <a:xfrm>
            <a:off x="3124200" y="4767263"/>
            <a:ext cx="28956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1" name="灯片编号占位符 3"/>
          <p:cNvSpPr>
            <a:spLocks noGrp="1"/>
          </p:cNvSpPr>
          <p:nvPr>
            <p:ph type="sldNum" sz="quarter" idx="4"/>
          </p:nvPr>
        </p:nvSpPr>
        <p:spPr>
          <a:xfrm>
            <a:off x="6553200" y="4767263"/>
            <a:ext cx="2133600" cy="274638"/>
          </a:xfrm>
          <a:prstGeom prst="rect">
            <a:avLst/>
          </a:prstGeom>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chemeClr val="bg1"/>
        </a:solidFill>
        <a:effectLst/>
      </p:bgPr>
    </p:bg>
    <p:spTree>
      <p:nvGrpSpPr>
        <p:cNvPr id="1" name=""/>
        <p:cNvGrpSpPr/>
        <p:nvPr/>
      </p:nvGrpSpPr>
      <p:grpSpPr>
        <a:xfrm>
          <a:off x="0" y="0"/>
          <a:ext cx="0" cy="0"/>
          <a:chOff x="0" y="0"/>
          <a:chExt cx="0" cy="0"/>
        </a:xfrm>
      </p:grpSpPr>
      <p:pic>
        <p:nvPicPr>
          <p:cNvPr id="7171" name="图片 7"/>
          <p:cNvPicPr>
            <a:picLocks noChangeAspect="1"/>
          </p:cNvPicPr>
          <p:nvPr userDrawn="1"/>
        </p:nvPicPr>
        <p:blipFill>
          <a:blip r:embed="rId2"/>
          <a:stretch>
            <a:fillRect/>
          </a:stretch>
        </p:blipFill>
        <p:spPr>
          <a:xfrm>
            <a:off x="0" y="-3175"/>
            <a:ext cx="9144000" cy="5146675"/>
          </a:xfrm>
          <a:prstGeom prst="rect">
            <a:avLst/>
          </a:prstGeom>
          <a:noFill/>
          <a:ln w="9525">
            <a:noFill/>
          </a:ln>
        </p:spPr>
      </p:pic>
      <p:sp>
        <p:nvSpPr>
          <p:cNvPr id="9" name="日期占位符 1"/>
          <p:cNvSpPr>
            <a:spLocks noGrp="1"/>
          </p:cNvSpPr>
          <p:nvPr>
            <p:ph type="dt" sz="half" idx="2"/>
          </p:nvPr>
        </p:nvSpPr>
        <p:spPr>
          <a:xfrm>
            <a:off x="457200" y="4767263"/>
            <a:ext cx="2133600" cy="274638"/>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0" name="页脚占位符 2"/>
          <p:cNvSpPr>
            <a:spLocks noGrp="1"/>
          </p:cNvSpPr>
          <p:nvPr>
            <p:ph type="ftr" sz="quarter" idx="3"/>
          </p:nvPr>
        </p:nvSpPr>
        <p:spPr>
          <a:xfrm>
            <a:off x="3124200" y="4767263"/>
            <a:ext cx="2895600" cy="274638"/>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1" name="灯片编号占位符 3"/>
          <p:cNvSpPr>
            <a:spLocks noGrp="1"/>
          </p:cNvSpPr>
          <p:nvPr>
            <p:ph type="sldNum" sz="quarter" idx="4"/>
          </p:nvPr>
        </p:nvSpPr>
        <p:spPr>
          <a:xfrm>
            <a:off x="6553200" y="4767263"/>
            <a:ext cx="2133600" cy="274638"/>
          </a:xfrm>
          <a:prstGeom prst="rect">
            <a:avLst/>
          </a:prstGeom>
        </p:spPr>
        <p:txBody>
          <a:bodyPr vert="horz" wrap="square" lIns="91440" tIns="45720" rIns="91440" bIns="45720" numCol="1" anchor="ctr" anchorCtr="0" compatLnSpc="1"/>
          <a:p>
            <a:pPr algn="r" fontAlgn="base">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6"/>
            <a:ext cx="7772400" cy="1021556"/>
          </a:xfrm>
        </p:spPr>
        <p:txBody>
          <a:bodyPr anchor="t"/>
          <a:lstStyle>
            <a:lvl1pPr algn="l">
              <a:defRPr sz="4000" b="1" cap="all"/>
            </a:lvl1pPr>
          </a:lstStyle>
          <a:p>
            <a:pPr fontAlgn="base"/>
            <a:r>
              <a:rPr lang="zh-CN" altLang="en-US" strike="noStrike" noProof="1"/>
              <a:t>单击此处编辑母版标题样式</a:t>
            </a:r>
            <a:endParaRPr lang="zh-CN" altLang="en-US" strike="noStrike" noProof="1"/>
          </a:p>
        </p:txBody>
      </p:sp>
      <p:sp>
        <p:nvSpPr>
          <p:cNvPr id="3" name="文本占位符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fontAlgn="base"/>
            <a:r>
              <a:rPr lang="zh-CN" altLang="en-US" strike="noStrike" noProof="1"/>
              <a:t>单击此处编辑母版文本样式</a:t>
            </a:r>
            <a:endParaRPr lang="zh-CN" altLang="en-US" strike="noStrike" noProof="1"/>
          </a:p>
        </p:txBody>
      </p:sp>
      <p:sp>
        <p:nvSpPr>
          <p:cNvPr id="4" name="日期占位符 3"/>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12"/>
          </p:nvPr>
        </p:nvSpPr>
        <p:spPr/>
        <p:txBody>
          <a:bodyPr/>
          <a:p>
            <a:pPr lvl="0" eaLnBrk="1" fontAlgn="base" hangingPunct="1">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fontAlgn="base"/>
            <a:r>
              <a:rPr lang="zh-CN" altLang="en-US" strike="noStrike" noProof="1"/>
              <a:t>单击此处编辑母版标题样式</a:t>
            </a:r>
            <a:endParaRPr lang="zh-CN" altLang="en-US" strike="noStrike" noProof="1"/>
          </a:p>
        </p:txBody>
      </p:sp>
      <p:sp>
        <p:nvSpPr>
          <p:cNvPr id="3" name="内容占位符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4" name="内容占位符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fontAlgn="base"/>
            <a:r>
              <a:rPr lang="zh-CN" altLang="en-US" strike="noStrike" noProof="1"/>
              <a:t>单击此处编辑母版文本样式</a:t>
            </a:r>
            <a:endParaRPr lang="zh-CN" altLang="en-US" strike="noStrike" noProof="1"/>
          </a:p>
          <a:p>
            <a:pPr lvl="1" fontAlgn="base"/>
            <a:r>
              <a:rPr lang="zh-CN" altLang="en-US" strike="noStrike" noProof="1"/>
              <a:t>第二级</a:t>
            </a:r>
            <a:endParaRPr lang="zh-CN" altLang="en-US" strike="noStrike" noProof="1"/>
          </a:p>
          <a:p>
            <a:pPr lvl="2" fontAlgn="base"/>
            <a:r>
              <a:rPr lang="zh-CN" altLang="en-US" strike="noStrike" noProof="1"/>
              <a:t>第三级</a:t>
            </a:r>
            <a:endParaRPr lang="zh-CN" altLang="en-US" strike="noStrike" noProof="1"/>
          </a:p>
          <a:p>
            <a:pPr lvl="3" fontAlgn="base"/>
            <a:r>
              <a:rPr lang="zh-CN" altLang="en-US" strike="noStrike" noProof="1"/>
              <a:t>第四级</a:t>
            </a:r>
            <a:endParaRPr lang="zh-CN" altLang="en-US" strike="noStrike" noProof="1"/>
          </a:p>
          <a:p>
            <a:pPr lvl="4" fontAlgn="base"/>
            <a:r>
              <a:rPr lang="zh-CN" altLang="en-US" strike="noStrike" noProof="1"/>
              <a:t>第五级</a:t>
            </a:r>
            <a:endParaRPr lang="zh-CN" altLang="en-US" strike="noStrike" noProof="1"/>
          </a:p>
        </p:txBody>
      </p:sp>
      <p:sp>
        <p:nvSpPr>
          <p:cNvPr id="5" name="日期占位符 4"/>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7" name="灯片编号占位符 6"/>
          <p:cNvSpPr>
            <a:spLocks noGrp="1"/>
          </p:cNvSpPr>
          <p:nvPr>
            <p:ph type="sldNum" sz="quarter" idx="12"/>
          </p:nvPr>
        </p:nvSpPr>
        <p:spPr/>
        <p:txBody>
          <a:bodyPr/>
          <a:p>
            <a:pPr lvl="0" eaLnBrk="1" fontAlgn="base" hangingPunct="1">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2" Type="http://schemas.openxmlformats.org/officeDocument/2006/relationships/theme" Target="../theme/theme1.xml"/><Relationship Id="rId21" Type="http://schemas.openxmlformats.org/officeDocument/2006/relationships/image" Target="../media/image1.jpeg"/><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6" name="标题占位符 1"/>
          <p:cNvSpPr>
            <a:spLocks noGrp="1"/>
          </p:cNvSpPr>
          <p:nvPr>
            <p:ph type="title"/>
          </p:nvPr>
        </p:nvSpPr>
        <p:spPr>
          <a:xfrm>
            <a:off x="457200" y="206375"/>
            <a:ext cx="8229600" cy="857250"/>
          </a:xfrm>
          <a:prstGeom prst="rect">
            <a:avLst/>
          </a:prstGeom>
          <a:noFill/>
          <a:ln w="9525">
            <a:noFill/>
          </a:ln>
        </p:spPr>
        <p:txBody>
          <a:bodyPr anchor="ctr"/>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457200" y="1200150"/>
            <a:ext cx="8229600" cy="3394075"/>
          </a:xfrm>
          <a:prstGeom prst="rect">
            <a:avLst/>
          </a:prstGeom>
          <a:noFill/>
          <a:ln w="9525">
            <a:noFill/>
          </a:ln>
        </p:spPr>
        <p:txBody>
          <a:bodyPr anchor="t"/>
          <a:p>
            <a:pPr lvl="0"/>
            <a:r>
              <a:rPr lang="zh-CN" altLang="en-US" dirty="0"/>
              <a:t>单击此处编辑母版文本样式</a:t>
            </a:r>
            <a:endParaRPr lang="zh-CN" altLang="en-US" dirty="0"/>
          </a:p>
          <a:p>
            <a:pPr lvl="1" indent="-28575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457200" y="4767263"/>
            <a:ext cx="2133600" cy="274638"/>
          </a:xfrm>
          <a:prstGeom prst="rect">
            <a:avLst/>
          </a:prstGeom>
        </p:spPr>
        <p:txBody>
          <a:bodyPr vert="horz" lIns="91440" tIns="45720" rIns="91440" bIns="45720" rtlCol="0" anchor="ctr"/>
          <a:lstStyle>
            <a:lvl1pPr algn="l" eaLnBrk="1" fontAlgn="auto" hangingPunct="1">
              <a:spcBef>
                <a:spcPts val="0"/>
              </a:spcBef>
              <a:spcAft>
                <a:spcPts val="0"/>
              </a:spcAft>
              <a:buFontTx/>
              <a:buNone/>
              <a:defRPr sz="1200">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124200" y="4767263"/>
            <a:ext cx="2895600" cy="274638"/>
          </a:xfrm>
          <a:prstGeom prst="rect">
            <a:avLst/>
          </a:prstGeom>
        </p:spPr>
        <p:txBody>
          <a:bodyPr vert="horz" lIns="91440" tIns="45720" rIns="91440" bIns="45720" rtlCol="0" anchor="ctr"/>
          <a:lstStyle>
            <a:lvl1pPr algn="ctr" eaLnBrk="1" fontAlgn="auto" hangingPunct="1">
              <a:spcBef>
                <a:spcPts val="0"/>
              </a:spcBef>
              <a:spcAft>
                <a:spcPts val="0"/>
              </a:spcAft>
              <a:buFontTx/>
              <a:buNone/>
              <a:defRPr sz="1200">
                <a:solidFill>
                  <a:schemeClr val="tx1">
                    <a:tint val="75000"/>
                  </a:schemeClr>
                </a:solidFill>
                <a:latin typeface="+mn-lt"/>
                <a:ea typeface="+mn-ea"/>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6553200" y="4767263"/>
            <a:ext cx="2133600" cy="274638"/>
          </a:xfrm>
          <a:prstGeom prst="rect">
            <a:avLst/>
          </a:prstGeom>
        </p:spPr>
        <p:txBody>
          <a:bodyPr vert="horz" wrap="square" lIns="91440" tIns="45720" rIns="91440" bIns="45720" numCol="1" anchor="ctr" anchorCtr="0" compatLnSpc="1"/>
          <a:lstStyle>
            <a:lvl1pPr algn="r">
              <a:buFont typeface="Arial" panose="020B0604020202020204" pitchFamily="34" charset="0"/>
              <a:defRPr sz="1200">
                <a:solidFill>
                  <a:srgbClr val="898989"/>
                </a:solidFill>
              </a:defRPr>
            </a:lvl1pPr>
          </a:lstStyle>
          <a:p>
            <a:pPr lvl="0" eaLnBrk="1" fontAlgn="base" hangingPunct="1">
              <a:buNone/>
            </a:pPr>
            <a:fld id="{9A0DB2DC-4C9A-4742-B13C-FB6460FD3503}" type="slidenum">
              <a:rPr lang="zh-CN" altLang="en-US" strike="noStrike" noProof="1" dirty="0">
                <a:latin typeface="Calibri" panose="020F0502020204030204" pitchFamily="34" charset="0"/>
                <a:ea typeface="宋体" panose="02010600030101010101" pitchFamily="2" charset="-122"/>
                <a:cs typeface="+mn-cs"/>
              </a:rPr>
            </a:fld>
            <a:endParaRPr lang="zh-CN" altLang="en-US" strike="noStrike" noProof="1" dirty="0">
              <a:latin typeface="Calibri" panose="020F0502020204030204" pitchFamily="34" charset="0"/>
            </a:endParaRPr>
          </a:p>
        </p:txBody>
      </p:sp>
      <p:pic>
        <p:nvPicPr>
          <p:cNvPr id="1031" name="图片 6"/>
          <p:cNvPicPr>
            <a:picLocks noChangeAspect="1"/>
          </p:cNvPicPr>
          <p:nvPr/>
        </p:nvPicPr>
        <p:blipFill>
          <a:blip r:embed="rId21"/>
          <a:stretch>
            <a:fillRect/>
          </a:stretch>
        </p:blipFill>
        <p:spPr>
          <a:xfrm>
            <a:off x="0" y="-3175"/>
            <a:ext cx="9144000" cy="5146675"/>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transition spd="slow"/>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6.xml"/><Relationship Id="rId2" Type="http://schemas.openxmlformats.org/officeDocument/2006/relationships/image" Target="../media/image20.jpeg"/><Relationship Id="rId1" Type="http://schemas.openxmlformats.org/officeDocument/2006/relationships/image" Target="../media/image19.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6.xml"/><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12.xml.rels><?xml version="1.0" encoding="UTF-8" standalone="yes"?>
<Relationships xmlns="http://schemas.openxmlformats.org/package/2006/relationships"><Relationship Id="rId9" Type="http://schemas.openxmlformats.org/officeDocument/2006/relationships/image" Target="../media/image32.png"/><Relationship Id="rId8" Type="http://schemas.openxmlformats.org/officeDocument/2006/relationships/image" Target="../media/image31.png"/><Relationship Id="rId7" Type="http://schemas.openxmlformats.org/officeDocument/2006/relationships/image" Target="../media/image30.png"/><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3" Type="http://schemas.openxmlformats.org/officeDocument/2006/relationships/image" Target="../media/image26.png"/><Relationship Id="rId2" Type="http://schemas.openxmlformats.org/officeDocument/2006/relationships/image" Target="../media/image25.png"/><Relationship Id="rId14" Type="http://schemas.openxmlformats.org/officeDocument/2006/relationships/notesSlide" Target="../notesSlides/notesSlide7.xml"/><Relationship Id="rId13" Type="http://schemas.openxmlformats.org/officeDocument/2006/relationships/slideLayout" Target="../slideLayouts/slideLayout6.xml"/><Relationship Id="rId12" Type="http://schemas.openxmlformats.org/officeDocument/2006/relationships/image" Target="../media/image35.png"/><Relationship Id="rId11" Type="http://schemas.openxmlformats.org/officeDocument/2006/relationships/image" Target="../media/image34.png"/><Relationship Id="rId10" Type="http://schemas.openxmlformats.org/officeDocument/2006/relationships/image" Target="../media/image33.png"/><Relationship Id="rId1"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37.png"/><Relationship Id="rId1" Type="http://schemas.openxmlformats.org/officeDocument/2006/relationships/image" Target="../media/image36.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image" Target="../media/image38.jpeg"/></Relationships>
</file>

<file path=ppt/slides/_rels/slide15.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9" Type="http://schemas.openxmlformats.org/officeDocument/2006/relationships/slideLayout" Target="../slideLayouts/slideLayout6.xml"/><Relationship Id="rId18" Type="http://schemas.openxmlformats.org/officeDocument/2006/relationships/image" Target="../media/image43.png"/><Relationship Id="rId17" Type="http://schemas.openxmlformats.org/officeDocument/2006/relationships/image" Target="../media/image42.png"/><Relationship Id="rId16" Type="http://schemas.openxmlformats.org/officeDocument/2006/relationships/image" Target="../media/image41.png"/><Relationship Id="rId15" Type="http://schemas.openxmlformats.org/officeDocument/2006/relationships/tags" Target="../tags/tag33.xml"/><Relationship Id="rId14" Type="http://schemas.openxmlformats.org/officeDocument/2006/relationships/tags" Target="../tags/tag32.xml"/><Relationship Id="rId13" Type="http://schemas.openxmlformats.org/officeDocument/2006/relationships/tags" Target="../tags/tag31.xml"/><Relationship Id="rId12" Type="http://schemas.openxmlformats.org/officeDocument/2006/relationships/tags" Target="../tags/tag30.xml"/><Relationship Id="rId11" Type="http://schemas.openxmlformats.org/officeDocument/2006/relationships/tags" Target="../tags/tag29.xml"/><Relationship Id="rId10" Type="http://schemas.openxmlformats.org/officeDocument/2006/relationships/tags" Target="../tags/tag28.xml"/><Relationship Id="rId1" Type="http://schemas.openxmlformats.org/officeDocument/2006/relationships/tags" Target="../tags/tag1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5.png"/><Relationship Id="rId1"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46.png"/><Relationship Id="rId1" Type="http://schemas.openxmlformats.org/officeDocument/2006/relationships/image" Target="../media/image29.png"/></Relationships>
</file>

<file path=ppt/slides/_rels/slide18.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7" Type="http://schemas.openxmlformats.org/officeDocument/2006/relationships/notesSlide" Target="../notesSlides/notesSlide8.xml"/><Relationship Id="rId16" Type="http://schemas.openxmlformats.org/officeDocument/2006/relationships/slideLayout" Target="../slideLayouts/slideLayout6.xml"/><Relationship Id="rId15" Type="http://schemas.openxmlformats.org/officeDocument/2006/relationships/image" Target="../media/image49.png"/><Relationship Id="rId14" Type="http://schemas.openxmlformats.org/officeDocument/2006/relationships/image" Target="../media/image48.png"/><Relationship Id="rId13" Type="http://schemas.openxmlformats.org/officeDocument/2006/relationships/image" Target="../media/image47.png"/><Relationship Id="rId12" Type="http://schemas.openxmlformats.org/officeDocument/2006/relationships/tags" Target="../tags/tag45.xml"/><Relationship Id="rId11" Type="http://schemas.openxmlformats.org/officeDocument/2006/relationships/tags" Target="../tags/tag44.xml"/><Relationship Id="rId10" Type="http://schemas.openxmlformats.org/officeDocument/2006/relationships/tags" Target="../tags/tag43.xml"/><Relationship Id="rId1" Type="http://schemas.openxmlformats.org/officeDocument/2006/relationships/tags" Target="../tags/tag34.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6.xml"/><Relationship Id="rId7" Type="http://schemas.openxmlformats.org/officeDocument/2006/relationships/tags" Target="../tags/tag52.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tags" Target="../tags/tag4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9" Type="http://schemas.openxmlformats.org/officeDocument/2006/relationships/tags" Target="../tags/tag61.xml"/><Relationship Id="rId8" Type="http://schemas.openxmlformats.org/officeDocument/2006/relationships/tags" Target="../tags/tag60.xml"/><Relationship Id="rId7" Type="http://schemas.openxmlformats.org/officeDocument/2006/relationships/tags" Target="../tags/tag59.xml"/><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3" Type="http://schemas.openxmlformats.org/officeDocument/2006/relationships/notesSlide" Target="../notesSlides/notesSlide9.xml"/><Relationship Id="rId32" Type="http://schemas.openxmlformats.org/officeDocument/2006/relationships/slideLayout" Target="../slideLayouts/slideLayout6.xml"/><Relationship Id="rId31" Type="http://schemas.openxmlformats.org/officeDocument/2006/relationships/image" Target="../media/image50.png"/><Relationship Id="rId30" Type="http://schemas.openxmlformats.org/officeDocument/2006/relationships/tags" Target="../tags/tag82.xml"/><Relationship Id="rId3" Type="http://schemas.openxmlformats.org/officeDocument/2006/relationships/tags" Target="../tags/tag55.xml"/><Relationship Id="rId29" Type="http://schemas.openxmlformats.org/officeDocument/2006/relationships/tags" Target="../tags/tag81.xml"/><Relationship Id="rId28" Type="http://schemas.openxmlformats.org/officeDocument/2006/relationships/tags" Target="../tags/tag80.xml"/><Relationship Id="rId27" Type="http://schemas.openxmlformats.org/officeDocument/2006/relationships/tags" Target="../tags/tag79.xml"/><Relationship Id="rId26" Type="http://schemas.openxmlformats.org/officeDocument/2006/relationships/tags" Target="../tags/tag78.xml"/><Relationship Id="rId25" Type="http://schemas.openxmlformats.org/officeDocument/2006/relationships/tags" Target="../tags/tag77.xml"/><Relationship Id="rId24" Type="http://schemas.openxmlformats.org/officeDocument/2006/relationships/tags" Target="../tags/tag76.xml"/><Relationship Id="rId23" Type="http://schemas.openxmlformats.org/officeDocument/2006/relationships/tags" Target="../tags/tag75.xml"/><Relationship Id="rId22" Type="http://schemas.openxmlformats.org/officeDocument/2006/relationships/tags" Target="../tags/tag74.xml"/><Relationship Id="rId21" Type="http://schemas.openxmlformats.org/officeDocument/2006/relationships/tags" Target="../tags/tag73.xml"/><Relationship Id="rId20" Type="http://schemas.openxmlformats.org/officeDocument/2006/relationships/tags" Target="../tags/tag72.xml"/><Relationship Id="rId2" Type="http://schemas.openxmlformats.org/officeDocument/2006/relationships/tags" Target="../tags/tag54.xml"/><Relationship Id="rId19" Type="http://schemas.openxmlformats.org/officeDocument/2006/relationships/tags" Target="../tags/tag71.xml"/><Relationship Id="rId18" Type="http://schemas.openxmlformats.org/officeDocument/2006/relationships/tags" Target="../tags/tag70.xml"/><Relationship Id="rId17" Type="http://schemas.openxmlformats.org/officeDocument/2006/relationships/tags" Target="../tags/tag69.xml"/><Relationship Id="rId16" Type="http://schemas.openxmlformats.org/officeDocument/2006/relationships/tags" Target="../tags/tag68.xml"/><Relationship Id="rId15" Type="http://schemas.openxmlformats.org/officeDocument/2006/relationships/tags" Target="../tags/tag67.xml"/><Relationship Id="rId14" Type="http://schemas.openxmlformats.org/officeDocument/2006/relationships/tags" Target="../tags/tag66.xml"/><Relationship Id="rId13" Type="http://schemas.openxmlformats.org/officeDocument/2006/relationships/tags" Target="../tags/tag65.xml"/><Relationship Id="rId12" Type="http://schemas.openxmlformats.org/officeDocument/2006/relationships/tags" Target="../tags/tag64.xml"/><Relationship Id="rId11" Type="http://schemas.openxmlformats.org/officeDocument/2006/relationships/tags" Target="../tags/tag63.xml"/><Relationship Id="rId10" Type="http://schemas.openxmlformats.org/officeDocument/2006/relationships/tags" Target="../tags/tag62.xml"/><Relationship Id="rId1" Type="http://schemas.openxmlformats.org/officeDocument/2006/relationships/tags" Target="../tags/tag53.xml"/></Relationships>
</file>

<file path=ppt/slides/_rels/slide21.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jpeg"/><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image" Target="../media/image51.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6.png"/></Relationships>
</file>

<file path=ppt/slides/_rels/slide23.xml.rels><?xml version="1.0" encoding="UTF-8" standalone="yes"?>
<Relationships xmlns="http://schemas.openxmlformats.org/package/2006/relationships"><Relationship Id="rId9" Type="http://schemas.openxmlformats.org/officeDocument/2006/relationships/slideLayout" Target="../slideLayouts/slideLayout6.xml"/><Relationship Id="rId8" Type="http://schemas.openxmlformats.org/officeDocument/2006/relationships/image" Target="../media/image58.png"/><Relationship Id="rId7" Type="http://schemas.openxmlformats.org/officeDocument/2006/relationships/image" Target="../media/image57.png"/><Relationship Id="rId6" Type="http://schemas.openxmlformats.org/officeDocument/2006/relationships/tags" Target="../tags/tag88.xml"/><Relationship Id="rId5" Type="http://schemas.openxmlformats.org/officeDocument/2006/relationships/tags" Target="../tags/tag87.xml"/><Relationship Id="rId4" Type="http://schemas.openxmlformats.org/officeDocument/2006/relationships/tags" Target="../tags/tag86.xml"/><Relationship Id="rId3" Type="http://schemas.openxmlformats.org/officeDocument/2006/relationships/tags" Target="../tags/tag85.xml"/><Relationship Id="rId2" Type="http://schemas.openxmlformats.org/officeDocument/2006/relationships/tags" Target="../tags/tag84.xml"/><Relationship Id="rId1" Type="http://schemas.openxmlformats.org/officeDocument/2006/relationships/tags" Target="../tags/tag83.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62.png"/><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64.png"/><Relationship Id="rId1" Type="http://schemas.openxmlformats.org/officeDocument/2006/relationships/image" Target="../media/image63.jpe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65.png"/></Relationships>
</file>

<file path=ppt/slides/_rels/slide27.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 Id="rId3" Type="http://schemas.openxmlformats.org/officeDocument/2006/relationships/image" Target="../media/image68.GIF"/><Relationship Id="rId2" Type="http://schemas.openxmlformats.org/officeDocument/2006/relationships/image" Target="../media/image67.jpeg"/><Relationship Id="rId1" Type="http://schemas.openxmlformats.org/officeDocument/2006/relationships/image" Target="../media/image6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72.png"/><Relationship Id="rId1"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74.png"/><Relationship Id="rId1" Type="http://schemas.openxmlformats.org/officeDocument/2006/relationships/image" Target="../media/image73.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4.jpe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9" Type="http://schemas.openxmlformats.org/officeDocument/2006/relationships/tags" Target="../tags/tag9.xml"/><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0" Type="http://schemas.openxmlformats.org/officeDocument/2006/relationships/notesSlide" Target="../notesSlides/notesSlide2.xml"/><Relationship Id="rId2" Type="http://schemas.openxmlformats.org/officeDocument/2006/relationships/tags" Target="../tags/tag2.xml"/><Relationship Id="rId19" Type="http://schemas.openxmlformats.org/officeDocument/2006/relationships/slideLayout" Target="../slideLayouts/slideLayout6.xml"/><Relationship Id="rId18" Type="http://schemas.openxmlformats.org/officeDocument/2006/relationships/tags" Target="../tags/tag18.xml"/><Relationship Id="rId17" Type="http://schemas.openxmlformats.org/officeDocument/2006/relationships/tags" Target="../tags/tag17.xml"/><Relationship Id="rId16" Type="http://schemas.openxmlformats.org/officeDocument/2006/relationships/tags" Target="../tags/tag16.xml"/><Relationship Id="rId15" Type="http://schemas.openxmlformats.org/officeDocument/2006/relationships/tags" Target="../tags/tag15.xml"/><Relationship Id="rId14" Type="http://schemas.openxmlformats.org/officeDocument/2006/relationships/tags" Target="../tags/tag14.xml"/><Relationship Id="rId13" Type="http://schemas.openxmlformats.org/officeDocument/2006/relationships/tags" Target="../tags/tag13.xml"/><Relationship Id="rId12" Type="http://schemas.openxmlformats.org/officeDocument/2006/relationships/tags" Target="../tags/tag12.xml"/><Relationship Id="rId11" Type="http://schemas.openxmlformats.org/officeDocument/2006/relationships/tags" Target="../tags/tag11.xml"/><Relationship Id="rId10" Type="http://schemas.openxmlformats.org/officeDocument/2006/relationships/tags" Target="../tags/tag10.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6.xml"/><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image" Target="../media/image9.png"/></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6.xml"/><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0">
          <a:blip r:embed="rId1"/>
          <a:stretch>
            <a:fillRect/>
          </a:stretch>
        </a:blipFill>
        <a:effectLst/>
      </p:bgPr>
    </p:bg>
    <p:spTree>
      <p:nvGrpSpPr>
        <p:cNvPr id="1" name=""/>
        <p:cNvGrpSpPr/>
        <p:nvPr/>
      </p:nvGrpSpPr>
      <p:grpSpPr/>
      <p:pic>
        <p:nvPicPr>
          <p:cNvPr id="13314" name="图片 1"/>
          <p:cNvPicPr>
            <a:picLocks noChangeAspect="1"/>
          </p:cNvPicPr>
          <p:nvPr/>
        </p:nvPicPr>
        <p:blipFill>
          <a:blip r:embed="rId1"/>
          <a:stretch>
            <a:fillRect/>
          </a:stretch>
        </p:blipFill>
        <p:spPr>
          <a:xfrm>
            <a:off x="0" y="-289560"/>
            <a:ext cx="9144635" cy="5433060"/>
          </a:xfrm>
          <a:prstGeom prst="rect">
            <a:avLst/>
          </a:prstGeom>
          <a:noFill/>
          <a:ln w="9525">
            <a:noFill/>
          </a:ln>
        </p:spPr>
      </p:pic>
      <p:cxnSp>
        <p:nvCxnSpPr>
          <p:cNvPr id="13315" name="直接连接符 5"/>
          <p:cNvCxnSpPr/>
          <p:nvPr/>
        </p:nvCxnSpPr>
        <p:spPr>
          <a:xfrm flipH="1">
            <a:off x="3924300" y="2486025"/>
            <a:ext cx="4618038" cy="0"/>
          </a:xfrm>
          <a:prstGeom prst="line">
            <a:avLst/>
          </a:prstGeom>
          <a:ln w="12700" cap="flat" cmpd="sng">
            <a:solidFill>
              <a:schemeClr val="accent1"/>
            </a:solidFill>
            <a:prstDash val="solid"/>
            <a:round/>
            <a:headEnd type="none" w="med" len="med"/>
            <a:tailEnd type="none" w="med" len="med"/>
          </a:ln>
        </p:spPr>
      </p:cxnSp>
      <p:sp>
        <p:nvSpPr>
          <p:cNvPr id="13316" name="矩形 9"/>
          <p:cNvSpPr/>
          <p:nvPr/>
        </p:nvSpPr>
        <p:spPr>
          <a:xfrm>
            <a:off x="8764588" y="1898650"/>
            <a:ext cx="379412" cy="1609725"/>
          </a:xfrm>
          <a:prstGeom prst="rect">
            <a:avLst/>
          </a:prstGeom>
          <a:solidFill>
            <a:schemeClr val="accent1"/>
          </a:solidFill>
          <a:ln w="9525">
            <a:noFill/>
          </a:ln>
        </p:spPr>
        <p:txBody>
          <a:bodyPr lIns="68557" tIns="34279" rIns="68557" bIns="34279" anchor="t"/>
          <a:p>
            <a:pPr>
              <a:buFont typeface="Arial" panose="020B0604020202020204" pitchFamily="34" charset="0"/>
            </a:pPr>
            <a:endParaRPr lang="zh-CN" altLang="en-US" dirty="0">
              <a:latin typeface="微软雅黑" panose="020B0503020204020204" pitchFamily="34" charset="-122"/>
              <a:ea typeface="微软雅黑" panose="020B0503020204020204" pitchFamily="34" charset="-122"/>
            </a:endParaRPr>
          </a:p>
        </p:txBody>
      </p:sp>
      <p:sp>
        <p:nvSpPr>
          <p:cNvPr id="13317" name="voice-recording_74833"/>
          <p:cNvSpPr>
            <a:spLocks noChangeAspect="1"/>
          </p:cNvSpPr>
          <p:nvPr/>
        </p:nvSpPr>
        <p:spPr>
          <a:xfrm>
            <a:off x="5780088" y="2646363"/>
            <a:ext cx="219075" cy="287337"/>
          </a:xfrm>
          <a:custGeom>
            <a:avLst/>
            <a:gdLst/>
            <a:ahLst/>
            <a:cxnLst>
              <a:cxn ang="0">
                <a:pos x="741" y="191"/>
              </a:cxn>
              <a:cxn ang="0">
                <a:pos x="1481" y="225"/>
              </a:cxn>
              <a:cxn ang="0">
                <a:pos x="1360" y="245"/>
              </a:cxn>
              <a:cxn ang="0">
                <a:pos x="1360" y="344"/>
              </a:cxn>
              <a:cxn ang="0">
                <a:pos x="4200" y="477"/>
              </a:cxn>
              <a:cxn ang="0">
                <a:pos x="7041" y="344"/>
              </a:cxn>
              <a:cxn ang="0">
                <a:pos x="7041" y="245"/>
              </a:cxn>
              <a:cxn ang="0">
                <a:pos x="6916" y="225"/>
              </a:cxn>
              <a:cxn ang="0">
                <a:pos x="7660" y="191"/>
              </a:cxn>
              <a:cxn ang="0">
                <a:pos x="8400" y="225"/>
              </a:cxn>
              <a:cxn ang="0">
                <a:pos x="8275" y="245"/>
              </a:cxn>
              <a:cxn ang="0">
                <a:pos x="8275" y="344"/>
              </a:cxn>
              <a:cxn ang="0">
                <a:pos x="4815" y="533"/>
              </a:cxn>
              <a:cxn ang="0">
                <a:pos x="4815" y="669"/>
              </a:cxn>
              <a:cxn ang="0">
                <a:pos x="6201" y="669"/>
              </a:cxn>
              <a:cxn ang="0">
                <a:pos x="6201" y="727"/>
              </a:cxn>
              <a:cxn ang="0">
                <a:pos x="2199" y="727"/>
              </a:cxn>
              <a:cxn ang="0">
                <a:pos x="2199" y="669"/>
              </a:cxn>
              <a:cxn ang="0">
                <a:pos x="3582" y="669"/>
              </a:cxn>
              <a:cxn ang="0">
                <a:pos x="3582" y="533"/>
              </a:cxn>
              <a:cxn ang="0">
                <a:pos x="122" y="344"/>
              </a:cxn>
              <a:cxn ang="0">
                <a:pos x="122" y="245"/>
              </a:cxn>
              <a:cxn ang="0">
                <a:pos x="0" y="225"/>
              </a:cxn>
              <a:cxn ang="0">
                <a:pos x="741" y="191"/>
              </a:cxn>
              <a:cxn ang="0">
                <a:pos x="4200" y="0"/>
              </a:cxn>
              <a:cxn ang="0">
                <a:pos x="6471" y="107"/>
              </a:cxn>
              <a:cxn ang="0">
                <a:pos x="6471" y="336"/>
              </a:cxn>
              <a:cxn ang="0">
                <a:pos x="4200" y="443"/>
              </a:cxn>
              <a:cxn ang="0">
                <a:pos x="1926" y="336"/>
              </a:cxn>
              <a:cxn ang="0">
                <a:pos x="1926" y="107"/>
              </a:cxn>
              <a:cxn ang="0">
                <a:pos x="4200" y="0"/>
              </a:cxn>
            </a:cxnLst>
            <a:pathLst>
              <a:path w="329329" h="606722">
                <a:moveTo>
                  <a:pt x="29036" y="159125"/>
                </a:moveTo>
                <a:cubicBezTo>
                  <a:pt x="45038" y="159125"/>
                  <a:pt x="58071" y="172271"/>
                  <a:pt x="58071" y="188252"/>
                </a:cubicBezTo>
                <a:cubicBezTo>
                  <a:pt x="58071" y="194180"/>
                  <a:pt x="56265" y="199593"/>
                  <a:pt x="53297" y="204233"/>
                </a:cubicBezTo>
                <a:lnTo>
                  <a:pt x="53297" y="286715"/>
                </a:lnTo>
                <a:cubicBezTo>
                  <a:pt x="53297" y="348062"/>
                  <a:pt x="103238" y="397938"/>
                  <a:pt x="164665" y="397938"/>
                </a:cubicBezTo>
                <a:cubicBezTo>
                  <a:pt x="226091" y="397938"/>
                  <a:pt x="276032" y="348062"/>
                  <a:pt x="276032" y="286715"/>
                </a:cubicBezTo>
                <a:lnTo>
                  <a:pt x="276032" y="204233"/>
                </a:lnTo>
                <a:cubicBezTo>
                  <a:pt x="272935" y="199593"/>
                  <a:pt x="271129" y="194180"/>
                  <a:pt x="271129" y="188252"/>
                </a:cubicBezTo>
                <a:cubicBezTo>
                  <a:pt x="271129" y="172271"/>
                  <a:pt x="284162" y="159125"/>
                  <a:pt x="300293" y="159125"/>
                </a:cubicBezTo>
                <a:cubicBezTo>
                  <a:pt x="316295" y="159125"/>
                  <a:pt x="329329" y="172271"/>
                  <a:pt x="329329" y="188252"/>
                </a:cubicBezTo>
                <a:cubicBezTo>
                  <a:pt x="329329" y="194180"/>
                  <a:pt x="327522" y="199593"/>
                  <a:pt x="324425" y="204233"/>
                </a:cubicBezTo>
                <a:lnTo>
                  <a:pt x="324425" y="286715"/>
                </a:lnTo>
                <a:cubicBezTo>
                  <a:pt x="324425" y="366491"/>
                  <a:pt x="265580" y="432864"/>
                  <a:pt x="188796" y="444463"/>
                </a:cubicBezTo>
                <a:lnTo>
                  <a:pt x="188796" y="558264"/>
                </a:lnTo>
                <a:lnTo>
                  <a:pt x="243125" y="558264"/>
                </a:lnTo>
                <a:lnTo>
                  <a:pt x="243125" y="606722"/>
                </a:lnTo>
                <a:lnTo>
                  <a:pt x="86204" y="606722"/>
                </a:lnTo>
                <a:lnTo>
                  <a:pt x="86204" y="558264"/>
                </a:lnTo>
                <a:lnTo>
                  <a:pt x="140404" y="558264"/>
                </a:lnTo>
                <a:lnTo>
                  <a:pt x="140404" y="444463"/>
                </a:lnTo>
                <a:cubicBezTo>
                  <a:pt x="63749" y="432864"/>
                  <a:pt x="4775" y="366491"/>
                  <a:pt x="4775" y="286715"/>
                </a:cubicBezTo>
                <a:lnTo>
                  <a:pt x="4775" y="204233"/>
                </a:lnTo>
                <a:cubicBezTo>
                  <a:pt x="1807" y="199593"/>
                  <a:pt x="0" y="194180"/>
                  <a:pt x="0" y="188252"/>
                </a:cubicBezTo>
                <a:cubicBezTo>
                  <a:pt x="0" y="172271"/>
                  <a:pt x="13034" y="159125"/>
                  <a:pt x="29036" y="159125"/>
                </a:cubicBezTo>
                <a:close/>
                <a:moveTo>
                  <a:pt x="164659" y="0"/>
                </a:moveTo>
                <a:cubicBezTo>
                  <a:pt x="213816" y="0"/>
                  <a:pt x="253683" y="39825"/>
                  <a:pt x="253683" y="88929"/>
                </a:cubicBezTo>
                <a:lnTo>
                  <a:pt x="253683" y="280705"/>
                </a:lnTo>
                <a:cubicBezTo>
                  <a:pt x="253683" y="329938"/>
                  <a:pt x="213816" y="369763"/>
                  <a:pt x="164659" y="369763"/>
                </a:cubicBezTo>
                <a:cubicBezTo>
                  <a:pt x="115372" y="369763"/>
                  <a:pt x="75505" y="329938"/>
                  <a:pt x="75505" y="280705"/>
                </a:cubicBezTo>
                <a:lnTo>
                  <a:pt x="75505" y="88929"/>
                </a:lnTo>
                <a:cubicBezTo>
                  <a:pt x="75505" y="39825"/>
                  <a:pt x="115372" y="0"/>
                  <a:pt x="164659" y="0"/>
                </a:cubicBezTo>
                <a:close/>
              </a:path>
            </a:pathLst>
          </a:custGeom>
          <a:solidFill>
            <a:srgbClr val="00467A"/>
          </a:solidFill>
          <a:ln w="9525">
            <a:noFill/>
          </a:ln>
        </p:spPr>
        <p:txBody>
          <a:bodyPr/>
          <a:p>
            <a:endParaRPr lang="zh-CN" altLang="en-US"/>
          </a:p>
        </p:txBody>
      </p:sp>
      <p:sp>
        <p:nvSpPr>
          <p:cNvPr id="2" name="文本框 1"/>
          <p:cNvSpPr txBox="1"/>
          <p:nvPr/>
        </p:nvSpPr>
        <p:spPr>
          <a:xfrm>
            <a:off x="113030" y="90170"/>
            <a:ext cx="8686800" cy="1014730"/>
          </a:xfrm>
          <a:prstGeom prst="rect">
            <a:avLst/>
          </a:prstGeom>
          <a:noFill/>
        </p:spPr>
        <p:txBody>
          <a:bodyPr wrap="square" rtlCol="0">
            <a:spAutoFit/>
          </a:bodyPr>
          <a:p>
            <a:r>
              <a:rPr lang="zh-CN" altLang="en-US" sz="6000" b="1" dirty="0">
                <a:solidFill>
                  <a:srgbClr val="FF0000"/>
                </a:solidFill>
                <a:sym typeface="+mn-ea"/>
              </a:rPr>
              <a:t>脑卒中与高血脂</a:t>
            </a:r>
            <a:endParaRPr lang="zh-CN" altLang="en-US" sz="6000" b="1" kern="0" noProof="1" dirty="0" smtClean="0">
              <a:solidFill>
                <a:srgbClr val="FF0000"/>
              </a:solidFill>
              <a:effectLst>
                <a:outerShdw blurRad="38100" dist="19050" dir="2700000" algn="tl" rotWithShape="0">
                  <a:schemeClr val="dk1">
                    <a:alpha val="40000"/>
                  </a:schemeClr>
                </a:outerShdw>
              </a:effectLst>
              <a:latin typeface="Arial" panose="020B0604020202020204" pitchFamily="34" charset="0"/>
              <a:ea typeface="微软雅黑" panose="020B0503020204020204" pitchFamily="34" charset="-122"/>
              <a:cs typeface="Arial" panose="020B0604020202020204" pitchFamily="34" charset="0"/>
              <a:sym typeface="+mn-ea"/>
            </a:endParaRPr>
          </a:p>
        </p:txBody>
      </p:sp>
      <p:sp>
        <p:nvSpPr>
          <p:cNvPr id="3" name="文本框 2"/>
          <p:cNvSpPr txBox="1"/>
          <p:nvPr/>
        </p:nvSpPr>
        <p:spPr>
          <a:xfrm>
            <a:off x="3924300" y="1779588"/>
            <a:ext cx="4875213" cy="706438"/>
          </a:xfrm>
          <a:prstGeom prst="rect">
            <a:avLst/>
          </a:prstGeom>
          <a:noFill/>
        </p:spPr>
        <p:txBody>
          <a:bodyPr wrap="square" rtlCol="0">
            <a:spAutoFit/>
          </a:bodyPr>
          <a:p>
            <a:r>
              <a:rPr lang="zh-CN" altLang="en-US" sz="4000" b="1" noProof="1" dirty="0" smtClean="0">
                <a:solidFill>
                  <a:srgbClr val="00B05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cs"/>
              </a:rPr>
              <a:t>预防卒中 你我同行</a:t>
            </a:r>
            <a:endParaRPr lang="zh-CN" altLang="en-US" sz="4000" b="1" noProof="1" dirty="0" smtClean="0">
              <a:solidFill>
                <a:srgbClr val="00B050"/>
              </a:solidFill>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13320" name="文本框 3"/>
          <p:cNvSpPr txBox="1"/>
          <p:nvPr/>
        </p:nvSpPr>
        <p:spPr>
          <a:xfrm>
            <a:off x="5999163" y="2933700"/>
            <a:ext cx="2682875" cy="460375"/>
          </a:xfrm>
          <a:prstGeom prst="rect">
            <a:avLst/>
          </a:prstGeom>
          <a:noFill/>
          <a:ln w="9525">
            <a:noFill/>
          </a:ln>
        </p:spPr>
        <p:txBody>
          <a:bodyPr wrap="square" anchor="t">
            <a:spAutoFit/>
          </a:bodyPr>
          <a:p>
            <a:r>
              <a:rPr lang="zh-CN" altLang="en-US" sz="2400" b="1" dirty="0">
                <a:solidFill>
                  <a:srgbClr val="404040"/>
                </a:solidFill>
                <a:latin typeface="微软雅黑" panose="020B0503020204020204" pitchFamily="34" charset="-122"/>
                <a:ea typeface="微软雅黑" panose="020B0503020204020204" pitchFamily="34" charset="-122"/>
              </a:rPr>
              <a:t>神经内科  徐</a:t>
            </a:r>
            <a:r>
              <a:rPr lang="zh-CN" altLang="en-US" sz="2400" b="1" dirty="0">
                <a:solidFill>
                  <a:srgbClr val="404040"/>
                </a:solidFill>
                <a:latin typeface="微软雅黑" panose="020B0503020204020204" pitchFamily="34" charset="-122"/>
                <a:ea typeface="微软雅黑" panose="020B0503020204020204" pitchFamily="34" charset="-122"/>
              </a:rPr>
              <a:t>颖</a:t>
            </a:r>
            <a:endParaRPr lang="zh-CN" altLang="en-US" sz="2400" b="1" dirty="0">
              <a:solidFill>
                <a:srgbClr val="404040"/>
              </a:solidFill>
              <a:latin typeface="微软雅黑" panose="020B0503020204020204" pitchFamily="34" charset="-122"/>
              <a:ea typeface="微软雅黑" panose="020B0503020204020204" pitchFamily="34" charset="-122"/>
            </a:endParaRPr>
          </a:p>
        </p:txBody>
      </p:sp>
    </p:spTree>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1505" name="组合 3"/>
          <p:cNvGrpSpPr/>
          <p:nvPr/>
        </p:nvGrpSpPr>
        <p:grpSpPr>
          <a:xfrm>
            <a:off x="1760013" y="915046"/>
            <a:ext cx="7048867" cy="3479709"/>
            <a:chOff x="289436" y="663430"/>
            <a:chExt cx="8881433" cy="4384116"/>
          </a:xfrm>
        </p:grpSpPr>
        <p:cxnSp>
          <p:nvCxnSpPr>
            <p:cNvPr id="5" name="原创设计师QQ598969553      _1"/>
            <p:cNvCxnSpPr/>
            <p:nvPr/>
          </p:nvCxnSpPr>
          <p:spPr>
            <a:xfrm flipV="1">
              <a:off x="2935611" y="3206147"/>
              <a:ext cx="0" cy="927049"/>
            </a:xfrm>
            <a:prstGeom prst="line">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cxnSp>
          <p:nvCxnSpPr>
            <p:cNvPr id="6" name="原创设计师QQ598969553      _2"/>
            <p:cNvCxnSpPr/>
            <p:nvPr/>
          </p:nvCxnSpPr>
          <p:spPr>
            <a:xfrm flipV="1">
              <a:off x="4021384" y="2279098"/>
              <a:ext cx="0" cy="2347784"/>
            </a:xfrm>
            <a:prstGeom prst="line">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cxnSp>
          <p:nvCxnSpPr>
            <p:cNvPr id="7" name="原创设计师QQ598969553      _3"/>
            <p:cNvCxnSpPr/>
            <p:nvPr/>
          </p:nvCxnSpPr>
          <p:spPr>
            <a:xfrm flipV="1">
              <a:off x="5121444" y="1745728"/>
              <a:ext cx="0" cy="1984266"/>
            </a:xfrm>
            <a:prstGeom prst="line">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cxnSp>
          <p:nvCxnSpPr>
            <p:cNvPr id="8" name="原创设计师QQ598969553      _4"/>
            <p:cNvCxnSpPr/>
            <p:nvPr/>
          </p:nvCxnSpPr>
          <p:spPr>
            <a:xfrm flipV="1">
              <a:off x="5984348" y="2278782"/>
              <a:ext cx="0" cy="1628685"/>
            </a:xfrm>
            <a:prstGeom prst="line">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21510" name="原创设计师QQ598969553      _5"/>
            <p:cNvSpPr/>
            <p:nvPr/>
          </p:nvSpPr>
          <p:spPr>
            <a:xfrm>
              <a:off x="3414946" y="3889409"/>
              <a:ext cx="2675492" cy="559229"/>
            </a:xfrm>
            <a:prstGeom prst="rect">
              <a:avLst/>
            </a:prstGeom>
            <a:noFill/>
            <a:ln w="9525">
              <a:noFill/>
            </a:ln>
          </p:spPr>
          <p:txBody>
            <a:bodyPr wrap="none" anchor="ctr">
              <a:spAutoFit/>
            </a:bodyPr>
            <a:p>
              <a:pPr algn="just">
                <a:lnSpc>
                  <a:spcPct val="120000"/>
                </a:lnSpc>
              </a:pPr>
              <a:r>
                <a:rPr lang="zh-CN" altLang="en-US" sz="1905" b="1" dirty="0">
                  <a:solidFill>
                    <a:srgbClr val="E4B400"/>
                  </a:solidFill>
                  <a:latin typeface="微软雅黑" panose="020B0503020204020204" pitchFamily="34" charset="-122"/>
                  <a:ea typeface="微软雅黑" panose="020B0503020204020204" pitchFamily="34" charset="-122"/>
                </a:rPr>
                <a:t>高血脂的危险因素</a:t>
              </a:r>
              <a:endParaRPr lang="zh-CN" altLang="en-US" sz="1905" b="1" dirty="0">
                <a:solidFill>
                  <a:srgbClr val="E4B400"/>
                </a:solidFill>
                <a:latin typeface="微软雅黑" panose="020B0503020204020204" pitchFamily="34" charset="-122"/>
                <a:ea typeface="微软雅黑" panose="020B0503020204020204" pitchFamily="34" charset="-122"/>
              </a:endParaRPr>
            </a:p>
          </p:txBody>
        </p:sp>
        <p:sp>
          <p:nvSpPr>
            <p:cNvPr id="21511" name="原创设计师QQ598969553      _6"/>
            <p:cNvSpPr/>
            <p:nvPr/>
          </p:nvSpPr>
          <p:spPr>
            <a:xfrm>
              <a:off x="289436" y="2436227"/>
              <a:ext cx="2077899" cy="1361672"/>
            </a:xfrm>
            <a:prstGeom prst="rect">
              <a:avLst/>
            </a:prstGeom>
            <a:noFill/>
            <a:ln w="9525">
              <a:noFill/>
            </a:ln>
          </p:spPr>
          <p:txBody>
            <a:bodyPr anchor="t">
              <a:spAutoFit/>
            </a:bodyPr>
            <a:p>
              <a:pPr algn="r">
                <a:spcBef>
                  <a:spcPct val="50000"/>
                </a:spcBef>
              </a:pPr>
              <a:r>
                <a:rPr lang="zh-CN" altLang="en-US" sz="1430" b="1" dirty="0">
                  <a:solidFill>
                    <a:srgbClr val="7030A0"/>
                  </a:solidFill>
                  <a:latin typeface="Arial" panose="020B0604020202020204" pitchFamily="34" charset="0"/>
                  <a:ea typeface="宋体" panose="02010600030101010101" pitchFamily="2" charset="-122"/>
                  <a:sym typeface="李旭科书法"/>
                </a:rPr>
                <a:t>收缩压≥160mmHg</a:t>
              </a:r>
              <a:endParaRPr lang="zh-CN" altLang="en-US" sz="1430" b="1" dirty="0">
                <a:solidFill>
                  <a:srgbClr val="7030A0"/>
                </a:solidFill>
                <a:latin typeface="Arial" panose="020B0604020202020204" pitchFamily="34" charset="0"/>
                <a:ea typeface="宋体" panose="02010600030101010101" pitchFamily="2" charset="-122"/>
                <a:sym typeface="李旭科书法"/>
              </a:endParaRPr>
            </a:p>
            <a:p>
              <a:pPr algn="r">
                <a:spcBef>
                  <a:spcPct val="50000"/>
                </a:spcBef>
              </a:pPr>
              <a:r>
                <a:rPr lang="zh-CN" altLang="en-US" sz="1430" b="1" dirty="0">
                  <a:solidFill>
                    <a:srgbClr val="7030A0"/>
                  </a:solidFill>
                  <a:latin typeface="Arial" panose="020B0604020202020204" pitchFamily="34" charset="0"/>
                  <a:ea typeface="宋体" panose="02010600030101010101" pitchFamily="2" charset="-122"/>
                  <a:sym typeface="李旭科书法"/>
                </a:rPr>
                <a:t>或舒张压≥100mmHg</a:t>
              </a:r>
              <a:endParaRPr lang="zh-CN" altLang="en-US" sz="1430" dirty="0">
                <a:solidFill>
                  <a:schemeClr val="tx2"/>
                </a:solidFill>
                <a:latin typeface="微软雅黑" panose="020B0503020204020204" pitchFamily="34" charset="-122"/>
                <a:ea typeface="微软雅黑" panose="020B0503020204020204" pitchFamily="34" charset="-122"/>
              </a:endParaRPr>
            </a:p>
          </p:txBody>
        </p:sp>
        <p:sp>
          <p:nvSpPr>
            <p:cNvPr id="21512" name="原创设计师QQ598969553      _7"/>
            <p:cNvSpPr/>
            <p:nvPr/>
          </p:nvSpPr>
          <p:spPr>
            <a:xfrm>
              <a:off x="2476708" y="1377416"/>
              <a:ext cx="2077899" cy="392021"/>
            </a:xfrm>
            <a:prstGeom prst="rect">
              <a:avLst/>
            </a:prstGeom>
            <a:noFill/>
            <a:ln w="9525">
              <a:noFill/>
            </a:ln>
          </p:spPr>
          <p:txBody>
            <a:bodyPr anchor="t">
              <a:spAutoFit/>
            </a:bodyPr>
            <a:p>
              <a:pPr>
                <a:spcBef>
                  <a:spcPct val="50000"/>
                </a:spcBef>
              </a:pPr>
              <a:r>
                <a:rPr lang="zh-CN" altLang="en-US" sz="1430" b="1" dirty="0">
                  <a:solidFill>
                    <a:srgbClr val="7030A0"/>
                  </a:solidFill>
                  <a:latin typeface="Arial" panose="020B0604020202020204" pitchFamily="34" charset="0"/>
                  <a:ea typeface="宋体" panose="02010600030101010101" pitchFamily="2" charset="-122"/>
                  <a:sym typeface="李旭科书法"/>
                </a:rPr>
                <a:t>≥ 5.2mmol/L</a:t>
              </a:r>
              <a:endParaRPr lang="zh-CN" altLang="en-US" sz="1430" dirty="0">
                <a:solidFill>
                  <a:schemeClr val="tx2"/>
                </a:solidFill>
                <a:latin typeface="微软雅黑" panose="020B0503020204020204" pitchFamily="34" charset="-122"/>
                <a:ea typeface="微软雅黑" panose="020B0503020204020204" pitchFamily="34" charset="-122"/>
              </a:endParaRPr>
            </a:p>
          </p:txBody>
        </p:sp>
        <p:sp>
          <p:nvSpPr>
            <p:cNvPr id="21513" name="原创设计师QQ598969553      _8"/>
            <p:cNvSpPr/>
            <p:nvPr/>
          </p:nvSpPr>
          <p:spPr>
            <a:xfrm>
              <a:off x="7092970" y="2381474"/>
              <a:ext cx="2077899" cy="484826"/>
            </a:xfrm>
            <a:prstGeom prst="rect">
              <a:avLst/>
            </a:prstGeom>
            <a:noFill/>
            <a:ln w="9525">
              <a:noFill/>
            </a:ln>
          </p:spPr>
          <p:txBody>
            <a:bodyPr anchor="t">
              <a:spAutoFit/>
            </a:bodyPr>
            <a:p>
              <a:pPr>
                <a:spcBef>
                  <a:spcPct val="50000"/>
                </a:spcBef>
              </a:pPr>
              <a:r>
                <a:rPr lang="zh-CN" altLang="en-US" sz="1905" b="1" dirty="0">
                  <a:solidFill>
                    <a:srgbClr val="7030A0"/>
                  </a:solidFill>
                  <a:latin typeface="Arial" panose="020B0604020202020204" pitchFamily="34" charset="0"/>
                  <a:ea typeface="宋体" panose="02010600030101010101" pitchFamily="2" charset="-122"/>
                </a:rPr>
                <a:t>吸烟</a:t>
              </a:r>
              <a:endParaRPr lang="zh-CN" altLang="en-US" sz="1905" b="1" dirty="0">
                <a:solidFill>
                  <a:srgbClr val="7030A0"/>
                </a:solidFill>
                <a:latin typeface="Arial" panose="020B0604020202020204" pitchFamily="34" charset="0"/>
                <a:ea typeface="宋体" panose="02010600030101010101" pitchFamily="2" charset="-122"/>
              </a:endParaRPr>
            </a:p>
          </p:txBody>
        </p:sp>
        <p:sp>
          <p:nvSpPr>
            <p:cNvPr id="21514" name="原创设计师QQ598969553      _9"/>
            <p:cNvSpPr/>
            <p:nvPr/>
          </p:nvSpPr>
          <p:spPr>
            <a:xfrm>
              <a:off x="3527361" y="663430"/>
              <a:ext cx="2077899" cy="392021"/>
            </a:xfrm>
            <a:prstGeom prst="rect">
              <a:avLst/>
            </a:prstGeom>
            <a:noFill/>
            <a:ln w="9525">
              <a:noFill/>
            </a:ln>
          </p:spPr>
          <p:txBody>
            <a:bodyPr anchor="t">
              <a:spAutoFit/>
            </a:bodyPr>
            <a:p>
              <a:pPr algn="r">
                <a:spcBef>
                  <a:spcPct val="50000"/>
                </a:spcBef>
              </a:pPr>
              <a:r>
                <a:rPr lang="zh-CN" altLang="en-US" sz="1430" b="1" dirty="0">
                  <a:solidFill>
                    <a:srgbClr val="7030A0"/>
                  </a:solidFill>
                  <a:latin typeface="Arial" panose="020B0604020202020204" pitchFamily="34" charset="0"/>
                  <a:ea typeface="宋体" panose="02010600030101010101" pitchFamily="2" charset="-122"/>
                  <a:sym typeface="李旭科书法"/>
                </a:rPr>
                <a:t>＜1.0mmol/l</a:t>
              </a:r>
              <a:endParaRPr lang="zh-CN" altLang="en-US" sz="1430" dirty="0">
                <a:solidFill>
                  <a:schemeClr val="tx2"/>
                </a:solidFill>
                <a:latin typeface="微软雅黑" panose="020B0503020204020204" pitchFamily="34" charset="-122"/>
                <a:ea typeface="微软雅黑" panose="020B0503020204020204" pitchFamily="34" charset="-122"/>
              </a:endParaRPr>
            </a:p>
          </p:txBody>
        </p:sp>
        <p:sp>
          <p:nvSpPr>
            <p:cNvPr id="14" name="原创设计师QQ598969553      _10"/>
            <p:cNvSpPr/>
            <p:nvPr/>
          </p:nvSpPr>
          <p:spPr>
            <a:xfrm>
              <a:off x="2911800" y="3499819"/>
              <a:ext cx="3816080" cy="1547727"/>
            </a:xfrm>
            <a:prstGeom prst="ellipse">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70" b="0" i="0" u="none" strike="noStrike" kern="1200" cap="none" spc="0" normalizeH="0" baseline="0" noProof="0">
                <a:ln>
                  <a:noFill/>
                </a:ln>
                <a:solidFill>
                  <a:schemeClr val="lt1"/>
                </a:solidFill>
                <a:effectLst/>
                <a:uLnTx/>
                <a:uFillTx/>
                <a:latin typeface="+mn-lt"/>
                <a:ea typeface="微软雅黑" panose="020B0503020204020204" pitchFamily="34" charset="-122"/>
                <a:cs typeface="+mn-cs"/>
              </a:endParaRPr>
            </a:p>
          </p:txBody>
        </p:sp>
        <p:sp>
          <p:nvSpPr>
            <p:cNvPr id="15" name="原创设计师QQ598969553      _11"/>
            <p:cNvSpPr/>
            <p:nvPr/>
          </p:nvSpPr>
          <p:spPr>
            <a:xfrm>
              <a:off x="3465798" y="3685546"/>
              <a:ext cx="2735069" cy="1152462"/>
            </a:xfrm>
            <a:prstGeom prst="ellipse">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70" b="0" i="0" u="none" strike="noStrike" kern="1200" cap="none" spc="0" normalizeH="0" baseline="0" noProof="0">
                <a:ln>
                  <a:noFill/>
                </a:ln>
                <a:solidFill>
                  <a:schemeClr val="lt1"/>
                </a:solidFill>
                <a:effectLst/>
                <a:uLnTx/>
                <a:uFillTx/>
                <a:latin typeface="+mn-lt"/>
                <a:ea typeface="微软雅黑" panose="020B0503020204020204" pitchFamily="34" charset="-122"/>
                <a:cs typeface="+mn-cs"/>
              </a:endParaRPr>
            </a:p>
          </p:txBody>
        </p:sp>
        <p:grpSp>
          <p:nvGrpSpPr>
            <p:cNvPr id="21517" name="原创设计师QQ598969553      _12"/>
            <p:cNvGrpSpPr/>
            <p:nvPr/>
          </p:nvGrpSpPr>
          <p:grpSpPr>
            <a:xfrm>
              <a:off x="2544742" y="2506565"/>
              <a:ext cx="841692" cy="720000"/>
              <a:chOff x="1431926" y="3161779"/>
              <a:chExt cx="841692" cy="720000"/>
            </a:xfrm>
          </p:grpSpPr>
          <p:sp>
            <p:nvSpPr>
              <p:cNvPr id="26" name="Oval 53"/>
              <p:cNvSpPr>
                <a:spLocks noChangeArrowheads="1"/>
              </p:cNvSpPr>
              <p:nvPr/>
            </p:nvSpPr>
            <p:spPr bwMode="auto">
              <a:xfrm>
                <a:off x="1478737" y="3161779"/>
                <a:ext cx="720000" cy="720000"/>
              </a:xfrm>
              <a:prstGeom prst="ellipse">
                <a:avLst/>
              </a:prstGeom>
              <a:solidFill>
                <a:srgbClr val="5193FB"/>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425" tIns="27212" rIns="54425" bIns="27212" anchor="ctr"/>
              <a:lstStyle/>
              <a:p>
                <a:pPr marL="0" marR="0" lvl="0" indent="0" algn="ctr" defTabSz="842645"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270" b="0" i="0" u="none" strike="noStrike" kern="1200" cap="none" spc="0" normalizeH="0" baseline="0" noProof="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21519" name="文本框 9"/>
              <p:cNvSpPr txBox="1"/>
              <p:nvPr/>
            </p:nvSpPr>
            <p:spPr>
              <a:xfrm>
                <a:off x="1431926" y="3274999"/>
                <a:ext cx="841692" cy="484826"/>
              </a:xfrm>
              <a:prstGeom prst="rect">
                <a:avLst/>
              </a:prstGeom>
              <a:noFill/>
              <a:ln w="9525">
                <a:noFill/>
              </a:ln>
            </p:spPr>
            <p:txBody>
              <a:bodyPr wrap="none" anchor="ctr">
                <a:spAutoFit/>
              </a:bodyPr>
              <a:p>
                <a:pPr algn="ctr"/>
                <a:r>
                  <a:rPr lang="zh-CN" altLang="zh-CN" sz="1905" dirty="0">
                    <a:solidFill>
                      <a:schemeClr val="bg1"/>
                    </a:solidFill>
                    <a:latin typeface="Impact" panose="020B0806030902050204" pitchFamily="34" charset="0"/>
                    <a:ea typeface="微软雅黑" panose="020B0503020204020204" pitchFamily="34" charset="-122"/>
                  </a:rPr>
                  <a:t>血压</a:t>
                </a:r>
                <a:endParaRPr lang="zh-CN" altLang="zh-CN" sz="1905" dirty="0">
                  <a:solidFill>
                    <a:schemeClr val="bg1"/>
                  </a:solidFill>
                  <a:latin typeface="Impact" panose="020B0806030902050204" pitchFamily="34" charset="0"/>
                  <a:ea typeface="微软雅黑" panose="020B0503020204020204" pitchFamily="34" charset="-122"/>
                </a:endParaRPr>
              </a:p>
            </p:txBody>
          </p:sp>
        </p:grpSp>
        <p:grpSp>
          <p:nvGrpSpPr>
            <p:cNvPr id="21520" name="原创设计师QQ598969553      _13"/>
            <p:cNvGrpSpPr/>
            <p:nvPr/>
          </p:nvGrpSpPr>
          <p:grpSpPr>
            <a:xfrm>
              <a:off x="5624861" y="1558850"/>
              <a:ext cx="720000" cy="720000"/>
              <a:chOff x="1220019" y="2764491"/>
              <a:chExt cx="720000" cy="720000"/>
            </a:xfrm>
          </p:grpSpPr>
          <p:sp>
            <p:nvSpPr>
              <p:cNvPr id="24" name="Oval 53"/>
              <p:cNvSpPr>
                <a:spLocks noChangeArrowheads="1"/>
              </p:cNvSpPr>
              <p:nvPr/>
            </p:nvSpPr>
            <p:spPr bwMode="auto">
              <a:xfrm>
                <a:off x="1220019" y="2764491"/>
                <a:ext cx="720000" cy="720000"/>
              </a:xfrm>
              <a:prstGeom prst="ellipse">
                <a:avLst/>
              </a:prstGeom>
              <a:solidFill>
                <a:srgbClr val="A5A5A5"/>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425" tIns="27212" rIns="54425" bIns="27212" anchor="ctr"/>
              <a:lstStyle/>
              <a:p>
                <a:pPr marL="0" marR="0" lvl="0" indent="0" algn="ctr" defTabSz="842645"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270" b="0" i="0" u="none" strike="noStrike" kern="1200" cap="none" spc="0" normalizeH="0" baseline="0" noProof="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21522" name="文本框 9"/>
              <p:cNvSpPr txBox="1"/>
              <p:nvPr/>
            </p:nvSpPr>
            <p:spPr>
              <a:xfrm>
                <a:off x="1311452" y="3052549"/>
                <a:ext cx="537807" cy="134407"/>
              </a:xfrm>
              <a:prstGeom prst="rect">
                <a:avLst/>
              </a:prstGeom>
              <a:noFill/>
              <a:ln w="9525">
                <a:noFill/>
              </a:ln>
            </p:spPr>
            <p:txBody>
              <a:bodyPr wrap="square" anchor="ctr">
                <a:spAutoFit/>
              </a:bodyPr>
              <a:p>
                <a:pPr algn="ctr"/>
                <a:r>
                  <a:rPr lang="zh-CN" altLang="zh-CN" sz="100" dirty="0">
                    <a:solidFill>
                      <a:schemeClr val="bg1"/>
                    </a:solidFill>
                    <a:latin typeface="Impact" panose="020B0806030902050204" pitchFamily="34" charset="0"/>
                    <a:ea typeface="微软雅黑" panose="020B0503020204020204" pitchFamily="34" charset="-122"/>
                  </a:rPr>
                  <a:t>B</a:t>
                </a:r>
                <a:r>
                  <a:rPr lang="en-US" altLang="zh-CN" sz="100" dirty="0">
                    <a:solidFill>
                      <a:schemeClr val="bg1"/>
                    </a:solidFill>
                    <a:latin typeface="Impact" panose="020B0806030902050204" pitchFamily="34" charset="0"/>
                    <a:ea typeface="微软雅黑" panose="020B0503020204020204" pitchFamily="34" charset="-122"/>
                  </a:rPr>
                  <a:t>MI</a:t>
                </a:r>
                <a:endParaRPr lang="en-US" altLang="zh-CN" sz="100" dirty="0">
                  <a:solidFill>
                    <a:schemeClr val="bg1"/>
                  </a:solidFill>
                  <a:latin typeface="Impact" panose="020B0806030902050204" pitchFamily="34" charset="0"/>
                  <a:ea typeface="微软雅黑" panose="020B0503020204020204" pitchFamily="34" charset="-122"/>
                </a:endParaRPr>
              </a:p>
            </p:txBody>
          </p:sp>
        </p:grpSp>
        <p:grpSp>
          <p:nvGrpSpPr>
            <p:cNvPr id="21523" name="原创设计师QQ598969553      _14"/>
            <p:cNvGrpSpPr/>
            <p:nvPr/>
          </p:nvGrpSpPr>
          <p:grpSpPr>
            <a:xfrm>
              <a:off x="4788024" y="1031745"/>
              <a:ext cx="720000" cy="720000"/>
              <a:chOff x="1505114" y="3205740"/>
              <a:chExt cx="720000" cy="720000"/>
            </a:xfrm>
          </p:grpSpPr>
          <p:sp>
            <p:nvSpPr>
              <p:cNvPr id="22" name="Oval 53"/>
              <p:cNvSpPr>
                <a:spLocks noChangeArrowheads="1"/>
              </p:cNvSpPr>
              <p:nvPr/>
            </p:nvSpPr>
            <p:spPr bwMode="auto">
              <a:xfrm>
                <a:off x="1505114" y="3205740"/>
                <a:ext cx="720000" cy="720000"/>
              </a:xfrm>
              <a:prstGeom prst="ellipse">
                <a:avLst/>
              </a:prstGeom>
              <a:solidFill>
                <a:srgbClr val="5193FB"/>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425" tIns="27212" rIns="54425" bIns="27212" anchor="ctr"/>
              <a:lstStyle/>
              <a:p>
                <a:pPr marL="0" marR="0" lvl="0" indent="0" algn="ctr" defTabSz="842645"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270" b="0" i="0" u="none" strike="noStrike" kern="1200" cap="none" spc="0" normalizeH="0" baseline="0" noProof="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21525" name="文本框 9"/>
              <p:cNvSpPr txBox="1"/>
              <p:nvPr/>
            </p:nvSpPr>
            <p:spPr>
              <a:xfrm>
                <a:off x="1753928" y="3502961"/>
                <a:ext cx="268029" cy="134407"/>
              </a:xfrm>
              <a:prstGeom prst="rect">
                <a:avLst/>
              </a:prstGeom>
              <a:noFill/>
              <a:ln w="9525">
                <a:noFill/>
              </a:ln>
            </p:spPr>
            <p:txBody>
              <a:bodyPr wrap="none" anchor="ctr">
                <a:spAutoFit/>
              </a:bodyPr>
              <a:p>
                <a:pPr algn="ctr"/>
                <a:r>
                  <a:rPr lang="zh-CN" altLang="zh-CN" sz="100" dirty="0">
                    <a:solidFill>
                      <a:schemeClr val="bg1"/>
                    </a:solidFill>
                    <a:latin typeface="Impact" panose="020B0806030902050204" pitchFamily="34" charset="0"/>
                    <a:ea typeface="微软雅黑" panose="020B0503020204020204" pitchFamily="34" charset="-122"/>
                    <a:sym typeface="李旭科书法"/>
                  </a:rPr>
                  <a:t>HDL-C</a:t>
                </a:r>
                <a:endParaRPr lang="zh-CN" altLang="zh-CN" sz="100" dirty="0">
                  <a:solidFill>
                    <a:schemeClr val="bg1"/>
                  </a:solidFill>
                  <a:latin typeface="Impact" panose="020B0806030902050204" pitchFamily="34" charset="0"/>
                  <a:ea typeface="微软雅黑" panose="020B0503020204020204" pitchFamily="34" charset="-122"/>
                </a:endParaRPr>
              </a:p>
            </p:txBody>
          </p:sp>
        </p:grpSp>
        <p:grpSp>
          <p:nvGrpSpPr>
            <p:cNvPr id="21526" name="原创设计师QQ598969553      _15"/>
            <p:cNvGrpSpPr/>
            <p:nvPr/>
          </p:nvGrpSpPr>
          <p:grpSpPr>
            <a:xfrm>
              <a:off x="3703350" y="1661593"/>
              <a:ext cx="720000" cy="720000"/>
              <a:chOff x="1469945" y="3267286"/>
              <a:chExt cx="720000" cy="720000"/>
            </a:xfrm>
          </p:grpSpPr>
          <p:sp>
            <p:nvSpPr>
              <p:cNvPr id="20" name="Oval 53"/>
              <p:cNvSpPr>
                <a:spLocks noChangeArrowheads="1"/>
              </p:cNvSpPr>
              <p:nvPr/>
            </p:nvSpPr>
            <p:spPr bwMode="auto">
              <a:xfrm>
                <a:off x="1469945" y="3267286"/>
                <a:ext cx="720000" cy="720000"/>
              </a:xfrm>
              <a:prstGeom prst="ellipse">
                <a:avLst/>
              </a:prstGeom>
              <a:solidFill>
                <a:srgbClr val="A5A5A5"/>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425" tIns="27212" rIns="54425" bIns="27212" anchor="ctr"/>
              <a:lstStyle/>
              <a:p>
                <a:pPr marL="0" marR="0" lvl="0" indent="0" algn="ctr" defTabSz="842645"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1270" b="0" i="0" u="none" strike="noStrike" kern="1200" cap="none" spc="0" normalizeH="0" baseline="0" noProof="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21528" name="文本框 9"/>
              <p:cNvSpPr txBox="1"/>
              <p:nvPr/>
            </p:nvSpPr>
            <p:spPr>
              <a:xfrm>
                <a:off x="1693168" y="3538132"/>
                <a:ext cx="284031" cy="134407"/>
              </a:xfrm>
              <a:prstGeom prst="rect">
                <a:avLst/>
              </a:prstGeom>
              <a:noFill/>
              <a:ln w="9525">
                <a:noFill/>
              </a:ln>
            </p:spPr>
            <p:txBody>
              <a:bodyPr wrap="none" anchor="ctr">
                <a:spAutoFit/>
              </a:bodyPr>
              <a:p>
                <a:pPr algn="ctr"/>
                <a:r>
                  <a:rPr lang="zh-CN" altLang="zh-CN" sz="100" dirty="0">
                    <a:solidFill>
                      <a:schemeClr val="bg1"/>
                    </a:solidFill>
                    <a:latin typeface="Impact" panose="020B0806030902050204" pitchFamily="34" charset="0"/>
                    <a:ea typeface="微软雅黑" panose="020B0503020204020204" pitchFamily="34" charset="-122"/>
                    <a:sym typeface="李旭科书法"/>
                  </a:rPr>
                  <a:t>非HDL-C</a:t>
                </a:r>
                <a:endParaRPr lang="zh-CN" altLang="zh-CN" sz="100" dirty="0">
                  <a:solidFill>
                    <a:schemeClr val="bg1"/>
                  </a:solidFill>
                  <a:latin typeface="Impact" panose="020B0806030902050204" pitchFamily="34" charset="0"/>
                  <a:ea typeface="微软雅黑" panose="020B0503020204020204" pitchFamily="34" charset="-122"/>
                  <a:sym typeface="李旭科书法"/>
                </a:endParaRPr>
              </a:p>
            </p:txBody>
          </p:sp>
        </p:grpSp>
      </p:grpSp>
      <p:cxnSp>
        <p:nvCxnSpPr>
          <p:cNvPr id="2" name="原创设计师QQ598969553      _4"/>
          <p:cNvCxnSpPr>
            <a:endCxn id="3" idx="4"/>
          </p:cNvCxnSpPr>
          <p:nvPr/>
        </p:nvCxnSpPr>
        <p:spPr>
          <a:xfrm flipV="1">
            <a:off x="6867449" y="2769547"/>
            <a:ext cx="6300" cy="1049456"/>
          </a:xfrm>
          <a:prstGeom prst="line">
            <a:avLst/>
          </a:prstGeom>
          <a:noFill/>
          <a:ln w="9525">
            <a:solidFill>
              <a:srgbClr val="626262"/>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sp>
        <p:nvSpPr>
          <p:cNvPr id="3" name="Oval 53"/>
          <p:cNvSpPr>
            <a:spLocks noChangeArrowheads="1"/>
          </p:cNvSpPr>
          <p:nvPr/>
        </p:nvSpPr>
        <p:spPr bwMode="auto">
          <a:xfrm>
            <a:off x="6587708" y="2197350"/>
            <a:ext cx="571438" cy="571429"/>
          </a:xfrm>
          <a:prstGeom prst="ellipse">
            <a:avLst/>
          </a:prstGeom>
          <a:solidFill>
            <a:srgbClr val="5193FB"/>
          </a:solidFill>
          <a:ln w="57150">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54425" tIns="27212" rIns="54425" bIns="27212" anchor="ctr"/>
          <a:p>
            <a:pPr marL="0" marR="0" lvl="0" indent="0" algn="ctr" defTabSz="842645" rtl="0" eaLnBrk="1" fontAlgn="auto" latinLnBrk="0" hangingPunct="1">
              <a:lnSpc>
                <a:spcPct val="100000"/>
              </a:lnSpc>
              <a:spcBef>
                <a:spcPts val="0"/>
              </a:spcBef>
              <a:spcAft>
                <a:spcPts val="0"/>
              </a:spcAft>
              <a:buClrTx/>
              <a:buSzTx/>
              <a:buFont typeface="Arial" panose="020B0604020202020204" pitchFamily="34" charset="0"/>
              <a:buNone/>
              <a:defRPr/>
            </a:pPr>
            <a:r>
              <a:rPr lang="zh-CN" altLang="en-US" sz="1430" strike="noStrike" noProof="1" dirty="0">
                <a:solidFill>
                  <a:schemeClr val="bg1"/>
                </a:solidFill>
                <a:latin typeface="Impact" panose="020B0806030902050204" pitchFamily="34" charset="0"/>
                <a:ea typeface="微软雅黑" panose="020B0503020204020204" pitchFamily="34" charset="-122"/>
                <a:sym typeface="+mn-ea"/>
              </a:rPr>
              <a:t>嗜好</a:t>
            </a:r>
            <a:endParaRPr kumimoji="0" lang="zh-CN" altLang="en-US" sz="1430" b="0" i="0" u="none" strike="noStrike" kern="1200" cap="none" spc="0" normalizeH="0" baseline="0" noProof="0" dirty="0">
              <a:ln>
                <a:noFill/>
              </a:ln>
              <a:solidFill>
                <a:schemeClr val="bg1"/>
              </a:solidFill>
              <a:effectLst/>
              <a:uLnTx/>
              <a:uFillTx/>
              <a:latin typeface="Impact" panose="020B0806030902050204" pitchFamily="34" charset="0"/>
              <a:ea typeface="微软雅黑" panose="020B0503020204020204" pitchFamily="34" charset="-122"/>
              <a:cs typeface="+mn-cs"/>
              <a:sym typeface="+mn-ea"/>
            </a:endParaRPr>
          </a:p>
        </p:txBody>
      </p:sp>
      <p:sp>
        <p:nvSpPr>
          <p:cNvPr id="21531" name="原创设计师QQ598969553      _8"/>
          <p:cNvSpPr/>
          <p:nvPr/>
        </p:nvSpPr>
        <p:spPr>
          <a:xfrm>
            <a:off x="6587762" y="1550011"/>
            <a:ext cx="1649145" cy="311150"/>
          </a:xfrm>
          <a:prstGeom prst="rect">
            <a:avLst/>
          </a:prstGeom>
          <a:noFill/>
          <a:ln w="9525">
            <a:noFill/>
          </a:ln>
        </p:spPr>
        <p:txBody>
          <a:bodyPr anchor="t">
            <a:spAutoFit/>
          </a:bodyPr>
          <a:p>
            <a:pPr>
              <a:spcBef>
                <a:spcPct val="50000"/>
              </a:spcBef>
            </a:pPr>
            <a:r>
              <a:rPr lang="zh-CN" altLang="en-US" sz="1430" b="1" dirty="0">
                <a:solidFill>
                  <a:srgbClr val="7030A0"/>
                </a:solidFill>
                <a:latin typeface="Arial" panose="020B0604020202020204" pitchFamily="34" charset="0"/>
                <a:ea typeface="宋体" panose="02010600030101010101" pitchFamily="2" charset="-122"/>
                <a:sym typeface="李旭科书法"/>
              </a:rPr>
              <a:t>BMI≥28kg/m</a:t>
            </a:r>
            <a:r>
              <a:rPr lang="zh-CN" altLang="en-US" sz="1430" b="1" baseline="30000" dirty="0">
                <a:solidFill>
                  <a:srgbClr val="7030A0"/>
                </a:solidFill>
                <a:latin typeface="Arial" panose="020B0604020202020204" pitchFamily="34" charset="0"/>
                <a:ea typeface="宋体" panose="02010600030101010101" pitchFamily="2" charset="-122"/>
                <a:sym typeface="李旭科书法"/>
              </a:rPr>
              <a:t>2</a:t>
            </a:r>
            <a:endParaRPr lang="zh-CN" altLang="en-US" sz="1430" dirty="0">
              <a:solidFill>
                <a:schemeClr val="tx2"/>
              </a:solidFill>
              <a:latin typeface="微软雅黑" panose="020B0503020204020204" pitchFamily="34" charset="-122"/>
              <a:ea typeface="微软雅黑" panose="020B0503020204020204" pitchFamily="34" charset="-122"/>
            </a:endParaRPr>
          </a:p>
        </p:txBody>
      </p:sp>
      <p:sp>
        <p:nvSpPr>
          <p:cNvPr id="32" name="矩形 31"/>
          <p:cNvSpPr/>
          <p:nvPr/>
        </p:nvSpPr>
        <p:spPr>
          <a:xfrm>
            <a:off x="2938052" y="4570389"/>
            <a:ext cx="5360670" cy="432435"/>
          </a:xfrm>
          <a:prstGeom prst="rect">
            <a:avLst/>
          </a:prstGeom>
          <a:noFill/>
          <a:ln>
            <a:noFill/>
          </a:ln>
        </p:spPr>
        <p:txBody>
          <a:bodyPr wrap="non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sz="2220" b="1" i="0" u="none" strike="noStrike" kern="1200" cap="none" spc="0" normalizeH="0" baseline="0" noProof="1">
                <a:ln>
                  <a:noFill/>
                </a:ln>
                <a:solidFill>
                  <a:srgbClr val="C00000"/>
                </a:solidFill>
                <a:effectLst>
                  <a:reflection blurRad="6350" stA="53000" endA="300" endPos="35500" dir="5400000" sy="-90000" algn="bl" rotWithShape="0"/>
                </a:effectLst>
                <a:uLnTx/>
                <a:uFillTx/>
                <a:latin typeface="Arial" panose="020B0604020202020204" pitchFamily="34" charset="0"/>
                <a:ea typeface="宋体" panose="02010600030101010101" pitchFamily="2" charset="-122"/>
                <a:cs typeface="+mn-cs"/>
                <a:sym typeface="+mn-ea"/>
              </a:rPr>
              <a:t>高危患者要控制到LDL-C ≤ 2.6 mmol/L！</a:t>
            </a:r>
            <a:endParaRPr kumimoji="0" lang="zh-CN" altLang="en-US" sz="2220" b="1" i="0" u="none" strike="noStrike" kern="1200" cap="none" spc="0" normalizeH="0" baseline="0" noProof="1">
              <a:ln>
                <a:noFill/>
              </a:ln>
              <a:solidFill>
                <a:srgbClr val="C00000"/>
              </a:solidFill>
              <a:effectLst>
                <a:reflection blurRad="6350" stA="53000" endA="300" endPos="35500" dir="5400000" sy="-90000" algn="bl" rotWithShape="0"/>
              </a:effectLst>
              <a:uLnTx/>
              <a:uFillTx/>
              <a:latin typeface="Arial" panose="020B0604020202020204" pitchFamily="34" charset="0"/>
              <a:ea typeface="宋体" panose="02010600030101010101" pitchFamily="2" charset="-122"/>
              <a:cs typeface="+mn-cs"/>
              <a:sym typeface="+mn-ea"/>
            </a:endParaRPr>
          </a:p>
        </p:txBody>
      </p:sp>
      <p:sp>
        <p:nvSpPr>
          <p:cNvPr id="33" name="文本框 17"/>
          <p:cNvSpPr txBox="1"/>
          <p:nvPr/>
        </p:nvSpPr>
        <p:spPr>
          <a:xfrm>
            <a:off x="186458" y="4985625"/>
            <a:ext cx="3071517" cy="213995"/>
          </a:xfrm>
          <a:prstGeom prst="rect">
            <a:avLst/>
          </a:prstGeom>
          <a:noFill/>
        </p:spPr>
        <p:txBody>
          <a:bodyPr>
            <a:spAutoFit/>
          </a:bodyPr>
          <a:p>
            <a:pPr marR="0" defTabSz="914400">
              <a:buClrTx/>
              <a:buSzTx/>
              <a:buFontTx/>
              <a:defRPr/>
            </a:pPr>
            <a:r>
              <a:rPr kumimoji="0" lang="zh-CN" altLang="en-US" sz="795" kern="1200" cap="none" spc="0" normalizeH="0" baseline="0" noProof="1">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mn-cs"/>
              </a:rPr>
              <a:t>参考文献：</a:t>
            </a:r>
            <a:r>
              <a:rPr kumimoji="0" lang="en-US" altLang="zh-CN" sz="795" kern="1200" cap="none" spc="0" normalizeH="0" baseline="0" noProof="1">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mn-cs"/>
              </a:rPr>
              <a:t>《</a:t>
            </a:r>
            <a:r>
              <a:rPr kumimoji="0" lang="zh-CN" altLang="zh-CN" sz="795" kern="1200" cap="none" spc="0" normalizeH="0" baseline="0" noProof="0" dirty="0">
                <a:latin typeface="Arial" panose="020B0604020202020204" pitchFamily="34" charset="0"/>
                <a:ea typeface="宋体" panose="02010600030101010101" pitchFamily="2" charset="-122"/>
                <a:cs typeface="+mn-cs"/>
              </a:rPr>
              <a:t>中国成人血脂异常防治指南</a:t>
            </a:r>
            <a:r>
              <a:rPr kumimoji="0" lang="en-US" altLang="zh-CN" sz="795" kern="1200" cap="none" spc="0" normalizeH="0" baseline="0" noProof="1">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mn-cs"/>
              </a:rPr>
              <a:t>》</a:t>
            </a:r>
            <a:r>
              <a:rPr kumimoji="0" lang="zh-CN" altLang="zh-CN" sz="795" kern="1200" cap="none" spc="0" normalizeH="0" baseline="0" noProof="0" dirty="0">
                <a:latin typeface="Arial" panose="020B0604020202020204" pitchFamily="34" charset="0"/>
                <a:ea typeface="宋体" panose="02010600030101010101" pitchFamily="2" charset="-122"/>
                <a:cs typeface="+mn-cs"/>
              </a:rPr>
              <a:t>，</a:t>
            </a:r>
            <a:r>
              <a:rPr kumimoji="0" lang="en-US" altLang="zh-CN" sz="795" kern="1200" cap="none" spc="0" normalizeH="0" baseline="0" noProof="0" dirty="0">
                <a:latin typeface="Arial" panose="020B0604020202020204" pitchFamily="34" charset="0"/>
                <a:ea typeface="宋体" panose="02010600030101010101" pitchFamily="2" charset="-122"/>
                <a:cs typeface="+mn-cs"/>
              </a:rPr>
              <a:t>2016</a:t>
            </a:r>
            <a:endParaRPr kumimoji="0" lang="en-US" altLang="zh-CN" sz="795" kern="1200" cap="none" spc="0" normalizeH="0" baseline="0" noProof="1">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mn-cs"/>
            </a:endParaRPr>
          </a:p>
        </p:txBody>
      </p:sp>
      <p:pic>
        <p:nvPicPr>
          <p:cNvPr id="21534" name="Picture 2"/>
          <p:cNvPicPr>
            <a:picLocks noChangeAspect="1"/>
          </p:cNvPicPr>
          <p:nvPr/>
        </p:nvPicPr>
        <p:blipFill>
          <a:blip r:embed="rId1"/>
          <a:stretch>
            <a:fillRect/>
          </a:stretch>
        </p:blipFill>
        <p:spPr>
          <a:xfrm>
            <a:off x="448507" y="915046"/>
            <a:ext cx="1127567" cy="1538279"/>
          </a:xfrm>
          <a:prstGeom prst="rect">
            <a:avLst/>
          </a:prstGeom>
          <a:noFill/>
          <a:ln w="9525">
            <a:noFill/>
          </a:ln>
        </p:spPr>
      </p:pic>
      <p:pic>
        <p:nvPicPr>
          <p:cNvPr id="21535" name="Picture 9" descr="image015"/>
          <p:cNvPicPr>
            <a:picLocks noChangeAspect="1"/>
          </p:cNvPicPr>
          <p:nvPr/>
        </p:nvPicPr>
        <p:blipFill>
          <a:blip r:embed="rId2"/>
          <a:stretch>
            <a:fillRect/>
          </a:stretch>
        </p:blipFill>
        <p:spPr>
          <a:xfrm>
            <a:off x="408192" y="2561672"/>
            <a:ext cx="1167882" cy="1514341"/>
          </a:xfrm>
          <a:prstGeom prst="rect">
            <a:avLst/>
          </a:prstGeom>
          <a:noFill/>
          <a:ln w="9525">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upRigh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1" name="图片 20"/>
          <p:cNvPicPr>
            <a:picLocks noChangeAspect="1"/>
          </p:cNvPicPr>
          <p:nvPr/>
        </p:nvPicPr>
        <p:blipFill>
          <a:blip r:embed="rId1" cstate="print">
            <a:lum contrast="-6000"/>
          </a:blip>
          <a:stretch>
            <a:fillRect/>
          </a:stretch>
        </p:blipFill>
        <p:spPr>
          <a:xfrm>
            <a:off x="5565760" y="662900"/>
            <a:ext cx="2380058" cy="3190801"/>
          </a:xfrm>
          <a:prstGeom prst="rect">
            <a:avLst/>
          </a:prstGeom>
          <a:ln>
            <a:solidFill>
              <a:schemeClr val="bg1"/>
            </a:solidFill>
          </a:ln>
          <a:effectLst>
            <a:glow rad="101600">
              <a:schemeClr val="accent5">
                <a:satMod val="175000"/>
                <a:alpha val="40000"/>
              </a:schemeClr>
            </a:glow>
          </a:effectLst>
        </p:spPr>
      </p:pic>
      <p:grpSp>
        <p:nvGrpSpPr>
          <p:cNvPr id="23554" name="组合 38"/>
          <p:cNvGrpSpPr/>
          <p:nvPr/>
        </p:nvGrpSpPr>
        <p:grpSpPr>
          <a:xfrm>
            <a:off x="60473" y="1077567"/>
            <a:ext cx="5113736" cy="3425689"/>
            <a:chOff x="-79514" y="1436481"/>
            <a:chExt cx="6819141" cy="4568449"/>
          </a:xfrm>
        </p:grpSpPr>
        <p:grpSp>
          <p:nvGrpSpPr>
            <p:cNvPr id="23555" name="组合 1"/>
            <p:cNvGrpSpPr/>
            <p:nvPr/>
          </p:nvGrpSpPr>
          <p:grpSpPr>
            <a:xfrm>
              <a:off x="4193209" y="1436481"/>
              <a:ext cx="790575" cy="790575"/>
              <a:chOff x="3275856" y="1124744"/>
              <a:chExt cx="792088" cy="792088"/>
            </a:xfrm>
          </p:grpSpPr>
          <p:pic>
            <p:nvPicPr>
              <p:cNvPr id="23556" name="Picture 4" descr="C:\Users\Soloman\Desktop\墨斑2.png"/>
              <p:cNvPicPr>
                <a:picLocks noChangeAspect="1"/>
              </p:cNvPicPr>
              <p:nvPr/>
            </p:nvPicPr>
            <p:blipFill>
              <a:blip r:embed="rId2"/>
              <a:stretch>
                <a:fillRect/>
              </a:stretch>
            </p:blipFill>
            <p:spPr>
              <a:xfrm>
                <a:off x="3275856" y="1124744"/>
                <a:ext cx="792088" cy="792088"/>
              </a:xfrm>
              <a:prstGeom prst="rect">
                <a:avLst/>
              </a:prstGeom>
              <a:noFill/>
              <a:ln w="9525">
                <a:noFill/>
              </a:ln>
            </p:spPr>
          </p:pic>
          <p:sp>
            <p:nvSpPr>
              <p:cNvPr id="5" name="TextBox 4"/>
              <p:cNvSpPr txBox="1">
                <a:spLocks noChangeArrowheads="1"/>
              </p:cNvSpPr>
              <p:nvPr/>
            </p:nvSpPr>
            <p:spPr bwMode="auto">
              <a:xfrm>
                <a:off x="3401847" y="1259955"/>
                <a:ext cx="602357" cy="553188"/>
              </a:xfrm>
              <a:prstGeom prst="rect">
                <a:avLst/>
              </a:prstGeom>
              <a:noFill/>
              <a:ln>
                <a:noFill/>
              </a:ln>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100" b="1" i="0" u="none" strike="noStrike" kern="1200" cap="none" spc="0" normalizeH="0" baseline="0" noProof="0" dirty="0">
                    <a:ln>
                      <a:noFill/>
                    </a:ln>
                    <a:solidFill>
                      <a:schemeClr val="bg1"/>
                    </a:solidFill>
                    <a:effectLst/>
                    <a:uLnTx/>
                    <a:uFillTx/>
                    <a:latin typeface="+mn-lt"/>
                    <a:ea typeface="+mn-ea"/>
                    <a:cs typeface="+mn-ea"/>
                    <a:sym typeface="+mn-lt"/>
                  </a:rPr>
                  <a:t>一</a:t>
                </a:r>
                <a:endParaRPr kumimoji="0" lang="zh-CN" altLang="en-US" sz="2100" b="1" i="0" u="none" strike="noStrike" kern="1200" cap="none" spc="0" normalizeH="0" baseline="0" noProof="0" dirty="0">
                  <a:ln>
                    <a:noFill/>
                  </a:ln>
                  <a:solidFill>
                    <a:schemeClr val="bg1"/>
                  </a:solidFill>
                  <a:effectLst/>
                  <a:uLnTx/>
                  <a:uFillTx/>
                  <a:latin typeface="+mn-lt"/>
                  <a:ea typeface="+mn-ea"/>
                  <a:cs typeface="+mn-ea"/>
                  <a:sym typeface="+mn-lt"/>
                </a:endParaRPr>
              </a:p>
            </p:txBody>
          </p:sp>
        </p:grpSp>
        <p:grpSp>
          <p:nvGrpSpPr>
            <p:cNvPr id="23558" name="组合 4"/>
            <p:cNvGrpSpPr/>
            <p:nvPr/>
          </p:nvGrpSpPr>
          <p:grpSpPr>
            <a:xfrm>
              <a:off x="4608788" y="2505144"/>
              <a:ext cx="790575" cy="792162"/>
              <a:chOff x="3275856" y="2060848"/>
              <a:chExt cx="792088" cy="792088"/>
            </a:xfrm>
          </p:grpSpPr>
          <p:pic>
            <p:nvPicPr>
              <p:cNvPr id="23559" name="Picture 4" descr="C:\Users\Soloman\Desktop\墨斑2.png"/>
              <p:cNvPicPr>
                <a:picLocks noChangeAspect="1"/>
              </p:cNvPicPr>
              <p:nvPr/>
            </p:nvPicPr>
            <p:blipFill>
              <a:blip r:embed="rId2"/>
              <a:stretch>
                <a:fillRect/>
              </a:stretch>
            </p:blipFill>
            <p:spPr>
              <a:xfrm>
                <a:off x="3275856" y="2060848"/>
                <a:ext cx="792088" cy="792088"/>
              </a:xfrm>
              <a:prstGeom prst="rect">
                <a:avLst/>
              </a:prstGeom>
              <a:noFill/>
              <a:ln w="9525">
                <a:noFill/>
              </a:ln>
            </p:spPr>
          </p:pic>
          <p:sp>
            <p:nvSpPr>
              <p:cNvPr id="7" name="TextBox 12"/>
              <p:cNvSpPr txBox="1">
                <a:spLocks noChangeArrowheads="1"/>
              </p:cNvSpPr>
              <p:nvPr/>
            </p:nvSpPr>
            <p:spPr bwMode="auto">
              <a:xfrm>
                <a:off x="3395803" y="2184217"/>
                <a:ext cx="602357" cy="552080"/>
              </a:xfrm>
              <a:prstGeom prst="rect">
                <a:avLst/>
              </a:prstGeom>
              <a:noFill/>
              <a:ln>
                <a:noFill/>
              </a:ln>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100" b="1" i="0" u="none" strike="noStrike" kern="1200" cap="none" spc="0" normalizeH="0" baseline="0" noProof="0" dirty="0">
                    <a:ln>
                      <a:noFill/>
                    </a:ln>
                    <a:solidFill>
                      <a:schemeClr val="bg1"/>
                    </a:solidFill>
                    <a:effectLst/>
                    <a:uLnTx/>
                    <a:uFillTx/>
                    <a:latin typeface="+mn-lt"/>
                    <a:ea typeface="+mn-ea"/>
                    <a:cs typeface="+mn-ea"/>
                    <a:sym typeface="+mn-lt"/>
                  </a:rPr>
                  <a:t>二</a:t>
                </a:r>
                <a:endParaRPr kumimoji="0" lang="zh-CN" altLang="en-US" sz="2100" b="1" i="0" u="none" strike="noStrike" kern="1200" cap="none" spc="0" normalizeH="0" baseline="0" noProof="0" dirty="0">
                  <a:ln>
                    <a:noFill/>
                  </a:ln>
                  <a:solidFill>
                    <a:schemeClr val="bg1"/>
                  </a:solidFill>
                  <a:effectLst/>
                  <a:uLnTx/>
                  <a:uFillTx/>
                  <a:latin typeface="+mn-lt"/>
                  <a:ea typeface="+mn-ea"/>
                  <a:cs typeface="+mn-ea"/>
                  <a:sym typeface="+mn-lt"/>
                </a:endParaRPr>
              </a:p>
            </p:txBody>
          </p:sp>
        </p:grpSp>
        <p:grpSp>
          <p:nvGrpSpPr>
            <p:cNvPr id="23561" name="组合 10"/>
            <p:cNvGrpSpPr/>
            <p:nvPr/>
          </p:nvGrpSpPr>
          <p:grpSpPr>
            <a:xfrm>
              <a:off x="3798266" y="4523961"/>
              <a:ext cx="790575" cy="790575"/>
              <a:chOff x="3275856" y="3933056"/>
              <a:chExt cx="792088" cy="792088"/>
            </a:xfrm>
          </p:grpSpPr>
          <p:pic>
            <p:nvPicPr>
              <p:cNvPr id="23562" name="Picture 4" descr="C:\Users\Soloman\Desktop\墨斑2.png"/>
              <p:cNvPicPr>
                <a:picLocks noChangeAspect="1"/>
              </p:cNvPicPr>
              <p:nvPr/>
            </p:nvPicPr>
            <p:blipFill>
              <a:blip r:embed="rId2"/>
              <a:stretch>
                <a:fillRect/>
              </a:stretch>
            </p:blipFill>
            <p:spPr>
              <a:xfrm>
                <a:off x="3275856" y="3933056"/>
                <a:ext cx="792088" cy="792088"/>
              </a:xfrm>
              <a:prstGeom prst="rect">
                <a:avLst/>
              </a:prstGeom>
              <a:noFill/>
              <a:ln w="9525">
                <a:noFill/>
              </a:ln>
            </p:spPr>
          </p:pic>
          <p:sp>
            <p:nvSpPr>
              <p:cNvPr id="13" name="TextBox 14"/>
              <p:cNvSpPr txBox="1">
                <a:spLocks noChangeArrowheads="1"/>
              </p:cNvSpPr>
              <p:nvPr/>
            </p:nvSpPr>
            <p:spPr bwMode="auto">
              <a:xfrm>
                <a:off x="3399955" y="4068847"/>
                <a:ext cx="602357" cy="553188"/>
              </a:xfrm>
              <a:prstGeom prst="rect">
                <a:avLst/>
              </a:prstGeom>
              <a:noFill/>
              <a:ln>
                <a:noFill/>
              </a:ln>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100" b="1" i="0" u="none" strike="noStrike" kern="1200" cap="none" spc="0" normalizeH="0" baseline="0" noProof="0" dirty="0">
                    <a:ln>
                      <a:noFill/>
                    </a:ln>
                    <a:solidFill>
                      <a:schemeClr val="bg1"/>
                    </a:solidFill>
                    <a:effectLst/>
                    <a:uLnTx/>
                    <a:uFillTx/>
                    <a:latin typeface="+mn-lt"/>
                    <a:ea typeface="+mn-ea"/>
                    <a:cs typeface="+mn-ea"/>
                    <a:sym typeface="+mn-lt"/>
                  </a:rPr>
                  <a:t>四</a:t>
                </a:r>
                <a:endParaRPr kumimoji="0" lang="zh-CN" altLang="en-US" sz="2100" b="1" i="0" u="none" strike="noStrike" kern="1200" cap="none" spc="0" normalizeH="0" baseline="0" noProof="0" dirty="0">
                  <a:ln>
                    <a:noFill/>
                  </a:ln>
                  <a:solidFill>
                    <a:schemeClr val="bg1"/>
                  </a:solidFill>
                  <a:effectLst/>
                  <a:uLnTx/>
                  <a:uFillTx/>
                  <a:latin typeface="+mn-lt"/>
                  <a:ea typeface="+mn-ea"/>
                  <a:cs typeface="+mn-ea"/>
                  <a:sym typeface="+mn-lt"/>
                </a:endParaRPr>
              </a:p>
            </p:txBody>
          </p:sp>
        </p:grpSp>
        <p:sp>
          <p:nvSpPr>
            <p:cNvPr id="14347" name="TextBox 21"/>
            <p:cNvSpPr txBox="1"/>
            <p:nvPr/>
          </p:nvSpPr>
          <p:spPr>
            <a:xfrm>
              <a:off x="4020543" y="5105633"/>
              <a:ext cx="1498433" cy="429341"/>
            </a:xfrm>
            <a:prstGeom prst="rect">
              <a:avLst/>
            </a:prstGeom>
            <a:noFill/>
            <a:ln w="9525">
              <a:noFill/>
            </a:ln>
          </p:spPr>
          <p:txBody>
            <a:bodyPr>
              <a:spAutoFit/>
            </a:bodyPr>
            <a:p>
              <a:pPr algn="ctr"/>
              <a:r>
                <a:rPr lang="zh-CN" altLang="en-US" sz="1500" b="1" noProof="1" dirty="0">
                  <a:solidFill>
                    <a:srgbClr val="0070C0"/>
                  </a:solidFill>
                  <a:latin typeface="宋体" panose="02010600030101010101" pitchFamily="2" charset="-122"/>
                  <a:ea typeface="宋体" panose="02010600030101010101" pitchFamily="2" charset="-122"/>
                  <a:cs typeface="+mn-cs"/>
                  <a:sym typeface="+mn-lt"/>
                </a:rPr>
                <a:t>高血压</a:t>
              </a:r>
              <a:endParaRPr lang="zh-CN" altLang="en-US" sz="1500" b="1" noProof="1" dirty="0">
                <a:solidFill>
                  <a:srgbClr val="0070C0"/>
                </a:solidFill>
                <a:latin typeface="宋体" panose="02010600030101010101" pitchFamily="2" charset="-122"/>
                <a:sym typeface="+mn-lt"/>
              </a:endParaRPr>
            </a:p>
          </p:txBody>
        </p:sp>
        <p:sp>
          <p:nvSpPr>
            <p:cNvPr id="14348" name="TextBox 22"/>
            <p:cNvSpPr txBox="1"/>
            <p:nvPr/>
          </p:nvSpPr>
          <p:spPr>
            <a:xfrm>
              <a:off x="4961825" y="3962496"/>
              <a:ext cx="1595260" cy="429341"/>
            </a:xfrm>
            <a:prstGeom prst="rect">
              <a:avLst/>
            </a:prstGeom>
            <a:noFill/>
            <a:ln w="9525">
              <a:noFill/>
            </a:ln>
          </p:spPr>
          <p:txBody>
            <a:bodyPr>
              <a:spAutoFit/>
            </a:bodyPr>
            <a:p>
              <a:pPr algn="ctr"/>
              <a:r>
                <a:rPr lang="zh-CN" altLang="en-US" sz="1500" b="1" noProof="1" dirty="0">
                  <a:solidFill>
                    <a:srgbClr val="0070C0"/>
                  </a:solidFill>
                  <a:latin typeface="宋体" panose="02010600030101010101" pitchFamily="2" charset="-122"/>
                  <a:ea typeface="宋体" panose="02010600030101010101" pitchFamily="2" charset="-122"/>
                  <a:cs typeface="+mn-cs"/>
                  <a:sym typeface="+mn-lt"/>
                </a:rPr>
                <a:t>糖尿病</a:t>
              </a:r>
              <a:endParaRPr lang="zh-CN" altLang="en-US" sz="1500" b="1" noProof="1" dirty="0">
                <a:solidFill>
                  <a:srgbClr val="0070C0"/>
                </a:solidFill>
                <a:latin typeface="宋体" panose="02010600030101010101" pitchFamily="2" charset="-122"/>
                <a:sym typeface="+mn-lt"/>
              </a:endParaRPr>
            </a:p>
          </p:txBody>
        </p:sp>
        <p:sp>
          <p:nvSpPr>
            <p:cNvPr id="14349" name="TextBox 23"/>
            <p:cNvSpPr txBox="1"/>
            <p:nvPr/>
          </p:nvSpPr>
          <p:spPr>
            <a:xfrm>
              <a:off x="5133256" y="2536750"/>
              <a:ext cx="1606371" cy="737586"/>
            </a:xfrm>
            <a:prstGeom prst="rect">
              <a:avLst/>
            </a:prstGeom>
            <a:noFill/>
            <a:ln w="9525">
              <a:noFill/>
            </a:ln>
          </p:spPr>
          <p:txBody>
            <a:bodyPr>
              <a:spAutoFit/>
            </a:bodyPr>
            <a:p>
              <a:pPr algn="ctr"/>
              <a:r>
                <a:rPr lang="zh-CN" altLang="en-US" sz="1500" b="1" noProof="1" dirty="0">
                  <a:solidFill>
                    <a:srgbClr val="0070C0"/>
                  </a:solidFill>
                  <a:latin typeface="宋体" panose="02010600030101010101" pitchFamily="2" charset="-122"/>
                  <a:ea typeface="宋体" panose="02010600030101010101" pitchFamily="2" charset="-122"/>
                  <a:cs typeface="+mn-cs"/>
                  <a:sym typeface="+mn-lt"/>
                </a:rPr>
                <a:t>冠心病</a:t>
              </a:r>
              <a:endParaRPr lang="en-US" altLang="zh-CN" sz="1500" b="1" noProof="1" dirty="0">
                <a:solidFill>
                  <a:srgbClr val="0070C0"/>
                </a:solidFill>
                <a:latin typeface="宋体" panose="02010600030101010101" pitchFamily="2" charset="-122"/>
                <a:sym typeface="+mn-lt"/>
              </a:endParaRPr>
            </a:p>
            <a:p>
              <a:pPr algn="ctr"/>
              <a:r>
                <a:rPr lang="zh-CN" altLang="en-US" sz="1500" b="1" noProof="1" dirty="0">
                  <a:solidFill>
                    <a:srgbClr val="0070C0"/>
                  </a:solidFill>
                  <a:latin typeface="宋体" panose="02010600030101010101" pitchFamily="2" charset="-122"/>
                  <a:ea typeface="宋体" panose="02010600030101010101" pitchFamily="2" charset="-122"/>
                  <a:cs typeface="+mn-cs"/>
                  <a:sym typeface="+mn-lt"/>
                </a:rPr>
                <a:t>心肌梗死</a:t>
              </a:r>
              <a:endParaRPr lang="zh-CN" altLang="en-US" sz="1500" b="1" noProof="1" dirty="0">
                <a:solidFill>
                  <a:srgbClr val="0070C0"/>
                </a:solidFill>
                <a:latin typeface="宋体" panose="02010600030101010101" pitchFamily="2" charset="-122"/>
                <a:sym typeface="+mn-lt"/>
              </a:endParaRPr>
            </a:p>
          </p:txBody>
        </p:sp>
        <p:sp>
          <p:nvSpPr>
            <p:cNvPr id="14350" name="TextBox 24"/>
            <p:cNvSpPr txBox="1"/>
            <p:nvPr/>
          </p:nvSpPr>
          <p:spPr>
            <a:xfrm>
              <a:off x="4718965" y="1496813"/>
              <a:ext cx="1304780" cy="429341"/>
            </a:xfrm>
            <a:prstGeom prst="rect">
              <a:avLst/>
            </a:prstGeom>
            <a:noFill/>
            <a:ln w="9525">
              <a:noFill/>
            </a:ln>
          </p:spPr>
          <p:txBody>
            <a:bodyPr>
              <a:spAutoFit/>
            </a:bodyPr>
            <a:p>
              <a:pPr algn="ctr"/>
              <a:r>
                <a:rPr lang="zh-CN" altLang="en-US" sz="1500" b="1" noProof="1" dirty="0">
                  <a:solidFill>
                    <a:srgbClr val="0070C0"/>
                  </a:solidFill>
                  <a:latin typeface="宋体" panose="02010600030101010101" pitchFamily="2" charset="-122"/>
                  <a:ea typeface="宋体" panose="02010600030101010101" pitchFamily="2" charset="-122"/>
                  <a:cs typeface="+mn-cs"/>
                  <a:sym typeface="+mn-lt"/>
                </a:rPr>
                <a:t>脑卒中</a:t>
              </a:r>
              <a:endParaRPr lang="zh-CN" altLang="en-US" sz="1500" b="1" noProof="1" dirty="0">
                <a:solidFill>
                  <a:srgbClr val="0070C0"/>
                </a:solidFill>
                <a:latin typeface="宋体" panose="02010600030101010101" pitchFamily="2" charset="-122"/>
                <a:sym typeface="+mn-lt"/>
              </a:endParaRPr>
            </a:p>
          </p:txBody>
        </p:sp>
        <p:grpSp>
          <p:nvGrpSpPr>
            <p:cNvPr id="23568" name="组合 17"/>
            <p:cNvGrpSpPr/>
            <p:nvPr/>
          </p:nvGrpSpPr>
          <p:grpSpPr>
            <a:xfrm>
              <a:off x="1093446" y="1540036"/>
              <a:ext cx="3336225" cy="3334980"/>
              <a:chOff x="2742852" y="1438670"/>
              <a:chExt cx="3336225" cy="3334980"/>
            </a:xfrm>
          </p:grpSpPr>
          <p:pic>
            <p:nvPicPr>
              <p:cNvPr id="23569" name="Picture 3" descr="C:\Users\Soloman\Desktop\未标题-3.png"/>
              <p:cNvPicPr>
                <a:picLocks noChangeAspect="1"/>
              </p:cNvPicPr>
              <p:nvPr/>
            </p:nvPicPr>
            <p:blipFill>
              <a:blip r:embed="rId3"/>
              <a:stretch>
                <a:fillRect/>
              </a:stretch>
            </p:blipFill>
            <p:spPr>
              <a:xfrm rot="9305985">
                <a:off x="2742852" y="1438670"/>
                <a:ext cx="3336225" cy="3334980"/>
              </a:xfrm>
              <a:prstGeom prst="rect">
                <a:avLst/>
              </a:prstGeom>
              <a:noFill/>
              <a:ln w="9525">
                <a:noFill/>
              </a:ln>
            </p:spPr>
          </p:pic>
          <p:sp>
            <p:nvSpPr>
              <p:cNvPr id="20" name="TextBox 20"/>
              <p:cNvSpPr txBox="1">
                <a:spLocks noChangeArrowheads="1"/>
              </p:cNvSpPr>
              <p:nvPr/>
            </p:nvSpPr>
            <p:spPr bwMode="auto">
              <a:xfrm>
                <a:off x="3668086" y="2622921"/>
                <a:ext cx="1698556" cy="1229593"/>
              </a:xfrm>
              <a:prstGeom prst="rect">
                <a:avLst/>
              </a:prstGeom>
              <a:noFill/>
              <a:ln>
                <a:noFill/>
              </a:ln>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700" b="1" i="0" u="none" strike="noStrike" kern="1200" cap="none" spc="0" normalizeH="0" baseline="0" noProof="1" smtClean="0">
                    <a:ln>
                      <a:solidFill>
                        <a:schemeClr val="accent6">
                          <a:lumMod val="75000"/>
                        </a:schemeClr>
                      </a:solidFill>
                    </a:ln>
                    <a:solidFill>
                      <a:srgbClr val="FF0000"/>
                    </a:solidFill>
                    <a:effectLst>
                      <a:outerShdw blurRad="38100" dist="25400" dir="5400000" algn="ctr" rotWithShape="0">
                        <a:srgbClr val="6E747A">
                          <a:alpha val="43000"/>
                        </a:srgbClr>
                      </a:outerShdw>
                    </a:effectLst>
                    <a:uLnTx/>
                    <a:uFillTx/>
                    <a:latin typeface="宋体" panose="02010600030101010101" pitchFamily="2" charset="-122"/>
                    <a:ea typeface="宋体" panose="02010600030101010101" pitchFamily="2" charset="-122"/>
                    <a:cs typeface="+mn-cs"/>
                    <a:sym typeface="+mn-lt"/>
                  </a:rPr>
                  <a:t>高血脂</a:t>
                </a:r>
                <a:endParaRPr kumimoji="0" lang="en-US" altLang="zh-CN" sz="2700" b="1" i="0" u="none" strike="noStrike" kern="1200" cap="none" spc="0" normalizeH="0" baseline="0" noProof="1" smtClean="0">
                  <a:ln>
                    <a:solidFill>
                      <a:schemeClr val="accent6">
                        <a:lumMod val="75000"/>
                      </a:schemeClr>
                    </a:solidFill>
                  </a:ln>
                  <a:solidFill>
                    <a:srgbClr val="FF0000"/>
                  </a:solidFill>
                  <a:effectLst>
                    <a:outerShdw blurRad="38100" dist="25400" dir="5400000" algn="ctr" rotWithShape="0">
                      <a:srgbClr val="6E747A">
                        <a:alpha val="43000"/>
                      </a:srgbClr>
                    </a:outerShdw>
                  </a:effectLst>
                  <a:uLnTx/>
                  <a:uFillTx/>
                  <a:latin typeface="宋体" panose="02010600030101010101" pitchFamily="2" charset="-122"/>
                  <a:ea typeface="宋体" panose="02010600030101010101" pitchFamily="2" charset="-122"/>
                  <a:cs typeface="+mn-cs"/>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700" b="1" i="0" u="none" strike="noStrike" kern="1200" cap="none" spc="0" normalizeH="0" baseline="0" noProof="1" smtClean="0">
                    <a:ln>
                      <a:solidFill>
                        <a:schemeClr val="accent6">
                          <a:lumMod val="75000"/>
                        </a:schemeClr>
                      </a:solidFill>
                    </a:ln>
                    <a:solidFill>
                      <a:srgbClr val="FF0000"/>
                    </a:solidFill>
                    <a:effectLst>
                      <a:outerShdw blurRad="38100" dist="25400" dir="5400000" algn="ctr" rotWithShape="0">
                        <a:srgbClr val="6E747A">
                          <a:alpha val="43000"/>
                        </a:srgbClr>
                      </a:outerShdw>
                    </a:effectLst>
                    <a:uLnTx/>
                    <a:uFillTx/>
                    <a:latin typeface="宋体" panose="02010600030101010101" pitchFamily="2" charset="-122"/>
                    <a:ea typeface="宋体" panose="02010600030101010101" pitchFamily="2" charset="-122"/>
                    <a:cs typeface="+mn-cs"/>
                    <a:sym typeface="+mn-lt"/>
                  </a:rPr>
                  <a:t> 危害</a:t>
                </a:r>
                <a:endParaRPr kumimoji="0" lang="zh-CN" altLang="en-US" sz="2700" b="1" i="0" u="none" strike="noStrike" kern="1200" cap="none" spc="0" normalizeH="0" baseline="0" noProof="1">
                  <a:ln>
                    <a:solidFill>
                      <a:schemeClr val="accent6">
                        <a:lumMod val="75000"/>
                      </a:schemeClr>
                    </a:solidFill>
                  </a:ln>
                  <a:solidFill>
                    <a:srgbClr val="FF0000"/>
                  </a:solidFill>
                  <a:effectLst>
                    <a:outerShdw blurRad="38100" dist="25400" dir="5400000" algn="ctr" rotWithShape="0">
                      <a:srgbClr val="6E747A">
                        <a:alpha val="43000"/>
                      </a:srgbClr>
                    </a:outerShdw>
                  </a:effectLst>
                  <a:uLnTx/>
                  <a:uFillTx/>
                  <a:latin typeface="宋体" panose="02010600030101010101" pitchFamily="2" charset="-122"/>
                  <a:ea typeface="宋体" panose="02010600030101010101" pitchFamily="2" charset="-122"/>
                  <a:cs typeface="+mn-cs"/>
                  <a:sym typeface="+mn-lt"/>
                </a:endParaRPr>
              </a:p>
            </p:txBody>
          </p:sp>
        </p:grpSp>
        <p:grpSp>
          <p:nvGrpSpPr>
            <p:cNvPr id="23571" name="组合 10"/>
            <p:cNvGrpSpPr/>
            <p:nvPr/>
          </p:nvGrpSpPr>
          <p:grpSpPr>
            <a:xfrm>
              <a:off x="2718215" y="4914900"/>
              <a:ext cx="790575" cy="790575"/>
              <a:chOff x="3275856" y="3933056"/>
              <a:chExt cx="792088" cy="792088"/>
            </a:xfrm>
          </p:grpSpPr>
          <p:pic>
            <p:nvPicPr>
              <p:cNvPr id="23572" name="Picture 4" descr="C:\Users\Soloman\Desktop\墨斑2.png"/>
              <p:cNvPicPr>
                <a:picLocks noChangeAspect="1"/>
              </p:cNvPicPr>
              <p:nvPr/>
            </p:nvPicPr>
            <p:blipFill>
              <a:blip r:embed="rId2"/>
              <a:stretch>
                <a:fillRect/>
              </a:stretch>
            </p:blipFill>
            <p:spPr>
              <a:xfrm>
                <a:off x="3275856" y="3933056"/>
                <a:ext cx="792088" cy="792088"/>
              </a:xfrm>
              <a:prstGeom prst="rect">
                <a:avLst/>
              </a:prstGeom>
              <a:noFill/>
              <a:ln w="9525">
                <a:noFill/>
              </a:ln>
            </p:spPr>
          </p:pic>
          <p:sp>
            <p:nvSpPr>
              <p:cNvPr id="28" name="TextBox 14"/>
              <p:cNvSpPr txBox="1">
                <a:spLocks noChangeArrowheads="1"/>
              </p:cNvSpPr>
              <p:nvPr/>
            </p:nvSpPr>
            <p:spPr bwMode="auto">
              <a:xfrm>
                <a:off x="3400628" y="4068479"/>
                <a:ext cx="602357" cy="553188"/>
              </a:xfrm>
              <a:prstGeom prst="rect">
                <a:avLst/>
              </a:prstGeom>
              <a:noFill/>
              <a:ln>
                <a:noFill/>
              </a:ln>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100" b="1" i="0" u="none" strike="noStrike" kern="1200" cap="none" spc="0" normalizeH="0" baseline="0" noProof="0" dirty="0" smtClean="0">
                    <a:ln>
                      <a:noFill/>
                    </a:ln>
                    <a:solidFill>
                      <a:schemeClr val="bg1"/>
                    </a:solidFill>
                    <a:effectLst/>
                    <a:uLnTx/>
                    <a:uFillTx/>
                    <a:latin typeface="+mn-lt"/>
                    <a:ea typeface="+mn-ea"/>
                    <a:cs typeface="+mn-ea"/>
                    <a:sym typeface="+mn-lt"/>
                  </a:rPr>
                  <a:t>五</a:t>
                </a:r>
                <a:endParaRPr kumimoji="0" lang="zh-CN" altLang="en-US" sz="2100" b="1" i="0" u="none" strike="noStrike" kern="1200" cap="none" spc="0" normalizeH="0" baseline="0" noProof="0" dirty="0">
                  <a:ln>
                    <a:noFill/>
                  </a:ln>
                  <a:solidFill>
                    <a:schemeClr val="bg1"/>
                  </a:solidFill>
                  <a:effectLst/>
                  <a:uLnTx/>
                  <a:uFillTx/>
                  <a:latin typeface="+mn-lt"/>
                  <a:ea typeface="+mn-ea"/>
                  <a:cs typeface="+mn-ea"/>
                  <a:sym typeface="+mn-lt"/>
                </a:endParaRPr>
              </a:p>
            </p:txBody>
          </p:sp>
        </p:grpSp>
        <p:grpSp>
          <p:nvGrpSpPr>
            <p:cNvPr id="23574" name="组合 10"/>
            <p:cNvGrpSpPr/>
            <p:nvPr/>
          </p:nvGrpSpPr>
          <p:grpSpPr>
            <a:xfrm>
              <a:off x="1548710" y="4600161"/>
              <a:ext cx="790575" cy="790575"/>
              <a:chOff x="3275856" y="3933056"/>
              <a:chExt cx="792088" cy="792088"/>
            </a:xfrm>
          </p:grpSpPr>
          <p:pic>
            <p:nvPicPr>
              <p:cNvPr id="23575" name="Picture 4" descr="C:\Users\Soloman\Desktop\墨斑2.png"/>
              <p:cNvPicPr>
                <a:picLocks noChangeAspect="1"/>
              </p:cNvPicPr>
              <p:nvPr/>
            </p:nvPicPr>
            <p:blipFill>
              <a:blip r:embed="rId2"/>
              <a:stretch>
                <a:fillRect/>
              </a:stretch>
            </p:blipFill>
            <p:spPr>
              <a:xfrm>
                <a:off x="3275856" y="3933056"/>
                <a:ext cx="792088" cy="792088"/>
              </a:xfrm>
              <a:prstGeom prst="rect">
                <a:avLst/>
              </a:prstGeom>
              <a:noFill/>
              <a:ln w="9525">
                <a:noFill/>
              </a:ln>
            </p:spPr>
          </p:pic>
          <p:sp>
            <p:nvSpPr>
              <p:cNvPr id="31" name="TextBox 14"/>
              <p:cNvSpPr txBox="1">
                <a:spLocks noChangeArrowheads="1"/>
              </p:cNvSpPr>
              <p:nvPr/>
            </p:nvSpPr>
            <p:spPr bwMode="auto">
              <a:xfrm>
                <a:off x="3400275" y="4068856"/>
                <a:ext cx="602357" cy="553188"/>
              </a:xfrm>
              <a:prstGeom prst="rect">
                <a:avLst/>
              </a:prstGeom>
              <a:noFill/>
              <a:ln>
                <a:noFill/>
              </a:ln>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100" b="1" i="0" u="none" strike="noStrike" kern="1200" cap="none" spc="0" normalizeH="0" baseline="0" noProof="0" dirty="0" smtClean="0">
                    <a:ln>
                      <a:noFill/>
                    </a:ln>
                    <a:solidFill>
                      <a:schemeClr val="bg1"/>
                    </a:solidFill>
                    <a:effectLst/>
                    <a:uLnTx/>
                    <a:uFillTx/>
                    <a:latin typeface="+mn-lt"/>
                    <a:ea typeface="+mn-ea"/>
                    <a:cs typeface="+mn-ea"/>
                    <a:sym typeface="+mn-lt"/>
                  </a:rPr>
                  <a:t>六</a:t>
                </a:r>
                <a:endParaRPr kumimoji="0" lang="zh-CN" altLang="en-US" sz="2100" b="1" i="0" u="none" strike="noStrike" kern="1200" cap="none" spc="0" normalizeH="0" baseline="0" noProof="0" dirty="0">
                  <a:ln>
                    <a:noFill/>
                  </a:ln>
                  <a:solidFill>
                    <a:schemeClr val="bg1"/>
                  </a:solidFill>
                  <a:effectLst/>
                  <a:uLnTx/>
                  <a:uFillTx/>
                  <a:latin typeface="+mn-lt"/>
                  <a:ea typeface="+mn-ea"/>
                  <a:cs typeface="+mn-ea"/>
                  <a:sym typeface="+mn-lt"/>
                </a:endParaRPr>
              </a:p>
            </p:txBody>
          </p:sp>
        </p:grpSp>
        <p:sp>
          <p:nvSpPr>
            <p:cNvPr id="14354" name="TextBox 21"/>
            <p:cNvSpPr txBox="1"/>
            <p:nvPr/>
          </p:nvSpPr>
          <p:spPr>
            <a:xfrm>
              <a:off x="2463378" y="5575589"/>
              <a:ext cx="1498433" cy="429341"/>
            </a:xfrm>
            <a:prstGeom prst="rect">
              <a:avLst/>
            </a:prstGeom>
            <a:noFill/>
            <a:ln w="9525">
              <a:noFill/>
            </a:ln>
          </p:spPr>
          <p:txBody>
            <a:bodyPr>
              <a:spAutoFit/>
            </a:bodyPr>
            <a:p>
              <a:pPr algn="ctr"/>
              <a:r>
                <a:rPr lang="zh-CN" altLang="en-US" sz="1500" b="1" noProof="1" dirty="0">
                  <a:solidFill>
                    <a:srgbClr val="0070C0"/>
                  </a:solidFill>
                  <a:latin typeface="宋体" panose="02010600030101010101" pitchFamily="2" charset="-122"/>
                  <a:ea typeface="宋体" panose="02010600030101010101" pitchFamily="2" charset="-122"/>
                  <a:cs typeface="+mn-cs"/>
                  <a:sym typeface="+mn-lt"/>
                </a:rPr>
                <a:t>脂肪肝</a:t>
              </a:r>
              <a:endParaRPr lang="zh-CN" altLang="en-US" sz="1500" b="1" noProof="1" dirty="0">
                <a:solidFill>
                  <a:srgbClr val="0070C0"/>
                </a:solidFill>
                <a:latin typeface="宋体" panose="02010600030101010101" pitchFamily="2" charset="-122"/>
                <a:sym typeface="+mn-lt"/>
              </a:endParaRPr>
            </a:p>
          </p:txBody>
        </p:sp>
        <p:sp>
          <p:nvSpPr>
            <p:cNvPr id="14355" name="TextBox 21"/>
            <p:cNvSpPr txBox="1"/>
            <p:nvPr/>
          </p:nvSpPr>
          <p:spPr>
            <a:xfrm>
              <a:off x="1036375" y="5210420"/>
              <a:ext cx="1498433" cy="737586"/>
            </a:xfrm>
            <a:prstGeom prst="rect">
              <a:avLst/>
            </a:prstGeom>
            <a:noFill/>
            <a:ln w="9525">
              <a:noFill/>
            </a:ln>
          </p:spPr>
          <p:txBody>
            <a:bodyPr>
              <a:spAutoFit/>
            </a:bodyPr>
            <a:p>
              <a:pPr algn="ctr"/>
              <a:r>
                <a:rPr lang="zh-CN" altLang="en-US" sz="1500" b="1" noProof="1" dirty="0">
                  <a:solidFill>
                    <a:srgbClr val="0070C0"/>
                  </a:solidFill>
                  <a:latin typeface="宋体" panose="02010600030101010101" pitchFamily="2" charset="-122"/>
                  <a:ea typeface="宋体" panose="02010600030101010101" pitchFamily="2" charset="-122"/>
                  <a:cs typeface="+mn-cs"/>
                  <a:sym typeface="+mn-lt"/>
                </a:rPr>
                <a:t>胆结石</a:t>
              </a:r>
              <a:endParaRPr lang="en-US" altLang="zh-CN" sz="1500" b="1" noProof="1" dirty="0">
                <a:solidFill>
                  <a:srgbClr val="0070C0"/>
                </a:solidFill>
                <a:latin typeface="宋体" panose="02010600030101010101" pitchFamily="2" charset="-122"/>
                <a:sym typeface="+mn-lt"/>
              </a:endParaRPr>
            </a:p>
            <a:p>
              <a:pPr algn="ctr"/>
              <a:r>
                <a:rPr lang="zh-CN" altLang="en-US" sz="1500" b="1" noProof="1" dirty="0">
                  <a:solidFill>
                    <a:srgbClr val="0070C0"/>
                  </a:solidFill>
                  <a:latin typeface="宋体" panose="02010600030101010101" pitchFamily="2" charset="-122"/>
                  <a:ea typeface="宋体" panose="02010600030101010101" pitchFamily="2" charset="-122"/>
                  <a:cs typeface="+mn-cs"/>
                  <a:sym typeface="+mn-lt"/>
                </a:rPr>
                <a:t>胰腺炎</a:t>
              </a:r>
              <a:endParaRPr lang="zh-CN" altLang="en-US" sz="1500" b="1" noProof="1" dirty="0">
                <a:solidFill>
                  <a:srgbClr val="0070C0"/>
                </a:solidFill>
                <a:latin typeface="宋体" panose="02010600030101010101" pitchFamily="2" charset="-122"/>
                <a:sym typeface="+mn-lt"/>
              </a:endParaRPr>
            </a:p>
          </p:txBody>
        </p:sp>
        <p:grpSp>
          <p:nvGrpSpPr>
            <p:cNvPr id="23579" name="组合 10"/>
            <p:cNvGrpSpPr/>
            <p:nvPr/>
          </p:nvGrpSpPr>
          <p:grpSpPr>
            <a:xfrm>
              <a:off x="876163" y="3718891"/>
              <a:ext cx="790575" cy="790575"/>
              <a:chOff x="3275856" y="3933056"/>
              <a:chExt cx="792088" cy="792088"/>
            </a:xfrm>
          </p:grpSpPr>
          <p:pic>
            <p:nvPicPr>
              <p:cNvPr id="23580" name="Picture 4" descr="C:\Users\Soloman\Desktop\墨斑2.png"/>
              <p:cNvPicPr>
                <a:picLocks noChangeAspect="1"/>
              </p:cNvPicPr>
              <p:nvPr/>
            </p:nvPicPr>
            <p:blipFill>
              <a:blip r:embed="rId2"/>
              <a:stretch>
                <a:fillRect/>
              </a:stretch>
            </p:blipFill>
            <p:spPr>
              <a:xfrm>
                <a:off x="3275856" y="3933056"/>
                <a:ext cx="792088" cy="792088"/>
              </a:xfrm>
              <a:prstGeom prst="rect">
                <a:avLst/>
              </a:prstGeom>
              <a:noFill/>
              <a:ln w="9525">
                <a:noFill/>
              </a:ln>
            </p:spPr>
          </p:pic>
          <p:sp>
            <p:nvSpPr>
              <p:cNvPr id="36" name="TextBox 14"/>
              <p:cNvSpPr txBox="1">
                <a:spLocks noChangeArrowheads="1"/>
              </p:cNvSpPr>
              <p:nvPr/>
            </p:nvSpPr>
            <p:spPr bwMode="auto">
              <a:xfrm>
                <a:off x="3399796" y="4068958"/>
                <a:ext cx="602357" cy="553188"/>
              </a:xfrm>
              <a:prstGeom prst="rect">
                <a:avLst/>
              </a:prstGeom>
              <a:noFill/>
              <a:ln>
                <a:noFill/>
              </a:ln>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100" b="1" i="0" u="none" strike="noStrike" kern="1200" cap="none" spc="0" normalizeH="0" baseline="0" noProof="0" dirty="0" smtClean="0">
                    <a:ln>
                      <a:noFill/>
                    </a:ln>
                    <a:solidFill>
                      <a:schemeClr val="bg1"/>
                    </a:solidFill>
                    <a:effectLst/>
                    <a:uLnTx/>
                    <a:uFillTx/>
                    <a:latin typeface="+mn-lt"/>
                    <a:ea typeface="+mn-ea"/>
                    <a:cs typeface="+mn-ea"/>
                    <a:sym typeface="+mn-lt"/>
                  </a:rPr>
                  <a:t>七</a:t>
                </a:r>
                <a:endParaRPr kumimoji="0" lang="zh-CN" altLang="en-US" sz="2100" b="1" i="0" u="none" strike="noStrike" kern="1200" cap="none" spc="0" normalizeH="0" baseline="0" noProof="0" dirty="0">
                  <a:ln>
                    <a:noFill/>
                  </a:ln>
                  <a:solidFill>
                    <a:schemeClr val="bg1"/>
                  </a:solidFill>
                  <a:effectLst/>
                  <a:uLnTx/>
                  <a:uFillTx/>
                  <a:latin typeface="+mn-lt"/>
                  <a:ea typeface="+mn-ea"/>
                  <a:cs typeface="+mn-ea"/>
                  <a:sym typeface="+mn-lt"/>
                </a:endParaRPr>
              </a:p>
            </p:txBody>
          </p:sp>
        </p:grpSp>
        <p:sp>
          <p:nvSpPr>
            <p:cNvPr id="14357" name="TextBox 21"/>
            <p:cNvSpPr txBox="1"/>
            <p:nvPr/>
          </p:nvSpPr>
          <p:spPr>
            <a:xfrm>
              <a:off x="-79514" y="3843419"/>
              <a:ext cx="1498433" cy="737586"/>
            </a:xfrm>
            <a:prstGeom prst="rect">
              <a:avLst/>
            </a:prstGeom>
            <a:noFill/>
            <a:ln w="9525">
              <a:noFill/>
            </a:ln>
          </p:spPr>
          <p:txBody>
            <a:bodyPr>
              <a:spAutoFit/>
            </a:bodyPr>
            <a:p>
              <a:pPr algn="ctr"/>
              <a:r>
                <a:rPr lang="zh-CN" altLang="en-US" sz="1500" b="1" noProof="1" dirty="0">
                  <a:solidFill>
                    <a:srgbClr val="0070C0"/>
                  </a:solidFill>
                  <a:latin typeface="宋体" panose="02010600030101010101" pitchFamily="2" charset="-122"/>
                  <a:ea typeface="宋体" panose="02010600030101010101" pitchFamily="2" charset="-122"/>
                  <a:cs typeface="+mn-cs"/>
                  <a:sym typeface="+mn-lt"/>
                </a:rPr>
                <a:t>老年</a:t>
              </a:r>
              <a:endParaRPr lang="en-US" altLang="zh-CN" sz="1500" b="1" noProof="1" dirty="0">
                <a:solidFill>
                  <a:srgbClr val="0070C0"/>
                </a:solidFill>
                <a:latin typeface="宋体" panose="02010600030101010101" pitchFamily="2" charset="-122"/>
                <a:sym typeface="+mn-lt"/>
              </a:endParaRPr>
            </a:p>
            <a:p>
              <a:pPr algn="ctr"/>
              <a:r>
                <a:rPr lang="zh-CN" altLang="en-US" sz="1500" b="1" noProof="1" dirty="0">
                  <a:solidFill>
                    <a:srgbClr val="0070C0"/>
                  </a:solidFill>
                  <a:latin typeface="宋体" panose="02010600030101010101" pitchFamily="2" charset="-122"/>
                  <a:ea typeface="宋体" panose="02010600030101010101" pitchFamily="2" charset="-122"/>
                  <a:cs typeface="+mn-cs"/>
                  <a:sym typeface="+mn-lt"/>
                </a:rPr>
                <a:t>痴呆</a:t>
              </a:r>
              <a:endParaRPr lang="zh-CN" altLang="en-US" sz="1500" b="1" noProof="1" dirty="0">
                <a:solidFill>
                  <a:srgbClr val="0070C0"/>
                </a:solidFill>
                <a:latin typeface="宋体" panose="02010600030101010101" pitchFamily="2" charset="-122"/>
                <a:sym typeface="+mn-lt"/>
              </a:endParaRPr>
            </a:p>
          </p:txBody>
        </p:sp>
      </p:grpSp>
      <p:sp>
        <p:nvSpPr>
          <p:cNvPr id="14342" name="矩形 37"/>
          <p:cNvSpPr/>
          <p:nvPr/>
        </p:nvSpPr>
        <p:spPr>
          <a:xfrm>
            <a:off x="265829" y="4796648"/>
            <a:ext cx="4572000" cy="206375"/>
          </a:xfrm>
          <a:prstGeom prst="rect">
            <a:avLst/>
          </a:prstGeom>
          <a:noFill/>
          <a:ln w="9525">
            <a:noFill/>
          </a:ln>
        </p:spPr>
        <p:txBody>
          <a:bodyPr>
            <a:spAutoFit/>
          </a:bodyPr>
          <a:p>
            <a:pPr fontAlgn="base"/>
            <a:r>
              <a:rPr lang="zh-CN" altLang="zh-CN" sz="750" strike="noStrike" noProof="1" dirty="0">
                <a:latin typeface="Arial" panose="020B0604020202020204" pitchFamily="34" charset="0"/>
                <a:ea typeface="宋体" panose="02010600030101010101" pitchFamily="2" charset="-122"/>
                <a:cs typeface="+mn-cs"/>
                <a:sym typeface="李旭科书法"/>
              </a:rPr>
              <a:t>参考文献：苏蓉,于德水.高脂血症的危害与防治[J].中国当代医学,2009,16(8):128-129.</a:t>
            </a:r>
            <a:endParaRPr lang="zh-CN" altLang="en-US" sz="750" strike="noStrike" noProof="1" dirty="0">
              <a:latin typeface="Arial" panose="020B0604020202020204" pitchFamily="34" charset="0"/>
              <a:ea typeface="宋体" panose="02010600030101010101" pitchFamily="2" charset="-122"/>
            </a:endParaRPr>
          </a:p>
        </p:txBody>
      </p:sp>
      <p:sp>
        <p:nvSpPr>
          <p:cNvPr id="40" name="矩形 39"/>
          <p:cNvSpPr/>
          <p:nvPr/>
        </p:nvSpPr>
        <p:spPr>
          <a:xfrm>
            <a:off x="3190077" y="4259280"/>
            <a:ext cx="5069205" cy="414020"/>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a:spAutoFit/>
            <a:scene3d>
              <a:camera prst="orthographicFront"/>
              <a:lightRig rig="threePt" dir="t"/>
            </a:scene3d>
            <a:sp3d extrusionH="57150">
              <a:bevelT w="38100" h="38100"/>
            </a:sp3d>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100" b="1" i="0" u="none" strike="noStrike" kern="1200" cap="none" spc="0" normalizeH="0" baseline="0" noProof="1">
                <a:ln>
                  <a:noFill/>
                </a:ln>
                <a:solidFill>
                  <a:schemeClr val="accent2">
                    <a:lumMod val="75000"/>
                  </a:schemeClr>
                </a:solidFill>
                <a:effectLst>
                  <a:reflection blurRad="6350" stA="53000" endA="300" endPos="35500" dir="5400000" sy="-90000" algn="bl" rotWithShape="0"/>
                </a:effectLst>
                <a:uLnTx/>
                <a:uFillTx/>
                <a:latin typeface="Arial" panose="020B0604020202020204" pitchFamily="34" charset="0"/>
                <a:ea typeface="宋体" panose="02010600030101010101" pitchFamily="2" charset="-122"/>
                <a:cs typeface="+mn-cs"/>
                <a:sym typeface="+mn-ea"/>
              </a:rPr>
              <a:t>       </a:t>
            </a:r>
            <a:r>
              <a:rPr kumimoji="0" lang="zh-CN" altLang="en-US" sz="1905" b="1" i="0" u="none" strike="noStrike" kern="1200" cap="none" spc="0" normalizeH="0" baseline="0" noProof="1">
                <a:ln>
                  <a:noFill/>
                </a:ln>
                <a:solidFill>
                  <a:srgbClr val="FF0000"/>
                </a:solidFill>
                <a:effectLst>
                  <a:reflection blurRad="6350" stA="53000" endA="300" endPos="35500" dir="5400000" sy="-90000" algn="bl" rotWithShape="0"/>
                </a:effectLst>
                <a:uLnTx/>
                <a:uFillTx/>
                <a:latin typeface="微软雅黑" panose="020B0503020204020204" pitchFamily="34" charset="-122"/>
                <a:ea typeface="微软雅黑" panose="020B0503020204020204" pitchFamily="34" charset="-122"/>
                <a:cs typeface="+mn-cs"/>
                <a:sym typeface="+mn-ea"/>
              </a:rPr>
              <a:t>高血脂</a:t>
            </a:r>
            <a:r>
              <a:rPr kumimoji="0" lang="zh-CN" altLang="zh-CN" sz="1905" b="1" i="0" u="none" strike="noStrike" kern="1200" cap="none" spc="0" normalizeH="0" baseline="0" noProof="1">
                <a:ln>
                  <a:noFill/>
                </a:ln>
                <a:solidFill>
                  <a:srgbClr val="FF0000"/>
                </a:solidFill>
                <a:effectLst>
                  <a:reflection blurRad="6350" stA="53000" endA="300" endPos="35500" dir="5400000" sy="-90000" algn="bl" rotWithShape="0"/>
                </a:effectLst>
                <a:uLnTx/>
                <a:uFillTx/>
                <a:latin typeface="微软雅黑" panose="020B0503020204020204" pitchFamily="34" charset="-122"/>
                <a:ea typeface="微软雅黑" panose="020B0503020204020204" pitchFamily="34" charset="-122"/>
                <a:cs typeface="+mn-cs"/>
                <a:sym typeface="+mn-ea"/>
              </a:rPr>
              <a:t>最大的危害是引起动脉粥样硬化</a:t>
            </a:r>
            <a:r>
              <a:rPr kumimoji="0" lang="zh-CN" altLang="en-US" sz="1905" b="1" i="0" u="none" strike="noStrike" kern="1200" cap="none" spc="0" normalizeH="0" baseline="0" noProof="1">
                <a:ln>
                  <a:noFill/>
                </a:ln>
                <a:solidFill>
                  <a:srgbClr val="FF0000"/>
                </a:solidFill>
                <a:effectLst>
                  <a:reflection blurRad="6350" stA="53000" endA="300" endPos="35500" dir="5400000" sy="-90000" algn="bl" rotWithShape="0"/>
                </a:effectLst>
                <a:uLnTx/>
                <a:uFillTx/>
                <a:latin typeface="微软雅黑" panose="020B0503020204020204" pitchFamily="34" charset="-122"/>
                <a:ea typeface="微软雅黑" panose="020B0503020204020204" pitchFamily="34" charset="-122"/>
                <a:cs typeface="+mn-cs"/>
                <a:sym typeface="+mn-ea"/>
              </a:rPr>
              <a:t>！</a:t>
            </a:r>
            <a:endParaRPr kumimoji="0" lang="zh-CN" altLang="en-US" sz="1905" b="1" i="0" u="none" strike="noStrike" kern="1200" cap="none" spc="0" normalizeH="0" baseline="0" noProof="1">
              <a:ln>
                <a:noFill/>
              </a:ln>
              <a:solidFill>
                <a:srgbClr val="FF0000"/>
              </a:solidFill>
              <a:effectLst>
                <a:reflection blurRad="6350" stA="53000" endA="300" endPos="35500" dir="5400000" sy="-90000" algn="bl" rotWithShape="0"/>
              </a:effectLst>
              <a:uLnTx/>
              <a:uFillTx/>
              <a:latin typeface="微软雅黑" panose="020B0503020204020204" pitchFamily="34" charset="-122"/>
              <a:ea typeface="微软雅黑" panose="020B0503020204020204" pitchFamily="34" charset="-122"/>
              <a:cs typeface="+mn-cs"/>
              <a:sym typeface="+mn-ea"/>
            </a:endParaRPr>
          </a:p>
        </p:txBody>
      </p:sp>
      <p:pic>
        <p:nvPicPr>
          <p:cNvPr id="23585" name="Picture 4" descr="C:\Users\Soloman\Desktop\墨斑2.png"/>
          <p:cNvPicPr>
            <a:picLocks noChangeAspect="1"/>
          </p:cNvPicPr>
          <p:nvPr/>
        </p:nvPicPr>
        <p:blipFill>
          <a:blip r:embed="rId2"/>
          <a:stretch>
            <a:fillRect/>
          </a:stretch>
        </p:blipFill>
        <p:spPr>
          <a:xfrm>
            <a:off x="3538922" y="2797263"/>
            <a:ext cx="592130" cy="593390"/>
          </a:xfrm>
          <a:prstGeom prst="rect">
            <a:avLst/>
          </a:prstGeom>
          <a:noFill/>
          <a:ln w="9525">
            <a:noFill/>
          </a:ln>
        </p:spPr>
      </p:pic>
      <p:sp>
        <p:nvSpPr>
          <p:cNvPr id="9" name="TextBox 12"/>
          <p:cNvSpPr txBox="1">
            <a:spLocks noChangeArrowheads="1"/>
          </p:cNvSpPr>
          <p:nvPr/>
        </p:nvSpPr>
        <p:spPr bwMode="auto">
          <a:xfrm>
            <a:off x="3628371" y="2879154"/>
            <a:ext cx="450850" cy="414020"/>
          </a:xfrm>
          <a:prstGeom prst="rect">
            <a:avLst/>
          </a:prstGeom>
          <a:noFill/>
          <a:ln>
            <a:noFill/>
          </a:ln>
        </p:spPr>
        <p:txBody>
          <a:bodyPr wrap="none">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2100" b="1" i="0" u="none" strike="noStrike" kern="1200" cap="none" spc="0" normalizeH="0" baseline="0" noProof="0" dirty="0">
                <a:ln>
                  <a:noFill/>
                </a:ln>
                <a:solidFill>
                  <a:schemeClr val="bg1"/>
                </a:solidFill>
                <a:effectLst/>
                <a:uLnTx/>
                <a:uFillTx/>
                <a:latin typeface="+mn-lt"/>
                <a:ea typeface="+mn-ea"/>
                <a:cs typeface="+mn-ea"/>
                <a:sym typeface="+mn-lt"/>
              </a:rPr>
              <a:t>三</a:t>
            </a:r>
            <a:endParaRPr kumimoji="0" lang="zh-CN" altLang="en-US" sz="2100" b="1" i="0" u="none" strike="noStrike" kern="1200" cap="none" spc="0" normalizeH="0" baseline="0" noProof="0" dirty="0">
              <a:ln>
                <a:noFill/>
              </a:ln>
              <a:solidFill>
                <a:schemeClr val="bg1"/>
              </a:solidFill>
              <a:effectLst/>
              <a:uLnTx/>
              <a:uFillTx/>
              <a:latin typeface="+mn-lt"/>
              <a:ea typeface="+mn-ea"/>
              <a:cs typeface="+mn-ea"/>
              <a:sym typeface="+mn-lt"/>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1"/>
                                          </p:val>
                                        </p:tav>
                                        <p:tav tm="100000">
                                          <p:val>
                                            <p:strVal val="#ppt_x"/>
                                          </p:val>
                                        </p:tav>
                                      </p:tavLst>
                                    </p:anim>
                                    <p:anim calcmode="lin" valueType="num">
                                      <p:cBhvr>
                                        <p:cTn id="9" dur="1000" fill="hold"/>
                                        <p:tgtEl>
                                          <p:spTgt spid="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4605" name="Picture 6"/>
          <p:cNvPicPr>
            <a:picLocks noChangeAspect="1"/>
          </p:cNvPicPr>
          <p:nvPr/>
        </p:nvPicPr>
        <p:blipFill>
          <a:blip r:embed="rId1"/>
          <a:stretch>
            <a:fillRect/>
          </a:stretch>
        </p:blipFill>
        <p:spPr>
          <a:xfrm>
            <a:off x="3710262" y="4136486"/>
            <a:ext cx="956227" cy="588350"/>
          </a:xfrm>
          <a:prstGeom prst="rect">
            <a:avLst/>
          </a:prstGeom>
          <a:noFill/>
          <a:ln w="9525">
            <a:noFill/>
          </a:ln>
        </p:spPr>
      </p:pic>
      <p:pic>
        <p:nvPicPr>
          <p:cNvPr id="24606" name="Picture 5"/>
          <p:cNvPicPr>
            <a:picLocks noChangeAspect="1"/>
          </p:cNvPicPr>
          <p:nvPr/>
        </p:nvPicPr>
        <p:blipFill>
          <a:blip r:embed="rId2"/>
          <a:stretch>
            <a:fillRect/>
          </a:stretch>
        </p:blipFill>
        <p:spPr>
          <a:xfrm>
            <a:off x="4748380" y="4118848"/>
            <a:ext cx="886935" cy="599689"/>
          </a:xfrm>
          <a:prstGeom prst="rect">
            <a:avLst/>
          </a:prstGeom>
          <a:noFill/>
          <a:ln w="9525">
            <a:noFill/>
          </a:ln>
        </p:spPr>
      </p:pic>
      <p:pic>
        <p:nvPicPr>
          <p:cNvPr id="24607" name="Picture 4"/>
          <p:cNvPicPr>
            <a:picLocks noChangeAspect="1"/>
          </p:cNvPicPr>
          <p:nvPr/>
        </p:nvPicPr>
        <p:blipFill>
          <a:blip r:embed="rId3"/>
          <a:stretch>
            <a:fillRect/>
          </a:stretch>
        </p:blipFill>
        <p:spPr>
          <a:xfrm>
            <a:off x="6597841" y="4144045"/>
            <a:ext cx="885675" cy="589610"/>
          </a:xfrm>
          <a:prstGeom prst="rect">
            <a:avLst/>
          </a:prstGeom>
          <a:noFill/>
          <a:ln w="9525">
            <a:noFill/>
          </a:ln>
        </p:spPr>
      </p:pic>
      <p:pic>
        <p:nvPicPr>
          <p:cNvPr id="24608" name="Picture 2"/>
          <p:cNvPicPr>
            <a:picLocks noChangeAspect="1"/>
          </p:cNvPicPr>
          <p:nvPr/>
        </p:nvPicPr>
        <p:blipFill>
          <a:blip r:embed="rId4"/>
          <a:stretch>
            <a:fillRect/>
          </a:stretch>
        </p:blipFill>
        <p:spPr>
          <a:xfrm>
            <a:off x="5678150" y="4137745"/>
            <a:ext cx="836541" cy="595910"/>
          </a:xfrm>
          <a:prstGeom prst="rect">
            <a:avLst/>
          </a:prstGeom>
          <a:noFill/>
          <a:ln w="9525">
            <a:noFill/>
          </a:ln>
        </p:spPr>
      </p:pic>
      <p:pic>
        <p:nvPicPr>
          <p:cNvPr id="24609" name="Picture 2"/>
          <p:cNvPicPr>
            <a:picLocks noChangeAspect="1"/>
          </p:cNvPicPr>
          <p:nvPr/>
        </p:nvPicPr>
        <p:blipFill>
          <a:blip r:embed="rId5"/>
          <a:stretch>
            <a:fillRect/>
          </a:stretch>
        </p:blipFill>
        <p:spPr>
          <a:xfrm>
            <a:off x="2708680" y="4145304"/>
            <a:ext cx="920952" cy="595910"/>
          </a:xfrm>
          <a:prstGeom prst="rect">
            <a:avLst/>
          </a:prstGeom>
          <a:noFill/>
          <a:ln w="9525">
            <a:noFill/>
          </a:ln>
        </p:spPr>
      </p:pic>
      <p:sp>
        <p:nvSpPr>
          <p:cNvPr id="6" name="Text Box 269"/>
          <p:cNvSpPr txBox="1">
            <a:spLocks noChangeArrowheads="1"/>
          </p:cNvSpPr>
          <p:nvPr/>
        </p:nvSpPr>
        <p:spPr bwMode="auto">
          <a:xfrm>
            <a:off x="2557498" y="3696797"/>
            <a:ext cx="2498285" cy="46037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0" dirty="0">
                <a:ln>
                  <a:noFill/>
                </a:ln>
                <a:solidFill>
                  <a:srgbClr val="77384B"/>
                </a:solidFill>
                <a:effectLst/>
                <a:uLnTx/>
                <a:uFillTx/>
                <a:latin typeface="+mn-lt"/>
                <a:ea typeface="+mn-ea"/>
                <a:cs typeface="+mn-ea"/>
                <a:sym typeface="+mn-lt"/>
              </a:rPr>
              <a:t> </a:t>
            </a:r>
            <a:r>
              <a:rPr kumimoji="0" lang="zh-CN" altLang="en-US" sz="1200" b="0" i="0" u="none" strike="noStrike" kern="1200" cap="none" spc="0" normalizeH="0" baseline="0" noProof="0" dirty="0">
                <a:ln>
                  <a:noFill/>
                </a:ln>
                <a:solidFill>
                  <a:srgbClr val="77384B"/>
                </a:solidFill>
                <a:effectLst/>
                <a:uLnTx/>
                <a:uFillTx/>
                <a:latin typeface="+mn-lt"/>
                <a:ea typeface="+mn-ea"/>
                <a:cs typeface="+mn-ea"/>
                <a:sym typeface="+mn-ea"/>
              </a:rPr>
              <a:t>缺乏运动，摄入高热量食物，饮食结构不合理，肥胖。</a:t>
            </a:r>
            <a:endParaRPr kumimoji="0" lang="zh-CN" altLang="en-US" sz="1200" b="0" i="0" u="none" strike="noStrike" kern="1200" cap="none" spc="0" normalizeH="0" baseline="0" noProof="0" dirty="0">
              <a:ln>
                <a:noFill/>
              </a:ln>
              <a:solidFill>
                <a:srgbClr val="77384B"/>
              </a:solidFill>
              <a:effectLst/>
              <a:uLnTx/>
              <a:uFillTx/>
              <a:latin typeface="+mn-lt"/>
              <a:ea typeface="+mn-ea"/>
              <a:cs typeface="+mn-ea"/>
              <a:sym typeface="+mn-lt"/>
            </a:endParaRPr>
          </a:p>
        </p:txBody>
      </p:sp>
      <p:sp>
        <p:nvSpPr>
          <p:cNvPr id="7" name="Text Box 270"/>
          <p:cNvSpPr txBox="1">
            <a:spLocks noChangeArrowheads="1"/>
          </p:cNvSpPr>
          <p:nvPr/>
        </p:nvSpPr>
        <p:spPr bwMode="auto">
          <a:xfrm>
            <a:off x="4076878" y="2741830"/>
            <a:ext cx="3160967" cy="46037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zh-CN" sz="1200" b="0" i="0" u="none" strike="noStrike" kern="1200" cap="none" spc="0" normalizeH="0" baseline="0" noProof="0" dirty="0">
                <a:ln>
                  <a:noFill/>
                </a:ln>
                <a:solidFill>
                  <a:srgbClr val="77384B"/>
                </a:solidFill>
                <a:effectLst/>
                <a:uLnTx/>
                <a:uFillTx/>
                <a:latin typeface="+mn-lt"/>
                <a:ea typeface="+mn-ea"/>
                <a:cs typeface="+mn-ea"/>
                <a:sym typeface="+mn-lt"/>
              </a:rPr>
              <a:t> </a:t>
            </a:r>
            <a:r>
              <a:rPr kumimoji="0" lang="zh-CN" altLang="en-US" sz="1200" b="0" i="0" u="none" strike="noStrike" kern="1200" cap="none" spc="0" normalizeH="0" baseline="0" noProof="0" dirty="0">
                <a:ln>
                  <a:noFill/>
                </a:ln>
                <a:solidFill>
                  <a:srgbClr val="77384B"/>
                </a:solidFill>
                <a:effectLst/>
                <a:uLnTx/>
                <a:uFillTx/>
                <a:latin typeface="+mn-lt"/>
                <a:ea typeface="+mn-ea"/>
                <a:cs typeface="+mn-ea"/>
                <a:sym typeface="+mn-ea"/>
              </a:rPr>
              <a:t>糖尿病、甲状腺功能减退症、库欣综合征、肝肾疾病、系统性红斑狼疮、骨髓瘤等。</a:t>
            </a:r>
            <a:endParaRPr kumimoji="0" lang="zh-CN" altLang="en-US" sz="1200" b="0" i="0" u="none" strike="noStrike" kern="1200" cap="none" spc="0" normalizeH="0" baseline="0" noProof="0" dirty="0">
              <a:ln>
                <a:noFill/>
              </a:ln>
              <a:solidFill>
                <a:srgbClr val="77384B"/>
              </a:solidFill>
              <a:effectLst/>
              <a:uLnTx/>
              <a:uFillTx/>
              <a:latin typeface="+mn-lt"/>
              <a:ea typeface="+mn-ea"/>
              <a:cs typeface="+mn-ea"/>
              <a:sym typeface="+mn-lt"/>
            </a:endParaRPr>
          </a:p>
        </p:txBody>
      </p:sp>
      <p:sp>
        <p:nvSpPr>
          <p:cNvPr id="13" name="Text Box 271"/>
          <p:cNvSpPr txBox="1">
            <a:spLocks noChangeArrowheads="1"/>
          </p:cNvSpPr>
          <p:nvPr/>
        </p:nvSpPr>
        <p:spPr bwMode="auto">
          <a:xfrm>
            <a:off x="5369486" y="1843556"/>
            <a:ext cx="2891359" cy="460375"/>
          </a:xfrm>
          <a:prstGeom prst="rect">
            <a:avLst/>
          </a:prstGeom>
          <a:no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50000"/>
              </a:spcBef>
              <a:spcAft>
                <a:spcPts val="0"/>
              </a:spcAft>
              <a:buClrTx/>
              <a:buSzTx/>
              <a:buFontTx/>
              <a:buNone/>
              <a:defRPr/>
            </a:pPr>
            <a:r>
              <a:rPr kumimoji="0" lang="zh-CN" altLang="en-US" sz="1200" b="0" i="0" u="none" strike="noStrike" kern="1200" cap="none" spc="0" normalizeH="0" baseline="0" noProof="0" dirty="0">
                <a:ln>
                  <a:noFill/>
                </a:ln>
                <a:solidFill>
                  <a:srgbClr val="77384B"/>
                </a:solidFill>
                <a:effectLst/>
                <a:uLnTx/>
                <a:uFillTx/>
                <a:latin typeface="+mn-lt"/>
                <a:ea typeface="+mn-ea"/>
                <a:cs typeface="+mn-ea"/>
                <a:sym typeface="+mn-ea"/>
              </a:rPr>
              <a:t>噻嗪类利尿药、某些β受体阻滞剂等。长期大量使用糖皮质激素可引起血脂异常。</a:t>
            </a:r>
            <a:endParaRPr kumimoji="0" lang="zh-CN" altLang="en-US" sz="1200" b="0" i="0" u="none" strike="noStrike" kern="1200" cap="none" spc="0" normalizeH="0" baseline="0" noProof="0" dirty="0">
              <a:ln>
                <a:noFill/>
              </a:ln>
              <a:solidFill>
                <a:srgbClr val="77384B"/>
              </a:solidFill>
              <a:effectLst/>
              <a:uLnTx/>
              <a:uFillTx/>
              <a:latin typeface="+mn-lt"/>
              <a:ea typeface="+mn-ea"/>
              <a:cs typeface="+mn-ea"/>
              <a:sym typeface="+mn-lt"/>
            </a:endParaRPr>
          </a:p>
        </p:txBody>
      </p:sp>
      <p:grpSp>
        <p:nvGrpSpPr>
          <p:cNvPr id="14" name="组合 12"/>
          <p:cNvGrpSpPr/>
          <p:nvPr/>
        </p:nvGrpSpPr>
        <p:grpSpPr>
          <a:xfrm>
            <a:off x="1030558" y="3276007"/>
            <a:ext cx="1446309" cy="700477"/>
            <a:chOff x="864162" y="3561976"/>
            <a:chExt cx="1677362" cy="572613"/>
          </a:xfrm>
        </p:grpSpPr>
        <p:pic>
          <p:nvPicPr>
            <p:cNvPr id="25610" name="Picture 6" descr="E:\水墨图表素材\图片1.png"/>
            <p:cNvPicPr>
              <a:picLocks noChangeAspect="1"/>
            </p:cNvPicPr>
            <p:nvPr/>
          </p:nvPicPr>
          <p:blipFill>
            <a:blip r:embed="rId6"/>
            <a:stretch>
              <a:fillRect/>
            </a:stretch>
          </p:blipFill>
          <p:spPr>
            <a:xfrm>
              <a:off x="864162" y="3561976"/>
              <a:ext cx="1677362" cy="572613"/>
            </a:xfrm>
            <a:prstGeom prst="rect">
              <a:avLst/>
            </a:prstGeom>
            <a:noFill/>
            <a:ln w="9525">
              <a:noFill/>
            </a:ln>
          </p:spPr>
        </p:pic>
        <p:sp>
          <p:nvSpPr>
            <p:cNvPr id="16" name="Text Box 265"/>
            <p:cNvSpPr txBox="1"/>
            <p:nvPr/>
          </p:nvSpPr>
          <p:spPr>
            <a:xfrm>
              <a:off x="934570" y="3677862"/>
              <a:ext cx="1519979" cy="301071"/>
            </a:xfrm>
            <a:prstGeom prst="rect">
              <a:avLst/>
            </a:prstGeom>
            <a:noFill/>
            <a:ln w="9525">
              <a:noFill/>
            </a:ln>
          </p:spPr>
          <p:txBody>
            <a:bodyPr>
              <a:spAutoFit/>
            </a:bodyPr>
            <a:p>
              <a:pPr algn="ctr" eaLnBrk="0" hangingPunct="0">
                <a:spcBef>
                  <a:spcPct val="50000"/>
                </a:spcBef>
              </a:pPr>
              <a:r>
                <a:rPr lang="zh-CN" altLang="en-US" sz="1800" b="1" noProof="1" dirty="0">
                  <a:solidFill>
                    <a:srgbClr val="E98A40"/>
                  </a:solidFill>
                  <a:latin typeface="宋体" panose="02010600030101010101" pitchFamily="2" charset="-122"/>
                  <a:ea typeface="宋体" panose="02010600030101010101" pitchFamily="2" charset="-122"/>
                  <a:cs typeface="+mn-cs"/>
                  <a:sym typeface="+mn-lt"/>
                </a:rPr>
                <a:t>饮食</a:t>
              </a:r>
              <a:r>
                <a:rPr lang="en-US" altLang="zh-CN" sz="1800" b="1" noProof="1" dirty="0">
                  <a:solidFill>
                    <a:srgbClr val="E98A40"/>
                  </a:solidFill>
                  <a:latin typeface="宋体" panose="02010600030101010101" pitchFamily="2" charset="-122"/>
                  <a:ea typeface="宋体" panose="02010600030101010101" pitchFamily="2" charset="-122"/>
                  <a:cs typeface="+mn-cs"/>
                  <a:sym typeface="+mn-lt"/>
                </a:rPr>
                <a:t>/</a:t>
              </a:r>
              <a:r>
                <a:rPr lang="zh-CN" altLang="en-US" sz="1800" b="1" noProof="1" dirty="0">
                  <a:solidFill>
                    <a:srgbClr val="E98A40"/>
                  </a:solidFill>
                  <a:latin typeface="宋体" panose="02010600030101010101" pitchFamily="2" charset="-122"/>
                  <a:ea typeface="宋体" panose="02010600030101010101" pitchFamily="2" charset="-122"/>
                  <a:cs typeface="+mn-cs"/>
                  <a:sym typeface="+mn-lt"/>
                </a:rPr>
                <a:t>少动</a:t>
              </a:r>
              <a:endParaRPr lang="en-US" altLang="zh-CN" sz="1800" b="1" noProof="1" dirty="0">
                <a:solidFill>
                  <a:srgbClr val="E98A40"/>
                </a:solidFill>
                <a:latin typeface="宋体" panose="02010600030101010101" pitchFamily="2" charset="-122"/>
                <a:sym typeface="+mn-lt"/>
              </a:endParaRPr>
            </a:p>
          </p:txBody>
        </p:sp>
      </p:grpSp>
      <p:grpSp>
        <p:nvGrpSpPr>
          <p:cNvPr id="17" name="组合 15"/>
          <p:cNvGrpSpPr/>
          <p:nvPr/>
        </p:nvGrpSpPr>
        <p:grpSpPr>
          <a:xfrm>
            <a:off x="2558758" y="2404190"/>
            <a:ext cx="1311505" cy="692918"/>
            <a:chOff x="864162" y="3561972"/>
            <a:chExt cx="1578296" cy="572612"/>
          </a:xfrm>
        </p:grpSpPr>
        <p:pic>
          <p:nvPicPr>
            <p:cNvPr id="25613" name="Picture 6" descr="E:\水墨图表素材\图片1.png"/>
            <p:cNvPicPr>
              <a:picLocks noChangeAspect="1"/>
            </p:cNvPicPr>
            <p:nvPr/>
          </p:nvPicPr>
          <p:blipFill>
            <a:blip r:embed="rId6"/>
            <a:stretch>
              <a:fillRect/>
            </a:stretch>
          </p:blipFill>
          <p:spPr>
            <a:xfrm>
              <a:off x="864162" y="3561972"/>
              <a:ext cx="1578296" cy="572612"/>
            </a:xfrm>
            <a:prstGeom prst="rect">
              <a:avLst/>
            </a:prstGeom>
            <a:noFill/>
            <a:ln w="9525">
              <a:noFill/>
            </a:ln>
          </p:spPr>
        </p:pic>
        <p:sp>
          <p:nvSpPr>
            <p:cNvPr id="19" name="Text Box 265"/>
            <p:cNvSpPr txBox="1"/>
            <p:nvPr/>
          </p:nvSpPr>
          <p:spPr>
            <a:xfrm>
              <a:off x="1034596" y="3665279"/>
              <a:ext cx="1138607" cy="304355"/>
            </a:xfrm>
            <a:prstGeom prst="rect">
              <a:avLst/>
            </a:prstGeom>
            <a:noFill/>
            <a:ln w="9525">
              <a:noFill/>
            </a:ln>
          </p:spPr>
          <p:txBody>
            <a:bodyPr>
              <a:spAutoFit/>
            </a:bodyPr>
            <a:p>
              <a:pPr algn="ctr" eaLnBrk="0" hangingPunct="0">
                <a:spcBef>
                  <a:spcPct val="50000"/>
                </a:spcBef>
              </a:pPr>
              <a:r>
                <a:rPr lang="zh-CN" altLang="en-US" sz="1800" b="1" noProof="1" dirty="0">
                  <a:solidFill>
                    <a:srgbClr val="E98A40"/>
                  </a:solidFill>
                  <a:latin typeface="宋体" panose="02010600030101010101" pitchFamily="2" charset="-122"/>
                  <a:ea typeface="宋体" panose="02010600030101010101" pitchFamily="2" charset="-122"/>
                  <a:cs typeface="+mn-cs"/>
                  <a:sym typeface="+mn-ea"/>
                </a:rPr>
                <a:t>疾  病</a:t>
              </a:r>
              <a:endParaRPr lang="zh-CN" altLang="en-US" sz="1800" b="1" noProof="1" dirty="0">
                <a:solidFill>
                  <a:srgbClr val="E98A40"/>
                </a:solidFill>
                <a:latin typeface="宋体" panose="02010600030101010101" pitchFamily="2" charset="-122"/>
                <a:sym typeface="+mn-lt"/>
              </a:endParaRPr>
            </a:p>
          </p:txBody>
        </p:sp>
      </p:grpSp>
      <p:grpSp>
        <p:nvGrpSpPr>
          <p:cNvPr id="20" name="组合 18"/>
          <p:cNvGrpSpPr/>
          <p:nvPr/>
        </p:nvGrpSpPr>
        <p:grpSpPr>
          <a:xfrm>
            <a:off x="3790893" y="1599145"/>
            <a:ext cx="1286308" cy="685359"/>
            <a:chOff x="4118973" y="1454368"/>
            <a:chExt cx="1452730" cy="642171"/>
          </a:xfrm>
        </p:grpSpPr>
        <p:pic>
          <p:nvPicPr>
            <p:cNvPr id="25616" name="Picture 6" descr="E:\水墨图表素材\图片1.png"/>
            <p:cNvPicPr>
              <a:picLocks noChangeAspect="1"/>
            </p:cNvPicPr>
            <p:nvPr/>
          </p:nvPicPr>
          <p:blipFill>
            <a:blip r:embed="rId6"/>
            <a:stretch>
              <a:fillRect/>
            </a:stretch>
          </p:blipFill>
          <p:spPr>
            <a:xfrm>
              <a:off x="4118973" y="1454368"/>
              <a:ext cx="1452730" cy="642171"/>
            </a:xfrm>
            <a:prstGeom prst="rect">
              <a:avLst/>
            </a:prstGeom>
            <a:noFill/>
            <a:ln w="9525">
              <a:noFill/>
            </a:ln>
          </p:spPr>
        </p:pic>
        <p:sp>
          <p:nvSpPr>
            <p:cNvPr id="22" name="Text Box 265"/>
            <p:cNvSpPr txBox="1"/>
            <p:nvPr/>
          </p:nvSpPr>
          <p:spPr>
            <a:xfrm>
              <a:off x="4225139" y="1569201"/>
              <a:ext cx="1329094" cy="345091"/>
            </a:xfrm>
            <a:prstGeom prst="rect">
              <a:avLst/>
            </a:prstGeom>
            <a:noFill/>
            <a:ln w="9525">
              <a:noFill/>
            </a:ln>
          </p:spPr>
          <p:txBody>
            <a:bodyPr>
              <a:spAutoFit/>
            </a:bodyPr>
            <a:p>
              <a:pPr algn="ctr" eaLnBrk="0" hangingPunct="0">
                <a:spcBef>
                  <a:spcPct val="50000"/>
                </a:spcBef>
              </a:pPr>
              <a:r>
                <a:rPr lang="zh-CN" altLang="en-US" sz="1800" b="1" noProof="1" dirty="0">
                  <a:solidFill>
                    <a:srgbClr val="E98A40"/>
                  </a:solidFill>
                  <a:latin typeface="宋体" panose="02010600030101010101" pitchFamily="2" charset="-122"/>
                  <a:ea typeface="宋体" panose="02010600030101010101" pitchFamily="2" charset="-122"/>
                  <a:cs typeface="+mn-cs"/>
                  <a:sym typeface="+mn-ea"/>
                </a:rPr>
                <a:t>药  物</a:t>
              </a:r>
              <a:endParaRPr lang="zh-CN" altLang="en-US" sz="1800" b="1" noProof="1" dirty="0">
                <a:solidFill>
                  <a:srgbClr val="E98A40"/>
                </a:solidFill>
                <a:latin typeface="宋体" panose="02010600030101010101" pitchFamily="2" charset="-122"/>
                <a:sym typeface="+mn-lt"/>
              </a:endParaRPr>
            </a:p>
          </p:txBody>
        </p:sp>
      </p:grpSp>
      <p:grpSp>
        <p:nvGrpSpPr>
          <p:cNvPr id="23" name="组合 21"/>
          <p:cNvGrpSpPr/>
          <p:nvPr/>
        </p:nvGrpSpPr>
        <p:grpSpPr>
          <a:xfrm>
            <a:off x="5151532" y="704651"/>
            <a:ext cx="1326623" cy="700477"/>
            <a:chOff x="5495534" y="684782"/>
            <a:chExt cx="1452730" cy="572612"/>
          </a:xfrm>
        </p:grpSpPr>
        <p:pic>
          <p:nvPicPr>
            <p:cNvPr id="25619" name="Picture 6" descr="E:\水墨图表素材\图片1.png"/>
            <p:cNvPicPr>
              <a:picLocks noChangeAspect="1"/>
            </p:cNvPicPr>
            <p:nvPr/>
          </p:nvPicPr>
          <p:blipFill>
            <a:blip r:embed="rId6"/>
            <a:stretch>
              <a:fillRect/>
            </a:stretch>
          </p:blipFill>
          <p:spPr>
            <a:xfrm>
              <a:off x="5495534" y="684782"/>
              <a:ext cx="1452730" cy="572612"/>
            </a:xfrm>
            <a:prstGeom prst="rect">
              <a:avLst/>
            </a:prstGeom>
            <a:noFill/>
            <a:ln w="9525">
              <a:noFill/>
            </a:ln>
          </p:spPr>
        </p:pic>
        <p:sp>
          <p:nvSpPr>
            <p:cNvPr id="25" name="Text Box 265"/>
            <p:cNvSpPr txBox="1"/>
            <p:nvPr/>
          </p:nvSpPr>
          <p:spPr>
            <a:xfrm>
              <a:off x="5571102" y="782165"/>
              <a:ext cx="1295079" cy="301070"/>
            </a:xfrm>
            <a:prstGeom prst="rect">
              <a:avLst/>
            </a:prstGeom>
            <a:noFill/>
            <a:ln w="9525">
              <a:noFill/>
            </a:ln>
          </p:spPr>
          <p:txBody>
            <a:bodyPr>
              <a:spAutoFit/>
            </a:bodyPr>
            <a:p>
              <a:pPr algn="ctr" eaLnBrk="0" hangingPunct="0">
                <a:spcBef>
                  <a:spcPct val="50000"/>
                </a:spcBef>
              </a:pPr>
              <a:r>
                <a:rPr lang="zh-CN" altLang="en-US" sz="1800" b="1" noProof="1" dirty="0">
                  <a:solidFill>
                    <a:srgbClr val="E98A40"/>
                  </a:solidFill>
                  <a:latin typeface="宋体" panose="02010600030101010101" pitchFamily="2" charset="-122"/>
                  <a:ea typeface="宋体" panose="02010600030101010101" pitchFamily="2" charset="-122"/>
                  <a:cs typeface="+mn-cs"/>
                  <a:sym typeface="+mn-ea"/>
                </a:rPr>
                <a:t>其他因素</a:t>
              </a:r>
              <a:endParaRPr lang="zh-CN" altLang="en-US" sz="1800" b="1" noProof="1" dirty="0">
                <a:solidFill>
                  <a:srgbClr val="E98A40"/>
                </a:solidFill>
                <a:latin typeface="宋体" panose="02010600030101010101" pitchFamily="2" charset="-122"/>
                <a:sym typeface="+mn-lt"/>
              </a:endParaRPr>
            </a:p>
          </p:txBody>
        </p:sp>
      </p:grpSp>
      <p:sp>
        <p:nvSpPr>
          <p:cNvPr id="26" name="矩形 25"/>
          <p:cNvSpPr/>
          <p:nvPr/>
        </p:nvSpPr>
        <p:spPr>
          <a:xfrm>
            <a:off x="650996" y="1530233"/>
            <a:ext cx="2332524" cy="481330"/>
          </a:xfrm>
          <a:prstGeom prst="rect">
            <a:avLst/>
          </a:prstGeom>
          <a:noFill/>
          <a:ln>
            <a:noFill/>
          </a:ln>
        </p:spPr>
        <p:txBody>
          <a:bodyPr>
            <a:spAutoFit/>
          </a:bodyPr>
          <a:lstStyle/>
          <a:p>
            <a:pPr marL="0" marR="0" lvl="0" algn="ctr" defTabSz="914400" rtl="0" eaLnBrk="1" fontAlgn="base" latinLnBrk="0" hangingPunct="1">
              <a:lnSpc>
                <a:spcPct val="100000"/>
              </a:lnSpc>
              <a:buClrTx/>
              <a:buSzTx/>
              <a:buFontTx/>
              <a:buNone/>
              <a:defRPr/>
            </a:pPr>
            <a:r>
              <a:rPr kumimoji="0" lang="zh-CN" altLang="en-US" sz="2540" b="1" i="0" u="none" strike="noStrike" kern="1200" cap="none" spc="0" normalizeH="0" baseline="0" noProof="1">
                <a:ln>
                  <a:solidFill>
                    <a:schemeClr val="accent6">
                      <a:lumMod val="75000"/>
                    </a:schemeClr>
                  </a:solidFill>
                </a:ln>
                <a:solidFill>
                  <a:srgbClr val="002060"/>
                </a:solidFill>
                <a:effectLst/>
                <a:uLnTx/>
                <a:uFillTx/>
                <a:latin typeface="微软雅黑" panose="020B0503020204020204" pitchFamily="34" charset="-122"/>
                <a:ea typeface="微软雅黑" panose="020B0503020204020204" pitchFamily="34" charset="-122"/>
                <a:cs typeface="+mn-cs"/>
                <a:sym typeface="+mn-ea"/>
              </a:rPr>
              <a:t>诱发因素</a:t>
            </a:r>
            <a:endParaRPr kumimoji="0" lang="zh-CN" altLang="en-US" sz="2540" b="1" i="0" u="none" strike="noStrike" kern="1200" cap="none" spc="0" normalizeH="0" baseline="0" noProof="1">
              <a:ln>
                <a:solidFill>
                  <a:schemeClr val="accent6">
                    <a:lumMod val="75000"/>
                  </a:schemeClr>
                </a:solidFill>
              </a:ln>
              <a:solidFill>
                <a:srgbClr val="002060"/>
              </a:solidFill>
              <a:effectLst/>
              <a:uLnTx/>
              <a:uFillTx/>
              <a:latin typeface="微软雅黑" panose="020B0503020204020204" pitchFamily="34" charset="-122"/>
              <a:ea typeface="微软雅黑" panose="020B0503020204020204" pitchFamily="34" charset="-122"/>
              <a:cs typeface="+mn-cs"/>
              <a:sym typeface="+mn-ea"/>
            </a:endParaRPr>
          </a:p>
        </p:txBody>
      </p:sp>
      <p:pic>
        <p:nvPicPr>
          <p:cNvPr id="27" name="Picture 7"/>
          <p:cNvPicPr>
            <a:picLocks noChangeAspect="1"/>
          </p:cNvPicPr>
          <p:nvPr/>
        </p:nvPicPr>
        <p:blipFill>
          <a:blip r:embed="rId7"/>
          <a:stretch>
            <a:fillRect/>
          </a:stretch>
        </p:blipFill>
        <p:spPr>
          <a:xfrm>
            <a:off x="4158769" y="3142463"/>
            <a:ext cx="851659" cy="550555"/>
          </a:xfrm>
          <a:prstGeom prst="rect">
            <a:avLst/>
          </a:prstGeom>
          <a:noFill/>
          <a:ln w="9525">
            <a:noFill/>
          </a:ln>
        </p:spPr>
      </p:pic>
      <p:pic>
        <p:nvPicPr>
          <p:cNvPr id="28" name="Picture 3"/>
          <p:cNvPicPr>
            <a:picLocks noChangeAspect="1"/>
          </p:cNvPicPr>
          <p:nvPr/>
        </p:nvPicPr>
        <p:blipFill>
          <a:blip r:embed="rId8"/>
          <a:stretch>
            <a:fillRect/>
          </a:stretch>
        </p:blipFill>
        <p:spPr>
          <a:xfrm>
            <a:off x="5113736" y="3150022"/>
            <a:ext cx="880636" cy="558114"/>
          </a:xfrm>
          <a:prstGeom prst="rect">
            <a:avLst/>
          </a:prstGeom>
          <a:noFill/>
          <a:ln w="9525">
            <a:noFill/>
          </a:ln>
        </p:spPr>
      </p:pic>
      <p:pic>
        <p:nvPicPr>
          <p:cNvPr id="30" name="Picture 4"/>
          <p:cNvPicPr>
            <a:picLocks noChangeAspect="1"/>
          </p:cNvPicPr>
          <p:nvPr/>
        </p:nvPicPr>
        <p:blipFill>
          <a:blip r:embed="rId9"/>
          <a:stretch>
            <a:fillRect/>
          </a:stretch>
        </p:blipFill>
        <p:spPr>
          <a:xfrm>
            <a:off x="5549645" y="2211433"/>
            <a:ext cx="832761" cy="530397"/>
          </a:xfrm>
          <a:prstGeom prst="rect">
            <a:avLst/>
          </a:prstGeom>
          <a:noFill/>
          <a:ln w="9525">
            <a:noFill/>
          </a:ln>
        </p:spPr>
      </p:pic>
      <p:pic>
        <p:nvPicPr>
          <p:cNvPr id="31" name="Picture 5"/>
          <p:cNvPicPr>
            <a:picLocks noChangeAspect="1"/>
          </p:cNvPicPr>
          <p:nvPr/>
        </p:nvPicPr>
        <p:blipFill>
          <a:blip r:embed="rId10"/>
          <a:stretch>
            <a:fillRect/>
          </a:stretch>
        </p:blipFill>
        <p:spPr>
          <a:xfrm>
            <a:off x="6080042" y="3144982"/>
            <a:ext cx="786147" cy="549295"/>
          </a:xfrm>
          <a:prstGeom prst="rect">
            <a:avLst/>
          </a:prstGeom>
          <a:noFill/>
          <a:ln w="9525">
            <a:noFill/>
          </a:ln>
        </p:spPr>
      </p:pic>
      <p:pic>
        <p:nvPicPr>
          <p:cNvPr id="32" name="Picture 6"/>
          <p:cNvPicPr>
            <a:picLocks noChangeAspect="1"/>
          </p:cNvPicPr>
          <p:nvPr/>
        </p:nvPicPr>
        <p:blipFill>
          <a:blip r:embed="rId11"/>
          <a:stretch>
            <a:fillRect/>
          </a:stretch>
        </p:blipFill>
        <p:spPr>
          <a:xfrm>
            <a:off x="6471856" y="2224031"/>
            <a:ext cx="849140" cy="515279"/>
          </a:xfrm>
          <a:prstGeom prst="rect">
            <a:avLst/>
          </a:prstGeom>
          <a:noFill/>
          <a:ln w="9525">
            <a:noFill/>
          </a:ln>
        </p:spPr>
      </p:pic>
      <p:grpSp>
        <p:nvGrpSpPr>
          <p:cNvPr id="5" name="组合 4"/>
          <p:cNvGrpSpPr/>
          <p:nvPr/>
        </p:nvGrpSpPr>
        <p:grpSpPr>
          <a:xfrm>
            <a:off x="2279071" y="1134260"/>
            <a:ext cx="4065539" cy="2678444"/>
            <a:chOff x="2201986" y="971088"/>
            <a:chExt cx="5110956" cy="3316319"/>
          </a:xfrm>
        </p:grpSpPr>
        <p:pic>
          <p:nvPicPr>
            <p:cNvPr id="25628" name="Picture 4" descr="E:\水墨图表素材\5356.png"/>
            <p:cNvPicPr>
              <a:picLocks noChangeAspect="1"/>
            </p:cNvPicPr>
            <p:nvPr/>
          </p:nvPicPr>
          <p:blipFill>
            <a:blip r:embed="rId12"/>
            <a:stretch>
              <a:fillRect/>
            </a:stretch>
          </p:blipFill>
          <p:spPr>
            <a:xfrm>
              <a:off x="2201986" y="3996863"/>
              <a:ext cx="304800" cy="290544"/>
            </a:xfrm>
            <a:prstGeom prst="rect">
              <a:avLst/>
            </a:prstGeom>
            <a:noFill/>
            <a:ln w="9525">
              <a:noFill/>
            </a:ln>
          </p:spPr>
        </p:pic>
        <p:grpSp>
          <p:nvGrpSpPr>
            <p:cNvPr id="25629" name="组合 6"/>
            <p:cNvGrpSpPr/>
            <p:nvPr/>
          </p:nvGrpSpPr>
          <p:grpSpPr>
            <a:xfrm>
              <a:off x="2354386" y="971088"/>
              <a:ext cx="4958556" cy="3171047"/>
              <a:chOff x="2354386" y="971088"/>
              <a:chExt cx="4958556" cy="3171047"/>
            </a:xfrm>
          </p:grpSpPr>
          <p:grpSp>
            <p:nvGrpSpPr>
              <p:cNvPr id="25630" name="组合 7"/>
              <p:cNvGrpSpPr/>
              <p:nvPr/>
            </p:nvGrpSpPr>
            <p:grpSpPr>
              <a:xfrm>
                <a:off x="2354386" y="971088"/>
                <a:ext cx="4958556" cy="3171047"/>
                <a:chOff x="2354386" y="971088"/>
                <a:chExt cx="4958556" cy="3171047"/>
              </a:xfrm>
            </p:grpSpPr>
            <p:sp>
              <p:nvSpPr>
                <p:cNvPr id="10" name="Line 201"/>
                <p:cNvSpPr>
                  <a:spLocks noChangeShapeType="1"/>
                </p:cNvSpPr>
                <p:nvPr/>
              </p:nvSpPr>
              <p:spPr bwMode="auto">
                <a:xfrm flipV="1">
                  <a:off x="2354641" y="1115532"/>
                  <a:ext cx="4783196" cy="3024483"/>
                </a:xfrm>
                <a:prstGeom prst="line">
                  <a:avLst/>
                </a:prstGeom>
                <a:noFill/>
                <a:ln w="38100">
                  <a:solidFill>
                    <a:srgbClr val="000000"/>
                  </a:solidFill>
                  <a:round/>
                </a:ln>
              </p:spPr>
              <p:txBody>
                <a:bodyPr wrap="none" anchor="ct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rgbClr val="77384B"/>
                    </a:solidFill>
                    <a:effectLst/>
                    <a:uLnTx/>
                    <a:uFillTx/>
                    <a:latin typeface="+mn-lt"/>
                    <a:ea typeface="+mn-ea"/>
                    <a:cs typeface="+mn-ea"/>
                    <a:sym typeface="+mn-lt"/>
                  </a:endParaRPr>
                </a:p>
              </p:txBody>
            </p:sp>
            <p:pic>
              <p:nvPicPr>
                <p:cNvPr id="25632" name="Picture 4" descr="E:\水墨图表素材\5356.png"/>
                <p:cNvPicPr>
                  <a:picLocks noChangeAspect="1"/>
                </p:cNvPicPr>
                <p:nvPr/>
              </p:nvPicPr>
              <p:blipFill>
                <a:blip r:embed="rId12"/>
                <a:stretch>
                  <a:fillRect/>
                </a:stretch>
              </p:blipFill>
              <p:spPr>
                <a:xfrm>
                  <a:off x="7008142" y="971088"/>
                  <a:ext cx="304800" cy="290544"/>
                </a:xfrm>
                <a:prstGeom prst="rect">
                  <a:avLst/>
                </a:prstGeom>
                <a:noFill/>
                <a:ln w="9525">
                  <a:noFill/>
                </a:ln>
              </p:spPr>
            </p:pic>
            <p:pic>
              <p:nvPicPr>
                <p:cNvPr id="25633" name="Picture 4" descr="E:\水墨图表素材\5356.png"/>
                <p:cNvPicPr>
                  <a:picLocks noChangeAspect="1"/>
                </p:cNvPicPr>
                <p:nvPr/>
              </p:nvPicPr>
              <p:blipFill>
                <a:blip r:embed="rId12"/>
                <a:stretch>
                  <a:fillRect/>
                </a:stretch>
              </p:blipFill>
              <p:spPr>
                <a:xfrm>
                  <a:off x="5548436" y="1885818"/>
                  <a:ext cx="304800" cy="290544"/>
                </a:xfrm>
                <a:prstGeom prst="rect">
                  <a:avLst/>
                </a:prstGeom>
                <a:noFill/>
                <a:ln w="9525">
                  <a:noFill/>
                </a:ln>
              </p:spPr>
            </p:pic>
          </p:grpSp>
          <p:pic>
            <p:nvPicPr>
              <p:cNvPr id="25634" name="Picture 4" descr="E:\水墨图表素材\5356.png"/>
              <p:cNvPicPr>
                <a:picLocks noChangeAspect="1"/>
              </p:cNvPicPr>
              <p:nvPr/>
            </p:nvPicPr>
            <p:blipFill>
              <a:blip r:embed="rId12"/>
              <a:stretch>
                <a:fillRect/>
              </a:stretch>
            </p:blipFill>
            <p:spPr>
              <a:xfrm>
                <a:off x="4000624" y="2884086"/>
                <a:ext cx="304800" cy="290544"/>
              </a:xfrm>
              <a:prstGeom prst="rect">
                <a:avLst/>
              </a:prstGeom>
              <a:noFill/>
              <a:ln w="9525">
                <a:noFill/>
              </a:ln>
            </p:spPr>
          </p:pic>
        </p:grpSp>
      </p:grpSp>
      <p:sp>
        <p:nvSpPr>
          <p:cNvPr id="2" name="文本框 1"/>
          <p:cNvSpPr txBox="1"/>
          <p:nvPr/>
        </p:nvSpPr>
        <p:spPr>
          <a:xfrm>
            <a:off x="6762881" y="927644"/>
            <a:ext cx="857959" cy="275590"/>
          </a:xfrm>
          <a:prstGeom prst="rect">
            <a:avLst/>
          </a:prstGeom>
          <a:noFill/>
        </p:spPr>
        <p:txBody>
          <a:bodyPr wrap="square" rtlCol="0">
            <a:spAutoFit/>
          </a:bodyPr>
          <a:p>
            <a:r>
              <a:rPr lang="zh-CN" altLang="en-US" sz="1200" noProof="1">
                <a:solidFill>
                  <a:schemeClr val="tx1"/>
                </a:solidFill>
                <a:latin typeface="+mn-ea"/>
                <a:ea typeface="+mn-ea"/>
                <a:cs typeface="+mn-cs"/>
              </a:rPr>
              <a:t>吸烟酗酒</a:t>
            </a:r>
            <a:endParaRPr lang="zh-CN" altLang="en-US" sz="1200" noProof="1">
              <a:solidFill>
                <a:schemeClr val="tx1"/>
              </a:solidFill>
              <a:latin typeface="+mn-ea"/>
              <a:ea typeface="+mn-ea"/>
              <a:cs typeface="+mn-cs"/>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460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60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460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460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607"/>
                                        </p:tgtEl>
                                        <p:attrNameLst>
                                          <p:attrName>style.visibility</p:attrName>
                                        </p:attrNameLst>
                                      </p:cBhvr>
                                      <p:to>
                                        <p:strVal val="visible"/>
                                      </p:to>
                                    </p:set>
                                  </p:childTnLst>
                                </p:cTn>
                              </p:par>
                              <p:par>
                                <p:cTn id="15" presetID="2" presetClass="entr" presetSubtype="8"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ppt_x</p:attrName>
                                        </p:attrNameLst>
                                      </p:cBhvr>
                                      <p:tavLst>
                                        <p:tav tm="0">
                                          <p:val>
                                            <p:strVal val="0-#ppt_w/2"/>
                                          </p:val>
                                        </p:tav>
                                        <p:tav tm="100000">
                                          <p:val>
                                            <p:strVal val="#ppt_x"/>
                                          </p:val>
                                        </p:tav>
                                      </p:tavLst>
                                    </p:anim>
                                    <p:anim calcmode="lin" valueType="num">
                                      <p:cBhvr>
                                        <p:cTn id="18" dur="500" fill="hold"/>
                                        <p:tgtEl>
                                          <p:spTgt spid="14"/>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ppt_x</p:attrName>
                                        </p:attrNameLst>
                                      </p:cBhvr>
                                      <p:tavLst>
                                        <p:tav tm="0">
                                          <p:val>
                                            <p:strVal val="0-#ppt_w/2"/>
                                          </p:val>
                                        </p:tav>
                                        <p:tav tm="100000">
                                          <p:val>
                                            <p:strVal val="#ppt_x"/>
                                          </p:val>
                                        </p:tav>
                                      </p:tavLst>
                                    </p:anim>
                                    <p:anim calcmode="lin" valueType="num">
                                      <p:cBhvr>
                                        <p:cTn id="22"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ppt_x</p:attrName>
                                        </p:attrNameLst>
                                      </p:cBhvr>
                                      <p:tavLst>
                                        <p:tav tm="0">
                                          <p:val>
                                            <p:strVal val="0-#ppt_w/2"/>
                                          </p:val>
                                        </p:tav>
                                        <p:tav tm="100000">
                                          <p:val>
                                            <p:strVal val="#ppt_x"/>
                                          </p:val>
                                        </p:tav>
                                      </p:tavLst>
                                    </p:anim>
                                    <p:anim calcmode="lin" valueType="num">
                                      <p:cBhvr>
                                        <p:cTn id="28" dur="500" fill="hold"/>
                                        <p:tgtEl>
                                          <p:spTgt spid="20"/>
                                        </p:tgtEl>
                                        <p:attrNameLst>
                                          <p:attrName>ppt_y</p:attrName>
                                        </p:attrNameLst>
                                      </p:cBhvr>
                                      <p:tavLst>
                                        <p:tav tm="0">
                                          <p:val>
                                            <p:strVal val="#ppt_y"/>
                                          </p:val>
                                        </p:tav>
                                        <p:tav tm="100000">
                                          <p:val>
                                            <p:strVal val="#ppt_y"/>
                                          </p:val>
                                        </p:tav>
                                      </p:tavLst>
                                    </p:anim>
                                  </p:childTnLst>
                                </p:cTn>
                              </p:par>
                              <p:par>
                                <p:cTn id="29" presetID="2" presetClass="entr" presetSubtype="8"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500" fill="hold"/>
                                        <p:tgtEl>
                                          <p:spTgt spid="23"/>
                                        </p:tgtEl>
                                        <p:attrNameLst>
                                          <p:attrName>ppt_x</p:attrName>
                                        </p:attrNameLst>
                                      </p:cBhvr>
                                      <p:tavLst>
                                        <p:tav tm="0">
                                          <p:val>
                                            <p:strVal val="0-#ppt_w/2"/>
                                          </p:val>
                                        </p:tav>
                                        <p:tav tm="100000">
                                          <p:val>
                                            <p:strVal val="#ppt_x"/>
                                          </p:val>
                                        </p:tav>
                                      </p:tavLst>
                                    </p:anim>
                                    <p:anim calcmode="lin" valueType="num">
                                      <p:cBhvr>
                                        <p:cTn id="32"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12" fill="hold"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ppt_x</p:attrName>
                                        </p:attrNameLst>
                                      </p:cBhvr>
                                      <p:tavLst>
                                        <p:tav tm="0">
                                          <p:val>
                                            <p:strVal val="0-#ppt_w/2"/>
                                          </p:val>
                                        </p:tav>
                                        <p:tav tm="100000">
                                          <p:val>
                                            <p:strVal val="#ppt_x"/>
                                          </p:val>
                                        </p:tav>
                                      </p:tavLst>
                                    </p:anim>
                                    <p:anim calcmode="lin" valueType="num">
                                      <p:cBhvr>
                                        <p:cTn id="6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原创设计师QQ598969553      _2"/>
          <p:cNvSpPr txBox="1"/>
          <p:nvPr/>
        </p:nvSpPr>
        <p:spPr>
          <a:xfrm>
            <a:off x="1761272" y="2265272"/>
            <a:ext cx="947408" cy="83820"/>
          </a:xfrm>
          <a:prstGeom prst="rect">
            <a:avLst/>
          </a:prstGeom>
          <a:noFill/>
          <a:ln w="9525">
            <a:noFill/>
          </a:ln>
        </p:spPr>
        <p:txBody>
          <a:bodyPr lIns="54396" tIns="27198" rIns="54396" bIns="27198" anchor="ctr">
            <a:spAutoFit/>
          </a:bodyPr>
          <a:p>
            <a:pPr algn="ctr" defTabSz="843280"/>
            <a:r>
              <a:rPr lang="en-US" altLang="zh-CN" sz="100" dirty="0">
                <a:solidFill>
                  <a:srgbClr val="262626"/>
                </a:solidFill>
                <a:latin typeface="微软雅黑" panose="020B0503020204020204" pitchFamily="34" charset="-122"/>
                <a:ea typeface="微软雅黑" panose="020B0503020204020204" pitchFamily="34" charset="-122"/>
              </a:rPr>
              <a:t>B</a:t>
            </a:r>
            <a:endParaRPr lang="en-US" altLang="zh-CN" sz="100" dirty="0">
              <a:solidFill>
                <a:srgbClr val="262626"/>
              </a:solidFill>
              <a:latin typeface="微软雅黑" panose="020B0503020204020204" pitchFamily="34" charset="-122"/>
              <a:ea typeface="微软雅黑" panose="020B0503020204020204" pitchFamily="34" charset="-122"/>
            </a:endParaRPr>
          </a:p>
          <a:p>
            <a:pPr algn="ctr" defTabSz="843280"/>
            <a:r>
              <a:rPr lang="zh-CN" altLang="en-US" sz="100" b="1">
                <a:solidFill>
                  <a:srgbClr val="77384B"/>
                </a:solidFill>
                <a:latin typeface="Calibri" panose="020F0502020204030204" pitchFamily="34" charset="0"/>
                <a:ea typeface="宋体" panose="02010600030101010101" pitchFamily="2" charset="-122"/>
                <a:sym typeface="Calibri" panose="020F0502020204030204" pitchFamily="34" charset="0"/>
              </a:rPr>
              <a:t>使用了特殊药物的人群</a:t>
            </a:r>
            <a:endParaRPr lang="en-US" altLang="zh-CN" sz="100" dirty="0">
              <a:solidFill>
                <a:srgbClr val="262626"/>
              </a:solidFill>
              <a:latin typeface="微软雅黑" panose="020B0503020204020204" pitchFamily="34" charset="-122"/>
              <a:ea typeface="微软雅黑" panose="020B0503020204020204" pitchFamily="34" charset="-122"/>
            </a:endParaRPr>
          </a:p>
        </p:txBody>
      </p:sp>
      <p:sp>
        <p:nvSpPr>
          <p:cNvPr id="9" name="原创设计师QQ598969553      _3"/>
          <p:cNvSpPr txBox="1"/>
          <p:nvPr/>
        </p:nvSpPr>
        <p:spPr>
          <a:xfrm>
            <a:off x="2983328" y="2707322"/>
            <a:ext cx="947408" cy="832485"/>
          </a:xfrm>
          <a:prstGeom prst="rect">
            <a:avLst/>
          </a:prstGeom>
          <a:noFill/>
        </p:spPr>
        <p:txBody>
          <a:bodyPr wrap="square" lIns="54396" tIns="27198" rIns="54396" bIns="27198" anchor="ctr">
            <a:spAutoFit/>
          </a:bodyPr>
          <a:lstStyle>
            <a:defPPr>
              <a:defRPr lang="zh-CN"/>
            </a:defPPr>
            <a:lvl1pPr algn="ctr">
              <a:defRPr sz="1600">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sz="127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C</a:t>
            </a:r>
            <a:endParaRPr kumimoji="0" lang="en-US" sz="127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270" b="1" strike="noStrike" noProof="0">
                <a:ln>
                  <a:noFill/>
                </a:ln>
                <a:solidFill>
                  <a:srgbClr val="77384B"/>
                </a:solidFill>
                <a:effectLst/>
                <a:uLnTx/>
                <a:uFillTx/>
                <a:latin typeface="+mn-lt"/>
                <a:ea typeface="+mn-ea"/>
                <a:cs typeface="+mn-ea"/>
                <a:sym typeface="+mn-lt"/>
              </a:rPr>
              <a:t>患有其它</a:t>
            </a:r>
            <a:endParaRPr lang="zh-CN" altLang="en-US" sz="1270" b="1" strike="noStrike" noProof="0">
              <a:ln>
                <a:noFill/>
              </a:ln>
              <a:solidFill>
                <a:srgbClr val="77384B"/>
              </a:solidFill>
              <a:effectLst/>
              <a:uLnTx/>
              <a:uFillTx/>
              <a:latin typeface="+mn-lt"/>
              <a:ea typeface="+mn-ea"/>
              <a:cs typeface="+mn-ea"/>
              <a:sym typeface="+mn-lt"/>
            </a:endParaRPr>
          </a:p>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270" b="1" strike="noStrike" noProof="0">
                <a:ln>
                  <a:noFill/>
                </a:ln>
                <a:solidFill>
                  <a:srgbClr val="77384B"/>
                </a:solidFill>
                <a:effectLst/>
                <a:uLnTx/>
                <a:uFillTx/>
                <a:latin typeface="+mn-lt"/>
                <a:ea typeface="+mn-ea"/>
                <a:cs typeface="+mn-ea"/>
                <a:sym typeface="+mn-lt"/>
              </a:rPr>
              <a:t>一些疾病</a:t>
            </a:r>
            <a:endParaRPr lang="zh-CN" altLang="en-US" sz="1270" b="1" strike="noStrike" noProof="0">
              <a:ln>
                <a:noFill/>
              </a:ln>
              <a:solidFill>
                <a:srgbClr val="77384B"/>
              </a:solidFill>
              <a:effectLst/>
              <a:uLnTx/>
              <a:uFillTx/>
              <a:latin typeface="+mn-lt"/>
              <a:ea typeface="+mn-ea"/>
              <a:cs typeface="+mn-ea"/>
              <a:sym typeface="+mn-lt"/>
            </a:endParaRPr>
          </a:p>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270" b="1" strike="noStrike" noProof="0">
                <a:ln>
                  <a:noFill/>
                </a:ln>
                <a:solidFill>
                  <a:srgbClr val="77384B"/>
                </a:solidFill>
                <a:effectLst/>
                <a:uLnTx/>
                <a:uFillTx/>
                <a:latin typeface="+mn-lt"/>
                <a:ea typeface="+mn-ea"/>
                <a:cs typeface="+mn-ea"/>
                <a:sym typeface="+mn-lt"/>
              </a:rPr>
              <a:t>的人群</a:t>
            </a:r>
            <a:endParaRPr kumimoji="0" lang="en-US" sz="127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10" name="原创设计师QQ598969553      _4"/>
          <p:cNvSpPr txBox="1"/>
          <p:nvPr/>
        </p:nvSpPr>
        <p:spPr>
          <a:xfrm>
            <a:off x="4161289" y="2216706"/>
            <a:ext cx="1141425" cy="99060"/>
          </a:xfrm>
          <a:prstGeom prst="rect">
            <a:avLst/>
          </a:prstGeom>
          <a:noFill/>
          <a:ln w="9525">
            <a:noFill/>
          </a:ln>
        </p:spPr>
        <p:txBody>
          <a:bodyPr wrap="square" lIns="54396" tIns="27198" rIns="54396" bIns="27198" anchor="ctr">
            <a:spAutoFit/>
          </a:bodyPr>
          <a:p>
            <a:pPr algn="ctr" defTabSz="843280"/>
            <a:r>
              <a:rPr lang="en-US" altLang="zh-CN" sz="100" dirty="0">
                <a:solidFill>
                  <a:srgbClr val="262626"/>
                </a:solidFill>
                <a:latin typeface="微软雅黑" panose="020B0503020204020204" pitchFamily="34" charset="-122"/>
                <a:ea typeface="微软雅黑" panose="020B0503020204020204" pitchFamily="34" charset="-122"/>
              </a:rPr>
              <a:t>D</a:t>
            </a:r>
            <a:endParaRPr lang="en-US" altLang="zh-CN" sz="100" dirty="0">
              <a:solidFill>
                <a:srgbClr val="262626"/>
              </a:solidFill>
              <a:latin typeface="微软雅黑" panose="020B0503020204020204" pitchFamily="34" charset="-122"/>
              <a:ea typeface="微软雅黑" panose="020B0503020204020204" pitchFamily="34" charset="-122"/>
            </a:endParaRPr>
          </a:p>
          <a:p>
            <a:pPr algn="ctr" defTabSz="843280"/>
            <a:r>
              <a:rPr lang="zh-CN" altLang="en-US" sz="100" b="1">
                <a:solidFill>
                  <a:srgbClr val="77384B"/>
                </a:solidFill>
                <a:latin typeface="Calibri" panose="020F0502020204030204" pitchFamily="34" charset="0"/>
                <a:ea typeface="宋体" panose="02010600030101010101" pitchFamily="2" charset="-122"/>
                <a:sym typeface="Calibri" panose="020F0502020204030204" pitchFamily="34" charset="0"/>
              </a:rPr>
              <a:t>生活、精神、饮食有问题</a:t>
            </a:r>
            <a:endParaRPr lang="zh-CN" altLang="en-US" sz="100" b="1">
              <a:solidFill>
                <a:srgbClr val="77384B"/>
              </a:solidFill>
              <a:latin typeface="Calibri" panose="020F0502020204030204" pitchFamily="34" charset="0"/>
              <a:ea typeface="宋体" panose="02010600030101010101" pitchFamily="2" charset="-122"/>
              <a:sym typeface="Calibri" panose="020F0502020204030204" pitchFamily="34" charset="0"/>
            </a:endParaRPr>
          </a:p>
          <a:p>
            <a:pPr algn="ctr" defTabSz="843280"/>
            <a:r>
              <a:rPr lang="zh-CN" altLang="en-US" sz="100" b="1">
                <a:solidFill>
                  <a:srgbClr val="77384B"/>
                </a:solidFill>
                <a:latin typeface="Calibri" panose="020F0502020204030204" pitchFamily="34" charset="0"/>
                <a:ea typeface="宋体" panose="02010600030101010101" pitchFamily="2" charset="-122"/>
                <a:sym typeface="Calibri" panose="020F0502020204030204" pitchFamily="34" charset="0"/>
              </a:rPr>
              <a:t>的人群</a:t>
            </a:r>
            <a:endParaRPr lang="en-US" altLang="zh-CN" sz="100" dirty="0">
              <a:solidFill>
                <a:srgbClr val="262626"/>
              </a:solidFill>
              <a:latin typeface="微软雅黑" panose="020B0503020204020204" pitchFamily="34" charset="-122"/>
              <a:ea typeface="微软雅黑" panose="020B0503020204020204" pitchFamily="34" charset="-122"/>
            </a:endParaRPr>
          </a:p>
        </p:txBody>
      </p:sp>
      <p:sp>
        <p:nvSpPr>
          <p:cNvPr id="13" name="原创设计师QQ598969553      _7"/>
          <p:cNvSpPr/>
          <p:nvPr/>
        </p:nvSpPr>
        <p:spPr bwMode="auto">
          <a:xfrm>
            <a:off x="2708680" y="2362615"/>
            <a:ext cx="1495444" cy="1520641"/>
          </a:xfrm>
          <a:custGeom>
            <a:avLst/>
            <a:gdLst/>
            <a:ahLst/>
            <a:cxnLst/>
            <a:rect l="l" t="t" r="r" b="b"/>
            <a:pathLst>
              <a:path w="1487948" h="1487615">
                <a:moveTo>
                  <a:pt x="743975" y="297790"/>
                </a:moveTo>
                <a:cubicBezTo>
                  <a:pt x="496116" y="297790"/>
                  <a:pt x="295186" y="497479"/>
                  <a:pt x="295186" y="743808"/>
                </a:cubicBezTo>
                <a:cubicBezTo>
                  <a:pt x="295186" y="990137"/>
                  <a:pt x="496116" y="1189826"/>
                  <a:pt x="743975" y="1189826"/>
                </a:cubicBezTo>
                <a:cubicBezTo>
                  <a:pt x="991834" y="1189826"/>
                  <a:pt x="1192764" y="990137"/>
                  <a:pt x="1192764" y="743808"/>
                </a:cubicBezTo>
                <a:cubicBezTo>
                  <a:pt x="1192764" y="497479"/>
                  <a:pt x="991834" y="297790"/>
                  <a:pt x="743975" y="297790"/>
                </a:cubicBezTo>
                <a:close/>
                <a:moveTo>
                  <a:pt x="693753" y="0"/>
                </a:moveTo>
                <a:lnTo>
                  <a:pt x="770837" y="149228"/>
                </a:lnTo>
                <a:lnTo>
                  <a:pt x="801203" y="151560"/>
                </a:lnTo>
                <a:lnTo>
                  <a:pt x="829233" y="153891"/>
                </a:lnTo>
                <a:lnTo>
                  <a:pt x="857264" y="158555"/>
                </a:lnTo>
                <a:lnTo>
                  <a:pt x="885294" y="163218"/>
                </a:lnTo>
                <a:lnTo>
                  <a:pt x="997416" y="41970"/>
                </a:lnTo>
                <a:lnTo>
                  <a:pt x="1018439" y="48965"/>
                </a:lnTo>
                <a:lnTo>
                  <a:pt x="1037126" y="58292"/>
                </a:lnTo>
                <a:lnTo>
                  <a:pt x="1076835" y="74614"/>
                </a:lnTo>
                <a:lnTo>
                  <a:pt x="1069828" y="240164"/>
                </a:lnTo>
                <a:lnTo>
                  <a:pt x="1093186" y="256485"/>
                </a:lnTo>
                <a:lnTo>
                  <a:pt x="1116545" y="272807"/>
                </a:lnTo>
                <a:lnTo>
                  <a:pt x="1139904" y="291461"/>
                </a:lnTo>
                <a:lnTo>
                  <a:pt x="1160927" y="312446"/>
                </a:lnTo>
                <a:lnTo>
                  <a:pt x="1312758" y="261149"/>
                </a:lnTo>
                <a:lnTo>
                  <a:pt x="1340789" y="298456"/>
                </a:lnTo>
                <a:lnTo>
                  <a:pt x="1352468" y="317109"/>
                </a:lnTo>
                <a:lnTo>
                  <a:pt x="1368819" y="335763"/>
                </a:lnTo>
                <a:lnTo>
                  <a:pt x="1280056" y="468669"/>
                </a:lnTo>
                <a:lnTo>
                  <a:pt x="1287064" y="480327"/>
                </a:lnTo>
                <a:lnTo>
                  <a:pt x="1294071" y="496649"/>
                </a:lnTo>
                <a:lnTo>
                  <a:pt x="1305750" y="522298"/>
                </a:lnTo>
                <a:lnTo>
                  <a:pt x="1315094" y="547946"/>
                </a:lnTo>
                <a:lnTo>
                  <a:pt x="1324437" y="575926"/>
                </a:lnTo>
                <a:lnTo>
                  <a:pt x="1476269" y="608570"/>
                </a:lnTo>
                <a:lnTo>
                  <a:pt x="1483276" y="652872"/>
                </a:lnTo>
                <a:lnTo>
                  <a:pt x="1487948" y="701837"/>
                </a:lnTo>
                <a:lnTo>
                  <a:pt x="1350132" y="774120"/>
                </a:lnTo>
                <a:lnTo>
                  <a:pt x="1347796" y="802100"/>
                </a:lnTo>
                <a:lnTo>
                  <a:pt x="1345460" y="830080"/>
                </a:lnTo>
                <a:lnTo>
                  <a:pt x="1340789" y="855729"/>
                </a:lnTo>
                <a:lnTo>
                  <a:pt x="1333781" y="886040"/>
                </a:lnTo>
                <a:lnTo>
                  <a:pt x="1448238" y="988635"/>
                </a:lnTo>
                <a:lnTo>
                  <a:pt x="1431887" y="1032937"/>
                </a:lnTo>
                <a:lnTo>
                  <a:pt x="1410865" y="1077239"/>
                </a:lnTo>
                <a:lnTo>
                  <a:pt x="1259033" y="1067912"/>
                </a:lnTo>
                <a:lnTo>
                  <a:pt x="1242682" y="1093560"/>
                </a:lnTo>
                <a:lnTo>
                  <a:pt x="1226331" y="1116877"/>
                </a:lnTo>
                <a:lnTo>
                  <a:pt x="1209980" y="1137862"/>
                </a:lnTo>
                <a:lnTo>
                  <a:pt x="1191293" y="1158848"/>
                </a:lnTo>
                <a:lnTo>
                  <a:pt x="1235674" y="1303412"/>
                </a:lnTo>
                <a:lnTo>
                  <a:pt x="1198301" y="1336056"/>
                </a:lnTo>
                <a:lnTo>
                  <a:pt x="1179614" y="1350046"/>
                </a:lnTo>
                <a:lnTo>
                  <a:pt x="1158591" y="1364036"/>
                </a:lnTo>
                <a:lnTo>
                  <a:pt x="1030118" y="1282427"/>
                </a:lnTo>
                <a:lnTo>
                  <a:pt x="1006759" y="1294085"/>
                </a:lnTo>
                <a:lnTo>
                  <a:pt x="981065" y="1305744"/>
                </a:lnTo>
                <a:lnTo>
                  <a:pt x="955370" y="1315071"/>
                </a:lnTo>
                <a:lnTo>
                  <a:pt x="927340" y="1324397"/>
                </a:lnTo>
                <a:lnTo>
                  <a:pt x="892302" y="1475957"/>
                </a:lnTo>
                <a:lnTo>
                  <a:pt x="845584" y="1482952"/>
                </a:lnTo>
                <a:lnTo>
                  <a:pt x="798867" y="1487615"/>
                </a:lnTo>
                <a:lnTo>
                  <a:pt x="728791" y="1350046"/>
                </a:lnTo>
                <a:lnTo>
                  <a:pt x="700761" y="1350046"/>
                </a:lnTo>
                <a:lnTo>
                  <a:pt x="672730" y="1345382"/>
                </a:lnTo>
                <a:lnTo>
                  <a:pt x="642364" y="1343051"/>
                </a:lnTo>
                <a:lnTo>
                  <a:pt x="616669" y="1336056"/>
                </a:lnTo>
                <a:lnTo>
                  <a:pt x="511555" y="1450308"/>
                </a:lnTo>
                <a:lnTo>
                  <a:pt x="488197" y="1443313"/>
                </a:lnTo>
                <a:lnTo>
                  <a:pt x="467174" y="1436318"/>
                </a:lnTo>
                <a:lnTo>
                  <a:pt x="422792" y="1417665"/>
                </a:lnTo>
                <a:lnTo>
                  <a:pt x="429800" y="1259110"/>
                </a:lnTo>
                <a:lnTo>
                  <a:pt x="406441" y="1242788"/>
                </a:lnTo>
                <a:lnTo>
                  <a:pt x="383083" y="1226467"/>
                </a:lnTo>
                <a:lnTo>
                  <a:pt x="362060" y="1210145"/>
                </a:lnTo>
                <a:lnTo>
                  <a:pt x="341037" y="1191491"/>
                </a:lnTo>
                <a:lnTo>
                  <a:pt x="184534" y="1238125"/>
                </a:lnTo>
                <a:lnTo>
                  <a:pt x="156503" y="1205481"/>
                </a:lnTo>
                <a:lnTo>
                  <a:pt x="130809" y="1170506"/>
                </a:lnTo>
                <a:lnTo>
                  <a:pt x="219572" y="1032937"/>
                </a:lnTo>
                <a:lnTo>
                  <a:pt x="207893" y="1007288"/>
                </a:lnTo>
                <a:lnTo>
                  <a:pt x="193877" y="981640"/>
                </a:lnTo>
                <a:lnTo>
                  <a:pt x="182198" y="955991"/>
                </a:lnTo>
                <a:lnTo>
                  <a:pt x="172854" y="928011"/>
                </a:lnTo>
                <a:lnTo>
                  <a:pt x="14015" y="893036"/>
                </a:lnTo>
                <a:lnTo>
                  <a:pt x="7008" y="848734"/>
                </a:lnTo>
                <a:lnTo>
                  <a:pt x="0" y="806763"/>
                </a:lnTo>
                <a:lnTo>
                  <a:pt x="147160" y="732149"/>
                </a:lnTo>
                <a:lnTo>
                  <a:pt x="149496" y="701837"/>
                </a:lnTo>
                <a:lnTo>
                  <a:pt x="151832" y="671525"/>
                </a:lnTo>
                <a:lnTo>
                  <a:pt x="156503" y="643545"/>
                </a:lnTo>
                <a:lnTo>
                  <a:pt x="161175" y="615565"/>
                </a:lnTo>
                <a:lnTo>
                  <a:pt x="39710" y="501312"/>
                </a:lnTo>
                <a:lnTo>
                  <a:pt x="53725" y="461674"/>
                </a:lnTo>
                <a:lnTo>
                  <a:pt x="70076" y="424367"/>
                </a:lnTo>
                <a:lnTo>
                  <a:pt x="238259" y="431362"/>
                </a:lnTo>
                <a:lnTo>
                  <a:pt x="254610" y="408045"/>
                </a:lnTo>
                <a:lnTo>
                  <a:pt x="273297" y="384728"/>
                </a:lnTo>
                <a:lnTo>
                  <a:pt x="289648" y="361411"/>
                </a:lnTo>
                <a:lnTo>
                  <a:pt x="310671" y="340426"/>
                </a:lnTo>
                <a:lnTo>
                  <a:pt x="259282" y="177208"/>
                </a:lnTo>
                <a:lnTo>
                  <a:pt x="289648" y="151560"/>
                </a:lnTo>
                <a:lnTo>
                  <a:pt x="322350" y="128243"/>
                </a:lnTo>
                <a:lnTo>
                  <a:pt x="467174" y="219179"/>
                </a:lnTo>
                <a:lnTo>
                  <a:pt x="492868" y="205188"/>
                </a:lnTo>
                <a:lnTo>
                  <a:pt x="518563" y="193530"/>
                </a:lnTo>
                <a:lnTo>
                  <a:pt x="546593" y="184203"/>
                </a:lnTo>
                <a:lnTo>
                  <a:pt x="574624" y="174876"/>
                </a:lnTo>
                <a:lnTo>
                  <a:pt x="609662" y="9327"/>
                </a:lnTo>
                <a:lnTo>
                  <a:pt x="630685" y="6995"/>
                </a:lnTo>
                <a:lnTo>
                  <a:pt x="651707" y="2332"/>
                </a:lnTo>
                <a:close/>
              </a:path>
            </a:pathLst>
          </a:custGeom>
          <a:solidFill>
            <a:srgbClr val="5193FB"/>
          </a:solidFill>
          <a:ln w="0" cap="flat" cmpd="sng" algn="ctr">
            <a:noFill/>
            <a:prstDash val="solid"/>
          </a:ln>
          <a:effectLst>
            <a:outerShdw blurRad="127000" dist="38100" dir="8100000" algn="tr" rotWithShape="0">
              <a:prstClr val="black">
                <a:alpha val="40000"/>
              </a:prstClr>
            </a:outerShdw>
          </a:effectLst>
        </p:spPr>
        <p:txBody>
          <a:bodyPr lIns="0" tIns="27198" rIns="0" bIns="27198" anchor="ctr"/>
          <a:lstStyle/>
          <a:p>
            <a:pPr marL="0" marR="0" lvl="0" indent="0" algn="ctr" defTabSz="685165" rtl="0" eaLnBrk="1" fontAlgn="base" latinLnBrk="0" hangingPunct="1">
              <a:lnSpc>
                <a:spcPct val="120000"/>
              </a:lnSpc>
              <a:spcBef>
                <a:spcPts val="450"/>
              </a:spcBef>
              <a:spcAft>
                <a:spcPts val="450"/>
              </a:spcAft>
              <a:buClrTx/>
              <a:buSzTx/>
              <a:buFont typeface="Arial" panose="020B0604020202020204" pitchFamily="34" charset="0"/>
              <a:buNone/>
              <a:defRPr/>
            </a:pPr>
            <a:endParaRPr kumimoji="0" lang="en-US" sz="1665" b="0" i="0" u="none" strike="noStrike" kern="0" cap="none" spc="0" normalizeH="0" baseline="0" noProof="0" dirty="0">
              <a:ln>
                <a:noFill/>
              </a:ln>
              <a:solidFill>
                <a:srgbClr val="414455"/>
              </a:solidFill>
              <a:effectLst/>
              <a:uLnTx/>
              <a:uFillTx/>
              <a:latin typeface="微软雅黑" panose="020B0503020204020204" pitchFamily="34" charset="-122"/>
              <a:ea typeface="微软雅黑" panose="020B0503020204020204" pitchFamily="34" charset="-122"/>
              <a:cs typeface="+mn-cs"/>
            </a:endParaRPr>
          </a:p>
        </p:txBody>
      </p:sp>
      <p:sp>
        <p:nvSpPr>
          <p:cNvPr id="15" name="原创设计师QQ598969553      _9"/>
          <p:cNvSpPr/>
          <p:nvPr/>
        </p:nvSpPr>
        <p:spPr bwMode="auto">
          <a:xfrm>
            <a:off x="3916878" y="1533633"/>
            <a:ext cx="1630247" cy="1465207"/>
          </a:xfrm>
          <a:custGeom>
            <a:avLst/>
            <a:gdLst/>
            <a:ahLst/>
            <a:cxnLst/>
            <a:rect l="l" t="t" r="r" b="b"/>
            <a:pathLst>
              <a:path w="1487948" h="1487615">
                <a:moveTo>
                  <a:pt x="743975" y="297790"/>
                </a:moveTo>
                <a:cubicBezTo>
                  <a:pt x="496116" y="297790"/>
                  <a:pt x="295186" y="497479"/>
                  <a:pt x="295186" y="743808"/>
                </a:cubicBezTo>
                <a:cubicBezTo>
                  <a:pt x="295186" y="990137"/>
                  <a:pt x="496116" y="1189826"/>
                  <a:pt x="743975" y="1189826"/>
                </a:cubicBezTo>
                <a:cubicBezTo>
                  <a:pt x="991834" y="1189826"/>
                  <a:pt x="1192764" y="990137"/>
                  <a:pt x="1192764" y="743808"/>
                </a:cubicBezTo>
                <a:cubicBezTo>
                  <a:pt x="1192764" y="497479"/>
                  <a:pt x="991834" y="297790"/>
                  <a:pt x="743975" y="297790"/>
                </a:cubicBezTo>
                <a:close/>
                <a:moveTo>
                  <a:pt x="693753" y="0"/>
                </a:moveTo>
                <a:lnTo>
                  <a:pt x="770837" y="149228"/>
                </a:lnTo>
                <a:lnTo>
                  <a:pt x="801203" y="151560"/>
                </a:lnTo>
                <a:lnTo>
                  <a:pt x="829233" y="153891"/>
                </a:lnTo>
                <a:lnTo>
                  <a:pt x="857264" y="158555"/>
                </a:lnTo>
                <a:lnTo>
                  <a:pt x="885294" y="163218"/>
                </a:lnTo>
                <a:lnTo>
                  <a:pt x="997416" y="41970"/>
                </a:lnTo>
                <a:lnTo>
                  <a:pt x="1018439" y="48965"/>
                </a:lnTo>
                <a:lnTo>
                  <a:pt x="1037126" y="58292"/>
                </a:lnTo>
                <a:lnTo>
                  <a:pt x="1076835" y="74614"/>
                </a:lnTo>
                <a:lnTo>
                  <a:pt x="1069828" y="240164"/>
                </a:lnTo>
                <a:lnTo>
                  <a:pt x="1093186" y="256485"/>
                </a:lnTo>
                <a:lnTo>
                  <a:pt x="1116545" y="272807"/>
                </a:lnTo>
                <a:lnTo>
                  <a:pt x="1139904" y="291461"/>
                </a:lnTo>
                <a:lnTo>
                  <a:pt x="1160927" y="312446"/>
                </a:lnTo>
                <a:lnTo>
                  <a:pt x="1312758" y="261149"/>
                </a:lnTo>
                <a:lnTo>
                  <a:pt x="1340789" y="298456"/>
                </a:lnTo>
                <a:lnTo>
                  <a:pt x="1352468" y="317109"/>
                </a:lnTo>
                <a:lnTo>
                  <a:pt x="1368819" y="335763"/>
                </a:lnTo>
                <a:lnTo>
                  <a:pt x="1280056" y="468669"/>
                </a:lnTo>
                <a:lnTo>
                  <a:pt x="1287064" y="480327"/>
                </a:lnTo>
                <a:lnTo>
                  <a:pt x="1294071" y="496649"/>
                </a:lnTo>
                <a:lnTo>
                  <a:pt x="1305750" y="522298"/>
                </a:lnTo>
                <a:lnTo>
                  <a:pt x="1315094" y="547946"/>
                </a:lnTo>
                <a:lnTo>
                  <a:pt x="1324437" y="575926"/>
                </a:lnTo>
                <a:lnTo>
                  <a:pt x="1476269" y="608570"/>
                </a:lnTo>
                <a:lnTo>
                  <a:pt x="1483276" y="652872"/>
                </a:lnTo>
                <a:lnTo>
                  <a:pt x="1487948" y="701837"/>
                </a:lnTo>
                <a:lnTo>
                  <a:pt x="1350132" y="774120"/>
                </a:lnTo>
                <a:lnTo>
                  <a:pt x="1347796" y="802100"/>
                </a:lnTo>
                <a:lnTo>
                  <a:pt x="1345460" y="830080"/>
                </a:lnTo>
                <a:lnTo>
                  <a:pt x="1340789" y="855729"/>
                </a:lnTo>
                <a:lnTo>
                  <a:pt x="1333781" y="886040"/>
                </a:lnTo>
                <a:lnTo>
                  <a:pt x="1448238" y="988635"/>
                </a:lnTo>
                <a:lnTo>
                  <a:pt x="1431887" y="1032937"/>
                </a:lnTo>
                <a:lnTo>
                  <a:pt x="1410865" y="1077239"/>
                </a:lnTo>
                <a:lnTo>
                  <a:pt x="1259033" y="1067912"/>
                </a:lnTo>
                <a:lnTo>
                  <a:pt x="1242682" y="1093560"/>
                </a:lnTo>
                <a:lnTo>
                  <a:pt x="1226331" y="1116877"/>
                </a:lnTo>
                <a:lnTo>
                  <a:pt x="1209980" y="1137862"/>
                </a:lnTo>
                <a:lnTo>
                  <a:pt x="1191293" y="1158848"/>
                </a:lnTo>
                <a:lnTo>
                  <a:pt x="1235674" y="1303412"/>
                </a:lnTo>
                <a:lnTo>
                  <a:pt x="1198301" y="1336056"/>
                </a:lnTo>
                <a:lnTo>
                  <a:pt x="1179614" y="1350046"/>
                </a:lnTo>
                <a:lnTo>
                  <a:pt x="1158591" y="1364036"/>
                </a:lnTo>
                <a:lnTo>
                  <a:pt x="1030118" y="1282427"/>
                </a:lnTo>
                <a:lnTo>
                  <a:pt x="1006759" y="1294085"/>
                </a:lnTo>
                <a:lnTo>
                  <a:pt x="981065" y="1305744"/>
                </a:lnTo>
                <a:lnTo>
                  <a:pt x="955370" y="1315071"/>
                </a:lnTo>
                <a:lnTo>
                  <a:pt x="927340" y="1324397"/>
                </a:lnTo>
                <a:lnTo>
                  <a:pt x="892302" y="1475957"/>
                </a:lnTo>
                <a:lnTo>
                  <a:pt x="845584" y="1482952"/>
                </a:lnTo>
                <a:lnTo>
                  <a:pt x="798867" y="1487615"/>
                </a:lnTo>
                <a:lnTo>
                  <a:pt x="728791" y="1350046"/>
                </a:lnTo>
                <a:lnTo>
                  <a:pt x="700761" y="1350046"/>
                </a:lnTo>
                <a:lnTo>
                  <a:pt x="672730" y="1345382"/>
                </a:lnTo>
                <a:lnTo>
                  <a:pt x="642364" y="1343051"/>
                </a:lnTo>
                <a:lnTo>
                  <a:pt x="616669" y="1336056"/>
                </a:lnTo>
                <a:lnTo>
                  <a:pt x="511555" y="1450308"/>
                </a:lnTo>
                <a:lnTo>
                  <a:pt x="488197" y="1443313"/>
                </a:lnTo>
                <a:lnTo>
                  <a:pt x="467174" y="1436318"/>
                </a:lnTo>
                <a:lnTo>
                  <a:pt x="422792" y="1417665"/>
                </a:lnTo>
                <a:lnTo>
                  <a:pt x="429800" y="1259110"/>
                </a:lnTo>
                <a:lnTo>
                  <a:pt x="406441" y="1242788"/>
                </a:lnTo>
                <a:lnTo>
                  <a:pt x="383083" y="1226467"/>
                </a:lnTo>
                <a:lnTo>
                  <a:pt x="362060" y="1210145"/>
                </a:lnTo>
                <a:lnTo>
                  <a:pt x="341037" y="1191491"/>
                </a:lnTo>
                <a:lnTo>
                  <a:pt x="184534" y="1238125"/>
                </a:lnTo>
                <a:lnTo>
                  <a:pt x="156503" y="1205481"/>
                </a:lnTo>
                <a:lnTo>
                  <a:pt x="130809" y="1170506"/>
                </a:lnTo>
                <a:lnTo>
                  <a:pt x="219572" y="1032937"/>
                </a:lnTo>
                <a:lnTo>
                  <a:pt x="207893" y="1007288"/>
                </a:lnTo>
                <a:lnTo>
                  <a:pt x="193877" y="981640"/>
                </a:lnTo>
                <a:lnTo>
                  <a:pt x="182198" y="955991"/>
                </a:lnTo>
                <a:lnTo>
                  <a:pt x="172854" y="928011"/>
                </a:lnTo>
                <a:lnTo>
                  <a:pt x="14015" y="893036"/>
                </a:lnTo>
                <a:lnTo>
                  <a:pt x="7008" y="848734"/>
                </a:lnTo>
                <a:lnTo>
                  <a:pt x="0" y="806763"/>
                </a:lnTo>
                <a:lnTo>
                  <a:pt x="147160" y="732149"/>
                </a:lnTo>
                <a:lnTo>
                  <a:pt x="149496" y="701837"/>
                </a:lnTo>
                <a:lnTo>
                  <a:pt x="151832" y="671525"/>
                </a:lnTo>
                <a:lnTo>
                  <a:pt x="156503" y="643545"/>
                </a:lnTo>
                <a:lnTo>
                  <a:pt x="161175" y="615565"/>
                </a:lnTo>
                <a:lnTo>
                  <a:pt x="39710" y="501312"/>
                </a:lnTo>
                <a:lnTo>
                  <a:pt x="53725" y="461674"/>
                </a:lnTo>
                <a:lnTo>
                  <a:pt x="70076" y="424367"/>
                </a:lnTo>
                <a:lnTo>
                  <a:pt x="238259" y="431362"/>
                </a:lnTo>
                <a:lnTo>
                  <a:pt x="254610" y="408045"/>
                </a:lnTo>
                <a:lnTo>
                  <a:pt x="273297" y="384728"/>
                </a:lnTo>
                <a:lnTo>
                  <a:pt x="289648" y="361411"/>
                </a:lnTo>
                <a:lnTo>
                  <a:pt x="310671" y="340426"/>
                </a:lnTo>
                <a:lnTo>
                  <a:pt x="259282" y="177208"/>
                </a:lnTo>
                <a:lnTo>
                  <a:pt x="289648" y="151560"/>
                </a:lnTo>
                <a:lnTo>
                  <a:pt x="322350" y="128243"/>
                </a:lnTo>
                <a:lnTo>
                  <a:pt x="467174" y="219179"/>
                </a:lnTo>
                <a:lnTo>
                  <a:pt x="492868" y="205188"/>
                </a:lnTo>
                <a:lnTo>
                  <a:pt x="518563" y="193530"/>
                </a:lnTo>
                <a:lnTo>
                  <a:pt x="546593" y="184203"/>
                </a:lnTo>
                <a:lnTo>
                  <a:pt x="574624" y="174876"/>
                </a:lnTo>
                <a:lnTo>
                  <a:pt x="609662" y="9327"/>
                </a:lnTo>
                <a:lnTo>
                  <a:pt x="630685" y="6995"/>
                </a:lnTo>
                <a:lnTo>
                  <a:pt x="651707" y="2332"/>
                </a:lnTo>
                <a:close/>
              </a:path>
            </a:pathLst>
          </a:custGeom>
          <a:solidFill>
            <a:srgbClr val="A5A5A5"/>
          </a:solidFill>
          <a:ln w="0" cap="flat" cmpd="sng" algn="ctr">
            <a:noFill/>
            <a:prstDash val="solid"/>
          </a:ln>
          <a:effectLst>
            <a:outerShdw blurRad="127000" dist="38100" dir="8100000" algn="tr" rotWithShape="0">
              <a:prstClr val="black">
                <a:alpha val="40000"/>
              </a:prstClr>
            </a:outerShdw>
          </a:effectLst>
        </p:spPr>
        <p:txBody>
          <a:bodyPr lIns="0" tIns="27198" rIns="0" bIns="27198" anchor="ctr"/>
          <a:lstStyle/>
          <a:p>
            <a:pPr marL="0" marR="0" lvl="0" indent="0" algn="ctr" defTabSz="685165" rtl="0" eaLnBrk="1" fontAlgn="base" latinLnBrk="0" hangingPunct="1">
              <a:lnSpc>
                <a:spcPct val="120000"/>
              </a:lnSpc>
              <a:spcBef>
                <a:spcPts val="450"/>
              </a:spcBef>
              <a:spcAft>
                <a:spcPts val="450"/>
              </a:spcAft>
              <a:buClrTx/>
              <a:buSzTx/>
              <a:buFont typeface="Arial" panose="020B0604020202020204" pitchFamily="34" charset="0"/>
              <a:buNone/>
              <a:defRPr/>
            </a:pPr>
            <a:endParaRPr kumimoji="0" lang="en-US" sz="1665"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16" name="原创设计师QQ598969553      _10"/>
          <p:cNvSpPr/>
          <p:nvPr/>
        </p:nvSpPr>
        <p:spPr>
          <a:xfrm>
            <a:off x="1617649" y="806698"/>
            <a:ext cx="2543639" cy="342680"/>
          </a:xfrm>
          <a:prstGeom prst="rect">
            <a:avLst/>
          </a:prstGeom>
          <a:solidFill>
            <a:srgbClr val="5193FB"/>
          </a:solidFill>
          <a:ln>
            <a:noFill/>
          </a:ln>
        </p:spPr>
        <p:style>
          <a:lnRef idx="2">
            <a:schemeClr val="accent1">
              <a:shade val="50000"/>
            </a:schemeClr>
          </a:lnRef>
          <a:fillRef idx="1">
            <a:schemeClr val="accent1"/>
          </a:fillRef>
          <a:effectRef idx="0">
            <a:schemeClr val="accent1"/>
          </a:effectRef>
          <a:fontRef idx="minor">
            <a:schemeClr val="lt1"/>
          </a:fontRef>
        </p:style>
        <p:txBody>
          <a:bodyPr lIns="54415" tIns="27208" rIns="54415" bIns="27208"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540" b="1" i="0" u="none" strike="noStrike" kern="1200" cap="none" spc="0" normalizeH="0" baseline="0" noProof="1">
                <a:ln>
                  <a:solidFill>
                    <a:schemeClr val="accent6">
                      <a:lumMod val="75000"/>
                    </a:schemeClr>
                  </a:solidFill>
                </a:ln>
                <a:solidFill>
                  <a:srgbClr val="002060"/>
                </a:solidFill>
                <a:effectLst/>
                <a:uLnTx/>
                <a:uFillTx/>
                <a:latin typeface="微软雅黑" panose="020B0503020204020204" pitchFamily="34" charset="-122"/>
                <a:ea typeface="微软雅黑" panose="020B0503020204020204" pitchFamily="34" charset="-122"/>
                <a:cs typeface="+mn-cs"/>
              </a:rPr>
              <a:t>易患高血脂人群</a:t>
            </a:r>
            <a:endParaRPr kumimoji="0" lang="zh-CN" altLang="en-US" sz="2220"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pic>
        <p:nvPicPr>
          <p:cNvPr id="27655" name="Picture 6"/>
          <p:cNvPicPr>
            <a:picLocks noChangeAspect="1"/>
          </p:cNvPicPr>
          <p:nvPr/>
        </p:nvPicPr>
        <p:blipFill>
          <a:blip r:embed="rId1"/>
          <a:stretch>
            <a:fillRect/>
          </a:stretch>
        </p:blipFill>
        <p:spPr>
          <a:xfrm>
            <a:off x="5874687" y="2998840"/>
            <a:ext cx="3094195" cy="1704579"/>
          </a:xfrm>
          <a:prstGeom prst="rect">
            <a:avLst/>
          </a:prstGeom>
          <a:noFill/>
          <a:ln w="9525">
            <a:noFill/>
          </a:ln>
        </p:spPr>
      </p:pic>
      <p:pic>
        <p:nvPicPr>
          <p:cNvPr id="27656" name="图片 1"/>
          <p:cNvPicPr>
            <a:picLocks noChangeAspect="1"/>
          </p:cNvPicPr>
          <p:nvPr/>
        </p:nvPicPr>
        <p:blipFill>
          <a:blip r:embed="rId2"/>
          <a:stretch>
            <a:fillRect/>
          </a:stretch>
        </p:blipFill>
        <p:spPr>
          <a:xfrm>
            <a:off x="5874687" y="965440"/>
            <a:ext cx="2971989" cy="1838123"/>
          </a:xfrm>
          <a:prstGeom prst="rect">
            <a:avLst/>
          </a:prstGeom>
          <a:noFill/>
          <a:ln w="9525">
            <a:noFill/>
          </a:ln>
        </p:spPr>
      </p:pic>
      <p:sp>
        <p:nvSpPr>
          <p:cNvPr id="3" name="原创设计师QQ598969553      _1"/>
          <p:cNvSpPr txBox="1"/>
          <p:nvPr/>
        </p:nvSpPr>
        <p:spPr>
          <a:xfrm>
            <a:off x="622366" y="2991173"/>
            <a:ext cx="667721" cy="263525"/>
          </a:xfrm>
          <a:prstGeom prst="rect">
            <a:avLst/>
          </a:prstGeom>
          <a:noFill/>
        </p:spPr>
        <p:txBody>
          <a:bodyPr lIns="54396" tIns="27198" rIns="54396" bIns="27198" anchor="ctr">
            <a:spAutoFit/>
          </a:bodyPr>
          <a:lstStyle>
            <a:defPPr>
              <a:defRPr lang="zh-CN"/>
            </a:defPPr>
            <a:lvl1pPr algn="ctr">
              <a:defRPr>
                <a:gradFill>
                  <a:gsLst>
                    <a:gs pos="0">
                      <a:schemeClr val="bg1">
                        <a:shade val="30000"/>
                        <a:satMod val="115000"/>
                      </a:schemeClr>
                    </a:gs>
                    <a:gs pos="50000">
                      <a:schemeClr val="bg1">
                        <a:shade val="67500"/>
                        <a:satMod val="115000"/>
                      </a:schemeClr>
                    </a:gs>
                    <a:gs pos="100000">
                      <a:schemeClr val="bg1">
                        <a:shade val="100000"/>
                        <a:satMod val="115000"/>
                      </a:schemeClr>
                    </a:gs>
                  </a:gsLst>
                  <a:lin ang="16200000" scaled="1"/>
                </a:gradFill>
                <a:latin typeface="微软雅黑" panose="020B0503020204020204" pitchFamily="34" charset="-122"/>
                <a:ea typeface="微软雅黑" panose="020B0503020204020204" pitchFamily="34" charset="-122"/>
              </a:defRPr>
            </a:lvl1pP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r>
              <a:rPr kumimoji="0" lang="en-US" sz="127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rPr>
              <a:t>A</a:t>
            </a:r>
            <a:endParaRPr kumimoji="0" lang="en-US" sz="127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r>
              <a:rPr lang="zh-CN" altLang="en-US" sz="100" b="1" strike="noStrike" noProof="0">
                <a:ln>
                  <a:noFill/>
                </a:ln>
                <a:solidFill>
                  <a:srgbClr val="77384B"/>
                </a:solidFill>
                <a:effectLst/>
                <a:uLnTx/>
                <a:uFillTx/>
                <a:latin typeface="+mn-lt"/>
                <a:ea typeface="+mn-ea"/>
                <a:cs typeface="+mn-ea"/>
                <a:sym typeface="+mn-lt"/>
              </a:rPr>
              <a:t>中年以上人群</a:t>
            </a:r>
            <a:endParaRPr kumimoji="0" lang="en-US" sz="1270" b="0" i="0" u="none" strike="noStrike" kern="1200" cap="none" spc="0" normalizeH="0" baseline="0" noProof="0" dirty="0">
              <a:ln>
                <a:noFill/>
              </a:ln>
              <a:solidFill>
                <a:schemeClr val="tx1">
                  <a:lumMod val="85000"/>
                  <a:lumOff val="15000"/>
                </a:schemeClr>
              </a:solidFill>
              <a:effectLst/>
              <a:uLnTx/>
              <a:uFillTx/>
              <a:latin typeface="微软雅黑" panose="020B0503020204020204" pitchFamily="34" charset="-122"/>
              <a:ea typeface="微软雅黑" panose="020B0503020204020204" pitchFamily="34" charset="-122"/>
              <a:cs typeface="+mn-cs"/>
            </a:endParaRPr>
          </a:p>
        </p:txBody>
      </p:sp>
      <p:sp>
        <p:nvSpPr>
          <p:cNvPr id="4" name="原创设计师QQ598969553      _6"/>
          <p:cNvSpPr/>
          <p:nvPr/>
        </p:nvSpPr>
        <p:spPr bwMode="auto">
          <a:xfrm>
            <a:off x="1468986" y="1533633"/>
            <a:ext cx="1514341" cy="1513082"/>
          </a:xfrm>
          <a:custGeom>
            <a:avLst/>
            <a:gdLst/>
            <a:ahLst/>
            <a:cxnLst/>
            <a:rect l="l" t="t" r="r" b="b"/>
            <a:pathLst>
              <a:path w="2628619" h="2628031">
                <a:moveTo>
                  <a:pt x="1316980" y="400615"/>
                </a:moveTo>
                <a:cubicBezTo>
                  <a:pt x="813885" y="400615"/>
                  <a:pt x="406046" y="809559"/>
                  <a:pt x="406046" y="1314016"/>
                </a:cubicBezTo>
                <a:cubicBezTo>
                  <a:pt x="406046" y="1818473"/>
                  <a:pt x="813885" y="2227417"/>
                  <a:pt x="1316980" y="2227417"/>
                </a:cubicBezTo>
                <a:cubicBezTo>
                  <a:pt x="1820075" y="2227417"/>
                  <a:pt x="2227914" y="1818473"/>
                  <a:pt x="2227914" y="1314016"/>
                </a:cubicBezTo>
                <a:cubicBezTo>
                  <a:pt x="2227914" y="809559"/>
                  <a:pt x="1820075" y="400615"/>
                  <a:pt x="1316980" y="400615"/>
                </a:cubicBezTo>
                <a:close/>
                <a:moveTo>
                  <a:pt x="1151586" y="0"/>
                </a:moveTo>
                <a:lnTo>
                  <a:pt x="1254227" y="145306"/>
                </a:lnTo>
                <a:lnTo>
                  <a:pt x="1316813" y="142801"/>
                </a:lnTo>
                <a:lnTo>
                  <a:pt x="1379399" y="145306"/>
                </a:lnTo>
                <a:lnTo>
                  <a:pt x="1482041" y="0"/>
                </a:lnTo>
                <a:lnTo>
                  <a:pt x="1522096" y="5011"/>
                </a:lnTo>
                <a:lnTo>
                  <a:pt x="1564654" y="12526"/>
                </a:lnTo>
                <a:lnTo>
                  <a:pt x="1617227" y="182885"/>
                </a:lnTo>
                <a:lnTo>
                  <a:pt x="1679813" y="200422"/>
                </a:lnTo>
                <a:lnTo>
                  <a:pt x="1707351" y="210443"/>
                </a:lnTo>
                <a:lnTo>
                  <a:pt x="1737392" y="220464"/>
                </a:lnTo>
                <a:lnTo>
                  <a:pt x="1880089" y="115243"/>
                </a:lnTo>
                <a:lnTo>
                  <a:pt x="1917640" y="132780"/>
                </a:lnTo>
                <a:lnTo>
                  <a:pt x="1955192" y="152822"/>
                </a:lnTo>
                <a:lnTo>
                  <a:pt x="1952689" y="333201"/>
                </a:lnTo>
                <a:lnTo>
                  <a:pt x="2002758" y="368275"/>
                </a:lnTo>
                <a:lnTo>
                  <a:pt x="2027792" y="388317"/>
                </a:lnTo>
                <a:lnTo>
                  <a:pt x="2052827" y="405854"/>
                </a:lnTo>
                <a:lnTo>
                  <a:pt x="2223061" y="348233"/>
                </a:lnTo>
                <a:lnTo>
                  <a:pt x="2253102" y="378296"/>
                </a:lnTo>
                <a:lnTo>
                  <a:pt x="2283144" y="408360"/>
                </a:lnTo>
                <a:lnTo>
                  <a:pt x="2225564" y="578718"/>
                </a:lnTo>
                <a:lnTo>
                  <a:pt x="2263116" y="626318"/>
                </a:lnTo>
                <a:lnTo>
                  <a:pt x="2298164" y="678929"/>
                </a:lnTo>
                <a:lnTo>
                  <a:pt x="2475909" y="676424"/>
                </a:lnTo>
                <a:lnTo>
                  <a:pt x="2495937" y="711498"/>
                </a:lnTo>
                <a:lnTo>
                  <a:pt x="2515964" y="749077"/>
                </a:lnTo>
                <a:lnTo>
                  <a:pt x="2408316" y="891877"/>
                </a:lnTo>
                <a:lnTo>
                  <a:pt x="2428343" y="952004"/>
                </a:lnTo>
                <a:lnTo>
                  <a:pt x="2438357" y="984572"/>
                </a:lnTo>
                <a:lnTo>
                  <a:pt x="2445868" y="1014636"/>
                </a:lnTo>
                <a:lnTo>
                  <a:pt x="2616102" y="1067246"/>
                </a:lnTo>
                <a:lnTo>
                  <a:pt x="2628619" y="1149920"/>
                </a:lnTo>
                <a:lnTo>
                  <a:pt x="2483419" y="1252637"/>
                </a:lnTo>
                <a:lnTo>
                  <a:pt x="2485923" y="1312763"/>
                </a:lnTo>
                <a:lnTo>
                  <a:pt x="2483419" y="1375395"/>
                </a:lnTo>
                <a:lnTo>
                  <a:pt x="2628619" y="1478111"/>
                </a:lnTo>
                <a:lnTo>
                  <a:pt x="2623612" y="1520701"/>
                </a:lnTo>
                <a:lnTo>
                  <a:pt x="2616102" y="1560785"/>
                </a:lnTo>
                <a:lnTo>
                  <a:pt x="2445868" y="1615901"/>
                </a:lnTo>
                <a:lnTo>
                  <a:pt x="2428343" y="1676028"/>
                </a:lnTo>
                <a:lnTo>
                  <a:pt x="2418330" y="1706091"/>
                </a:lnTo>
                <a:lnTo>
                  <a:pt x="2408316" y="1736154"/>
                </a:lnTo>
                <a:lnTo>
                  <a:pt x="2515964" y="1878955"/>
                </a:lnTo>
                <a:lnTo>
                  <a:pt x="2495937" y="1916534"/>
                </a:lnTo>
                <a:lnTo>
                  <a:pt x="2475909" y="1951608"/>
                </a:lnTo>
                <a:lnTo>
                  <a:pt x="2298164" y="1949102"/>
                </a:lnTo>
                <a:lnTo>
                  <a:pt x="2263116" y="2001713"/>
                </a:lnTo>
                <a:lnTo>
                  <a:pt x="2245592" y="2026766"/>
                </a:lnTo>
                <a:lnTo>
                  <a:pt x="2225564" y="2049313"/>
                </a:lnTo>
                <a:lnTo>
                  <a:pt x="2283144" y="2219672"/>
                </a:lnTo>
                <a:lnTo>
                  <a:pt x="2253102" y="2252240"/>
                </a:lnTo>
                <a:lnTo>
                  <a:pt x="2223061" y="2282304"/>
                </a:lnTo>
                <a:lnTo>
                  <a:pt x="2052827" y="2224682"/>
                </a:lnTo>
                <a:lnTo>
                  <a:pt x="2002758" y="2262261"/>
                </a:lnTo>
                <a:lnTo>
                  <a:pt x="1952689" y="2297335"/>
                </a:lnTo>
                <a:lnTo>
                  <a:pt x="1955192" y="2475210"/>
                </a:lnTo>
                <a:lnTo>
                  <a:pt x="1917640" y="2495252"/>
                </a:lnTo>
                <a:lnTo>
                  <a:pt x="1880089" y="2512789"/>
                </a:lnTo>
                <a:lnTo>
                  <a:pt x="1737392" y="2407567"/>
                </a:lnTo>
                <a:lnTo>
                  <a:pt x="1679813" y="2427609"/>
                </a:lnTo>
                <a:lnTo>
                  <a:pt x="1647268" y="2435125"/>
                </a:lnTo>
                <a:lnTo>
                  <a:pt x="1617227" y="2445146"/>
                </a:lnTo>
                <a:lnTo>
                  <a:pt x="1564654" y="2615505"/>
                </a:lnTo>
                <a:lnTo>
                  <a:pt x="1482041" y="2628031"/>
                </a:lnTo>
                <a:lnTo>
                  <a:pt x="1379399" y="2482725"/>
                </a:lnTo>
                <a:lnTo>
                  <a:pt x="1316813" y="2482725"/>
                </a:lnTo>
                <a:lnTo>
                  <a:pt x="1254227" y="2482725"/>
                </a:lnTo>
                <a:lnTo>
                  <a:pt x="1151586" y="2628031"/>
                </a:lnTo>
                <a:lnTo>
                  <a:pt x="1109027" y="2623021"/>
                </a:lnTo>
                <a:lnTo>
                  <a:pt x="1066469" y="2615505"/>
                </a:lnTo>
                <a:lnTo>
                  <a:pt x="1013896" y="2445146"/>
                </a:lnTo>
                <a:lnTo>
                  <a:pt x="953813" y="2427609"/>
                </a:lnTo>
                <a:lnTo>
                  <a:pt x="923772" y="2417588"/>
                </a:lnTo>
                <a:lnTo>
                  <a:pt x="896234" y="2407567"/>
                </a:lnTo>
                <a:lnTo>
                  <a:pt x="753538" y="2512789"/>
                </a:lnTo>
                <a:lnTo>
                  <a:pt x="715986" y="2495252"/>
                </a:lnTo>
                <a:lnTo>
                  <a:pt x="678434" y="2475210"/>
                </a:lnTo>
                <a:lnTo>
                  <a:pt x="680938" y="2297335"/>
                </a:lnTo>
                <a:lnTo>
                  <a:pt x="630869" y="2262261"/>
                </a:lnTo>
                <a:lnTo>
                  <a:pt x="605834" y="2242219"/>
                </a:lnTo>
                <a:lnTo>
                  <a:pt x="580800" y="2224682"/>
                </a:lnTo>
                <a:lnTo>
                  <a:pt x="410566" y="2282304"/>
                </a:lnTo>
                <a:lnTo>
                  <a:pt x="380524" y="2252240"/>
                </a:lnTo>
                <a:lnTo>
                  <a:pt x="350483" y="2219672"/>
                </a:lnTo>
                <a:lnTo>
                  <a:pt x="408062" y="2049313"/>
                </a:lnTo>
                <a:lnTo>
                  <a:pt x="370510" y="2001713"/>
                </a:lnTo>
                <a:lnTo>
                  <a:pt x="335462" y="1949102"/>
                </a:lnTo>
                <a:lnTo>
                  <a:pt x="157717" y="1951608"/>
                </a:lnTo>
                <a:lnTo>
                  <a:pt x="137690" y="1916534"/>
                </a:lnTo>
                <a:lnTo>
                  <a:pt x="117662" y="1878955"/>
                </a:lnTo>
                <a:lnTo>
                  <a:pt x="225310" y="1736154"/>
                </a:lnTo>
                <a:lnTo>
                  <a:pt x="205283" y="1676028"/>
                </a:lnTo>
                <a:lnTo>
                  <a:pt x="195269" y="1645964"/>
                </a:lnTo>
                <a:lnTo>
                  <a:pt x="187759" y="1615901"/>
                </a:lnTo>
                <a:lnTo>
                  <a:pt x="15021" y="1560785"/>
                </a:lnTo>
                <a:lnTo>
                  <a:pt x="0" y="1478111"/>
                </a:lnTo>
                <a:lnTo>
                  <a:pt x="150207" y="1375395"/>
                </a:lnTo>
                <a:lnTo>
                  <a:pt x="147703" y="1312763"/>
                </a:lnTo>
                <a:lnTo>
                  <a:pt x="150207" y="1252637"/>
                </a:lnTo>
                <a:lnTo>
                  <a:pt x="0" y="1149920"/>
                </a:lnTo>
                <a:lnTo>
                  <a:pt x="7510" y="1107331"/>
                </a:lnTo>
                <a:lnTo>
                  <a:pt x="15021" y="1067246"/>
                </a:lnTo>
                <a:lnTo>
                  <a:pt x="187759" y="1014636"/>
                </a:lnTo>
                <a:lnTo>
                  <a:pt x="205283" y="952004"/>
                </a:lnTo>
                <a:lnTo>
                  <a:pt x="215297" y="921941"/>
                </a:lnTo>
                <a:lnTo>
                  <a:pt x="225310" y="891877"/>
                </a:lnTo>
                <a:lnTo>
                  <a:pt x="117662" y="749077"/>
                </a:lnTo>
                <a:lnTo>
                  <a:pt x="137690" y="711498"/>
                </a:lnTo>
                <a:lnTo>
                  <a:pt x="157717" y="676424"/>
                </a:lnTo>
                <a:lnTo>
                  <a:pt x="335462" y="678929"/>
                </a:lnTo>
                <a:lnTo>
                  <a:pt x="370510" y="626318"/>
                </a:lnTo>
                <a:lnTo>
                  <a:pt x="388034" y="601266"/>
                </a:lnTo>
                <a:lnTo>
                  <a:pt x="408062" y="578718"/>
                </a:lnTo>
                <a:lnTo>
                  <a:pt x="350483" y="408360"/>
                </a:lnTo>
                <a:lnTo>
                  <a:pt x="380524" y="378296"/>
                </a:lnTo>
                <a:lnTo>
                  <a:pt x="410566" y="348233"/>
                </a:lnTo>
                <a:lnTo>
                  <a:pt x="580800" y="405854"/>
                </a:lnTo>
                <a:lnTo>
                  <a:pt x="630869" y="368275"/>
                </a:lnTo>
                <a:lnTo>
                  <a:pt x="680938" y="333201"/>
                </a:lnTo>
                <a:lnTo>
                  <a:pt x="678434" y="152822"/>
                </a:lnTo>
                <a:lnTo>
                  <a:pt x="715986" y="132780"/>
                </a:lnTo>
                <a:lnTo>
                  <a:pt x="753538" y="115243"/>
                </a:lnTo>
                <a:lnTo>
                  <a:pt x="896234" y="220464"/>
                </a:lnTo>
                <a:lnTo>
                  <a:pt x="953813" y="200422"/>
                </a:lnTo>
                <a:lnTo>
                  <a:pt x="983855" y="190401"/>
                </a:lnTo>
                <a:lnTo>
                  <a:pt x="1013896" y="182885"/>
                </a:lnTo>
                <a:lnTo>
                  <a:pt x="1066469" y="12526"/>
                </a:lnTo>
                <a:close/>
              </a:path>
            </a:pathLst>
          </a:custGeom>
          <a:solidFill>
            <a:schemeClr val="bg2">
              <a:lumMod val="50000"/>
            </a:schemeClr>
          </a:solidFill>
          <a:ln w="0" cap="flat" cmpd="sng" algn="ctr">
            <a:noFill/>
            <a:prstDash val="solid"/>
          </a:ln>
          <a:effectLst>
            <a:outerShdw blurRad="127000" dist="38100" dir="8100000" algn="tr" rotWithShape="0">
              <a:prstClr val="black">
                <a:alpha val="40000"/>
              </a:prstClr>
            </a:outerShdw>
          </a:effectLst>
        </p:spPr>
        <p:txBody>
          <a:bodyPr lIns="0" tIns="27198" rIns="0" bIns="27198" anchor="ctr"/>
          <a:lstStyle/>
          <a:p>
            <a:pPr marL="0" marR="0" lvl="0" indent="0" algn="ctr" defTabSz="685165" rtl="0" eaLnBrk="1" fontAlgn="base" latinLnBrk="0" hangingPunct="1">
              <a:lnSpc>
                <a:spcPct val="120000"/>
              </a:lnSpc>
              <a:spcBef>
                <a:spcPts val="450"/>
              </a:spcBef>
              <a:spcAft>
                <a:spcPts val="450"/>
              </a:spcAft>
              <a:buClrTx/>
              <a:buSzTx/>
              <a:buFont typeface="Arial" panose="020B0604020202020204" pitchFamily="34" charset="0"/>
              <a:buNone/>
              <a:defRPr/>
            </a:pPr>
            <a:endParaRPr kumimoji="0" lang="en-US" sz="1665"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
        <p:nvSpPr>
          <p:cNvPr id="5" name="原创设计师QQ598969553      _8"/>
          <p:cNvSpPr/>
          <p:nvPr/>
        </p:nvSpPr>
        <p:spPr bwMode="auto">
          <a:xfrm>
            <a:off x="317483" y="2464663"/>
            <a:ext cx="1314025" cy="1314025"/>
          </a:xfrm>
          <a:custGeom>
            <a:avLst/>
            <a:gdLst/>
            <a:ahLst/>
            <a:cxnLst/>
            <a:rect l="l" t="t" r="r" b="b"/>
            <a:pathLst>
              <a:path w="2075647" h="2080525">
                <a:moveTo>
                  <a:pt x="1036488" y="349870"/>
                </a:moveTo>
                <a:cubicBezTo>
                  <a:pt x="655847" y="349870"/>
                  <a:pt x="347277" y="658371"/>
                  <a:pt x="347277" y="1038927"/>
                </a:cubicBezTo>
                <a:cubicBezTo>
                  <a:pt x="347277" y="1419483"/>
                  <a:pt x="655847" y="1727984"/>
                  <a:pt x="1036488" y="1727984"/>
                </a:cubicBezTo>
                <a:cubicBezTo>
                  <a:pt x="1417129" y="1727984"/>
                  <a:pt x="1725699" y="1419483"/>
                  <a:pt x="1725699" y="1038927"/>
                </a:cubicBezTo>
                <a:cubicBezTo>
                  <a:pt x="1725699" y="658371"/>
                  <a:pt x="1417129" y="349870"/>
                  <a:pt x="1036488" y="349870"/>
                </a:cubicBezTo>
                <a:close/>
                <a:moveTo>
                  <a:pt x="1096908" y="0"/>
                </a:moveTo>
                <a:lnTo>
                  <a:pt x="1138010" y="2569"/>
                </a:lnTo>
                <a:lnTo>
                  <a:pt x="1179112" y="7706"/>
                </a:lnTo>
                <a:lnTo>
                  <a:pt x="1230489" y="174661"/>
                </a:lnTo>
                <a:lnTo>
                  <a:pt x="1261315" y="182367"/>
                </a:lnTo>
                <a:lnTo>
                  <a:pt x="1292142" y="192641"/>
                </a:lnTo>
                <a:lnTo>
                  <a:pt x="1322968" y="200347"/>
                </a:lnTo>
                <a:lnTo>
                  <a:pt x="1353795" y="213190"/>
                </a:lnTo>
                <a:lnTo>
                  <a:pt x="1487376" y="100173"/>
                </a:lnTo>
                <a:lnTo>
                  <a:pt x="1523340" y="118153"/>
                </a:lnTo>
                <a:lnTo>
                  <a:pt x="1559304" y="138702"/>
                </a:lnTo>
                <a:lnTo>
                  <a:pt x="1538753" y="313363"/>
                </a:lnTo>
                <a:lnTo>
                  <a:pt x="1569580" y="333912"/>
                </a:lnTo>
                <a:lnTo>
                  <a:pt x="1595269" y="354460"/>
                </a:lnTo>
                <a:lnTo>
                  <a:pt x="1618388" y="375008"/>
                </a:lnTo>
                <a:lnTo>
                  <a:pt x="1644077" y="398125"/>
                </a:lnTo>
                <a:lnTo>
                  <a:pt x="1811054" y="344186"/>
                </a:lnTo>
                <a:lnTo>
                  <a:pt x="1836742" y="375008"/>
                </a:lnTo>
                <a:lnTo>
                  <a:pt x="1862431" y="405831"/>
                </a:lnTo>
                <a:lnTo>
                  <a:pt x="1777658" y="562512"/>
                </a:lnTo>
                <a:lnTo>
                  <a:pt x="1811054" y="619021"/>
                </a:lnTo>
                <a:lnTo>
                  <a:pt x="1823898" y="647275"/>
                </a:lnTo>
                <a:lnTo>
                  <a:pt x="1839311" y="678097"/>
                </a:lnTo>
                <a:lnTo>
                  <a:pt x="2019132" y="693508"/>
                </a:lnTo>
                <a:lnTo>
                  <a:pt x="2031976" y="732037"/>
                </a:lnTo>
                <a:lnTo>
                  <a:pt x="2042252" y="770565"/>
                </a:lnTo>
                <a:lnTo>
                  <a:pt x="1900964" y="881013"/>
                </a:lnTo>
                <a:lnTo>
                  <a:pt x="1906102" y="914404"/>
                </a:lnTo>
                <a:lnTo>
                  <a:pt x="1911240" y="945226"/>
                </a:lnTo>
                <a:lnTo>
                  <a:pt x="1913808" y="981186"/>
                </a:lnTo>
                <a:lnTo>
                  <a:pt x="1913808" y="1014577"/>
                </a:lnTo>
                <a:lnTo>
                  <a:pt x="2075647" y="1096771"/>
                </a:lnTo>
                <a:lnTo>
                  <a:pt x="2073078" y="1135299"/>
                </a:lnTo>
                <a:lnTo>
                  <a:pt x="2067941" y="1173827"/>
                </a:lnTo>
                <a:lnTo>
                  <a:pt x="1893257" y="1225198"/>
                </a:lnTo>
                <a:lnTo>
                  <a:pt x="1885551" y="1258589"/>
                </a:lnTo>
                <a:lnTo>
                  <a:pt x="1875275" y="1289412"/>
                </a:lnTo>
                <a:lnTo>
                  <a:pt x="1865000" y="1320235"/>
                </a:lnTo>
                <a:lnTo>
                  <a:pt x="1854724" y="1351057"/>
                </a:lnTo>
                <a:lnTo>
                  <a:pt x="1975461" y="1494896"/>
                </a:lnTo>
                <a:lnTo>
                  <a:pt x="1957479" y="1528287"/>
                </a:lnTo>
                <a:lnTo>
                  <a:pt x="1942066" y="1559110"/>
                </a:lnTo>
                <a:lnTo>
                  <a:pt x="1754538" y="1538561"/>
                </a:lnTo>
                <a:lnTo>
                  <a:pt x="1736556" y="1564247"/>
                </a:lnTo>
                <a:lnTo>
                  <a:pt x="1716005" y="1592501"/>
                </a:lnTo>
                <a:lnTo>
                  <a:pt x="1692886" y="1615618"/>
                </a:lnTo>
                <a:lnTo>
                  <a:pt x="1672335" y="1641303"/>
                </a:lnTo>
                <a:lnTo>
                  <a:pt x="1728850" y="1821102"/>
                </a:lnTo>
                <a:lnTo>
                  <a:pt x="1700592" y="1844219"/>
                </a:lnTo>
                <a:lnTo>
                  <a:pt x="1672335" y="1864767"/>
                </a:lnTo>
                <a:lnTo>
                  <a:pt x="1507927" y="1774868"/>
                </a:lnTo>
                <a:lnTo>
                  <a:pt x="1451412" y="1808259"/>
                </a:lnTo>
                <a:lnTo>
                  <a:pt x="1420585" y="1823670"/>
                </a:lnTo>
                <a:lnTo>
                  <a:pt x="1392328" y="1839081"/>
                </a:lnTo>
                <a:lnTo>
                  <a:pt x="1374346" y="2026586"/>
                </a:lnTo>
                <a:lnTo>
                  <a:pt x="1340950" y="2039428"/>
                </a:lnTo>
                <a:lnTo>
                  <a:pt x="1307555" y="2047134"/>
                </a:lnTo>
                <a:lnTo>
                  <a:pt x="1186818" y="1898158"/>
                </a:lnTo>
                <a:lnTo>
                  <a:pt x="1155992" y="1903295"/>
                </a:lnTo>
                <a:lnTo>
                  <a:pt x="1122596" y="1908432"/>
                </a:lnTo>
                <a:lnTo>
                  <a:pt x="1091770" y="1911001"/>
                </a:lnTo>
                <a:lnTo>
                  <a:pt x="1058375" y="1911001"/>
                </a:lnTo>
                <a:lnTo>
                  <a:pt x="971033" y="2080525"/>
                </a:lnTo>
                <a:lnTo>
                  <a:pt x="935069" y="2077957"/>
                </a:lnTo>
                <a:lnTo>
                  <a:pt x="901674" y="2072819"/>
                </a:lnTo>
                <a:lnTo>
                  <a:pt x="845158" y="1890452"/>
                </a:lnTo>
                <a:lnTo>
                  <a:pt x="814332" y="1882747"/>
                </a:lnTo>
                <a:lnTo>
                  <a:pt x="780937" y="1875041"/>
                </a:lnTo>
                <a:lnTo>
                  <a:pt x="750110" y="1864767"/>
                </a:lnTo>
                <a:lnTo>
                  <a:pt x="719284" y="1851924"/>
                </a:lnTo>
                <a:lnTo>
                  <a:pt x="577996" y="1975215"/>
                </a:lnTo>
                <a:lnTo>
                  <a:pt x="544601" y="1959803"/>
                </a:lnTo>
                <a:lnTo>
                  <a:pt x="511205" y="1939255"/>
                </a:lnTo>
                <a:lnTo>
                  <a:pt x="531756" y="1754319"/>
                </a:lnTo>
                <a:lnTo>
                  <a:pt x="506068" y="1733771"/>
                </a:lnTo>
                <a:lnTo>
                  <a:pt x="480379" y="1713223"/>
                </a:lnTo>
                <a:lnTo>
                  <a:pt x="454690" y="1690106"/>
                </a:lnTo>
                <a:lnTo>
                  <a:pt x="431570" y="1669557"/>
                </a:lnTo>
                <a:lnTo>
                  <a:pt x="254318" y="1726065"/>
                </a:lnTo>
                <a:lnTo>
                  <a:pt x="231198" y="1697811"/>
                </a:lnTo>
                <a:lnTo>
                  <a:pt x="208079" y="1666989"/>
                </a:lnTo>
                <a:lnTo>
                  <a:pt x="297989" y="1505170"/>
                </a:lnTo>
                <a:lnTo>
                  <a:pt x="264594" y="1446093"/>
                </a:lnTo>
                <a:lnTo>
                  <a:pt x="249181" y="1417839"/>
                </a:lnTo>
                <a:lnTo>
                  <a:pt x="236336" y="1387017"/>
                </a:lnTo>
                <a:lnTo>
                  <a:pt x="51378" y="1371606"/>
                </a:lnTo>
                <a:lnTo>
                  <a:pt x="41102" y="1338214"/>
                </a:lnTo>
                <a:lnTo>
                  <a:pt x="30827" y="1302255"/>
                </a:lnTo>
                <a:lnTo>
                  <a:pt x="172114" y="1184101"/>
                </a:lnTo>
                <a:lnTo>
                  <a:pt x="166977" y="1153279"/>
                </a:lnTo>
                <a:lnTo>
                  <a:pt x="164408" y="1119888"/>
                </a:lnTo>
                <a:lnTo>
                  <a:pt x="161839" y="1086497"/>
                </a:lnTo>
                <a:lnTo>
                  <a:pt x="159270" y="1053105"/>
                </a:lnTo>
                <a:lnTo>
                  <a:pt x="0" y="970912"/>
                </a:lnTo>
                <a:lnTo>
                  <a:pt x="2569" y="929815"/>
                </a:lnTo>
                <a:lnTo>
                  <a:pt x="7707" y="893855"/>
                </a:lnTo>
                <a:lnTo>
                  <a:pt x="179821" y="842484"/>
                </a:lnTo>
                <a:lnTo>
                  <a:pt x="187528" y="811662"/>
                </a:lnTo>
                <a:lnTo>
                  <a:pt x="200372" y="778271"/>
                </a:lnTo>
                <a:lnTo>
                  <a:pt x="210647" y="747448"/>
                </a:lnTo>
                <a:lnTo>
                  <a:pt x="220923" y="714057"/>
                </a:lnTo>
                <a:lnTo>
                  <a:pt x="105324" y="577924"/>
                </a:lnTo>
                <a:lnTo>
                  <a:pt x="123306" y="544533"/>
                </a:lnTo>
                <a:lnTo>
                  <a:pt x="141288" y="511141"/>
                </a:lnTo>
                <a:lnTo>
                  <a:pt x="321109" y="529121"/>
                </a:lnTo>
                <a:lnTo>
                  <a:pt x="339091" y="503436"/>
                </a:lnTo>
                <a:lnTo>
                  <a:pt x="359642" y="477750"/>
                </a:lnTo>
                <a:lnTo>
                  <a:pt x="380193" y="449496"/>
                </a:lnTo>
                <a:lnTo>
                  <a:pt x="403313" y="426379"/>
                </a:lnTo>
                <a:lnTo>
                  <a:pt x="349366" y="259424"/>
                </a:lnTo>
                <a:lnTo>
                  <a:pt x="380193" y="233738"/>
                </a:lnTo>
                <a:lnTo>
                  <a:pt x="411019" y="205484"/>
                </a:lnTo>
                <a:lnTo>
                  <a:pt x="567720" y="292815"/>
                </a:lnTo>
                <a:lnTo>
                  <a:pt x="624236" y="259424"/>
                </a:lnTo>
                <a:lnTo>
                  <a:pt x="655062" y="244012"/>
                </a:lnTo>
                <a:lnTo>
                  <a:pt x="683320" y="231170"/>
                </a:lnTo>
                <a:lnTo>
                  <a:pt x="698733" y="53940"/>
                </a:lnTo>
                <a:lnTo>
                  <a:pt x="737266" y="41097"/>
                </a:lnTo>
                <a:lnTo>
                  <a:pt x="775799" y="30823"/>
                </a:lnTo>
                <a:lnTo>
                  <a:pt x="886260" y="166956"/>
                </a:lnTo>
                <a:lnTo>
                  <a:pt x="919656" y="161819"/>
                </a:lnTo>
                <a:lnTo>
                  <a:pt x="953051" y="159250"/>
                </a:lnTo>
                <a:lnTo>
                  <a:pt x="983877" y="156682"/>
                </a:lnTo>
                <a:lnTo>
                  <a:pt x="1017273" y="154113"/>
                </a:lnTo>
                <a:close/>
              </a:path>
            </a:pathLst>
          </a:custGeom>
          <a:solidFill>
            <a:srgbClr val="5193FB"/>
          </a:solidFill>
          <a:ln w="0" cap="flat" cmpd="sng" algn="ctr">
            <a:solidFill>
              <a:srgbClr val="5193FB"/>
            </a:solidFill>
            <a:prstDash val="solid"/>
          </a:ln>
          <a:effectLst>
            <a:outerShdw blurRad="127000" dist="38100" dir="8100000" algn="tr" rotWithShape="0">
              <a:prstClr val="black">
                <a:alpha val="40000"/>
              </a:prstClr>
            </a:outerShdw>
          </a:effectLst>
        </p:spPr>
        <p:txBody>
          <a:bodyPr lIns="0" tIns="27198" rIns="0" bIns="27198" anchor="ctr"/>
          <a:lstStyle/>
          <a:p>
            <a:pPr marL="0" marR="0" lvl="0" indent="0" algn="ctr" defTabSz="685165" rtl="0" eaLnBrk="1" fontAlgn="base" latinLnBrk="0" hangingPunct="1">
              <a:lnSpc>
                <a:spcPct val="120000"/>
              </a:lnSpc>
              <a:spcBef>
                <a:spcPts val="450"/>
              </a:spcBef>
              <a:spcAft>
                <a:spcPts val="450"/>
              </a:spcAft>
              <a:buClrTx/>
              <a:buSzTx/>
              <a:buFont typeface="Arial" panose="020B0604020202020204" pitchFamily="34" charset="0"/>
              <a:buNone/>
              <a:defRPr/>
            </a:pPr>
            <a:endParaRPr kumimoji="0" lang="en-US" sz="1665" b="0" i="0" u="none" strike="noStrike" kern="0" cap="none" spc="0" normalizeH="0" baseline="0" noProof="0" dirty="0">
              <a:ln>
                <a:noFill/>
              </a:ln>
              <a:solidFill>
                <a:sysClr val="window" lastClr="FFFFFF"/>
              </a:solidFill>
              <a:effectLst/>
              <a:uLnTx/>
              <a:uFillTx/>
              <a:latin typeface="微软雅黑" panose="020B0503020204020204" pitchFamily="34" charset="-122"/>
              <a:ea typeface="微软雅黑" panose="020B0503020204020204" pitchFamily="34" charset="-122"/>
              <a:cs typeface="+mn-cs"/>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outVertical)">
                                      <p:cBhvr>
                                        <p:cTn id="7" dur="500"/>
                                        <p:tgtEl>
                                          <p:spTgt spid="16"/>
                                        </p:tgtEl>
                                      </p:cBhvr>
                                    </p:animEffect>
                                  </p:childTnLst>
                                </p:cTn>
                              </p:par>
                              <p:par>
                                <p:cTn id="8" presetID="53" presetClass="entr" presetSubtype="16" fill="hold" grpId="0" nodeType="withEffect">
                                  <p:stCondLst>
                                    <p:cond delay="2000"/>
                                  </p:stCondLst>
                                  <p:childTnLst>
                                    <p:set>
                                      <p:cBhvr>
                                        <p:cTn id="9" dur="1" fill="hold">
                                          <p:stCondLst>
                                            <p:cond delay="0"/>
                                          </p:stCondLst>
                                        </p:cTn>
                                        <p:tgtEl>
                                          <p:spTgt spid="8"/>
                                        </p:tgtEl>
                                        <p:attrNameLst>
                                          <p:attrName>style.visibility</p:attrName>
                                        </p:attrNameLst>
                                      </p:cBhvr>
                                      <p:to>
                                        <p:strVal val="visible"/>
                                      </p:to>
                                    </p:set>
                                    <p:anim calcmode="lin" valueType="num">
                                      <p:cBhvr>
                                        <p:cTn id="10" dur="500" fill="hold"/>
                                        <p:tgtEl>
                                          <p:spTgt spid="8"/>
                                        </p:tgtEl>
                                        <p:attrNameLst>
                                          <p:attrName>ppt_w</p:attrName>
                                        </p:attrNameLst>
                                      </p:cBhvr>
                                      <p:tavLst>
                                        <p:tav tm="0">
                                          <p:val>
                                            <p:fltVal val="0.000000"/>
                                          </p:val>
                                        </p:tav>
                                        <p:tav tm="100000">
                                          <p:val>
                                            <p:strVal val="#ppt_w"/>
                                          </p:val>
                                        </p:tav>
                                      </p:tavLst>
                                    </p:anim>
                                    <p:anim calcmode="lin" valueType="num">
                                      <p:cBhvr>
                                        <p:cTn id="11" dur="500" fill="hold"/>
                                        <p:tgtEl>
                                          <p:spTgt spid="8"/>
                                        </p:tgtEl>
                                        <p:attrNameLst>
                                          <p:attrName>ppt_h</p:attrName>
                                        </p:attrNameLst>
                                      </p:cBhvr>
                                      <p:tavLst>
                                        <p:tav tm="0">
                                          <p:val>
                                            <p:fltVal val="0.000000"/>
                                          </p:val>
                                        </p:tav>
                                        <p:tav tm="100000">
                                          <p:val>
                                            <p:strVal val="#ppt_h"/>
                                          </p:val>
                                        </p:tav>
                                      </p:tavLst>
                                    </p:anim>
                                    <p:animEffect transition="in" filter="fade">
                                      <p:cBhvr>
                                        <p:cTn id="12" dur="500"/>
                                        <p:tgtEl>
                                          <p:spTgt spid="8"/>
                                        </p:tgtEl>
                                      </p:cBhvr>
                                    </p:animEffect>
                                  </p:childTnLst>
                                </p:cTn>
                              </p:par>
                              <p:par>
                                <p:cTn id="13" presetID="10" presetClass="entr" presetSubtype="0" fill="hold" grpId="0" nodeType="withEffect">
                                  <p:stCondLst>
                                    <p:cond delay="300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8" presetClass="emph" presetSubtype="0" repeatCount="indefinite" fill="hold" grpId="1" nodeType="withEffect">
                                  <p:stCondLst>
                                    <p:cond delay="3000"/>
                                  </p:stCondLst>
                                  <p:childTnLst>
                                    <p:animRot by="-108000000">
                                      <p:cBhvr>
                                        <p:cTn id="17" dur="7500" fill="hold"/>
                                        <p:tgtEl>
                                          <p:spTgt spid="13"/>
                                        </p:tgtEl>
                                        <p:attrNameLst>
                                          <p:attrName>r</p:attrName>
                                        </p:attrNameLst>
                                      </p:cBhvr>
                                    </p:animRot>
                                  </p:childTnLst>
                                </p:cTn>
                              </p:par>
                              <p:par>
                                <p:cTn id="18" presetID="53" presetClass="entr" presetSubtype="16" fill="hold" grpId="0" nodeType="withEffect">
                                  <p:stCondLst>
                                    <p:cond delay="400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000000"/>
                                          </p:val>
                                        </p:tav>
                                        <p:tav tm="100000">
                                          <p:val>
                                            <p:strVal val="#ppt_w"/>
                                          </p:val>
                                        </p:tav>
                                      </p:tavLst>
                                    </p:anim>
                                    <p:anim calcmode="lin" valueType="num">
                                      <p:cBhvr>
                                        <p:cTn id="21" dur="500" fill="hold"/>
                                        <p:tgtEl>
                                          <p:spTgt spid="9"/>
                                        </p:tgtEl>
                                        <p:attrNameLst>
                                          <p:attrName>ppt_h</p:attrName>
                                        </p:attrNameLst>
                                      </p:cBhvr>
                                      <p:tavLst>
                                        <p:tav tm="0">
                                          <p:val>
                                            <p:fltVal val="0.000000"/>
                                          </p:val>
                                        </p:tav>
                                        <p:tav tm="100000">
                                          <p:val>
                                            <p:strVal val="#ppt_h"/>
                                          </p:val>
                                        </p:tav>
                                      </p:tavLst>
                                    </p:anim>
                                    <p:animEffect transition="in" filter="fade">
                                      <p:cBhvr>
                                        <p:cTn id="22" dur="500"/>
                                        <p:tgtEl>
                                          <p:spTgt spid="9"/>
                                        </p:tgtEl>
                                      </p:cBhvr>
                                    </p:animEffect>
                                  </p:childTnLst>
                                </p:cTn>
                              </p:par>
                              <p:par>
                                <p:cTn id="23" presetID="10" presetClass="entr" presetSubtype="0" fill="hold" grpId="0" nodeType="withEffect">
                                  <p:stCondLst>
                                    <p:cond delay="450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8" presetClass="emph" presetSubtype="0" repeatCount="indefinite" fill="hold" grpId="1" nodeType="withEffect">
                                  <p:stCondLst>
                                    <p:cond delay="4500"/>
                                  </p:stCondLst>
                                  <p:childTnLst>
                                    <p:animRot by="86400000">
                                      <p:cBhvr>
                                        <p:cTn id="27" dur="7000" fill="hold"/>
                                        <p:tgtEl>
                                          <p:spTgt spid="15"/>
                                        </p:tgtEl>
                                        <p:attrNameLst>
                                          <p:attrName>r</p:attrName>
                                        </p:attrNameLst>
                                      </p:cBhvr>
                                    </p:animRot>
                                  </p:childTnLst>
                                </p:cTn>
                              </p:par>
                              <p:par>
                                <p:cTn id="28" presetID="53" presetClass="entr" presetSubtype="16" fill="hold" grpId="0" nodeType="withEffect">
                                  <p:stCondLst>
                                    <p:cond delay="500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000000"/>
                                          </p:val>
                                        </p:tav>
                                        <p:tav tm="100000">
                                          <p:val>
                                            <p:strVal val="#ppt_w"/>
                                          </p:val>
                                        </p:tav>
                                      </p:tavLst>
                                    </p:anim>
                                    <p:anim calcmode="lin" valueType="num">
                                      <p:cBhvr>
                                        <p:cTn id="31" dur="500" fill="hold"/>
                                        <p:tgtEl>
                                          <p:spTgt spid="10"/>
                                        </p:tgtEl>
                                        <p:attrNameLst>
                                          <p:attrName>ppt_h</p:attrName>
                                        </p:attrNameLst>
                                      </p:cBhvr>
                                      <p:tavLst>
                                        <p:tav tm="0">
                                          <p:val>
                                            <p:fltVal val="0.000000"/>
                                          </p:val>
                                        </p:tav>
                                        <p:tav tm="100000">
                                          <p:val>
                                            <p:strVal val="#ppt_h"/>
                                          </p:val>
                                        </p:tav>
                                      </p:tavLst>
                                    </p:anim>
                                    <p:animEffect transition="in" filter="fade">
                                      <p:cBhvr>
                                        <p:cTn id="32" dur="500"/>
                                        <p:tgtEl>
                                          <p:spTgt spid="10"/>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8" presetClass="emph" presetSubtype="0" repeatCount="indefinite" fill="hold" grpId="1" nodeType="withEffect">
                                  <p:stCondLst>
                                    <p:cond delay="0"/>
                                  </p:stCondLst>
                                  <p:childTnLst>
                                    <p:animRot by="-86400000">
                                      <p:cBhvr>
                                        <p:cTn id="38" dur="8000" fill="hold"/>
                                        <p:tgtEl>
                                          <p:spTgt spid="5"/>
                                        </p:tgtEl>
                                        <p:attrNameLst>
                                          <p:attrName>r</p:attrName>
                                        </p:attrNameLst>
                                      </p:cBhvr>
                                    </p:animRot>
                                  </p:childTnLst>
                                </p:cTn>
                              </p:par>
                              <p:par>
                                <p:cTn id="39" presetID="53" presetClass="entr" presetSubtype="16" fill="hold" grpId="0" nodeType="withEffect">
                                  <p:stCondLst>
                                    <p:cond delay="500"/>
                                  </p:stCondLst>
                                  <p:childTnLst>
                                    <p:set>
                                      <p:cBhvr>
                                        <p:cTn id="40" dur="1" fill="hold">
                                          <p:stCondLst>
                                            <p:cond delay="0"/>
                                          </p:stCondLst>
                                        </p:cTn>
                                        <p:tgtEl>
                                          <p:spTgt spid="3"/>
                                        </p:tgtEl>
                                        <p:attrNameLst>
                                          <p:attrName>style.visibility</p:attrName>
                                        </p:attrNameLst>
                                      </p:cBhvr>
                                      <p:to>
                                        <p:strVal val="visible"/>
                                      </p:to>
                                    </p:set>
                                    <p:anim calcmode="lin" valueType="num">
                                      <p:cBhvr>
                                        <p:cTn id="41" dur="500" fill="hold"/>
                                        <p:tgtEl>
                                          <p:spTgt spid="3"/>
                                        </p:tgtEl>
                                        <p:attrNameLst>
                                          <p:attrName>ppt_w</p:attrName>
                                        </p:attrNameLst>
                                      </p:cBhvr>
                                      <p:tavLst>
                                        <p:tav tm="0">
                                          <p:val>
                                            <p:fltVal val="0.000000"/>
                                          </p:val>
                                        </p:tav>
                                        <p:tav tm="100000">
                                          <p:val>
                                            <p:strVal val="#ppt_w"/>
                                          </p:val>
                                        </p:tav>
                                      </p:tavLst>
                                    </p:anim>
                                    <p:anim calcmode="lin" valueType="num">
                                      <p:cBhvr>
                                        <p:cTn id="42" dur="500" fill="hold"/>
                                        <p:tgtEl>
                                          <p:spTgt spid="3"/>
                                        </p:tgtEl>
                                        <p:attrNameLst>
                                          <p:attrName>ppt_h</p:attrName>
                                        </p:attrNameLst>
                                      </p:cBhvr>
                                      <p:tavLst>
                                        <p:tav tm="0">
                                          <p:val>
                                            <p:fltVal val="0.000000"/>
                                          </p:val>
                                        </p:tav>
                                        <p:tav tm="100000">
                                          <p:val>
                                            <p:strVal val="#ppt_h"/>
                                          </p:val>
                                        </p:tav>
                                      </p:tavLst>
                                    </p:anim>
                                    <p:animEffect transition="in" filter="fade">
                                      <p:cBhvr>
                                        <p:cTn id="43" dur="500"/>
                                        <p:tgtEl>
                                          <p:spTgt spid="3"/>
                                        </p:tgtEl>
                                      </p:cBhvr>
                                    </p:animEffect>
                                  </p:childTnLst>
                                </p:cTn>
                              </p:par>
                              <p:par>
                                <p:cTn id="44" presetID="10" presetClass="entr" presetSubtype="0" fill="hold" grpId="0" nodeType="withEffect">
                                  <p:stCondLst>
                                    <p:cond delay="1500"/>
                                  </p:stCondLst>
                                  <p:childTnLst>
                                    <p:set>
                                      <p:cBhvr>
                                        <p:cTn id="45" dur="1" fill="hold">
                                          <p:stCondLst>
                                            <p:cond delay="0"/>
                                          </p:stCondLst>
                                        </p:cTn>
                                        <p:tgtEl>
                                          <p:spTgt spid="4"/>
                                        </p:tgtEl>
                                        <p:attrNameLst>
                                          <p:attrName>style.visibility</p:attrName>
                                        </p:attrNameLst>
                                      </p:cBhvr>
                                      <p:to>
                                        <p:strVal val="visible"/>
                                      </p:to>
                                    </p:set>
                                    <p:animEffect transition="in" filter="fade">
                                      <p:cBhvr>
                                        <p:cTn id="46" dur="500"/>
                                        <p:tgtEl>
                                          <p:spTgt spid="4"/>
                                        </p:tgtEl>
                                      </p:cBhvr>
                                    </p:animEffect>
                                  </p:childTnLst>
                                </p:cTn>
                              </p:par>
                              <p:par>
                                <p:cTn id="47" presetID="8" presetClass="emph" presetSubtype="0" repeatCount="indefinite" fill="hold" grpId="1" nodeType="withEffect">
                                  <p:stCondLst>
                                    <p:cond delay="1500"/>
                                  </p:stCondLst>
                                  <p:childTnLst>
                                    <p:animRot by="64800000">
                                      <p:cBhvr>
                                        <p:cTn id="48" dur="75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3" grpId="0" bldLvl="0" animBg="1"/>
      <p:bldP spid="13" grpId="1" bldLvl="0" animBg="1"/>
      <p:bldP spid="15" grpId="0" bldLvl="0" animBg="1"/>
      <p:bldP spid="15" grpId="1" bldLvl="0" animBg="1"/>
      <p:bldP spid="16" grpId="0" bldLvl="0" animBg="1"/>
      <p:bldP spid="3" grpId="0"/>
      <p:bldP spid="4" grpId="0" bldLvl="0" animBg="1"/>
      <p:bldP spid="4" grpId="1" bldLvl="0" animBg="1"/>
      <p:bldP spid="5" grpId="0" bldLvl="0" animBg="1"/>
      <p:bldP spid="5" grpId="1"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Picture 8" descr="http://www.benqhospital.com/fileupload/images/officecolumn/126403387920611765.jpg"/>
          <p:cNvPicPr>
            <a:picLocks noChangeAspect="1"/>
          </p:cNvPicPr>
          <p:nvPr/>
        </p:nvPicPr>
        <p:blipFill>
          <a:blip r:embed="rId1"/>
          <a:stretch>
            <a:fillRect/>
          </a:stretch>
        </p:blipFill>
        <p:spPr>
          <a:xfrm>
            <a:off x="5775158" y="1776784"/>
            <a:ext cx="2877500" cy="1167882"/>
          </a:xfrm>
          <a:prstGeom prst="rect">
            <a:avLst/>
          </a:prstGeom>
          <a:noFill/>
          <a:ln w="9525">
            <a:noFill/>
          </a:ln>
        </p:spPr>
      </p:pic>
      <p:pic>
        <p:nvPicPr>
          <p:cNvPr id="28674" name="Picture 9" descr="14"/>
          <p:cNvPicPr>
            <a:picLocks noChangeAspect="1"/>
          </p:cNvPicPr>
          <p:nvPr/>
        </p:nvPicPr>
        <p:blipFill>
          <a:blip r:embed="rId2"/>
          <a:srcRect l="31094" t="53185" b="-70"/>
          <a:stretch>
            <a:fillRect/>
          </a:stretch>
        </p:blipFill>
        <p:spPr>
          <a:xfrm>
            <a:off x="5775158" y="3196637"/>
            <a:ext cx="2925374" cy="1598751"/>
          </a:xfrm>
          <a:prstGeom prst="rect">
            <a:avLst/>
          </a:prstGeom>
          <a:noFill/>
          <a:ln w="9525">
            <a:noFill/>
          </a:ln>
        </p:spPr>
      </p:pic>
      <p:sp>
        <p:nvSpPr>
          <p:cNvPr id="7" name="Text Box 2"/>
          <p:cNvSpPr txBox="1">
            <a:spLocks noChangeArrowheads="1"/>
          </p:cNvSpPr>
          <p:nvPr/>
        </p:nvSpPr>
        <p:spPr bwMode="auto">
          <a:xfrm>
            <a:off x="557861" y="1127205"/>
            <a:ext cx="5049988" cy="2805430"/>
          </a:xfrm>
          <a:prstGeom prst="rect">
            <a:avLst/>
          </a:prstGeom>
          <a:noFill/>
          <a:ln w="25400">
            <a:noFill/>
            <a:miter lim="800000"/>
            <a:headEnd type="none" w="sm" len="sm"/>
            <a:tailEnd type="none" w="sm" len="sm"/>
          </a:ln>
          <a:effectLst/>
        </p:spPr>
        <p:txBody>
          <a:bodyPr wrap="square">
            <a:spAutoFit/>
          </a:bodyPr>
          <a:p>
            <a:pPr marR="0" defTabSz="914400" eaLnBrk="0" hangingPunct="0">
              <a:buClr>
                <a:srgbClr val="333399"/>
              </a:buClr>
              <a:buSzPct val="95000"/>
              <a:buFont typeface="Wingdings" panose="05000000000000000000" pitchFamily="2" charset="2"/>
              <a:defRPr/>
            </a:pPr>
            <a:r>
              <a:rPr kumimoji="0" lang="zh-CN" altLang="en-US" sz="2540" b="1" kern="1200" cap="none" spc="0" normalizeH="0" baseline="0" noProof="1">
                <a:ln>
                  <a:solidFill>
                    <a:schemeClr val="accent6">
                      <a:lumMod val="75000"/>
                    </a:schemeClr>
                  </a:solidFill>
                </a:ln>
                <a:solidFill>
                  <a:srgbClr val="002060"/>
                </a:solidFill>
                <a:latin typeface="微软雅黑" panose="020B0503020204020204" pitchFamily="34" charset="-122"/>
                <a:ea typeface="微软雅黑" panose="020B0503020204020204" pitchFamily="34" charset="-122"/>
                <a:cs typeface="+mn-cs"/>
                <a:sym typeface="+mn-ea"/>
              </a:rPr>
              <a:t>血脂检查的重点对象？</a:t>
            </a:r>
            <a:endParaRPr kumimoji="0" lang="zh-CN" altLang="en-US" sz="2540" b="1" kern="1200" cap="none" spc="0" normalizeH="0" baseline="0" noProof="1">
              <a:ln>
                <a:solidFill>
                  <a:schemeClr val="accent6">
                    <a:lumMod val="75000"/>
                  </a:schemeClr>
                </a:solidFill>
              </a:ln>
              <a:solidFill>
                <a:srgbClr val="002060"/>
              </a:solidFill>
              <a:latin typeface="微软雅黑" panose="020B0503020204020204" pitchFamily="34" charset="-122"/>
              <a:ea typeface="微软雅黑" panose="020B0503020204020204" pitchFamily="34" charset="-122"/>
              <a:cs typeface="+mn-cs"/>
              <a:sym typeface="+mn-ea"/>
            </a:endParaRPr>
          </a:p>
          <a:p>
            <a:pPr marR="0" defTabSz="914400" eaLnBrk="0" hangingPunct="0">
              <a:lnSpc>
                <a:spcPct val="125000"/>
              </a:lnSpc>
              <a:buClr>
                <a:schemeClr val="tx1"/>
              </a:buClr>
              <a:buSzPct val="95000"/>
              <a:buFont typeface="Wingdings" panose="05000000000000000000" pitchFamily="2" charset="2"/>
              <a:buChar char="Ø"/>
              <a:defRPr/>
            </a:pPr>
            <a:r>
              <a:rPr kumimoji="0" lang="zh-CN" altLang="en-US" sz="1585" kern="1200" cap="none" spc="0" normalizeH="0" baseline="0" noProof="0" dirty="0">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     </a:t>
            </a:r>
            <a:r>
              <a:rPr kumimoji="0" lang="en-US" altLang="zh-CN" sz="1585" kern="1200" cap="none" spc="0" normalizeH="0" baseline="0" noProof="0" dirty="0">
                <a:solidFill>
                  <a:srgbClr val="C00000"/>
                </a:solidFill>
                <a:latin typeface="微软雅黑" panose="020B0503020204020204" pitchFamily="34" charset="-122"/>
                <a:ea typeface="微软雅黑" panose="020B0503020204020204" pitchFamily="34" charset="-122"/>
                <a:cs typeface="+mn-cs"/>
              </a:rPr>
              <a:t>40</a:t>
            </a:r>
            <a:r>
              <a:rPr kumimoji="0" lang="zh-CN" altLang="en-US" sz="1585" kern="1200" cap="none" spc="0" normalizeH="0" baseline="0" noProof="0" dirty="0">
                <a:solidFill>
                  <a:srgbClr val="C00000"/>
                </a:solidFill>
                <a:latin typeface="微软雅黑" panose="020B0503020204020204" pitchFamily="34" charset="-122"/>
                <a:ea typeface="微软雅黑" panose="020B0503020204020204" pitchFamily="34" charset="-122"/>
                <a:cs typeface="+mn-cs"/>
              </a:rPr>
              <a:t>岁以上男性</a:t>
            </a:r>
            <a:endParaRPr kumimoji="0" lang="zh-CN" altLang="en-US" sz="1585" kern="1200" cap="none" spc="0" normalizeH="0" baseline="0" noProof="0" dirty="0">
              <a:solidFill>
                <a:srgbClr val="C00000"/>
              </a:solidFill>
              <a:latin typeface="微软雅黑" panose="020B0503020204020204" pitchFamily="34" charset="-122"/>
              <a:ea typeface="微软雅黑" panose="020B0503020204020204" pitchFamily="34" charset="-122"/>
              <a:cs typeface="+mn-cs"/>
            </a:endParaRPr>
          </a:p>
          <a:p>
            <a:pPr marR="0" defTabSz="914400" eaLnBrk="0" hangingPunct="0">
              <a:lnSpc>
                <a:spcPct val="125000"/>
              </a:lnSpc>
              <a:buClr>
                <a:schemeClr val="tx1"/>
              </a:buClr>
              <a:buSzPct val="95000"/>
              <a:buFont typeface="Wingdings" panose="05000000000000000000" pitchFamily="2" charset="2"/>
              <a:buChar char="Ø"/>
              <a:defRPr/>
            </a:pPr>
            <a:r>
              <a:rPr kumimoji="0" lang="zh-CN" altLang="en-US" sz="1585" kern="1200" cap="none" spc="0" normalizeH="0" baseline="0" noProof="0" dirty="0">
                <a:solidFill>
                  <a:srgbClr val="C00000"/>
                </a:solidFill>
                <a:latin typeface="微软雅黑" panose="020B0503020204020204" pitchFamily="34" charset="-122"/>
                <a:ea typeface="微软雅黑" panose="020B0503020204020204" pitchFamily="34" charset="-122"/>
                <a:cs typeface="+mn-cs"/>
              </a:rPr>
              <a:t>     绝经期后女性</a:t>
            </a:r>
            <a:endParaRPr kumimoji="0" lang="zh-CN" altLang="en-US" sz="1585" kern="1200" cap="none" spc="0" normalizeH="0" baseline="0" noProof="0" dirty="0">
              <a:solidFill>
                <a:srgbClr val="C00000"/>
              </a:solidFill>
              <a:latin typeface="微软雅黑" panose="020B0503020204020204" pitchFamily="34" charset="-122"/>
              <a:ea typeface="微软雅黑" panose="020B0503020204020204" pitchFamily="34" charset="-122"/>
              <a:cs typeface="+mn-cs"/>
            </a:endParaRPr>
          </a:p>
          <a:p>
            <a:pPr marR="0" defTabSz="914400" eaLnBrk="0" hangingPunct="0">
              <a:lnSpc>
                <a:spcPct val="140000"/>
              </a:lnSpc>
              <a:buClr>
                <a:schemeClr val="tx1"/>
              </a:buClr>
              <a:buSzPct val="95000"/>
              <a:buFont typeface="Wingdings" panose="05000000000000000000" pitchFamily="2" charset="2"/>
              <a:buChar char="Ø"/>
              <a:defRPr/>
            </a:pPr>
            <a:r>
              <a:rPr kumimoji="0" lang="zh-CN" altLang="en-US" sz="1585" kern="1200" cap="none" spc="0" normalizeH="0" baseline="0" noProof="0" dirty="0">
                <a:solidFill>
                  <a:schemeClr val="accent5">
                    <a:lumMod val="50000"/>
                  </a:schemeClr>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     </a:t>
            </a:r>
            <a:r>
              <a:rPr kumimoji="0" lang="zh-CN" altLang="en-US" sz="1585" kern="1200" cap="none" spc="0" normalizeH="0" baseline="0" noProof="0" dirty="0">
                <a:solidFill>
                  <a:schemeClr val="accent5">
                    <a:lumMod val="50000"/>
                  </a:schemeClr>
                </a:solidFill>
                <a:latin typeface="微软雅黑" panose="020B0503020204020204" pitchFamily="34" charset="-122"/>
                <a:ea typeface="微软雅黑" panose="020B0503020204020204" pitchFamily="34" charset="-122"/>
                <a:cs typeface="+mn-cs"/>
              </a:rPr>
              <a:t>有冠心病、脑血管病或周围血管动脉粥样硬化者</a:t>
            </a:r>
            <a:endParaRPr kumimoji="0" lang="en-US" altLang="zh-CN" sz="1585" kern="1200" cap="none" spc="0" normalizeH="0" baseline="0" noProof="0" dirty="0">
              <a:solidFill>
                <a:schemeClr val="accent5">
                  <a:lumMod val="50000"/>
                </a:schemeClr>
              </a:solidFill>
              <a:latin typeface="微软雅黑" panose="020B0503020204020204" pitchFamily="34" charset="-122"/>
              <a:ea typeface="微软雅黑" panose="020B0503020204020204" pitchFamily="34" charset="-122"/>
              <a:cs typeface="+mn-cs"/>
            </a:endParaRPr>
          </a:p>
          <a:p>
            <a:pPr marR="0" defTabSz="914400" eaLnBrk="0" hangingPunct="0">
              <a:lnSpc>
                <a:spcPct val="140000"/>
              </a:lnSpc>
              <a:buClr>
                <a:schemeClr val="tx1"/>
              </a:buClr>
              <a:buSzPct val="95000"/>
              <a:buFont typeface="Wingdings" panose="05000000000000000000" pitchFamily="2" charset="2"/>
              <a:buChar char="Ø"/>
              <a:defRPr/>
            </a:pPr>
            <a:r>
              <a:rPr kumimoji="0" lang="zh-CN" altLang="en-US" sz="1585" kern="1200" cap="none" spc="0" normalizeH="0" baseline="0" noProof="0" dirty="0">
                <a:solidFill>
                  <a:schemeClr val="accent5">
                    <a:lumMod val="50000"/>
                  </a:schemeClr>
                </a:solidFill>
                <a:latin typeface="微软雅黑" panose="020B0503020204020204" pitchFamily="34" charset="-122"/>
                <a:ea typeface="微软雅黑" panose="020B0503020204020204" pitchFamily="34" charset="-122"/>
                <a:cs typeface="+mn-cs"/>
              </a:rPr>
              <a:t>      高血压、糖尿病、肥胖、吸烟者</a:t>
            </a:r>
            <a:endParaRPr kumimoji="0" lang="en-US" altLang="zh-CN" sz="1585" kern="1200" cap="none" spc="0" normalizeH="0" baseline="0" noProof="0" dirty="0">
              <a:solidFill>
                <a:schemeClr val="accent5">
                  <a:lumMod val="50000"/>
                </a:schemeClr>
              </a:solidFill>
              <a:latin typeface="微软雅黑" panose="020B0503020204020204" pitchFamily="34" charset="-122"/>
              <a:ea typeface="微软雅黑" panose="020B0503020204020204" pitchFamily="34" charset="-122"/>
              <a:cs typeface="+mn-cs"/>
            </a:endParaRPr>
          </a:p>
          <a:p>
            <a:pPr marR="0" defTabSz="914400" eaLnBrk="0" hangingPunct="0">
              <a:lnSpc>
                <a:spcPct val="140000"/>
              </a:lnSpc>
              <a:buClr>
                <a:schemeClr val="tx1"/>
              </a:buClr>
              <a:buSzPct val="95000"/>
              <a:buFont typeface="Wingdings" panose="05000000000000000000" pitchFamily="2" charset="2"/>
              <a:buChar char="Ø"/>
              <a:defRPr/>
            </a:pPr>
            <a:r>
              <a:rPr kumimoji="0" lang="en-US" altLang="zh-CN" sz="1585" kern="1200" cap="none" spc="0" normalizeH="0" baseline="0" noProof="0" dirty="0">
                <a:solidFill>
                  <a:schemeClr val="accent5">
                    <a:lumMod val="50000"/>
                  </a:schemeClr>
                </a:solidFill>
                <a:latin typeface="微软雅黑" panose="020B0503020204020204" pitchFamily="34" charset="-122"/>
                <a:ea typeface="微软雅黑" panose="020B0503020204020204" pitchFamily="34" charset="-122"/>
                <a:cs typeface="+mn-cs"/>
              </a:rPr>
              <a:t>      </a:t>
            </a:r>
            <a:r>
              <a:rPr kumimoji="0" lang="zh-CN" altLang="en-US" sz="1585" kern="1200" cap="none" spc="0" normalizeH="0" baseline="0" noProof="0" dirty="0">
                <a:solidFill>
                  <a:schemeClr val="accent5">
                    <a:lumMod val="50000"/>
                  </a:schemeClr>
                </a:solidFill>
                <a:latin typeface="微软雅黑" panose="020B0503020204020204" pitchFamily="34" charset="-122"/>
                <a:ea typeface="微软雅黑" panose="020B0503020204020204" pitchFamily="34" charset="-122"/>
                <a:cs typeface="+mn-cs"/>
              </a:rPr>
              <a:t>有早发动脉粥样硬化家族史者</a:t>
            </a:r>
            <a:endParaRPr kumimoji="0" lang="en-US" altLang="zh-CN" sz="1585" kern="1200" cap="none" spc="0" normalizeH="0" baseline="0" noProof="0" dirty="0">
              <a:solidFill>
                <a:schemeClr val="accent5">
                  <a:lumMod val="50000"/>
                </a:schemeClr>
              </a:solidFill>
              <a:latin typeface="微软雅黑" panose="020B0503020204020204" pitchFamily="34" charset="-122"/>
              <a:ea typeface="微软雅黑" panose="020B0503020204020204" pitchFamily="34" charset="-122"/>
              <a:cs typeface="+mn-cs"/>
            </a:endParaRPr>
          </a:p>
          <a:p>
            <a:pPr marR="0" defTabSz="914400" eaLnBrk="0" hangingPunct="0">
              <a:lnSpc>
                <a:spcPct val="140000"/>
              </a:lnSpc>
              <a:buClr>
                <a:schemeClr val="tx1"/>
              </a:buClr>
              <a:buSzPct val="95000"/>
              <a:buFont typeface="Wingdings" panose="05000000000000000000" pitchFamily="2" charset="2"/>
              <a:buChar char="Ø"/>
              <a:defRPr/>
            </a:pPr>
            <a:r>
              <a:rPr kumimoji="0" lang="en-US" altLang="zh-CN" sz="1585" kern="1200" cap="none" spc="0" normalizeH="0" baseline="0" noProof="0" dirty="0">
                <a:solidFill>
                  <a:schemeClr val="accent5">
                    <a:lumMod val="50000"/>
                  </a:schemeClr>
                </a:solidFill>
                <a:latin typeface="微软雅黑" panose="020B0503020204020204" pitchFamily="34" charset="-122"/>
                <a:ea typeface="微软雅黑" panose="020B0503020204020204" pitchFamily="34" charset="-122"/>
                <a:cs typeface="+mn-cs"/>
              </a:rPr>
              <a:t>      </a:t>
            </a:r>
            <a:r>
              <a:rPr kumimoji="0" lang="zh-CN" altLang="en-US" sz="1585" kern="1200" cap="none" spc="0" normalizeH="0" baseline="0" noProof="0" dirty="0">
                <a:solidFill>
                  <a:schemeClr val="accent5">
                    <a:lumMod val="50000"/>
                  </a:schemeClr>
                </a:solidFill>
                <a:latin typeface="微软雅黑" panose="020B0503020204020204" pitchFamily="34" charset="-122"/>
                <a:ea typeface="微软雅黑" panose="020B0503020204020204" pitchFamily="34" charset="-122"/>
                <a:cs typeface="+mn-cs"/>
              </a:rPr>
              <a:t>有家族性高脂血症者</a:t>
            </a:r>
            <a:endParaRPr kumimoji="0" lang="en-US" altLang="zh-CN" sz="1585" kern="1200" cap="none" spc="0" normalizeH="0" baseline="0" noProof="0" dirty="0">
              <a:solidFill>
                <a:schemeClr val="accent5">
                  <a:lumMod val="50000"/>
                </a:schemeClr>
              </a:solidFill>
              <a:latin typeface="微软雅黑" panose="020B0503020204020204" pitchFamily="34" charset="-122"/>
              <a:ea typeface="微软雅黑" panose="020B0503020204020204" pitchFamily="34" charset="-122"/>
              <a:cs typeface="+mn-cs"/>
            </a:endParaRPr>
          </a:p>
          <a:p>
            <a:pPr marR="0" defTabSz="914400" eaLnBrk="0" hangingPunct="0">
              <a:lnSpc>
                <a:spcPct val="140000"/>
              </a:lnSpc>
              <a:buClr>
                <a:schemeClr val="tx1"/>
              </a:buClr>
              <a:buSzPct val="95000"/>
              <a:buFont typeface="Wingdings" panose="05000000000000000000" pitchFamily="2" charset="2"/>
              <a:buChar char="Ø"/>
              <a:defRPr/>
            </a:pPr>
            <a:r>
              <a:rPr kumimoji="0" lang="en-US" altLang="zh-CN" sz="1585" kern="1200" cap="none" spc="0" normalizeH="0" baseline="0" noProof="0" dirty="0">
                <a:solidFill>
                  <a:schemeClr val="accent5">
                    <a:lumMod val="50000"/>
                  </a:schemeClr>
                </a:solidFill>
                <a:latin typeface="微软雅黑" panose="020B0503020204020204" pitchFamily="34" charset="-122"/>
                <a:ea typeface="微软雅黑" panose="020B0503020204020204" pitchFamily="34" charset="-122"/>
                <a:cs typeface="+mn-cs"/>
              </a:rPr>
              <a:t>      </a:t>
            </a:r>
            <a:r>
              <a:rPr kumimoji="0" lang="zh-CN" altLang="en-US" sz="1585" kern="1200" cap="none" spc="0" normalizeH="0" baseline="0" noProof="0" dirty="0">
                <a:solidFill>
                  <a:schemeClr val="accent5">
                    <a:lumMod val="50000"/>
                  </a:schemeClr>
                </a:solidFill>
                <a:latin typeface="微软雅黑" panose="020B0503020204020204" pitchFamily="34" charset="-122"/>
                <a:ea typeface="微软雅黑" panose="020B0503020204020204" pitchFamily="34" charset="-122"/>
                <a:cs typeface="+mn-cs"/>
              </a:rPr>
              <a:t>黄色瘤或黄疣者</a:t>
            </a:r>
            <a:endParaRPr kumimoji="0" lang="en-US" altLang="zh-CN" sz="1585" kern="1200" cap="none" spc="0" normalizeH="0" baseline="0" noProof="0" dirty="0">
              <a:solidFill>
                <a:schemeClr val="accent5">
                  <a:lumMod val="50000"/>
                </a:schemeClr>
              </a:solidFill>
              <a:latin typeface="微软雅黑" panose="020B0503020204020204" pitchFamily="34" charset="-122"/>
              <a:ea typeface="微软雅黑" panose="020B0503020204020204" pitchFamily="34" charset="-122"/>
              <a:cs typeface="+mn-cs"/>
            </a:endParaRPr>
          </a:p>
        </p:txBody>
      </p:sp>
      <p:sp>
        <p:nvSpPr>
          <p:cNvPr id="8" name="Text Box 10"/>
          <p:cNvSpPr txBox="1"/>
          <p:nvPr/>
        </p:nvSpPr>
        <p:spPr>
          <a:xfrm>
            <a:off x="1157804" y="4147824"/>
            <a:ext cx="3392779" cy="678180"/>
          </a:xfrm>
          <a:prstGeom prst="rect">
            <a:avLst/>
          </a:prstGeom>
          <a:solidFill>
            <a:srgbClr val="B67395"/>
          </a:solidFill>
          <a:ln w="9525">
            <a:noFill/>
          </a:ln>
          <a:effectLst>
            <a:prstShdw prst="shdw17" dist="17961" dir="2699999">
              <a:srgbClr val="000023"/>
            </a:prstShdw>
          </a:effectLst>
        </p:spPr>
        <p:txBody>
          <a:bodyPr wrap="square" anchor="t">
            <a:spAutoFit/>
          </a:bodyPr>
          <a:p>
            <a:pPr algn="ctr"/>
            <a:r>
              <a:rPr lang="zh-CN" altLang="en-US" sz="1905" b="1" dirty="0">
                <a:solidFill>
                  <a:schemeClr val="bg1"/>
                </a:solidFill>
                <a:latin typeface="微软雅黑" panose="020B0503020204020204" pitchFamily="34" charset="-122"/>
                <a:ea typeface="微软雅黑" panose="020B0503020204020204" pitchFamily="34" charset="-122"/>
              </a:rPr>
              <a:t>血脂的基本检测项目：</a:t>
            </a:r>
            <a:endParaRPr lang="en-US" altLang="zh-CN" sz="1905" b="1" dirty="0">
              <a:solidFill>
                <a:schemeClr val="bg1"/>
              </a:solidFill>
              <a:latin typeface="微软雅黑" panose="020B0503020204020204" pitchFamily="34" charset="-122"/>
              <a:ea typeface="微软雅黑" panose="020B0503020204020204" pitchFamily="34" charset="-122"/>
            </a:endParaRPr>
          </a:p>
          <a:p>
            <a:pPr algn="ctr"/>
            <a:r>
              <a:rPr lang="en-US" altLang="zh-CN" sz="1905" b="1" dirty="0">
                <a:solidFill>
                  <a:schemeClr val="bg1"/>
                </a:solidFill>
                <a:latin typeface="微软雅黑" panose="020B0503020204020204" pitchFamily="34" charset="-122"/>
                <a:ea typeface="微软雅黑" panose="020B0503020204020204" pitchFamily="34" charset="-122"/>
              </a:rPr>
              <a:t>TC, TG, LDL-C, HDL-C</a:t>
            </a:r>
            <a:endParaRPr lang="en-US" altLang="zh-CN" sz="1905" b="1" dirty="0">
              <a:solidFill>
                <a:schemeClr val="bg1"/>
              </a:solidFill>
              <a:latin typeface="微软雅黑" panose="020B0503020204020204" pitchFamily="34" charset="-122"/>
              <a:ea typeface="微软雅黑" panose="020B0503020204020204" pitchFamily="34" charset="-122"/>
            </a:endParaRPr>
          </a:p>
        </p:txBody>
      </p:sp>
      <p:pic>
        <p:nvPicPr>
          <p:cNvPr id="28677" name="图片 3"/>
          <p:cNvPicPr>
            <a:picLocks noChangeAspect="1"/>
          </p:cNvPicPr>
          <p:nvPr/>
        </p:nvPicPr>
        <p:blipFill>
          <a:blip r:embed="rId3"/>
          <a:stretch>
            <a:fillRect/>
          </a:stretch>
        </p:blipFill>
        <p:spPr>
          <a:xfrm>
            <a:off x="5775158" y="251104"/>
            <a:ext cx="2925374" cy="1394655"/>
          </a:xfrm>
          <a:prstGeom prst="rect">
            <a:avLst/>
          </a:prstGeom>
          <a:noFill/>
          <a:ln w="9525">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ppt_x</p:attrName>
                                        </p:attrNameLst>
                                      </p:cBhvr>
                                      <p:tavLst>
                                        <p:tav tm="0">
                                          <p:val>
                                            <p:strVal val="0-#ppt_w/2"/>
                                          </p:val>
                                        </p:tav>
                                        <p:tav tm="100000">
                                          <p:val>
                                            <p:strVal val="#ppt_x"/>
                                          </p:val>
                                        </p:tav>
                                      </p:tavLst>
                                    </p:anim>
                                    <p:anim calcmode="lin" valueType="num">
                                      <p:cBhvr>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9697" name="组合 252"/>
          <p:cNvGrpSpPr/>
          <p:nvPr/>
        </p:nvGrpSpPr>
        <p:grpSpPr>
          <a:xfrm>
            <a:off x="767250" y="1187174"/>
            <a:ext cx="5416100" cy="555595"/>
            <a:chOff x="1663313" y="2080360"/>
            <a:chExt cx="7222908" cy="739898"/>
          </a:xfrm>
        </p:grpSpPr>
        <p:sp>
          <p:nvSpPr>
            <p:cNvPr id="71" name="饼形 247"/>
            <p:cNvSpPr/>
            <p:nvPr>
              <p:custDataLst>
                <p:tags r:id="rId1"/>
              </p:custDataLst>
            </p:nvPr>
          </p:nvSpPr>
          <p:spPr>
            <a:xfrm>
              <a:off x="1663313" y="2153614"/>
              <a:ext cx="593722" cy="593722"/>
            </a:xfrm>
            <a:custGeom>
              <a:avLst/>
              <a:gdLst>
                <a:gd name="connsiteX0" fmla="*/ 1571625 w 1571625"/>
                <a:gd name="connsiteY0" fmla="*/ 785813 h 1571625"/>
                <a:gd name="connsiteX1" fmla="*/ 785812 w 1571625"/>
                <a:gd name="connsiteY1" fmla="*/ 1571626 h 1571625"/>
                <a:gd name="connsiteX2" fmla="*/ -1 w 1571625"/>
                <a:gd name="connsiteY2" fmla="*/ 785813 h 1571625"/>
                <a:gd name="connsiteX3" fmla="*/ 785812 w 1571625"/>
                <a:gd name="connsiteY3" fmla="*/ 0 h 1571625"/>
                <a:gd name="connsiteX4" fmla="*/ 785813 w 1571625"/>
                <a:gd name="connsiteY4" fmla="*/ 785813 h 1571625"/>
                <a:gd name="connsiteX5" fmla="*/ 1571625 w 1571625"/>
                <a:gd name="connsiteY5" fmla="*/ 785813 h 1571625"/>
                <a:gd name="connsiteX0-1" fmla="*/ 785814 w 1571626"/>
                <a:gd name="connsiteY0-2" fmla="*/ 785813 h 1571626"/>
                <a:gd name="connsiteX1-3" fmla="*/ 1571626 w 1571626"/>
                <a:gd name="connsiteY1-4" fmla="*/ 785813 h 1571626"/>
                <a:gd name="connsiteX2-5" fmla="*/ 785813 w 1571626"/>
                <a:gd name="connsiteY2-6" fmla="*/ 1571626 h 1571626"/>
                <a:gd name="connsiteX3-7" fmla="*/ 0 w 1571626"/>
                <a:gd name="connsiteY3-8" fmla="*/ 785813 h 1571626"/>
                <a:gd name="connsiteX4-9" fmla="*/ 785813 w 1571626"/>
                <a:gd name="connsiteY4-10" fmla="*/ 0 h 1571626"/>
                <a:gd name="connsiteX5-11" fmla="*/ 877254 w 1571626"/>
                <a:gd name="connsiteY5-12" fmla="*/ 877253 h 1571626"/>
                <a:gd name="connsiteX0-13" fmla="*/ 785814 w 1571626"/>
                <a:gd name="connsiteY0-14" fmla="*/ 785813 h 1571626"/>
                <a:gd name="connsiteX1-15" fmla="*/ 1571626 w 1571626"/>
                <a:gd name="connsiteY1-16" fmla="*/ 785813 h 1571626"/>
                <a:gd name="connsiteX2-17" fmla="*/ 785813 w 1571626"/>
                <a:gd name="connsiteY2-18" fmla="*/ 1571626 h 1571626"/>
                <a:gd name="connsiteX3-19" fmla="*/ 0 w 1571626"/>
                <a:gd name="connsiteY3-20" fmla="*/ 785813 h 1571626"/>
                <a:gd name="connsiteX4-21" fmla="*/ 785813 w 1571626"/>
                <a:gd name="connsiteY4-22" fmla="*/ 0 h 1571626"/>
                <a:gd name="connsiteX0-23" fmla="*/ 785813 w 1571626"/>
                <a:gd name="connsiteY0-24" fmla="*/ 943396 h 1571626"/>
                <a:gd name="connsiteX1-25" fmla="*/ 1571626 w 1571626"/>
                <a:gd name="connsiteY1-26" fmla="*/ 785813 h 1571626"/>
                <a:gd name="connsiteX2-27" fmla="*/ 785813 w 1571626"/>
                <a:gd name="connsiteY2-28" fmla="*/ 1571626 h 1571626"/>
                <a:gd name="connsiteX3-29" fmla="*/ 0 w 1571626"/>
                <a:gd name="connsiteY3-30" fmla="*/ 785813 h 1571626"/>
                <a:gd name="connsiteX4-31" fmla="*/ 785813 w 1571626"/>
                <a:gd name="connsiteY4-32" fmla="*/ 0 h 1571626"/>
              </a:gdLst>
              <a:ahLst/>
              <a:cxnLst>
                <a:cxn ang="0">
                  <a:pos x="connsiteX0-23" y="connsiteY0-24"/>
                </a:cxn>
                <a:cxn ang="0">
                  <a:pos x="connsiteX1-25" y="connsiteY1-26"/>
                </a:cxn>
                <a:cxn ang="0">
                  <a:pos x="connsiteX2-27" y="connsiteY2-28"/>
                </a:cxn>
                <a:cxn ang="0">
                  <a:pos x="connsiteX3-29" y="connsiteY3-30"/>
                </a:cxn>
                <a:cxn ang="0">
                  <a:pos x="connsiteX4-31" y="connsiteY4-32"/>
                </a:cxn>
              </a:cxnLst>
              <a:rect l="l" t="t" r="r" b="b"/>
              <a:pathLst>
                <a:path w="1571626" h="1571626">
                  <a:moveTo>
                    <a:pt x="785813" y="943396"/>
                  </a:moveTo>
                  <a:lnTo>
                    <a:pt x="1571626" y="785813"/>
                  </a:lnTo>
                  <a:cubicBezTo>
                    <a:pt x="1571626" y="1219806"/>
                    <a:pt x="1219806" y="1571626"/>
                    <a:pt x="785813" y="1571626"/>
                  </a:cubicBezTo>
                  <a:cubicBezTo>
                    <a:pt x="351820" y="1571626"/>
                    <a:pt x="0" y="1219806"/>
                    <a:pt x="0" y="785813"/>
                  </a:cubicBezTo>
                  <a:cubicBezTo>
                    <a:pt x="0" y="351820"/>
                    <a:pt x="351820" y="0"/>
                    <a:pt x="785813" y="0"/>
                  </a:cubicBezTo>
                </a:path>
              </a:pathLst>
            </a:custGeom>
            <a:noFill/>
            <a:ln w="19050">
              <a:solidFill>
                <a:srgbClr val="9CB084"/>
              </a:solidFill>
            </a:ln>
          </p:spPr>
          <p:style>
            <a:lnRef idx="2">
              <a:srgbClr val="FAA5C1">
                <a:shade val="50000"/>
              </a:srgbClr>
            </a:lnRef>
            <a:fillRef idx="1">
              <a:srgbClr val="FAA5C1"/>
            </a:fillRef>
            <a:effectRef idx="0">
              <a:srgbClr val="FAA5C1"/>
            </a:effectRef>
            <a:fontRef idx="minor">
              <a:srgbClr val="FFFFFF"/>
            </a:fontRef>
          </p:style>
          <p:txBody>
            <a:bodyPr rot="0" spcFirstLastPara="0" vertOverflow="overflow" horzOverflow="overflow" vert="horz" wrap="square" lIns="68569" tIns="34284" rIns="68569" bIns="34284" numCol="1" spcCol="0" rtlCol="0" fromWordArt="0" anchor="ctr" anchorCtr="0" forceAA="0" compatLnSpc="1">
              <a:noAutofit/>
            </a:bodyPr>
            <a:p>
              <a:pPr algn="ctr" fontAlgn="base"/>
              <a:endParaRPr lang="zh-CN" altLang="en-US" sz="1350" strike="noStrike" noProof="1">
                <a:solidFill>
                  <a:srgbClr val="000000"/>
                </a:solidFill>
              </a:endParaRPr>
            </a:p>
          </p:txBody>
        </p:sp>
        <p:sp>
          <p:nvSpPr>
            <p:cNvPr id="78" name="矩形 77"/>
            <p:cNvSpPr/>
            <p:nvPr>
              <p:custDataLst>
                <p:tags r:id="rId2"/>
              </p:custDataLst>
            </p:nvPr>
          </p:nvSpPr>
          <p:spPr>
            <a:xfrm rot="20940960">
              <a:off x="1945191" y="2245516"/>
              <a:ext cx="292503" cy="231148"/>
            </a:xfrm>
            <a:prstGeom prst="rect">
              <a:avLst/>
            </a:prstGeom>
            <a:noFill/>
            <a:ln>
              <a:noFill/>
            </a:ln>
          </p:spPr>
          <p:style>
            <a:lnRef idx="2">
              <a:srgbClr val="FAA5C1">
                <a:shade val="50000"/>
              </a:srgbClr>
            </a:lnRef>
            <a:fillRef idx="1">
              <a:srgbClr val="FAA5C1"/>
            </a:fillRef>
            <a:effectRef idx="0">
              <a:srgbClr val="FAA5C1"/>
            </a:effectRef>
            <a:fontRef idx="minor">
              <a:srgbClr val="FFFFFF"/>
            </a:fontRef>
          </p:style>
          <p:txBody>
            <a:bodyPr lIns="0" tIns="0" rIns="0" bIns="0" rtlCol="0" anchor="ctr" anchorCtr="0">
              <a:noAutofit/>
            </a:bodyPr>
            <a:p>
              <a:pPr algn="ctr" fontAlgn="base"/>
              <a:r>
                <a:rPr lang="da-DK" altLang="zh-CN" sz="1500" strike="noStrike" noProof="1">
                  <a:solidFill>
                    <a:srgbClr val="CEB966"/>
                  </a:solidFill>
                </a:rPr>
                <a:t>A</a:t>
              </a:r>
              <a:endParaRPr lang="da-DK" altLang="zh-CN" sz="1500" strike="noStrike" noProof="1">
                <a:solidFill>
                  <a:srgbClr val="CEB966"/>
                </a:solidFill>
              </a:endParaRPr>
            </a:p>
          </p:txBody>
        </p:sp>
        <p:sp>
          <p:nvSpPr>
            <p:cNvPr id="86" name="矩形 85"/>
            <p:cNvSpPr/>
            <p:nvPr>
              <p:custDataLst>
                <p:tags r:id="rId3"/>
              </p:custDataLst>
            </p:nvPr>
          </p:nvSpPr>
          <p:spPr>
            <a:xfrm>
              <a:off x="2440844" y="2080360"/>
              <a:ext cx="6445377" cy="739898"/>
            </a:xfrm>
            <a:prstGeom prst="rect">
              <a:avLst/>
            </a:prstGeom>
            <a:noFill/>
            <a:ln>
              <a:noFill/>
            </a:ln>
          </p:spPr>
          <p:style>
            <a:lnRef idx="2">
              <a:srgbClr val="FAA5C1">
                <a:shade val="50000"/>
              </a:srgbClr>
            </a:lnRef>
            <a:fillRef idx="1">
              <a:srgbClr val="FAA5C1"/>
            </a:fillRef>
            <a:effectRef idx="0">
              <a:srgbClr val="FAA5C1"/>
            </a:effectRef>
            <a:fontRef idx="minor">
              <a:srgbClr val="FFFFFF"/>
            </a:fontRef>
          </p:style>
          <p:txBody>
            <a:bodyPr rtlCol="0" anchor="ctr">
              <a:normAutofit/>
            </a:bodyPr>
            <a:p>
              <a:pPr fontAlgn="base"/>
              <a:r>
                <a:rPr lang="zh-CN" altLang="en-US" sz="1350" strike="noStrike" noProof="0" dirty="0" smtClean="0">
                  <a:ln>
                    <a:noFill/>
                  </a:ln>
                  <a:solidFill>
                    <a:srgbClr val="77384B"/>
                  </a:solidFill>
                  <a:effectLst/>
                  <a:uLnTx/>
                  <a:uFillTx/>
                  <a:cs typeface="+mn-ea"/>
                  <a:sym typeface="+mn-lt"/>
                </a:rPr>
                <a:t>三天内避免</a:t>
              </a:r>
              <a:r>
                <a:rPr lang="zh-CN" altLang="en-US" sz="1350" strike="noStrike" noProof="0" dirty="0">
                  <a:ln>
                    <a:noFill/>
                  </a:ln>
                  <a:solidFill>
                    <a:srgbClr val="77384B"/>
                  </a:solidFill>
                  <a:effectLst/>
                  <a:uLnTx/>
                  <a:uFillTx/>
                  <a:cs typeface="+mn-ea"/>
                  <a:sym typeface="+mn-lt"/>
                </a:rPr>
                <a:t>高脂</a:t>
              </a:r>
              <a:r>
                <a:rPr lang="zh-CN" altLang="en-US" sz="1350" strike="noStrike" noProof="0" dirty="0" smtClean="0">
                  <a:ln>
                    <a:noFill/>
                  </a:ln>
                  <a:solidFill>
                    <a:srgbClr val="77384B"/>
                  </a:solidFill>
                  <a:effectLst/>
                  <a:uLnTx/>
                  <a:uFillTx/>
                  <a:cs typeface="+mn-ea"/>
                  <a:sym typeface="+mn-lt"/>
                </a:rPr>
                <a:t>饮食，抽血前一天不饮酒，空腹</a:t>
              </a:r>
              <a:r>
                <a:rPr lang="en-US" altLang="zh-CN" sz="1350" strike="noStrike" noProof="0" dirty="0" smtClean="0">
                  <a:ln>
                    <a:noFill/>
                  </a:ln>
                  <a:solidFill>
                    <a:srgbClr val="77384B"/>
                  </a:solidFill>
                  <a:effectLst/>
                  <a:uLnTx/>
                  <a:uFillTx/>
                  <a:cs typeface="+mn-ea"/>
                  <a:sym typeface="+mn-lt"/>
                </a:rPr>
                <a:t>10-12</a:t>
              </a:r>
              <a:r>
                <a:rPr lang="zh-CN" altLang="en-US" sz="1350" strike="noStrike" noProof="0" dirty="0" smtClean="0">
                  <a:ln>
                    <a:noFill/>
                  </a:ln>
                  <a:solidFill>
                    <a:srgbClr val="77384B"/>
                  </a:solidFill>
                  <a:effectLst/>
                  <a:uLnTx/>
                  <a:uFillTx/>
                  <a:cs typeface="+mn-ea"/>
                  <a:sym typeface="+mn-lt"/>
                </a:rPr>
                <a:t>小时。</a:t>
              </a:r>
              <a:endParaRPr lang="da-DK" altLang="zh-CN" sz="1350" strike="noStrike" noProof="1" dirty="0">
                <a:solidFill>
                  <a:srgbClr val="CEB966"/>
                </a:solidFill>
              </a:endParaRPr>
            </a:p>
          </p:txBody>
        </p:sp>
      </p:grpSp>
      <p:grpSp>
        <p:nvGrpSpPr>
          <p:cNvPr id="29701" name="组合 103"/>
          <p:cNvGrpSpPr/>
          <p:nvPr/>
        </p:nvGrpSpPr>
        <p:grpSpPr>
          <a:xfrm>
            <a:off x="1213237" y="1809540"/>
            <a:ext cx="5416100" cy="555595"/>
            <a:chOff x="1663313" y="2080360"/>
            <a:chExt cx="7223580" cy="739898"/>
          </a:xfrm>
        </p:grpSpPr>
        <p:sp>
          <p:nvSpPr>
            <p:cNvPr id="105" name="饼形 247"/>
            <p:cNvSpPr/>
            <p:nvPr>
              <p:custDataLst>
                <p:tags r:id="rId4"/>
              </p:custDataLst>
            </p:nvPr>
          </p:nvSpPr>
          <p:spPr>
            <a:xfrm>
              <a:off x="1663313" y="2153614"/>
              <a:ext cx="593722" cy="593722"/>
            </a:xfrm>
            <a:custGeom>
              <a:avLst/>
              <a:gdLst>
                <a:gd name="connsiteX0" fmla="*/ 1571625 w 1571625"/>
                <a:gd name="connsiteY0" fmla="*/ 785813 h 1571625"/>
                <a:gd name="connsiteX1" fmla="*/ 785812 w 1571625"/>
                <a:gd name="connsiteY1" fmla="*/ 1571626 h 1571625"/>
                <a:gd name="connsiteX2" fmla="*/ -1 w 1571625"/>
                <a:gd name="connsiteY2" fmla="*/ 785813 h 1571625"/>
                <a:gd name="connsiteX3" fmla="*/ 785812 w 1571625"/>
                <a:gd name="connsiteY3" fmla="*/ 0 h 1571625"/>
                <a:gd name="connsiteX4" fmla="*/ 785813 w 1571625"/>
                <a:gd name="connsiteY4" fmla="*/ 785813 h 1571625"/>
                <a:gd name="connsiteX5" fmla="*/ 1571625 w 1571625"/>
                <a:gd name="connsiteY5" fmla="*/ 785813 h 1571625"/>
                <a:gd name="connsiteX0-1" fmla="*/ 785814 w 1571626"/>
                <a:gd name="connsiteY0-2" fmla="*/ 785813 h 1571626"/>
                <a:gd name="connsiteX1-3" fmla="*/ 1571626 w 1571626"/>
                <a:gd name="connsiteY1-4" fmla="*/ 785813 h 1571626"/>
                <a:gd name="connsiteX2-5" fmla="*/ 785813 w 1571626"/>
                <a:gd name="connsiteY2-6" fmla="*/ 1571626 h 1571626"/>
                <a:gd name="connsiteX3-7" fmla="*/ 0 w 1571626"/>
                <a:gd name="connsiteY3-8" fmla="*/ 785813 h 1571626"/>
                <a:gd name="connsiteX4-9" fmla="*/ 785813 w 1571626"/>
                <a:gd name="connsiteY4-10" fmla="*/ 0 h 1571626"/>
                <a:gd name="connsiteX5-11" fmla="*/ 877254 w 1571626"/>
                <a:gd name="connsiteY5-12" fmla="*/ 877253 h 1571626"/>
                <a:gd name="connsiteX0-13" fmla="*/ 785814 w 1571626"/>
                <a:gd name="connsiteY0-14" fmla="*/ 785813 h 1571626"/>
                <a:gd name="connsiteX1-15" fmla="*/ 1571626 w 1571626"/>
                <a:gd name="connsiteY1-16" fmla="*/ 785813 h 1571626"/>
                <a:gd name="connsiteX2-17" fmla="*/ 785813 w 1571626"/>
                <a:gd name="connsiteY2-18" fmla="*/ 1571626 h 1571626"/>
                <a:gd name="connsiteX3-19" fmla="*/ 0 w 1571626"/>
                <a:gd name="connsiteY3-20" fmla="*/ 785813 h 1571626"/>
                <a:gd name="connsiteX4-21" fmla="*/ 785813 w 1571626"/>
                <a:gd name="connsiteY4-22" fmla="*/ 0 h 1571626"/>
                <a:gd name="connsiteX0-23" fmla="*/ 785813 w 1571626"/>
                <a:gd name="connsiteY0-24" fmla="*/ 943396 h 1571626"/>
                <a:gd name="connsiteX1-25" fmla="*/ 1571626 w 1571626"/>
                <a:gd name="connsiteY1-26" fmla="*/ 785813 h 1571626"/>
                <a:gd name="connsiteX2-27" fmla="*/ 785813 w 1571626"/>
                <a:gd name="connsiteY2-28" fmla="*/ 1571626 h 1571626"/>
                <a:gd name="connsiteX3-29" fmla="*/ 0 w 1571626"/>
                <a:gd name="connsiteY3-30" fmla="*/ 785813 h 1571626"/>
                <a:gd name="connsiteX4-31" fmla="*/ 785813 w 1571626"/>
                <a:gd name="connsiteY4-32" fmla="*/ 0 h 1571626"/>
              </a:gdLst>
              <a:ahLst/>
              <a:cxnLst>
                <a:cxn ang="0">
                  <a:pos x="connsiteX0-23" y="connsiteY0-24"/>
                </a:cxn>
                <a:cxn ang="0">
                  <a:pos x="connsiteX1-25" y="connsiteY1-26"/>
                </a:cxn>
                <a:cxn ang="0">
                  <a:pos x="connsiteX2-27" y="connsiteY2-28"/>
                </a:cxn>
                <a:cxn ang="0">
                  <a:pos x="connsiteX3-29" y="connsiteY3-30"/>
                </a:cxn>
                <a:cxn ang="0">
                  <a:pos x="connsiteX4-31" y="connsiteY4-32"/>
                </a:cxn>
              </a:cxnLst>
              <a:rect l="l" t="t" r="r" b="b"/>
              <a:pathLst>
                <a:path w="1571626" h="1571626">
                  <a:moveTo>
                    <a:pt x="785813" y="943396"/>
                  </a:moveTo>
                  <a:lnTo>
                    <a:pt x="1571626" y="785813"/>
                  </a:lnTo>
                  <a:cubicBezTo>
                    <a:pt x="1571626" y="1219806"/>
                    <a:pt x="1219806" y="1571626"/>
                    <a:pt x="785813" y="1571626"/>
                  </a:cubicBezTo>
                  <a:cubicBezTo>
                    <a:pt x="351820" y="1571626"/>
                    <a:pt x="0" y="1219806"/>
                    <a:pt x="0" y="785813"/>
                  </a:cubicBezTo>
                  <a:cubicBezTo>
                    <a:pt x="0" y="351820"/>
                    <a:pt x="351820" y="0"/>
                    <a:pt x="785813" y="0"/>
                  </a:cubicBezTo>
                </a:path>
              </a:pathLst>
            </a:custGeom>
            <a:noFill/>
            <a:ln w="19050">
              <a:solidFill>
                <a:srgbClr val="9CB084"/>
              </a:solidFill>
            </a:ln>
          </p:spPr>
          <p:style>
            <a:lnRef idx="2">
              <a:srgbClr val="FAA5C1">
                <a:shade val="50000"/>
              </a:srgbClr>
            </a:lnRef>
            <a:fillRef idx="1">
              <a:srgbClr val="FAA5C1"/>
            </a:fillRef>
            <a:effectRef idx="0">
              <a:srgbClr val="FAA5C1"/>
            </a:effectRef>
            <a:fontRef idx="minor">
              <a:srgbClr val="FFFFFF"/>
            </a:fontRef>
          </p:style>
          <p:txBody>
            <a:bodyPr rot="0" spcFirstLastPara="0" vertOverflow="overflow" horzOverflow="overflow" vert="horz" wrap="square" lIns="68569" tIns="34284" rIns="68569" bIns="34284" numCol="1" spcCol="0" rtlCol="0" fromWordArt="0" anchor="ctr" anchorCtr="0" forceAA="0" compatLnSpc="1">
              <a:noAutofit/>
            </a:bodyPr>
            <a:p>
              <a:pPr algn="ctr" fontAlgn="base"/>
              <a:endParaRPr lang="zh-CN" altLang="en-US" sz="1350" strike="noStrike" noProof="1">
                <a:solidFill>
                  <a:srgbClr val="000000"/>
                </a:solidFill>
              </a:endParaRPr>
            </a:p>
          </p:txBody>
        </p:sp>
        <p:sp>
          <p:nvSpPr>
            <p:cNvPr id="106" name="矩形 105"/>
            <p:cNvSpPr/>
            <p:nvPr>
              <p:custDataLst>
                <p:tags r:id="rId5"/>
              </p:custDataLst>
            </p:nvPr>
          </p:nvSpPr>
          <p:spPr>
            <a:xfrm rot="20940960">
              <a:off x="1945191" y="2245516"/>
              <a:ext cx="292503" cy="231148"/>
            </a:xfrm>
            <a:prstGeom prst="rect">
              <a:avLst/>
            </a:prstGeom>
            <a:noFill/>
            <a:ln>
              <a:noFill/>
            </a:ln>
          </p:spPr>
          <p:style>
            <a:lnRef idx="2">
              <a:srgbClr val="FAA5C1">
                <a:shade val="50000"/>
              </a:srgbClr>
            </a:lnRef>
            <a:fillRef idx="1">
              <a:srgbClr val="FAA5C1"/>
            </a:fillRef>
            <a:effectRef idx="0">
              <a:srgbClr val="FAA5C1"/>
            </a:effectRef>
            <a:fontRef idx="minor">
              <a:srgbClr val="FFFFFF"/>
            </a:fontRef>
          </p:style>
          <p:txBody>
            <a:bodyPr lIns="0" tIns="0" rIns="0" bIns="0" rtlCol="0" anchor="ctr" anchorCtr="0">
              <a:noAutofit/>
            </a:bodyPr>
            <a:p>
              <a:pPr algn="ctr" fontAlgn="base"/>
              <a:r>
                <a:rPr lang="da-DK" altLang="zh-CN" sz="1500" strike="noStrike" noProof="1">
                  <a:solidFill>
                    <a:srgbClr val="CEB966"/>
                  </a:solidFill>
                </a:rPr>
                <a:t>B</a:t>
              </a:r>
              <a:endParaRPr lang="da-DK" altLang="zh-CN" sz="1500" strike="noStrike" noProof="1">
                <a:solidFill>
                  <a:srgbClr val="CEB966"/>
                </a:solidFill>
              </a:endParaRPr>
            </a:p>
          </p:txBody>
        </p:sp>
        <p:sp>
          <p:nvSpPr>
            <p:cNvPr id="107" name="矩形 106"/>
            <p:cNvSpPr/>
            <p:nvPr>
              <p:custDataLst>
                <p:tags r:id="rId6"/>
              </p:custDataLst>
            </p:nvPr>
          </p:nvSpPr>
          <p:spPr>
            <a:xfrm>
              <a:off x="2440844" y="2080360"/>
              <a:ext cx="6446049" cy="739898"/>
            </a:xfrm>
            <a:prstGeom prst="rect">
              <a:avLst/>
            </a:prstGeom>
            <a:noFill/>
            <a:ln>
              <a:noFill/>
            </a:ln>
          </p:spPr>
          <p:style>
            <a:lnRef idx="2">
              <a:srgbClr val="FAA5C1">
                <a:shade val="50000"/>
              </a:srgbClr>
            </a:lnRef>
            <a:fillRef idx="1">
              <a:srgbClr val="FAA5C1"/>
            </a:fillRef>
            <a:effectRef idx="0">
              <a:srgbClr val="FAA5C1"/>
            </a:effectRef>
            <a:fontRef idx="minor">
              <a:srgbClr val="FFFFFF"/>
            </a:fontRef>
          </p:style>
          <p:txBody>
            <a:bodyPr rtlCol="0" anchor="ctr">
              <a:normAutofit/>
            </a:bodyPr>
            <a:p>
              <a:pPr fontAlgn="base"/>
              <a:r>
                <a:rPr lang="zh-CN" altLang="en-US" sz="1350" strike="noStrike" noProof="0" dirty="0">
                  <a:ln>
                    <a:noFill/>
                  </a:ln>
                  <a:solidFill>
                    <a:srgbClr val="77384B"/>
                  </a:solidFill>
                  <a:effectLst/>
                  <a:uLnTx/>
                  <a:uFillTx/>
                  <a:cs typeface="+mn-ea"/>
                  <a:sym typeface="+mn-lt"/>
                </a:rPr>
                <a:t>避免在生理和病理</a:t>
              </a:r>
              <a:r>
                <a:rPr lang="zh-CN" altLang="en-US" sz="1350" strike="noStrike" noProof="0" dirty="0" smtClean="0">
                  <a:ln>
                    <a:noFill/>
                  </a:ln>
                  <a:solidFill>
                    <a:srgbClr val="77384B"/>
                  </a:solidFill>
                  <a:effectLst/>
                  <a:uLnTx/>
                  <a:uFillTx/>
                  <a:cs typeface="+mn-ea"/>
                  <a:sym typeface="+mn-lt"/>
                </a:rPr>
                <a:t>状态不稳定</a:t>
              </a:r>
              <a:r>
                <a:rPr lang="zh-CN" altLang="en-US" sz="1350" strike="noStrike" noProof="0" dirty="0">
                  <a:ln>
                    <a:noFill/>
                  </a:ln>
                  <a:solidFill>
                    <a:srgbClr val="77384B"/>
                  </a:solidFill>
                  <a:effectLst/>
                  <a:uLnTx/>
                  <a:uFillTx/>
                  <a:cs typeface="+mn-ea"/>
                  <a:sym typeface="+mn-lt"/>
                </a:rPr>
                <a:t>的情况下进行化验</a:t>
              </a:r>
              <a:r>
                <a:rPr lang="zh-CN" altLang="en-US" sz="1350" strike="noStrike" noProof="0" dirty="0" smtClean="0">
                  <a:ln>
                    <a:noFill/>
                  </a:ln>
                  <a:solidFill>
                    <a:srgbClr val="77384B"/>
                  </a:solidFill>
                  <a:effectLst/>
                  <a:uLnTx/>
                  <a:uFillTx/>
                  <a:cs typeface="+mn-ea"/>
                  <a:sym typeface="+mn-lt"/>
                </a:rPr>
                <a:t>，如</a:t>
              </a:r>
              <a:r>
                <a:rPr lang="zh-CN" altLang="en-US" sz="1350" strike="noStrike" noProof="0" dirty="0">
                  <a:ln>
                    <a:noFill/>
                  </a:ln>
                  <a:solidFill>
                    <a:srgbClr val="77384B"/>
                  </a:solidFill>
                  <a:effectLst/>
                  <a:uLnTx/>
                  <a:uFillTx/>
                  <a:cs typeface="+mn-ea"/>
                  <a:sym typeface="+mn-lt"/>
                </a:rPr>
                <a:t>创伤、急性感染、发热、月经</a:t>
              </a:r>
              <a:r>
                <a:rPr lang="zh-CN" altLang="en-US" sz="1350" strike="noStrike" noProof="0" dirty="0" smtClean="0">
                  <a:ln>
                    <a:noFill/>
                  </a:ln>
                  <a:solidFill>
                    <a:srgbClr val="77384B"/>
                  </a:solidFill>
                  <a:effectLst/>
                  <a:uLnTx/>
                  <a:uFillTx/>
                  <a:cs typeface="+mn-ea"/>
                  <a:sym typeface="+mn-lt"/>
                </a:rPr>
                <a:t>等（感冒好了再体检）。</a:t>
              </a:r>
              <a:endParaRPr lang="da-DK" altLang="zh-CN" sz="1350" strike="noStrike" noProof="1" dirty="0">
                <a:solidFill>
                  <a:srgbClr val="CEB966"/>
                </a:solidFill>
              </a:endParaRPr>
            </a:p>
          </p:txBody>
        </p:sp>
      </p:grpSp>
      <p:grpSp>
        <p:nvGrpSpPr>
          <p:cNvPr id="29705" name="组合 107"/>
          <p:cNvGrpSpPr/>
          <p:nvPr/>
        </p:nvGrpSpPr>
        <p:grpSpPr>
          <a:xfrm>
            <a:off x="767250" y="2433167"/>
            <a:ext cx="6216106" cy="554335"/>
            <a:chOff x="1663313" y="2080360"/>
            <a:chExt cx="8289410" cy="739898"/>
          </a:xfrm>
        </p:grpSpPr>
        <p:sp>
          <p:nvSpPr>
            <p:cNvPr id="109" name="饼形 247"/>
            <p:cNvSpPr/>
            <p:nvPr>
              <p:custDataLst>
                <p:tags r:id="rId7"/>
              </p:custDataLst>
            </p:nvPr>
          </p:nvSpPr>
          <p:spPr>
            <a:xfrm>
              <a:off x="1663313" y="2153614"/>
              <a:ext cx="593722" cy="593722"/>
            </a:xfrm>
            <a:custGeom>
              <a:avLst/>
              <a:gdLst>
                <a:gd name="connsiteX0" fmla="*/ 1571625 w 1571625"/>
                <a:gd name="connsiteY0" fmla="*/ 785813 h 1571625"/>
                <a:gd name="connsiteX1" fmla="*/ 785812 w 1571625"/>
                <a:gd name="connsiteY1" fmla="*/ 1571626 h 1571625"/>
                <a:gd name="connsiteX2" fmla="*/ -1 w 1571625"/>
                <a:gd name="connsiteY2" fmla="*/ 785813 h 1571625"/>
                <a:gd name="connsiteX3" fmla="*/ 785812 w 1571625"/>
                <a:gd name="connsiteY3" fmla="*/ 0 h 1571625"/>
                <a:gd name="connsiteX4" fmla="*/ 785813 w 1571625"/>
                <a:gd name="connsiteY4" fmla="*/ 785813 h 1571625"/>
                <a:gd name="connsiteX5" fmla="*/ 1571625 w 1571625"/>
                <a:gd name="connsiteY5" fmla="*/ 785813 h 1571625"/>
                <a:gd name="connsiteX0-1" fmla="*/ 785814 w 1571626"/>
                <a:gd name="connsiteY0-2" fmla="*/ 785813 h 1571626"/>
                <a:gd name="connsiteX1-3" fmla="*/ 1571626 w 1571626"/>
                <a:gd name="connsiteY1-4" fmla="*/ 785813 h 1571626"/>
                <a:gd name="connsiteX2-5" fmla="*/ 785813 w 1571626"/>
                <a:gd name="connsiteY2-6" fmla="*/ 1571626 h 1571626"/>
                <a:gd name="connsiteX3-7" fmla="*/ 0 w 1571626"/>
                <a:gd name="connsiteY3-8" fmla="*/ 785813 h 1571626"/>
                <a:gd name="connsiteX4-9" fmla="*/ 785813 w 1571626"/>
                <a:gd name="connsiteY4-10" fmla="*/ 0 h 1571626"/>
                <a:gd name="connsiteX5-11" fmla="*/ 877254 w 1571626"/>
                <a:gd name="connsiteY5-12" fmla="*/ 877253 h 1571626"/>
                <a:gd name="connsiteX0-13" fmla="*/ 785814 w 1571626"/>
                <a:gd name="connsiteY0-14" fmla="*/ 785813 h 1571626"/>
                <a:gd name="connsiteX1-15" fmla="*/ 1571626 w 1571626"/>
                <a:gd name="connsiteY1-16" fmla="*/ 785813 h 1571626"/>
                <a:gd name="connsiteX2-17" fmla="*/ 785813 w 1571626"/>
                <a:gd name="connsiteY2-18" fmla="*/ 1571626 h 1571626"/>
                <a:gd name="connsiteX3-19" fmla="*/ 0 w 1571626"/>
                <a:gd name="connsiteY3-20" fmla="*/ 785813 h 1571626"/>
                <a:gd name="connsiteX4-21" fmla="*/ 785813 w 1571626"/>
                <a:gd name="connsiteY4-22" fmla="*/ 0 h 1571626"/>
                <a:gd name="connsiteX0-23" fmla="*/ 785813 w 1571626"/>
                <a:gd name="connsiteY0-24" fmla="*/ 943396 h 1571626"/>
                <a:gd name="connsiteX1-25" fmla="*/ 1571626 w 1571626"/>
                <a:gd name="connsiteY1-26" fmla="*/ 785813 h 1571626"/>
                <a:gd name="connsiteX2-27" fmla="*/ 785813 w 1571626"/>
                <a:gd name="connsiteY2-28" fmla="*/ 1571626 h 1571626"/>
                <a:gd name="connsiteX3-29" fmla="*/ 0 w 1571626"/>
                <a:gd name="connsiteY3-30" fmla="*/ 785813 h 1571626"/>
                <a:gd name="connsiteX4-31" fmla="*/ 785813 w 1571626"/>
                <a:gd name="connsiteY4-32" fmla="*/ 0 h 1571626"/>
              </a:gdLst>
              <a:ahLst/>
              <a:cxnLst>
                <a:cxn ang="0">
                  <a:pos x="connsiteX0-23" y="connsiteY0-24"/>
                </a:cxn>
                <a:cxn ang="0">
                  <a:pos x="connsiteX1-25" y="connsiteY1-26"/>
                </a:cxn>
                <a:cxn ang="0">
                  <a:pos x="connsiteX2-27" y="connsiteY2-28"/>
                </a:cxn>
                <a:cxn ang="0">
                  <a:pos x="connsiteX3-29" y="connsiteY3-30"/>
                </a:cxn>
                <a:cxn ang="0">
                  <a:pos x="connsiteX4-31" y="connsiteY4-32"/>
                </a:cxn>
              </a:cxnLst>
              <a:rect l="l" t="t" r="r" b="b"/>
              <a:pathLst>
                <a:path w="1571626" h="1571626">
                  <a:moveTo>
                    <a:pt x="785813" y="943396"/>
                  </a:moveTo>
                  <a:lnTo>
                    <a:pt x="1571626" y="785813"/>
                  </a:lnTo>
                  <a:cubicBezTo>
                    <a:pt x="1571626" y="1219806"/>
                    <a:pt x="1219806" y="1571626"/>
                    <a:pt x="785813" y="1571626"/>
                  </a:cubicBezTo>
                  <a:cubicBezTo>
                    <a:pt x="351820" y="1571626"/>
                    <a:pt x="0" y="1219806"/>
                    <a:pt x="0" y="785813"/>
                  </a:cubicBezTo>
                  <a:cubicBezTo>
                    <a:pt x="0" y="351820"/>
                    <a:pt x="351820" y="0"/>
                    <a:pt x="785813" y="0"/>
                  </a:cubicBezTo>
                </a:path>
              </a:pathLst>
            </a:custGeom>
            <a:noFill/>
            <a:ln w="19050">
              <a:solidFill>
                <a:srgbClr val="9CB084"/>
              </a:solidFill>
            </a:ln>
          </p:spPr>
          <p:style>
            <a:lnRef idx="2">
              <a:srgbClr val="FAA5C1">
                <a:shade val="50000"/>
              </a:srgbClr>
            </a:lnRef>
            <a:fillRef idx="1">
              <a:srgbClr val="FAA5C1"/>
            </a:fillRef>
            <a:effectRef idx="0">
              <a:srgbClr val="FAA5C1"/>
            </a:effectRef>
            <a:fontRef idx="minor">
              <a:srgbClr val="FFFFFF"/>
            </a:fontRef>
          </p:style>
          <p:txBody>
            <a:bodyPr rot="0" spcFirstLastPara="0" vertOverflow="overflow" horzOverflow="overflow" vert="horz" wrap="square" lIns="68569" tIns="34284" rIns="68569" bIns="34284" numCol="1" spcCol="0" rtlCol="0" fromWordArt="0" anchor="ctr" anchorCtr="0" forceAA="0" compatLnSpc="1">
              <a:noAutofit/>
            </a:bodyPr>
            <a:p>
              <a:pPr algn="ctr" fontAlgn="base"/>
              <a:endParaRPr lang="zh-CN" altLang="en-US" sz="1350" strike="noStrike" noProof="1">
                <a:solidFill>
                  <a:srgbClr val="000000"/>
                </a:solidFill>
              </a:endParaRPr>
            </a:p>
          </p:txBody>
        </p:sp>
        <p:sp>
          <p:nvSpPr>
            <p:cNvPr id="110" name="矩形 109"/>
            <p:cNvSpPr/>
            <p:nvPr>
              <p:custDataLst>
                <p:tags r:id="rId8"/>
              </p:custDataLst>
            </p:nvPr>
          </p:nvSpPr>
          <p:spPr>
            <a:xfrm rot="20940960">
              <a:off x="1945191" y="2245516"/>
              <a:ext cx="292503" cy="231148"/>
            </a:xfrm>
            <a:prstGeom prst="rect">
              <a:avLst/>
            </a:prstGeom>
            <a:noFill/>
            <a:ln>
              <a:noFill/>
            </a:ln>
          </p:spPr>
          <p:style>
            <a:lnRef idx="2">
              <a:srgbClr val="FAA5C1">
                <a:shade val="50000"/>
              </a:srgbClr>
            </a:lnRef>
            <a:fillRef idx="1">
              <a:srgbClr val="FAA5C1"/>
            </a:fillRef>
            <a:effectRef idx="0">
              <a:srgbClr val="FAA5C1"/>
            </a:effectRef>
            <a:fontRef idx="minor">
              <a:srgbClr val="FFFFFF"/>
            </a:fontRef>
          </p:style>
          <p:txBody>
            <a:bodyPr lIns="0" tIns="0" rIns="0" bIns="0" rtlCol="0" anchor="ctr" anchorCtr="0">
              <a:noAutofit/>
            </a:bodyPr>
            <a:p>
              <a:pPr algn="ctr" fontAlgn="base"/>
              <a:r>
                <a:rPr lang="da-DK" altLang="zh-CN" sz="1500" strike="noStrike" noProof="1">
                  <a:solidFill>
                    <a:srgbClr val="CEB966"/>
                  </a:solidFill>
                </a:rPr>
                <a:t>C</a:t>
              </a:r>
              <a:endParaRPr lang="da-DK" altLang="zh-CN" sz="1500" strike="noStrike" noProof="1">
                <a:solidFill>
                  <a:srgbClr val="CEB966"/>
                </a:solidFill>
              </a:endParaRPr>
            </a:p>
          </p:txBody>
        </p:sp>
        <p:sp>
          <p:nvSpPr>
            <p:cNvPr id="111" name="矩形 110"/>
            <p:cNvSpPr/>
            <p:nvPr>
              <p:custDataLst>
                <p:tags r:id="rId9"/>
              </p:custDataLst>
            </p:nvPr>
          </p:nvSpPr>
          <p:spPr>
            <a:xfrm>
              <a:off x="2440844" y="2080360"/>
              <a:ext cx="7511879" cy="739898"/>
            </a:xfrm>
            <a:prstGeom prst="rect">
              <a:avLst/>
            </a:prstGeom>
            <a:noFill/>
            <a:ln>
              <a:noFill/>
            </a:ln>
          </p:spPr>
          <p:style>
            <a:lnRef idx="2">
              <a:srgbClr val="FAA5C1">
                <a:shade val="50000"/>
              </a:srgbClr>
            </a:lnRef>
            <a:fillRef idx="1">
              <a:srgbClr val="FAA5C1"/>
            </a:fillRef>
            <a:effectRef idx="0">
              <a:srgbClr val="FAA5C1"/>
            </a:effectRef>
            <a:fontRef idx="minor">
              <a:srgbClr val="FFFFFF"/>
            </a:fontRef>
          </p:style>
          <p:txBody>
            <a:bodyPr rtlCol="0" anchor="ctr">
              <a:normAutofit/>
            </a:bodyPr>
            <a:p>
              <a:pPr marL="0" marR="0" lvl="0" indent="0" algn="l" defTabSz="914400" rtl="0" eaLnBrk="1" fontAlgn="auto" latinLnBrk="0" hangingPunct="1">
                <a:lnSpc>
                  <a:spcPct val="100000"/>
                </a:lnSpc>
                <a:spcBef>
                  <a:spcPts val="0"/>
                </a:spcBef>
                <a:spcAft>
                  <a:spcPts val="0"/>
                </a:spcAft>
                <a:buClrTx/>
                <a:buSzTx/>
                <a:buFontTx/>
                <a:buNone/>
                <a:defRPr/>
              </a:pPr>
              <a:r>
                <a:rPr lang="zh-CN" altLang="en-US" sz="1350" strike="noStrike" noProof="0" dirty="0">
                  <a:ln>
                    <a:noFill/>
                  </a:ln>
                  <a:solidFill>
                    <a:srgbClr val="77384B"/>
                  </a:solidFill>
                  <a:effectLst/>
                  <a:uLnTx/>
                  <a:uFillTx/>
                  <a:cs typeface="+mn-ea"/>
                  <a:sym typeface="+mn-lt"/>
                </a:rPr>
                <a:t>不要在服用某些药物时查血脂。避孕药、β受体阻滞剂、噻嗪类利尿剂</a:t>
              </a:r>
              <a:r>
                <a:rPr lang="zh-CN" altLang="en-US" sz="1350" strike="noStrike" noProof="0" dirty="0" smtClean="0">
                  <a:ln>
                    <a:noFill/>
                  </a:ln>
                  <a:solidFill>
                    <a:srgbClr val="77384B"/>
                  </a:solidFill>
                  <a:effectLst/>
                  <a:uLnTx/>
                  <a:uFillTx/>
                  <a:cs typeface="+mn-ea"/>
                  <a:sym typeface="+mn-lt"/>
                </a:rPr>
                <a:t>、</a:t>
              </a:r>
              <a:endParaRPr kumimoji="0" lang="en-US" altLang="zh-CN" sz="1350" b="0" i="0" u="none" strike="noStrike" kern="1200" cap="none" spc="0" normalizeH="0" baseline="0" noProof="0" dirty="0" smtClean="0">
                <a:ln>
                  <a:noFill/>
                </a:ln>
                <a:solidFill>
                  <a:srgbClr val="77384B"/>
                </a:solidFill>
                <a:effectLst/>
                <a:uLnTx/>
                <a:uFillTx/>
                <a:latin typeface="+mn-lt"/>
                <a:ea typeface="+mn-ea"/>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350" strike="noStrike" noProof="0" dirty="0" smtClean="0">
                  <a:ln>
                    <a:noFill/>
                  </a:ln>
                  <a:solidFill>
                    <a:srgbClr val="77384B"/>
                  </a:solidFill>
                  <a:effectLst/>
                  <a:uLnTx/>
                  <a:uFillTx/>
                  <a:cs typeface="+mn-ea"/>
                  <a:sym typeface="+mn-lt"/>
                </a:rPr>
                <a:t>激素类</a:t>
              </a:r>
              <a:r>
                <a:rPr lang="zh-CN" altLang="en-US" sz="1350" strike="noStrike" noProof="0" dirty="0">
                  <a:ln>
                    <a:noFill/>
                  </a:ln>
                  <a:solidFill>
                    <a:srgbClr val="77384B"/>
                  </a:solidFill>
                  <a:effectLst/>
                  <a:uLnTx/>
                  <a:uFillTx/>
                  <a:cs typeface="+mn-ea"/>
                  <a:sym typeface="+mn-lt"/>
                </a:rPr>
                <a:t>药物等可影响血脂水平，导致检验结果出现误差。</a:t>
              </a:r>
              <a:endParaRPr lang="da-DK" altLang="zh-CN" sz="1350" strike="noStrike" noProof="1" dirty="0">
                <a:solidFill>
                  <a:srgbClr val="CEB966"/>
                </a:solidFill>
              </a:endParaRPr>
            </a:p>
          </p:txBody>
        </p:sp>
      </p:grpSp>
      <p:grpSp>
        <p:nvGrpSpPr>
          <p:cNvPr id="29709" name="组合 111"/>
          <p:cNvGrpSpPr/>
          <p:nvPr/>
        </p:nvGrpSpPr>
        <p:grpSpPr>
          <a:xfrm>
            <a:off x="1213237" y="3055533"/>
            <a:ext cx="5503030" cy="728194"/>
            <a:chOff x="1663313" y="2080360"/>
            <a:chExt cx="7339840" cy="970402"/>
          </a:xfrm>
        </p:grpSpPr>
        <p:sp>
          <p:nvSpPr>
            <p:cNvPr id="113" name="饼形 247"/>
            <p:cNvSpPr/>
            <p:nvPr>
              <p:custDataLst>
                <p:tags r:id="rId10"/>
              </p:custDataLst>
            </p:nvPr>
          </p:nvSpPr>
          <p:spPr>
            <a:xfrm>
              <a:off x="1663313" y="2153614"/>
              <a:ext cx="593722" cy="593722"/>
            </a:xfrm>
            <a:custGeom>
              <a:avLst/>
              <a:gdLst>
                <a:gd name="connsiteX0" fmla="*/ 1571625 w 1571625"/>
                <a:gd name="connsiteY0" fmla="*/ 785813 h 1571625"/>
                <a:gd name="connsiteX1" fmla="*/ 785812 w 1571625"/>
                <a:gd name="connsiteY1" fmla="*/ 1571626 h 1571625"/>
                <a:gd name="connsiteX2" fmla="*/ -1 w 1571625"/>
                <a:gd name="connsiteY2" fmla="*/ 785813 h 1571625"/>
                <a:gd name="connsiteX3" fmla="*/ 785812 w 1571625"/>
                <a:gd name="connsiteY3" fmla="*/ 0 h 1571625"/>
                <a:gd name="connsiteX4" fmla="*/ 785813 w 1571625"/>
                <a:gd name="connsiteY4" fmla="*/ 785813 h 1571625"/>
                <a:gd name="connsiteX5" fmla="*/ 1571625 w 1571625"/>
                <a:gd name="connsiteY5" fmla="*/ 785813 h 1571625"/>
                <a:gd name="connsiteX0-1" fmla="*/ 785814 w 1571626"/>
                <a:gd name="connsiteY0-2" fmla="*/ 785813 h 1571626"/>
                <a:gd name="connsiteX1-3" fmla="*/ 1571626 w 1571626"/>
                <a:gd name="connsiteY1-4" fmla="*/ 785813 h 1571626"/>
                <a:gd name="connsiteX2-5" fmla="*/ 785813 w 1571626"/>
                <a:gd name="connsiteY2-6" fmla="*/ 1571626 h 1571626"/>
                <a:gd name="connsiteX3-7" fmla="*/ 0 w 1571626"/>
                <a:gd name="connsiteY3-8" fmla="*/ 785813 h 1571626"/>
                <a:gd name="connsiteX4-9" fmla="*/ 785813 w 1571626"/>
                <a:gd name="connsiteY4-10" fmla="*/ 0 h 1571626"/>
                <a:gd name="connsiteX5-11" fmla="*/ 877254 w 1571626"/>
                <a:gd name="connsiteY5-12" fmla="*/ 877253 h 1571626"/>
                <a:gd name="connsiteX0-13" fmla="*/ 785814 w 1571626"/>
                <a:gd name="connsiteY0-14" fmla="*/ 785813 h 1571626"/>
                <a:gd name="connsiteX1-15" fmla="*/ 1571626 w 1571626"/>
                <a:gd name="connsiteY1-16" fmla="*/ 785813 h 1571626"/>
                <a:gd name="connsiteX2-17" fmla="*/ 785813 w 1571626"/>
                <a:gd name="connsiteY2-18" fmla="*/ 1571626 h 1571626"/>
                <a:gd name="connsiteX3-19" fmla="*/ 0 w 1571626"/>
                <a:gd name="connsiteY3-20" fmla="*/ 785813 h 1571626"/>
                <a:gd name="connsiteX4-21" fmla="*/ 785813 w 1571626"/>
                <a:gd name="connsiteY4-22" fmla="*/ 0 h 1571626"/>
                <a:gd name="connsiteX0-23" fmla="*/ 785813 w 1571626"/>
                <a:gd name="connsiteY0-24" fmla="*/ 943396 h 1571626"/>
                <a:gd name="connsiteX1-25" fmla="*/ 1571626 w 1571626"/>
                <a:gd name="connsiteY1-26" fmla="*/ 785813 h 1571626"/>
                <a:gd name="connsiteX2-27" fmla="*/ 785813 w 1571626"/>
                <a:gd name="connsiteY2-28" fmla="*/ 1571626 h 1571626"/>
                <a:gd name="connsiteX3-29" fmla="*/ 0 w 1571626"/>
                <a:gd name="connsiteY3-30" fmla="*/ 785813 h 1571626"/>
                <a:gd name="connsiteX4-31" fmla="*/ 785813 w 1571626"/>
                <a:gd name="connsiteY4-32" fmla="*/ 0 h 1571626"/>
              </a:gdLst>
              <a:ahLst/>
              <a:cxnLst>
                <a:cxn ang="0">
                  <a:pos x="connsiteX0-23" y="connsiteY0-24"/>
                </a:cxn>
                <a:cxn ang="0">
                  <a:pos x="connsiteX1-25" y="connsiteY1-26"/>
                </a:cxn>
                <a:cxn ang="0">
                  <a:pos x="connsiteX2-27" y="connsiteY2-28"/>
                </a:cxn>
                <a:cxn ang="0">
                  <a:pos x="connsiteX3-29" y="connsiteY3-30"/>
                </a:cxn>
                <a:cxn ang="0">
                  <a:pos x="connsiteX4-31" y="connsiteY4-32"/>
                </a:cxn>
              </a:cxnLst>
              <a:rect l="l" t="t" r="r" b="b"/>
              <a:pathLst>
                <a:path w="1571626" h="1571626">
                  <a:moveTo>
                    <a:pt x="785813" y="943396"/>
                  </a:moveTo>
                  <a:lnTo>
                    <a:pt x="1571626" y="785813"/>
                  </a:lnTo>
                  <a:cubicBezTo>
                    <a:pt x="1571626" y="1219806"/>
                    <a:pt x="1219806" y="1571626"/>
                    <a:pt x="785813" y="1571626"/>
                  </a:cubicBezTo>
                  <a:cubicBezTo>
                    <a:pt x="351820" y="1571626"/>
                    <a:pt x="0" y="1219806"/>
                    <a:pt x="0" y="785813"/>
                  </a:cubicBezTo>
                  <a:cubicBezTo>
                    <a:pt x="0" y="351820"/>
                    <a:pt x="351820" y="0"/>
                    <a:pt x="785813" y="0"/>
                  </a:cubicBezTo>
                </a:path>
              </a:pathLst>
            </a:custGeom>
            <a:noFill/>
            <a:ln w="19050">
              <a:solidFill>
                <a:srgbClr val="9CB084"/>
              </a:solidFill>
            </a:ln>
          </p:spPr>
          <p:style>
            <a:lnRef idx="2">
              <a:srgbClr val="FAA5C1">
                <a:shade val="50000"/>
              </a:srgbClr>
            </a:lnRef>
            <a:fillRef idx="1">
              <a:srgbClr val="FAA5C1"/>
            </a:fillRef>
            <a:effectRef idx="0">
              <a:srgbClr val="FAA5C1"/>
            </a:effectRef>
            <a:fontRef idx="minor">
              <a:srgbClr val="FFFFFF"/>
            </a:fontRef>
          </p:style>
          <p:txBody>
            <a:bodyPr rot="0" spcFirstLastPara="0" vertOverflow="overflow" horzOverflow="overflow" vert="horz" wrap="square" lIns="68569" tIns="34284" rIns="68569" bIns="34284" numCol="1" spcCol="0" rtlCol="0" fromWordArt="0" anchor="ctr" anchorCtr="0" forceAA="0" compatLnSpc="1">
              <a:noAutofit/>
            </a:bodyPr>
            <a:p>
              <a:pPr algn="ctr" fontAlgn="base"/>
              <a:endParaRPr lang="zh-CN" altLang="en-US" sz="1350" strike="noStrike" noProof="1">
                <a:solidFill>
                  <a:srgbClr val="000000"/>
                </a:solidFill>
              </a:endParaRPr>
            </a:p>
          </p:txBody>
        </p:sp>
        <p:sp>
          <p:nvSpPr>
            <p:cNvPr id="114" name="矩形 113"/>
            <p:cNvSpPr/>
            <p:nvPr>
              <p:custDataLst>
                <p:tags r:id="rId11"/>
              </p:custDataLst>
            </p:nvPr>
          </p:nvSpPr>
          <p:spPr>
            <a:xfrm rot="20940960">
              <a:off x="1945191" y="2245516"/>
              <a:ext cx="292503" cy="231148"/>
            </a:xfrm>
            <a:prstGeom prst="rect">
              <a:avLst/>
            </a:prstGeom>
            <a:noFill/>
            <a:ln>
              <a:noFill/>
            </a:ln>
          </p:spPr>
          <p:style>
            <a:lnRef idx="2">
              <a:srgbClr val="FAA5C1">
                <a:shade val="50000"/>
              </a:srgbClr>
            </a:lnRef>
            <a:fillRef idx="1">
              <a:srgbClr val="FAA5C1"/>
            </a:fillRef>
            <a:effectRef idx="0">
              <a:srgbClr val="FAA5C1"/>
            </a:effectRef>
            <a:fontRef idx="minor">
              <a:srgbClr val="FFFFFF"/>
            </a:fontRef>
          </p:style>
          <p:txBody>
            <a:bodyPr lIns="0" tIns="0" rIns="0" bIns="0" rtlCol="0" anchor="ctr" anchorCtr="0">
              <a:noAutofit/>
            </a:bodyPr>
            <a:p>
              <a:pPr algn="ctr" fontAlgn="base"/>
              <a:r>
                <a:rPr lang="da-DK" altLang="zh-CN" sz="1500" strike="noStrike" noProof="1">
                  <a:solidFill>
                    <a:srgbClr val="CEB966"/>
                  </a:solidFill>
                </a:rPr>
                <a:t>D</a:t>
              </a:r>
              <a:endParaRPr lang="da-DK" altLang="zh-CN" sz="1500" strike="noStrike" noProof="1">
                <a:solidFill>
                  <a:srgbClr val="CEB966"/>
                </a:solidFill>
              </a:endParaRPr>
            </a:p>
          </p:txBody>
        </p:sp>
        <p:sp>
          <p:nvSpPr>
            <p:cNvPr id="115" name="矩形 114"/>
            <p:cNvSpPr/>
            <p:nvPr>
              <p:custDataLst>
                <p:tags r:id="rId12"/>
              </p:custDataLst>
            </p:nvPr>
          </p:nvSpPr>
          <p:spPr>
            <a:xfrm>
              <a:off x="2440844" y="2080360"/>
              <a:ext cx="6562309" cy="970402"/>
            </a:xfrm>
            <a:prstGeom prst="rect">
              <a:avLst/>
            </a:prstGeom>
            <a:noFill/>
            <a:ln>
              <a:noFill/>
            </a:ln>
          </p:spPr>
          <p:style>
            <a:lnRef idx="2">
              <a:srgbClr val="FAA5C1">
                <a:shade val="50000"/>
              </a:srgbClr>
            </a:lnRef>
            <a:fillRef idx="1">
              <a:srgbClr val="FAA5C1"/>
            </a:fillRef>
            <a:effectRef idx="0">
              <a:srgbClr val="FAA5C1"/>
            </a:effectRef>
            <a:fontRef idx="minor">
              <a:srgbClr val="FFFFFF"/>
            </a:fontRef>
          </p:style>
          <p:txBody>
            <a:bodyPr rtlCol="0" anchor="ctr">
              <a:normAutofit/>
            </a:bodyPr>
            <a:p>
              <a:pPr marL="0" marR="0" lvl="0" indent="0" algn="l" defTabSz="914400" rtl="0" eaLnBrk="1" fontAlgn="auto" latinLnBrk="0" hangingPunct="1">
                <a:lnSpc>
                  <a:spcPct val="100000"/>
                </a:lnSpc>
                <a:spcBef>
                  <a:spcPts val="0"/>
                </a:spcBef>
                <a:spcAft>
                  <a:spcPts val="0"/>
                </a:spcAft>
                <a:buClrTx/>
                <a:buSzTx/>
                <a:buFontTx/>
                <a:buNone/>
                <a:defRPr/>
              </a:pPr>
              <a:r>
                <a:rPr lang="zh-CN" altLang="en-US" sz="1350" strike="noStrike" noProof="0" dirty="0">
                  <a:ln>
                    <a:noFill/>
                  </a:ln>
                  <a:solidFill>
                    <a:srgbClr val="77384B"/>
                  </a:solidFill>
                  <a:effectLst/>
                  <a:uLnTx/>
                  <a:uFillTx/>
                  <a:cs typeface="+mn-ea"/>
                  <a:sym typeface="+mn-lt"/>
                </a:rPr>
                <a:t>20岁以上的成年人至少每2年测量一次</a:t>
              </a:r>
              <a:r>
                <a:rPr lang="zh-CN" altLang="en-US" sz="1350" strike="noStrike" noProof="0" dirty="0" smtClean="0">
                  <a:ln>
                    <a:noFill/>
                  </a:ln>
                  <a:solidFill>
                    <a:srgbClr val="77384B"/>
                  </a:solidFill>
                  <a:effectLst/>
                  <a:uLnTx/>
                  <a:uFillTx/>
                  <a:cs typeface="+mn-ea"/>
                  <a:sym typeface="+mn-lt"/>
                </a:rPr>
                <a:t>血脂。</a:t>
              </a:r>
              <a:endParaRPr kumimoji="0" lang="en-US" altLang="zh-CN" sz="1350" b="0" i="0" u="none" strike="noStrike" kern="1200" cap="none" spc="0" normalizeH="0" baseline="0" noProof="0" dirty="0" smtClean="0">
                <a:ln>
                  <a:noFill/>
                </a:ln>
                <a:solidFill>
                  <a:srgbClr val="77384B"/>
                </a:solidFill>
                <a:effectLst/>
                <a:uLnTx/>
                <a:uFillTx/>
                <a:latin typeface="+mn-lt"/>
                <a:ea typeface="+mn-ea"/>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350" strike="noStrike" noProof="0" dirty="0" smtClean="0">
                  <a:ln>
                    <a:noFill/>
                  </a:ln>
                  <a:solidFill>
                    <a:srgbClr val="77384B"/>
                  </a:solidFill>
                  <a:effectLst/>
                  <a:uLnTx/>
                  <a:uFillTx/>
                  <a:cs typeface="+mn-ea"/>
                  <a:sym typeface="+mn-lt"/>
                </a:rPr>
                <a:t>40</a:t>
              </a:r>
              <a:r>
                <a:rPr lang="zh-CN" altLang="en-US" sz="1350" strike="noStrike" noProof="0" dirty="0">
                  <a:ln>
                    <a:noFill/>
                  </a:ln>
                  <a:solidFill>
                    <a:srgbClr val="77384B"/>
                  </a:solidFill>
                  <a:effectLst/>
                  <a:uLnTx/>
                  <a:uFillTx/>
                  <a:cs typeface="+mn-ea"/>
                  <a:sym typeface="+mn-lt"/>
                </a:rPr>
                <a:t>岁以上男性和绝经后女性应每年进行一次血脂</a:t>
              </a:r>
              <a:r>
                <a:rPr lang="zh-CN" altLang="en-US" sz="1350" strike="noStrike" noProof="0" dirty="0" smtClean="0">
                  <a:ln>
                    <a:noFill/>
                  </a:ln>
                  <a:solidFill>
                    <a:srgbClr val="77384B"/>
                  </a:solidFill>
                  <a:effectLst/>
                  <a:uLnTx/>
                  <a:uFillTx/>
                  <a:cs typeface="+mn-ea"/>
                  <a:sym typeface="+mn-lt"/>
                </a:rPr>
                <a:t>检查。</a:t>
              </a:r>
              <a:endParaRPr kumimoji="0" lang="en-US" altLang="zh-CN" sz="1350" b="0" i="0" u="none" strike="noStrike" kern="1200" cap="none" spc="0" normalizeH="0" baseline="0" noProof="0" dirty="0" smtClean="0">
                <a:ln>
                  <a:noFill/>
                </a:ln>
                <a:solidFill>
                  <a:srgbClr val="77384B"/>
                </a:solidFill>
                <a:effectLst/>
                <a:uLnTx/>
                <a:uFillTx/>
                <a:latin typeface="+mn-lt"/>
                <a:ea typeface="+mn-ea"/>
                <a:cs typeface="+mn-ea"/>
                <a:sym typeface="+mn-lt"/>
              </a:endParaRPr>
            </a:p>
            <a:p>
              <a:pPr marL="0" marR="0" lvl="0" indent="0" algn="l" defTabSz="914400" rtl="0" eaLnBrk="1" fontAlgn="auto" latinLnBrk="0" hangingPunct="1">
                <a:lnSpc>
                  <a:spcPct val="100000"/>
                </a:lnSpc>
                <a:spcBef>
                  <a:spcPts val="0"/>
                </a:spcBef>
                <a:spcAft>
                  <a:spcPts val="0"/>
                </a:spcAft>
                <a:buClrTx/>
                <a:buSzTx/>
                <a:buFontTx/>
                <a:buNone/>
                <a:defRPr/>
              </a:pPr>
              <a:r>
                <a:rPr lang="zh-CN" altLang="en-US" sz="1350" strike="noStrike" noProof="0" dirty="0" smtClean="0">
                  <a:ln>
                    <a:noFill/>
                  </a:ln>
                  <a:solidFill>
                    <a:srgbClr val="77384B"/>
                  </a:solidFill>
                  <a:effectLst/>
                  <a:uLnTx/>
                  <a:uFillTx/>
                  <a:cs typeface="+mn-ea"/>
                  <a:sym typeface="+mn-lt"/>
                </a:rPr>
                <a:t>血脂</a:t>
              </a:r>
              <a:r>
                <a:rPr lang="zh-CN" altLang="en-US" sz="1350" strike="noStrike" noProof="0" dirty="0">
                  <a:ln>
                    <a:noFill/>
                  </a:ln>
                  <a:solidFill>
                    <a:srgbClr val="77384B"/>
                  </a:solidFill>
                  <a:effectLst/>
                  <a:uLnTx/>
                  <a:uFillTx/>
                  <a:cs typeface="+mn-ea"/>
                  <a:sym typeface="+mn-lt"/>
                </a:rPr>
                <a:t>检查的重点</a:t>
              </a:r>
              <a:r>
                <a:rPr lang="zh-CN" altLang="en-US" sz="1350" strike="noStrike" noProof="0" dirty="0" smtClean="0">
                  <a:ln>
                    <a:noFill/>
                  </a:ln>
                  <a:solidFill>
                    <a:srgbClr val="77384B"/>
                  </a:solidFill>
                  <a:effectLst/>
                  <a:uLnTx/>
                  <a:uFillTx/>
                  <a:cs typeface="+mn-ea"/>
                  <a:sym typeface="+mn-lt"/>
                </a:rPr>
                <a:t>对象应</a:t>
              </a:r>
              <a:r>
                <a:rPr lang="zh-CN" altLang="en-US" sz="1350" strike="noStrike" noProof="0" dirty="0">
                  <a:ln>
                    <a:noFill/>
                  </a:ln>
                  <a:solidFill>
                    <a:srgbClr val="77384B"/>
                  </a:solidFill>
                  <a:effectLst/>
                  <a:uLnTx/>
                  <a:uFillTx/>
                  <a:cs typeface="+mn-ea"/>
                  <a:sym typeface="+mn-lt"/>
                </a:rPr>
                <a:t>每3~6个月测定一</a:t>
              </a:r>
              <a:r>
                <a:rPr lang="zh-CN" altLang="en-US" sz="1350" strike="noStrike" noProof="0" dirty="0" smtClean="0">
                  <a:ln>
                    <a:noFill/>
                  </a:ln>
                  <a:solidFill>
                    <a:srgbClr val="77384B"/>
                  </a:solidFill>
                  <a:effectLst/>
                  <a:uLnTx/>
                  <a:uFillTx/>
                  <a:cs typeface="+mn-ea"/>
                  <a:sym typeface="+mn-lt"/>
                </a:rPr>
                <a:t>次。</a:t>
              </a:r>
              <a:endParaRPr lang="da-DK" altLang="zh-CN" sz="1350" strike="noStrike" noProof="1" dirty="0">
                <a:solidFill>
                  <a:srgbClr val="CEB966"/>
                </a:solidFill>
              </a:endParaRPr>
            </a:p>
          </p:txBody>
        </p:sp>
      </p:grpSp>
      <p:grpSp>
        <p:nvGrpSpPr>
          <p:cNvPr id="29713" name="组合 18"/>
          <p:cNvGrpSpPr/>
          <p:nvPr/>
        </p:nvGrpSpPr>
        <p:grpSpPr>
          <a:xfrm>
            <a:off x="767250" y="3677900"/>
            <a:ext cx="4059241" cy="555594"/>
            <a:chOff x="1663313" y="2080360"/>
            <a:chExt cx="5413763" cy="740229"/>
          </a:xfrm>
        </p:grpSpPr>
        <p:sp>
          <p:nvSpPr>
            <p:cNvPr id="20" name="饼形 247"/>
            <p:cNvSpPr/>
            <p:nvPr>
              <p:custDataLst>
                <p:tags r:id="rId13"/>
              </p:custDataLst>
            </p:nvPr>
          </p:nvSpPr>
          <p:spPr>
            <a:xfrm>
              <a:off x="1663313" y="2153614"/>
              <a:ext cx="593722" cy="593722"/>
            </a:xfrm>
            <a:custGeom>
              <a:avLst/>
              <a:gdLst>
                <a:gd name="connsiteX0" fmla="*/ 1571625 w 1571625"/>
                <a:gd name="connsiteY0" fmla="*/ 785813 h 1571625"/>
                <a:gd name="connsiteX1" fmla="*/ 785812 w 1571625"/>
                <a:gd name="connsiteY1" fmla="*/ 1571626 h 1571625"/>
                <a:gd name="connsiteX2" fmla="*/ -1 w 1571625"/>
                <a:gd name="connsiteY2" fmla="*/ 785813 h 1571625"/>
                <a:gd name="connsiteX3" fmla="*/ 785812 w 1571625"/>
                <a:gd name="connsiteY3" fmla="*/ 0 h 1571625"/>
                <a:gd name="connsiteX4" fmla="*/ 785813 w 1571625"/>
                <a:gd name="connsiteY4" fmla="*/ 785813 h 1571625"/>
                <a:gd name="connsiteX5" fmla="*/ 1571625 w 1571625"/>
                <a:gd name="connsiteY5" fmla="*/ 785813 h 1571625"/>
                <a:gd name="connsiteX0-1" fmla="*/ 785814 w 1571626"/>
                <a:gd name="connsiteY0-2" fmla="*/ 785813 h 1571626"/>
                <a:gd name="connsiteX1-3" fmla="*/ 1571626 w 1571626"/>
                <a:gd name="connsiteY1-4" fmla="*/ 785813 h 1571626"/>
                <a:gd name="connsiteX2-5" fmla="*/ 785813 w 1571626"/>
                <a:gd name="connsiteY2-6" fmla="*/ 1571626 h 1571626"/>
                <a:gd name="connsiteX3-7" fmla="*/ 0 w 1571626"/>
                <a:gd name="connsiteY3-8" fmla="*/ 785813 h 1571626"/>
                <a:gd name="connsiteX4-9" fmla="*/ 785813 w 1571626"/>
                <a:gd name="connsiteY4-10" fmla="*/ 0 h 1571626"/>
                <a:gd name="connsiteX5-11" fmla="*/ 877254 w 1571626"/>
                <a:gd name="connsiteY5-12" fmla="*/ 877253 h 1571626"/>
                <a:gd name="connsiteX0-13" fmla="*/ 785814 w 1571626"/>
                <a:gd name="connsiteY0-14" fmla="*/ 785813 h 1571626"/>
                <a:gd name="connsiteX1-15" fmla="*/ 1571626 w 1571626"/>
                <a:gd name="connsiteY1-16" fmla="*/ 785813 h 1571626"/>
                <a:gd name="connsiteX2-17" fmla="*/ 785813 w 1571626"/>
                <a:gd name="connsiteY2-18" fmla="*/ 1571626 h 1571626"/>
                <a:gd name="connsiteX3-19" fmla="*/ 0 w 1571626"/>
                <a:gd name="connsiteY3-20" fmla="*/ 785813 h 1571626"/>
                <a:gd name="connsiteX4-21" fmla="*/ 785813 w 1571626"/>
                <a:gd name="connsiteY4-22" fmla="*/ 0 h 1571626"/>
                <a:gd name="connsiteX0-23" fmla="*/ 785813 w 1571626"/>
                <a:gd name="connsiteY0-24" fmla="*/ 943396 h 1571626"/>
                <a:gd name="connsiteX1-25" fmla="*/ 1571626 w 1571626"/>
                <a:gd name="connsiteY1-26" fmla="*/ 785813 h 1571626"/>
                <a:gd name="connsiteX2-27" fmla="*/ 785813 w 1571626"/>
                <a:gd name="connsiteY2-28" fmla="*/ 1571626 h 1571626"/>
                <a:gd name="connsiteX3-29" fmla="*/ 0 w 1571626"/>
                <a:gd name="connsiteY3-30" fmla="*/ 785813 h 1571626"/>
                <a:gd name="connsiteX4-31" fmla="*/ 785813 w 1571626"/>
                <a:gd name="connsiteY4-32" fmla="*/ 0 h 1571626"/>
              </a:gdLst>
              <a:ahLst/>
              <a:cxnLst>
                <a:cxn ang="0">
                  <a:pos x="connsiteX0-23" y="connsiteY0-24"/>
                </a:cxn>
                <a:cxn ang="0">
                  <a:pos x="connsiteX1-25" y="connsiteY1-26"/>
                </a:cxn>
                <a:cxn ang="0">
                  <a:pos x="connsiteX2-27" y="connsiteY2-28"/>
                </a:cxn>
                <a:cxn ang="0">
                  <a:pos x="connsiteX3-29" y="connsiteY3-30"/>
                </a:cxn>
                <a:cxn ang="0">
                  <a:pos x="connsiteX4-31" y="connsiteY4-32"/>
                </a:cxn>
              </a:cxnLst>
              <a:rect l="l" t="t" r="r" b="b"/>
              <a:pathLst>
                <a:path w="1571626" h="1571626">
                  <a:moveTo>
                    <a:pt x="785813" y="943396"/>
                  </a:moveTo>
                  <a:lnTo>
                    <a:pt x="1571626" y="785813"/>
                  </a:lnTo>
                  <a:cubicBezTo>
                    <a:pt x="1571626" y="1219806"/>
                    <a:pt x="1219806" y="1571626"/>
                    <a:pt x="785813" y="1571626"/>
                  </a:cubicBezTo>
                  <a:cubicBezTo>
                    <a:pt x="351820" y="1571626"/>
                    <a:pt x="0" y="1219806"/>
                    <a:pt x="0" y="785813"/>
                  </a:cubicBezTo>
                  <a:cubicBezTo>
                    <a:pt x="0" y="351820"/>
                    <a:pt x="351820" y="0"/>
                    <a:pt x="785813" y="0"/>
                  </a:cubicBezTo>
                </a:path>
              </a:pathLst>
            </a:custGeom>
            <a:noFill/>
            <a:ln w="19050">
              <a:solidFill>
                <a:srgbClr val="9CB084"/>
              </a:solidFill>
            </a:ln>
          </p:spPr>
          <p:style>
            <a:lnRef idx="2">
              <a:srgbClr val="FAA5C1">
                <a:shade val="50000"/>
              </a:srgbClr>
            </a:lnRef>
            <a:fillRef idx="1">
              <a:srgbClr val="FAA5C1"/>
            </a:fillRef>
            <a:effectRef idx="0">
              <a:srgbClr val="FAA5C1"/>
            </a:effectRef>
            <a:fontRef idx="minor">
              <a:srgbClr val="FFFFFF"/>
            </a:fontRef>
          </p:style>
          <p:txBody>
            <a:bodyPr rot="0" spcFirstLastPara="0" vertOverflow="overflow" horzOverflow="overflow" vert="horz" wrap="square" lIns="68569" tIns="34284" rIns="68569" bIns="34284" numCol="1" spcCol="0" rtlCol="0" fromWordArt="0" anchor="ctr" anchorCtr="0" forceAA="0" compatLnSpc="1">
              <a:noAutofit/>
            </a:bodyPr>
            <a:p>
              <a:pPr algn="ctr" fontAlgn="base"/>
              <a:endParaRPr lang="zh-CN" altLang="en-US" sz="1350" strike="noStrike" noProof="1">
                <a:solidFill>
                  <a:srgbClr val="000000"/>
                </a:solidFill>
              </a:endParaRPr>
            </a:p>
          </p:txBody>
        </p:sp>
        <p:sp>
          <p:nvSpPr>
            <p:cNvPr id="21" name="矩形 20"/>
            <p:cNvSpPr/>
            <p:nvPr>
              <p:custDataLst>
                <p:tags r:id="rId14"/>
              </p:custDataLst>
            </p:nvPr>
          </p:nvSpPr>
          <p:spPr>
            <a:xfrm rot="20940960">
              <a:off x="1945191" y="2245516"/>
              <a:ext cx="292503" cy="231148"/>
            </a:xfrm>
            <a:prstGeom prst="rect">
              <a:avLst/>
            </a:prstGeom>
            <a:noFill/>
            <a:ln>
              <a:noFill/>
            </a:ln>
          </p:spPr>
          <p:style>
            <a:lnRef idx="2">
              <a:srgbClr val="FAA5C1">
                <a:shade val="50000"/>
              </a:srgbClr>
            </a:lnRef>
            <a:fillRef idx="1">
              <a:srgbClr val="FAA5C1"/>
            </a:fillRef>
            <a:effectRef idx="0">
              <a:srgbClr val="FAA5C1"/>
            </a:effectRef>
            <a:fontRef idx="minor">
              <a:srgbClr val="FFFFFF"/>
            </a:fontRef>
          </p:style>
          <p:txBody>
            <a:bodyPr lIns="0" tIns="0" rIns="0" bIns="0" rtlCol="0" anchor="ctr" anchorCtr="0">
              <a:noAutofit/>
            </a:bodyPr>
            <a:p>
              <a:pPr algn="ctr" fontAlgn="base"/>
              <a:r>
                <a:rPr lang="da-DK" altLang="zh-CN" sz="1500" strike="noStrike" noProof="1">
                  <a:solidFill>
                    <a:srgbClr val="CEB966"/>
                  </a:solidFill>
                </a:rPr>
                <a:t>E</a:t>
              </a:r>
              <a:endParaRPr lang="da-DK" altLang="zh-CN" sz="1500" strike="noStrike" noProof="1">
                <a:solidFill>
                  <a:srgbClr val="CEB966"/>
                </a:solidFill>
              </a:endParaRPr>
            </a:p>
          </p:txBody>
        </p:sp>
        <p:sp>
          <p:nvSpPr>
            <p:cNvPr id="22" name="矩形 21"/>
            <p:cNvSpPr/>
            <p:nvPr>
              <p:custDataLst>
                <p:tags r:id="rId15"/>
              </p:custDataLst>
            </p:nvPr>
          </p:nvSpPr>
          <p:spPr>
            <a:xfrm>
              <a:off x="2440627" y="2080360"/>
              <a:ext cx="4636449" cy="740229"/>
            </a:xfrm>
            <a:prstGeom prst="rect">
              <a:avLst/>
            </a:prstGeom>
            <a:noFill/>
            <a:ln>
              <a:noFill/>
            </a:ln>
          </p:spPr>
          <p:style>
            <a:lnRef idx="2">
              <a:srgbClr val="FAA5C1">
                <a:shade val="50000"/>
              </a:srgbClr>
            </a:lnRef>
            <a:fillRef idx="1">
              <a:srgbClr val="FAA5C1"/>
            </a:fillRef>
            <a:effectRef idx="0">
              <a:srgbClr val="FAA5C1"/>
            </a:effectRef>
            <a:fontRef idx="minor">
              <a:srgbClr val="FFFFFF"/>
            </a:fontRef>
          </p:style>
          <p:txBody>
            <a:bodyPr rtlCol="0" anchor="ctr">
              <a:normAutofit/>
            </a:bodyPr>
            <a:p>
              <a:pPr fontAlgn="base"/>
              <a:r>
                <a:rPr lang="zh-CN" altLang="en-US" sz="1350" strike="noStrike" noProof="0" dirty="0" smtClean="0">
                  <a:ln>
                    <a:noFill/>
                  </a:ln>
                  <a:solidFill>
                    <a:srgbClr val="77384B"/>
                  </a:solidFill>
                  <a:effectLst/>
                  <a:uLnTx/>
                  <a:uFillTx/>
                  <a:cs typeface="+mn-ea"/>
                  <a:sym typeface="+mn-lt"/>
                </a:rPr>
                <a:t>休息</a:t>
              </a:r>
              <a:r>
                <a:rPr lang="en-US" altLang="zh-CN" sz="1350" strike="noStrike" noProof="0" dirty="0" smtClean="0">
                  <a:ln>
                    <a:noFill/>
                  </a:ln>
                  <a:solidFill>
                    <a:srgbClr val="77384B"/>
                  </a:solidFill>
                  <a:effectLst/>
                  <a:uLnTx/>
                  <a:uFillTx/>
                  <a:cs typeface="+mn-ea"/>
                  <a:sym typeface="+mn-lt"/>
                </a:rPr>
                <a:t>5</a:t>
              </a:r>
              <a:r>
                <a:rPr lang="zh-CN" altLang="en-US" sz="1350" strike="noStrike" noProof="0" dirty="0" smtClean="0">
                  <a:ln>
                    <a:noFill/>
                  </a:ln>
                  <a:solidFill>
                    <a:srgbClr val="77384B"/>
                  </a:solidFill>
                  <a:effectLst/>
                  <a:uLnTx/>
                  <a:uFillTx/>
                  <a:cs typeface="+mn-ea"/>
                  <a:sym typeface="+mn-lt"/>
                </a:rPr>
                <a:t>分钟再抽血，一次异常别紧张。</a:t>
              </a:r>
              <a:endParaRPr lang="da-DK" altLang="zh-CN" sz="1350" strike="noStrike" noProof="1" dirty="0">
                <a:solidFill>
                  <a:srgbClr val="CEB966"/>
                </a:solidFill>
              </a:endParaRPr>
            </a:p>
          </p:txBody>
        </p:sp>
      </p:grpSp>
      <p:pic>
        <p:nvPicPr>
          <p:cNvPr id="102402" name="Picture 2"/>
          <p:cNvPicPr>
            <a:picLocks noChangeAspect="1" noChangeArrowheads="1"/>
          </p:cNvPicPr>
          <p:nvPr/>
        </p:nvPicPr>
        <p:blipFill>
          <a:blip r:embed="rId16" cstate="print"/>
          <a:srcRect/>
          <a:stretch>
            <a:fillRect/>
          </a:stretch>
        </p:blipFill>
        <p:spPr bwMode="auto">
          <a:xfrm>
            <a:off x="6330695" y="3073270"/>
            <a:ext cx="1520459" cy="1764146"/>
          </a:xfrm>
          <a:prstGeom prst="ellipse">
            <a:avLst/>
          </a:prstGeom>
          <a:ln>
            <a:noFill/>
          </a:ln>
          <a:effectLst>
            <a:softEdge rad="112500"/>
          </a:effectLst>
        </p:spPr>
      </p:pic>
      <p:pic>
        <p:nvPicPr>
          <p:cNvPr id="24" name="Picture 3"/>
          <p:cNvPicPr>
            <a:picLocks noChangeAspect="1" noChangeArrowheads="1"/>
          </p:cNvPicPr>
          <p:nvPr/>
        </p:nvPicPr>
        <p:blipFill>
          <a:blip r:embed="rId17" cstate="print"/>
          <a:srcRect/>
          <a:stretch>
            <a:fillRect/>
          </a:stretch>
        </p:blipFill>
        <p:spPr bwMode="auto">
          <a:xfrm>
            <a:off x="6301609" y="612953"/>
            <a:ext cx="1548900" cy="960066"/>
          </a:xfrm>
          <a:prstGeom prst="ellipse">
            <a:avLst/>
          </a:prstGeom>
          <a:ln>
            <a:noFill/>
          </a:ln>
          <a:effectLst>
            <a:softEdge rad="112500"/>
          </a:effectLst>
        </p:spPr>
      </p:pic>
      <p:pic>
        <p:nvPicPr>
          <p:cNvPr id="25" name="Picture 5"/>
          <p:cNvPicPr>
            <a:picLocks noChangeAspect="1" noChangeArrowheads="1"/>
          </p:cNvPicPr>
          <p:nvPr/>
        </p:nvPicPr>
        <p:blipFill>
          <a:blip r:embed="rId18" cstate="print"/>
          <a:srcRect/>
          <a:stretch>
            <a:fillRect/>
          </a:stretch>
        </p:blipFill>
        <p:spPr bwMode="auto">
          <a:xfrm>
            <a:off x="7161524" y="1906239"/>
            <a:ext cx="1491055" cy="1030717"/>
          </a:xfrm>
          <a:prstGeom prst="ellipse">
            <a:avLst/>
          </a:prstGeom>
          <a:ln>
            <a:noFill/>
          </a:ln>
          <a:effectLst>
            <a:softEdge rad="112500"/>
          </a:effectLst>
        </p:spPr>
      </p:pic>
      <p:sp>
        <p:nvSpPr>
          <p:cNvPr id="219" name=" 219"/>
          <p:cNvSpPr/>
          <p:nvPr/>
        </p:nvSpPr>
        <p:spPr>
          <a:xfrm>
            <a:off x="1796044" y="707925"/>
            <a:ext cx="3758892" cy="356286"/>
          </a:xfrm>
          <a:prstGeom prst="roundRect">
            <a:avLst>
              <a:gd name="adj" fmla="val 50000"/>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algn="ctr" defTabSz="914400" rtl="0" eaLnBrk="0" fontAlgn="base" latinLnBrk="0" hangingPunct="0">
              <a:lnSpc>
                <a:spcPct val="100000"/>
              </a:lnSpc>
              <a:buClr>
                <a:srgbClr val="333399"/>
              </a:buClr>
              <a:buSzPct val="95000"/>
              <a:buFont typeface="Wingdings" panose="05000000000000000000" pitchFamily="2" charset="2"/>
              <a:buNone/>
              <a:defRPr/>
            </a:pPr>
            <a:r>
              <a:rPr lang="zh-CN" altLang="en-US" sz="2540" b="1" strike="noStrike" noProof="1">
                <a:ln>
                  <a:solidFill>
                    <a:schemeClr val="accent6">
                      <a:lumMod val="75000"/>
                    </a:schemeClr>
                  </a:solidFill>
                </a:ln>
                <a:solidFill>
                  <a:srgbClr val="002060"/>
                </a:solidFill>
                <a:effectLst/>
                <a:uLnTx/>
                <a:uFillTx/>
                <a:latin typeface="微软雅黑" panose="020B0503020204020204" pitchFamily="34" charset="-122"/>
                <a:ea typeface="微软雅黑" panose="020B0503020204020204" pitchFamily="34" charset="-122"/>
                <a:sym typeface="+mn-ea"/>
              </a:rPr>
              <a:t>检查血脂前的注意事项</a:t>
            </a:r>
            <a:endParaRPr lang="zh-CN" altLang="en-US" sz="2540" b="1" strike="noStrike" noProof="1">
              <a:ln>
                <a:solidFill>
                  <a:schemeClr val="accent6">
                    <a:lumMod val="75000"/>
                  </a:schemeClr>
                </a:solidFill>
              </a:ln>
              <a:solidFill>
                <a:srgbClr val="002060"/>
              </a:solidFill>
              <a:effectLst/>
              <a:uLnTx/>
              <a:uFillTx/>
              <a:latin typeface="微软雅黑" panose="020B0503020204020204" pitchFamily="34" charset="-122"/>
              <a:ea typeface="微软雅黑" panose="020B0503020204020204" pitchFamily="34" charset="-122"/>
              <a:sym typeface="+mn-ea"/>
            </a:endParaRPr>
          </a:p>
        </p:txBody>
      </p:sp>
    </p:spTree>
  </p:cSld>
  <p:clrMapOvr>
    <a:masterClrMapping/>
  </p:clrMapOvr>
  <p:transition spd="slow">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0721" name="组合 11"/>
          <p:cNvGrpSpPr/>
          <p:nvPr/>
        </p:nvGrpSpPr>
        <p:grpSpPr>
          <a:xfrm>
            <a:off x="1082213" y="1728910"/>
            <a:ext cx="6643195" cy="2091353"/>
            <a:chOff x="1443351" y="1749288"/>
            <a:chExt cx="8496840" cy="2789582"/>
          </a:xfrm>
        </p:grpSpPr>
        <p:pic>
          <p:nvPicPr>
            <p:cNvPr id="30722" name="图片 20"/>
            <p:cNvPicPr>
              <a:picLocks noChangeAspect="1"/>
            </p:cNvPicPr>
            <p:nvPr/>
          </p:nvPicPr>
          <p:blipFill>
            <a:blip r:embed="rId1"/>
            <a:stretch>
              <a:fillRect/>
            </a:stretch>
          </p:blipFill>
          <p:spPr>
            <a:xfrm>
              <a:off x="1479795" y="1749288"/>
              <a:ext cx="976345" cy="606287"/>
            </a:xfrm>
            <a:prstGeom prst="rect">
              <a:avLst/>
            </a:prstGeom>
            <a:noFill/>
            <a:ln w="9525">
              <a:noFill/>
            </a:ln>
          </p:spPr>
        </p:pic>
        <p:pic>
          <p:nvPicPr>
            <p:cNvPr id="30723" name="图片 20"/>
            <p:cNvPicPr>
              <a:picLocks noChangeAspect="1"/>
            </p:cNvPicPr>
            <p:nvPr/>
          </p:nvPicPr>
          <p:blipFill>
            <a:blip r:embed="rId1"/>
            <a:stretch>
              <a:fillRect/>
            </a:stretch>
          </p:blipFill>
          <p:spPr>
            <a:xfrm>
              <a:off x="1443351" y="2826025"/>
              <a:ext cx="976345" cy="606287"/>
            </a:xfrm>
            <a:prstGeom prst="rect">
              <a:avLst/>
            </a:prstGeom>
            <a:noFill/>
            <a:ln w="9525">
              <a:noFill/>
            </a:ln>
          </p:spPr>
        </p:pic>
        <p:pic>
          <p:nvPicPr>
            <p:cNvPr id="30724" name="图片 20"/>
            <p:cNvPicPr>
              <a:picLocks noChangeAspect="1"/>
            </p:cNvPicPr>
            <p:nvPr/>
          </p:nvPicPr>
          <p:blipFill>
            <a:blip r:embed="rId1"/>
            <a:stretch>
              <a:fillRect/>
            </a:stretch>
          </p:blipFill>
          <p:spPr>
            <a:xfrm>
              <a:off x="1456604" y="3932583"/>
              <a:ext cx="976345" cy="606287"/>
            </a:xfrm>
            <a:prstGeom prst="rect">
              <a:avLst/>
            </a:prstGeom>
            <a:noFill/>
            <a:ln w="9525">
              <a:noFill/>
            </a:ln>
          </p:spPr>
        </p:pic>
        <p:sp>
          <p:nvSpPr>
            <p:cNvPr id="30725" name="文本框 1"/>
            <p:cNvSpPr txBox="1"/>
            <p:nvPr/>
          </p:nvSpPr>
          <p:spPr>
            <a:xfrm>
              <a:off x="2673599" y="1838017"/>
              <a:ext cx="7266592" cy="513284"/>
            </a:xfrm>
            <a:prstGeom prst="rect">
              <a:avLst/>
            </a:prstGeom>
            <a:noFill/>
            <a:ln w="9525">
              <a:noFill/>
            </a:ln>
          </p:spPr>
          <p:txBody>
            <a:bodyPr wrap="square" anchor="t">
              <a:spAutoFit/>
            </a:bodyPr>
            <a:p>
              <a:r>
                <a:rPr lang="zh-CN" altLang="en-US" sz="1905" b="1" dirty="0">
                  <a:solidFill>
                    <a:srgbClr val="0D464E"/>
                  </a:solidFill>
                  <a:latin typeface="微软雅黑" panose="020B0503020204020204" pitchFamily="34" charset="-122"/>
                  <a:ea typeface="微软雅黑" panose="020B0503020204020204" pitchFamily="34" charset="-122"/>
                  <a:sym typeface="Arial" panose="020B0604020202020204" pitchFamily="34" charset="0"/>
                </a:rPr>
                <a:t>从现在开始关注自己的血脂状况，千万不要忽视；</a:t>
              </a:r>
              <a:endParaRPr lang="zh-CN" altLang="en-US" sz="1905" b="1" dirty="0">
                <a:solidFill>
                  <a:srgbClr val="0D464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0726" name="文本框 1"/>
            <p:cNvSpPr txBox="1"/>
            <p:nvPr/>
          </p:nvSpPr>
          <p:spPr>
            <a:xfrm>
              <a:off x="2667159" y="2914657"/>
              <a:ext cx="6526981" cy="513284"/>
            </a:xfrm>
            <a:prstGeom prst="rect">
              <a:avLst/>
            </a:prstGeom>
            <a:noFill/>
            <a:ln w="9525">
              <a:noFill/>
            </a:ln>
          </p:spPr>
          <p:txBody>
            <a:bodyPr anchor="t">
              <a:spAutoFit/>
            </a:bodyPr>
            <a:p>
              <a:r>
                <a:rPr lang="zh-CN" altLang="en-US" sz="1905" b="1" dirty="0">
                  <a:solidFill>
                    <a:srgbClr val="0D464E"/>
                  </a:solidFill>
                  <a:latin typeface="微软雅黑" panose="020B0503020204020204" pitchFamily="34" charset="-122"/>
                  <a:ea typeface="微软雅黑" panose="020B0503020204020204" pitchFamily="34" charset="-122"/>
                  <a:sym typeface="Arial" panose="020B0604020202020204" pitchFamily="34" charset="0"/>
                </a:rPr>
                <a:t>积极与医生沟通，了解自己的正常水平是多少；</a:t>
              </a:r>
              <a:endParaRPr lang="zh-CN" altLang="en-US" sz="1905" b="1" dirty="0">
                <a:solidFill>
                  <a:srgbClr val="0D464E"/>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30727" name="文本框 1"/>
            <p:cNvSpPr txBox="1"/>
            <p:nvPr/>
          </p:nvSpPr>
          <p:spPr>
            <a:xfrm>
              <a:off x="2710017" y="3991114"/>
              <a:ext cx="5774600" cy="513284"/>
            </a:xfrm>
            <a:prstGeom prst="rect">
              <a:avLst/>
            </a:prstGeom>
            <a:noFill/>
            <a:ln w="9525">
              <a:noFill/>
            </a:ln>
          </p:spPr>
          <p:txBody>
            <a:bodyPr anchor="t">
              <a:spAutoFit/>
            </a:bodyPr>
            <a:p>
              <a:r>
                <a:rPr lang="zh-CN" altLang="en-US" sz="1905" b="1" dirty="0">
                  <a:solidFill>
                    <a:srgbClr val="0D464E"/>
                  </a:solidFill>
                  <a:latin typeface="微软雅黑" panose="020B0503020204020204" pitchFamily="34" charset="-122"/>
                  <a:ea typeface="微软雅黑" panose="020B0503020204020204" pitchFamily="34" charset="-122"/>
                  <a:sym typeface="Arial" panose="020B0604020202020204" pitchFamily="34" charset="0"/>
                </a:rPr>
                <a:t>按医生指导进行降胆固醇治疗；</a:t>
              </a:r>
              <a:endParaRPr lang="zh-CN" altLang="en-US" sz="1905" b="1" dirty="0">
                <a:solidFill>
                  <a:srgbClr val="0D464E"/>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1" name="矩形 10"/>
          <p:cNvSpPr/>
          <p:nvPr/>
        </p:nvSpPr>
        <p:spPr>
          <a:xfrm>
            <a:off x="2117902" y="999543"/>
            <a:ext cx="3353446" cy="481330"/>
          </a:xfrm>
          <a:prstGeom prst="rect">
            <a:avLst/>
          </a:prstGeom>
          <a:noFill/>
          <a:ln>
            <a:noFill/>
          </a:ln>
        </p:spPr>
        <p:txBody>
          <a:bodyPr>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540" b="1" i="0" u="none" strike="noStrike" kern="1200" cap="none" spc="0" normalizeH="0" baseline="0" noProof="1">
                <a:ln>
                  <a:solidFill>
                    <a:schemeClr val="accent6">
                      <a:lumMod val="75000"/>
                    </a:schemeClr>
                  </a:solidFill>
                </a:ln>
                <a:solidFill>
                  <a:srgbClr val="002060"/>
                </a:solidFill>
                <a:effectLst/>
                <a:uLnTx/>
                <a:uFillTx/>
                <a:latin typeface="微软雅黑" panose="020B0503020204020204" pitchFamily="34" charset="-122"/>
                <a:ea typeface="微软雅黑" panose="020B0503020204020204" pitchFamily="34" charset="-122"/>
                <a:cs typeface="+mn-cs"/>
                <a:sym typeface="+mn-ea"/>
              </a:rPr>
              <a:t>血脂高了怎么办？</a:t>
            </a:r>
            <a:endParaRPr kumimoji="0" lang="zh-CN" altLang="en-US" sz="2400" b="1" i="0" u="none" strike="noStrike" kern="1200" cap="none" spc="0" normalizeH="0" baseline="0" noProof="1">
              <a:ln>
                <a:solidFill>
                  <a:schemeClr val="accent6">
                    <a:lumMod val="75000"/>
                  </a:schemeClr>
                </a:solidFill>
              </a:ln>
              <a:solidFill>
                <a:srgbClr val="0070C0"/>
              </a:solidFill>
              <a:effectLst>
                <a:outerShdw blurRad="38100" dist="25400" dir="5400000" algn="ctr" rotWithShape="0">
                  <a:srgbClr val="6E747A">
                    <a:alpha val="43000"/>
                  </a:srgbClr>
                </a:outerShdw>
              </a:effectLst>
              <a:uLnTx/>
              <a:uFillTx/>
              <a:latin typeface="Arial" panose="020B0604020202020204" pitchFamily="34" charset="0"/>
              <a:ea typeface="宋体" panose="02010600030101010101" pitchFamily="2" charset="-122"/>
              <a:cs typeface="+mn-cs"/>
              <a:sym typeface="+mn-ea"/>
            </a:endParaRPr>
          </a:p>
        </p:txBody>
      </p:sp>
      <p:pic>
        <p:nvPicPr>
          <p:cNvPr id="12" name="Picture 2"/>
          <p:cNvPicPr>
            <a:picLocks noChangeAspect="1" noChangeArrowheads="1"/>
          </p:cNvPicPr>
          <p:nvPr/>
        </p:nvPicPr>
        <p:blipFill>
          <a:blip r:embed="rId2" cstate="print"/>
          <a:srcRect/>
          <a:stretch>
            <a:fillRect/>
          </a:stretch>
        </p:blipFill>
        <p:spPr bwMode="auto">
          <a:xfrm rot="197692">
            <a:off x="5971751" y="3065794"/>
            <a:ext cx="2660942" cy="2010967"/>
          </a:xfrm>
          <a:prstGeom prst="ellipse">
            <a:avLst/>
          </a:prstGeom>
          <a:ln>
            <a:noFill/>
          </a:ln>
          <a:effectLst>
            <a:softEdge rad="112500"/>
          </a:effectLst>
        </p:spPr>
      </p:pic>
    </p:spTree>
  </p:cSld>
  <p:clrMapOvr>
    <a:masterClrMapping/>
  </p:clrMapOvr>
  <p:transition spd="slow">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 name="文本框 25"/>
          <p:cNvSpPr txBox="1"/>
          <p:nvPr/>
        </p:nvSpPr>
        <p:spPr>
          <a:xfrm>
            <a:off x="3383553" y="1793405"/>
            <a:ext cx="4857482" cy="460375"/>
          </a:xfrm>
          <a:prstGeom prst="rect">
            <a:avLst/>
          </a:prstGeom>
          <a:noFill/>
          <a:ln>
            <a:solidFill>
              <a:schemeClr val="tx2"/>
            </a:solidFill>
          </a:ln>
          <a:effectLst>
            <a:glow rad="101600">
              <a:schemeClr val="tx2">
                <a:lumMod val="40000"/>
                <a:lumOff val="60000"/>
                <a:alpha val="40000"/>
              </a:schemeClr>
            </a:glow>
          </a:effectLst>
        </p:spPr>
        <p:txBody>
          <a:bodyPr>
            <a:spAutoFit/>
          </a:bodyPr>
          <a:p>
            <a:pPr marR="0" indent="457200" defTabSz="914400">
              <a:buClrTx/>
              <a:buSzTx/>
              <a:buFontTx/>
              <a:defRPr/>
            </a:pPr>
            <a:r>
              <a:rPr kumimoji="0" lang="zh-CN" sz="1200" kern="1200" cap="none" spc="0" normalizeH="0" baseline="0" noProof="1">
                <a:solidFill>
                  <a:schemeClr val="accent5">
                    <a:lumMod val="50000"/>
                  </a:schemeClr>
                </a:solidFill>
                <a:latin typeface="Arial" panose="020B0604020202020204" pitchFamily="34" charset="0"/>
                <a:ea typeface="宋体" panose="02010600030101010101" pitchFamily="2" charset="-122"/>
                <a:cs typeface="+mn-cs"/>
                <a:sym typeface="+mn-ea"/>
              </a:rPr>
              <a:t>高脂血症与饮食和生活方式有密切关系，所以无论什么原因造成血脂增高，都应选用</a:t>
            </a:r>
            <a:r>
              <a:rPr kumimoji="0" lang="en-US" altLang="zh-CN" sz="1200" kern="1200" cap="none" spc="0" normalizeH="0" baseline="0" noProof="1">
                <a:solidFill>
                  <a:schemeClr val="accent5">
                    <a:lumMod val="50000"/>
                  </a:schemeClr>
                </a:solidFill>
                <a:latin typeface="Arial" panose="020B0604020202020204" pitchFamily="34" charset="0"/>
                <a:ea typeface="宋体" panose="02010600030101010101" pitchFamily="2" charset="-122"/>
                <a:cs typeface="+mn-cs"/>
                <a:sym typeface="+mn-ea"/>
              </a:rPr>
              <a:t>TLC</a:t>
            </a:r>
            <a:r>
              <a:rPr kumimoji="0" lang="en-US" sz="1200" kern="1200" cap="none" spc="0" normalizeH="0" baseline="0" noProof="1">
                <a:solidFill>
                  <a:schemeClr val="accent5">
                    <a:lumMod val="50000"/>
                  </a:schemeClr>
                </a:solidFill>
                <a:latin typeface="Arial" panose="020B0604020202020204" pitchFamily="34" charset="0"/>
                <a:ea typeface="宋体" panose="02010600030101010101" pitchFamily="2" charset="-122"/>
                <a:cs typeface="+mn-cs"/>
                <a:sym typeface="+mn-ea"/>
              </a:rPr>
              <a:t>。</a:t>
            </a:r>
            <a:endParaRPr kumimoji="0" lang="en-US" altLang="en-US" sz="1200" kern="1200" cap="none" spc="0" normalizeH="0" baseline="0" noProof="1">
              <a:solidFill>
                <a:schemeClr val="accent5">
                  <a:lumMod val="50000"/>
                </a:schemeClr>
              </a:solidFill>
              <a:latin typeface="Arial" panose="020B0604020202020204" pitchFamily="34" charset="0"/>
              <a:ea typeface="宋体" panose="02010600030101010101" pitchFamily="2" charset="-122"/>
              <a:cs typeface="+mn-cs"/>
              <a:sym typeface="+mn-ea"/>
            </a:endParaRPr>
          </a:p>
        </p:txBody>
      </p:sp>
      <p:sp>
        <p:nvSpPr>
          <p:cNvPr id="27" name="文本框 26"/>
          <p:cNvSpPr txBox="1"/>
          <p:nvPr/>
        </p:nvSpPr>
        <p:spPr>
          <a:xfrm>
            <a:off x="3376100" y="2693235"/>
            <a:ext cx="4857482" cy="460375"/>
          </a:xfrm>
          <a:prstGeom prst="rect">
            <a:avLst/>
          </a:prstGeom>
          <a:noFill/>
          <a:ln>
            <a:solidFill>
              <a:schemeClr val="tx2"/>
            </a:solidFill>
          </a:ln>
          <a:effectLst>
            <a:glow rad="101600">
              <a:schemeClr val="tx2">
                <a:lumMod val="40000"/>
                <a:lumOff val="60000"/>
                <a:alpha val="40000"/>
              </a:schemeClr>
            </a:glow>
          </a:effectLst>
        </p:spPr>
        <p:txBody>
          <a:bodyPr>
            <a:spAutoFit/>
          </a:bodyPr>
          <a:p>
            <a:pPr marR="0" indent="457200" defTabSz="914400">
              <a:buClrTx/>
              <a:buSzTx/>
              <a:buFontTx/>
              <a:defRPr/>
            </a:pPr>
            <a:r>
              <a:rPr kumimoji="0" sz="1200" kern="1200" cap="none" spc="0" normalizeH="0" baseline="0" noProof="1">
                <a:solidFill>
                  <a:schemeClr val="accent5">
                    <a:lumMod val="50000"/>
                  </a:schemeClr>
                </a:solidFill>
                <a:latin typeface="Arial" panose="020B0604020202020204" pitchFamily="34" charset="0"/>
                <a:ea typeface="宋体" panose="02010600030101010101" pitchFamily="2" charset="-122"/>
                <a:cs typeface="+mn-cs"/>
                <a:sym typeface="+mn-ea"/>
              </a:rPr>
              <a:t>先</a:t>
            </a:r>
            <a:r>
              <a:rPr kumimoji="0" lang="zh-CN" altLang="en-US" sz="1200" kern="1200" cap="none" spc="0" normalizeH="0" baseline="0" noProof="1">
                <a:solidFill>
                  <a:schemeClr val="accent5">
                    <a:lumMod val="50000"/>
                  </a:schemeClr>
                </a:solidFill>
                <a:latin typeface="Arial" panose="020B0604020202020204" pitchFamily="34" charset="0"/>
                <a:ea typeface="宋体" panose="02010600030101010101" pitchFamily="2" charset="-122"/>
                <a:cs typeface="+mn-cs"/>
                <a:sym typeface="+mn-ea"/>
              </a:rPr>
              <a:t>明确</a:t>
            </a:r>
            <a:r>
              <a:rPr kumimoji="0" sz="1200" kern="1200" cap="none" spc="0" normalizeH="0" baseline="0" noProof="1">
                <a:solidFill>
                  <a:schemeClr val="accent5">
                    <a:lumMod val="50000"/>
                  </a:schemeClr>
                </a:solidFill>
                <a:latin typeface="Arial" panose="020B0604020202020204" pitchFamily="34" charset="0"/>
                <a:ea typeface="宋体" panose="02010600030101010101" pitchFamily="2" charset="-122"/>
                <a:cs typeface="+mn-cs"/>
                <a:sym typeface="+mn-ea"/>
              </a:rPr>
              <a:t>血脂中哪项高</a:t>
            </a:r>
            <a:r>
              <a:rPr kumimoji="0" lang="zh-CN" altLang="en-US" sz="1200" kern="1200" cap="none" spc="0" normalizeH="0" baseline="0" noProof="1">
                <a:solidFill>
                  <a:schemeClr val="accent5">
                    <a:lumMod val="50000"/>
                  </a:schemeClr>
                </a:solidFill>
                <a:latin typeface="Arial" panose="020B0604020202020204" pitchFamily="34" charset="0"/>
                <a:ea typeface="宋体" panose="02010600030101010101" pitchFamily="2" charset="-122"/>
                <a:cs typeface="+mn-cs"/>
                <a:sym typeface="+mn-ea"/>
              </a:rPr>
              <a:t>，首选</a:t>
            </a:r>
            <a:r>
              <a:rPr kumimoji="0" lang="en-US" altLang="zh-CN" sz="1200" kern="1200" cap="none" spc="0" normalizeH="0" baseline="0" noProof="1">
                <a:solidFill>
                  <a:schemeClr val="accent5">
                    <a:lumMod val="50000"/>
                  </a:schemeClr>
                </a:solidFill>
                <a:latin typeface="Arial" panose="020B0604020202020204" pitchFamily="34" charset="0"/>
                <a:ea typeface="宋体" panose="02010600030101010101" pitchFamily="2" charset="-122"/>
                <a:cs typeface="+mn-cs"/>
                <a:sym typeface="+mn-ea"/>
              </a:rPr>
              <a:t>TLC</a:t>
            </a:r>
            <a:r>
              <a:rPr kumimoji="0" lang="zh-CN" altLang="en-US" sz="1200" kern="1200" cap="none" spc="0" normalizeH="0" baseline="0" noProof="1">
                <a:solidFill>
                  <a:schemeClr val="accent5">
                    <a:lumMod val="50000"/>
                  </a:schemeClr>
                </a:solidFill>
                <a:latin typeface="Arial" panose="020B0604020202020204" pitchFamily="34" charset="0"/>
                <a:ea typeface="宋体" panose="02010600030101010101" pitchFamily="2" charset="-122"/>
                <a:cs typeface="+mn-cs"/>
                <a:sym typeface="+mn-ea"/>
              </a:rPr>
              <a:t>调脂，</a:t>
            </a:r>
            <a:r>
              <a:rPr kumimoji="0" lang="zh-CN" sz="1200" kern="1200" cap="none" spc="0" normalizeH="0" baseline="0" noProof="1">
                <a:solidFill>
                  <a:schemeClr val="accent5">
                    <a:lumMod val="50000"/>
                  </a:schemeClr>
                </a:solidFill>
                <a:latin typeface="Arial" panose="020B0604020202020204" pitchFamily="34" charset="0"/>
                <a:ea typeface="宋体" panose="02010600030101010101" pitchFamily="2" charset="-122"/>
                <a:cs typeface="+mn-cs"/>
                <a:sym typeface="+mn-ea"/>
              </a:rPr>
              <a:t>再</a:t>
            </a:r>
            <a:r>
              <a:rPr kumimoji="0" sz="1200" kern="1200" cap="none" spc="0" normalizeH="0" baseline="0" noProof="1">
                <a:solidFill>
                  <a:schemeClr val="accent5">
                    <a:lumMod val="50000"/>
                  </a:schemeClr>
                </a:solidFill>
                <a:latin typeface="Arial" panose="020B0604020202020204" pitchFamily="34" charset="0"/>
                <a:ea typeface="宋体" panose="02010600030101010101" pitchFamily="2" charset="-122"/>
                <a:cs typeface="+mn-cs"/>
                <a:sym typeface="+mn-ea"/>
              </a:rPr>
              <a:t>进行饮食调查，限制总热量（热量摄入应在25-30Kcal/kg）</a:t>
            </a:r>
            <a:endParaRPr kumimoji="0" sz="1200" kern="1200" cap="none" spc="0" normalizeH="0" baseline="0" noProof="1">
              <a:solidFill>
                <a:schemeClr val="accent5">
                  <a:lumMod val="50000"/>
                </a:schemeClr>
              </a:solidFill>
              <a:latin typeface="Arial" panose="020B0604020202020204" pitchFamily="34" charset="0"/>
              <a:ea typeface="宋体" panose="02010600030101010101" pitchFamily="2" charset="-122"/>
              <a:cs typeface="+mn-cs"/>
              <a:sym typeface="+mn-ea"/>
            </a:endParaRPr>
          </a:p>
        </p:txBody>
      </p:sp>
      <p:sp>
        <p:nvSpPr>
          <p:cNvPr id="28" name="文本框 27"/>
          <p:cNvSpPr txBox="1"/>
          <p:nvPr/>
        </p:nvSpPr>
        <p:spPr>
          <a:xfrm>
            <a:off x="3413366" y="3523681"/>
            <a:ext cx="4857482" cy="960120"/>
          </a:xfrm>
          <a:prstGeom prst="rect">
            <a:avLst/>
          </a:prstGeom>
          <a:noFill/>
          <a:ln>
            <a:solidFill>
              <a:schemeClr val="tx2"/>
            </a:solidFill>
          </a:ln>
          <a:effectLst>
            <a:glow rad="101600">
              <a:schemeClr val="tx2">
                <a:lumMod val="40000"/>
                <a:lumOff val="60000"/>
                <a:alpha val="40000"/>
              </a:schemeClr>
            </a:glow>
          </a:effectLst>
        </p:spPr>
        <p:txBody>
          <a:bodyPr>
            <a:spAutoFit/>
          </a:bodyPr>
          <a:p>
            <a:pPr marR="0" indent="457200" defTabSz="914400">
              <a:buClrTx/>
              <a:buSzTx/>
              <a:buFontTx/>
              <a:defRPr/>
            </a:pPr>
            <a:r>
              <a:rPr kumimoji="0" sz="1125" kern="1200" cap="none" spc="0" normalizeH="0" baseline="0" noProof="1">
                <a:solidFill>
                  <a:schemeClr val="accent5">
                    <a:lumMod val="50000"/>
                  </a:schemeClr>
                </a:solidFill>
                <a:latin typeface="Arial" panose="020B0604020202020204" pitchFamily="34" charset="0"/>
                <a:ea typeface="宋体" panose="02010600030101010101" pitchFamily="2" charset="-122"/>
                <a:cs typeface="+mn-cs"/>
                <a:sym typeface="+mn-ea"/>
              </a:rPr>
              <a:t>在TLC进行约6～8周后，应监测血脂，如果已达标或有明显改善，应继续向目标方向改善，</a:t>
            </a:r>
            <a:r>
              <a:rPr kumimoji="0" lang="zh-CN" altLang="en-US" sz="1125" kern="1200" cap="none" spc="0" normalizeH="0" baseline="0" noProof="1">
                <a:solidFill>
                  <a:schemeClr val="accent5">
                    <a:lumMod val="50000"/>
                  </a:schemeClr>
                </a:solidFill>
                <a:latin typeface="Arial" panose="020B0604020202020204" pitchFamily="34" charset="0"/>
                <a:ea typeface="宋体" panose="02010600030101010101" pitchFamily="2" charset="-122"/>
                <a:cs typeface="+mn-cs"/>
                <a:sym typeface="+mn-ea"/>
              </a:rPr>
              <a:t>暂不</a:t>
            </a:r>
            <a:r>
              <a:rPr kumimoji="0" sz="1125" kern="1200" cap="none" spc="0" normalizeH="0" baseline="0" noProof="1">
                <a:solidFill>
                  <a:schemeClr val="accent5">
                    <a:lumMod val="50000"/>
                  </a:schemeClr>
                </a:solidFill>
                <a:latin typeface="Arial" panose="020B0604020202020204" pitchFamily="34" charset="0"/>
                <a:ea typeface="宋体" panose="02010600030101010101" pitchFamily="2" charset="-122"/>
                <a:cs typeface="+mn-cs"/>
                <a:sym typeface="+mn-ea"/>
              </a:rPr>
              <a:t>启动药物治疗。如不可能仅靠TLC达标，应考虑加用药物治疗。</a:t>
            </a:r>
            <a:endParaRPr kumimoji="0" sz="1125" kern="1200" cap="none" spc="0" normalizeH="0" baseline="0" noProof="1">
              <a:solidFill>
                <a:schemeClr val="accent5">
                  <a:lumMod val="50000"/>
                </a:schemeClr>
              </a:solidFill>
              <a:latin typeface="Arial" panose="020B0604020202020204" pitchFamily="34" charset="0"/>
              <a:ea typeface="宋体" panose="02010600030101010101" pitchFamily="2" charset="-122"/>
              <a:cs typeface="+mn-cs"/>
            </a:endParaRPr>
          </a:p>
          <a:p>
            <a:pPr marR="0" indent="457200" defTabSz="914400">
              <a:buClrTx/>
              <a:buSzTx/>
              <a:buFontTx/>
              <a:defRPr/>
            </a:pPr>
            <a:r>
              <a:rPr kumimoji="0" sz="1125" kern="1200" cap="none" spc="0" normalizeH="0" baseline="0" noProof="1">
                <a:solidFill>
                  <a:schemeClr val="accent5">
                    <a:lumMod val="50000"/>
                  </a:schemeClr>
                </a:solidFill>
                <a:latin typeface="Arial" panose="020B0604020202020204" pitchFamily="34" charset="0"/>
                <a:ea typeface="宋体" panose="02010600030101010101" pitchFamily="2" charset="-122"/>
                <a:cs typeface="+mn-cs"/>
                <a:sym typeface="+mn-ea"/>
              </a:rPr>
              <a:t>在达到满意疗效后，定期监测患者的依从性。在TLC的第1年，大约每4～6个月应随诊1次，以后每6～12个月随诊1次。</a:t>
            </a:r>
            <a:endParaRPr kumimoji="0" sz="1125" kern="1200" cap="none" spc="0" normalizeH="0" baseline="0" noProof="1">
              <a:solidFill>
                <a:schemeClr val="accent5">
                  <a:lumMod val="50000"/>
                </a:schemeClr>
              </a:solidFill>
              <a:latin typeface="Arial" panose="020B0604020202020204" pitchFamily="34" charset="0"/>
              <a:ea typeface="宋体" panose="02010600030101010101" pitchFamily="2" charset="-122"/>
              <a:cs typeface="+mn-cs"/>
              <a:sym typeface="+mn-ea"/>
            </a:endParaRPr>
          </a:p>
        </p:txBody>
      </p:sp>
      <p:sp>
        <p:nvSpPr>
          <p:cNvPr id="29" name="矩形 28"/>
          <p:cNvSpPr/>
          <p:nvPr/>
        </p:nvSpPr>
        <p:spPr>
          <a:xfrm>
            <a:off x="831872" y="946219"/>
            <a:ext cx="4919463" cy="481330"/>
          </a:xfrm>
          <a:prstGeom prst="rect">
            <a:avLst/>
          </a:prstGeom>
          <a:noFill/>
          <a:ln>
            <a:noFill/>
          </a:ln>
        </p:spPr>
        <p:txBody>
          <a:bodyPr>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540" b="1" i="0" u="none" strike="noStrike" kern="1200" cap="none" spc="0" normalizeH="0" baseline="0" noProof="1">
                <a:ln>
                  <a:solidFill>
                    <a:schemeClr val="accent6">
                      <a:lumMod val="75000"/>
                    </a:schemeClr>
                  </a:solidFill>
                </a:ln>
                <a:solidFill>
                  <a:srgbClr val="002060"/>
                </a:solidFill>
                <a:effectLst/>
                <a:uLnTx/>
                <a:uFillTx/>
                <a:latin typeface="微软雅黑" panose="020B0503020204020204" pitchFamily="34" charset="-122"/>
                <a:ea typeface="微软雅黑" panose="020B0503020204020204" pitchFamily="34" charset="-122"/>
                <a:cs typeface="+mn-cs"/>
                <a:sym typeface="+mn-ea"/>
              </a:rPr>
              <a:t>治疗性生活方式改变措施（TLC）</a:t>
            </a:r>
            <a:endParaRPr kumimoji="0" lang="zh-CN" altLang="en-US" sz="2540" b="1" i="0" u="none" strike="noStrike" kern="1200" cap="none" spc="0" normalizeH="0" baseline="0" noProof="1">
              <a:ln>
                <a:solidFill>
                  <a:schemeClr val="accent6">
                    <a:lumMod val="75000"/>
                  </a:schemeClr>
                </a:solidFill>
              </a:ln>
              <a:solidFill>
                <a:srgbClr val="002060"/>
              </a:solidFill>
              <a:effectLst/>
              <a:uLnTx/>
              <a:uFillTx/>
              <a:latin typeface="微软雅黑" panose="020B0503020204020204" pitchFamily="34" charset="-122"/>
              <a:ea typeface="微软雅黑" panose="020B0503020204020204" pitchFamily="34" charset="-122"/>
              <a:cs typeface="+mn-cs"/>
              <a:sym typeface="+mn-ea"/>
            </a:endParaRPr>
          </a:p>
        </p:txBody>
      </p:sp>
      <p:grpSp>
        <p:nvGrpSpPr>
          <p:cNvPr id="30" name="组合 11"/>
          <p:cNvGrpSpPr/>
          <p:nvPr/>
        </p:nvGrpSpPr>
        <p:grpSpPr>
          <a:xfrm>
            <a:off x="990243" y="1817099"/>
            <a:ext cx="1560956" cy="507720"/>
            <a:chOff x="1002363" y="1150333"/>
            <a:chExt cx="2083447" cy="675758"/>
          </a:xfrm>
        </p:grpSpPr>
        <p:pic>
          <p:nvPicPr>
            <p:cNvPr id="31750" name="Picture 3" descr="E:\水墨图表素材\图片1.png"/>
            <p:cNvPicPr>
              <a:picLocks noChangeAspect="1"/>
            </p:cNvPicPr>
            <p:nvPr/>
          </p:nvPicPr>
          <p:blipFill>
            <a:blip r:embed="rId1"/>
            <a:stretch>
              <a:fillRect/>
            </a:stretch>
          </p:blipFill>
          <p:spPr>
            <a:xfrm>
              <a:off x="1002363" y="1150333"/>
              <a:ext cx="1816663" cy="675758"/>
            </a:xfrm>
            <a:prstGeom prst="rect">
              <a:avLst/>
            </a:prstGeom>
            <a:noFill/>
            <a:ln w="9525">
              <a:noFill/>
            </a:ln>
          </p:spPr>
        </p:pic>
        <p:sp>
          <p:nvSpPr>
            <p:cNvPr id="32" name="Text Box 30"/>
            <p:cNvSpPr txBox="1"/>
            <p:nvPr/>
          </p:nvSpPr>
          <p:spPr>
            <a:xfrm>
              <a:off x="1454942" y="1296271"/>
              <a:ext cx="1630868" cy="366801"/>
            </a:xfrm>
            <a:prstGeom prst="rect">
              <a:avLst/>
            </a:prstGeom>
            <a:noFill/>
            <a:ln w="9525">
              <a:noFill/>
            </a:ln>
          </p:spPr>
          <p:txBody>
            <a:bodyPr>
              <a:spAutoFit/>
            </a:bodyPr>
            <a:p>
              <a:pPr marR="0" defTabSz="914400">
                <a:spcBef>
                  <a:spcPct val="50000"/>
                </a:spcBef>
                <a:buClrTx/>
                <a:buSzTx/>
                <a:defRPr/>
              </a:pPr>
              <a:r>
                <a:rPr kumimoji="0" lang="zh-CN" altLang="en-US" sz="1200" kern="1200" cap="none" spc="0" normalizeH="0" baseline="0" noProof="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宋体" panose="02010600030101010101" pitchFamily="2" charset="-122"/>
                  <a:cs typeface="+mn-cs"/>
                  <a:sym typeface="Arial" panose="020B0604020202020204" pitchFamily="34" charset="0"/>
                </a:rPr>
                <a:t>基本原则</a:t>
              </a:r>
              <a:endParaRPr kumimoji="0" lang="zh-CN" altLang="en-US" sz="1200" kern="1200" cap="none" spc="0" normalizeH="0" baseline="0" noProof="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宋体" panose="02010600030101010101" pitchFamily="2" charset="-122"/>
                <a:cs typeface="李旭科书法"/>
                <a:sym typeface="Arial" panose="020B0604020202020204" pitchFamily="34" charset="0"/>
              </a:endParaRPr>
            </a:p>
          </p:txBody>
        </p:sp>
      </p:grpSp>
      <p:grpSp>
        <p:nvGrpSpPr>
          <p:cNvPr id="33" name="组合 11"/>
          <p:cNvGrpSpPr/>
          <p:nvPr/>
        </p:nvGrpSpPr>
        <p:grpSpPr>
          <a:xfrm>
            <a:off x="995282" y="2695216"/>
            <a:ext cx="1540798" cy="506460"/>
            <a:chOff x="1002363" y="1150333"/>
            <a:chExt cx="2054863" cy="675758"/>
          </a:xfrm>
        </p:grpSpPr>
        <p:pic>
          <p:nvPicPr>
            <p:cNvPr id="31753" name="Picture 3" descr="E:\水墨图表素材\图片1.png"/>
            <p:cNvPicPr>
              <a:picLocks noChangeAspect="1"/>
            </p:cNvPicPr>
            <p:nvPr/>
          </p:nvPicPr>
          <p:blipFill>
            <a:blip r:embed="rId1"/>
            <a:stretch>
              <a:fillRect/>
            </a:stretch>
          </p:blipFill>
          <p:spPr>
            <a:xfrm>
              <a:off x="1002363" y="1150333"/>
              <a:ext cx="1816663" cy="675758"/>
            </a:xfrm>
            <a:prstGeom prst="rect">
              <a:avLst/>
            </a:prstGeom>
            <a:noFill/>
            <a:ln w="9525">
              <a:noFill/>
            </a:ln>
          </p:spPr>
        </p:pic>
        <p:sp>
          <p:nvSpPr>
            <p:cNvPr id="35" name="Text Box 30"/>
            <p:cNvSpPr txBox="1"/>
            <p:nvPr/>
          </p:nvSpPr>
          <p:spPr>
            <a:xfrm>
              <a:off x="1426358" y="1296271"/>
              <a:ext cx="1630868" cy="367713"/>
            </a:xfrm>
            <a:prstGeom prst="rect">
              <a:avLst/>
            </a:prstGeom>
            <a:noFill/>
            <a:ln w="9525">
              <a:noFill/>
            </a:ln>
          </p:spPr>
          <p:txBody>
            <a:bodyPr>
              <a:spAutoFit/>
            </a:bodyPr>
            <a:p>
              <a:pPr marR="0" defTabSz="914400">
                <a:spcBef>
                  <a:spcPct val="50000"/>
                </a:spcBef>
                <a:buClrTx/>
                <a:buSzTx/>
                <a:defRPr/>
              </a:pPr>
              <a:r>
                <a:rPr kumimoji="0" lang="zh-CN" altLang="en-US" sz="1200" kern="1200" cap="none" spc="0" normalizeH="0" baseline="0" noProof="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宋体" panose="02010600030101010101" pitchFamily="2" charset="-122"/>
                  <a:cs typeface="+mn-cs"/>
                  <a:sym typeface="Arial" panose="020B0604020202020204" pitchFamily="34" charset="0"/>
                </a:rPr>
                <a:t>实施方案</a:t>
              </a:r>
              <a:endParaRPr kumimoji="0" lang="zh-CN" altLang="en-US" sz="1200" kern="1200" cap="none" spc="0" normalizeH="0" baseline="0" noProof="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宋体" panose="02010600030101010101" pitchFamily="2" charset="-122"/>
                <a:cs typeface="李旭科书法"/>
                <a:sym typeface="Arial" panose="020B0604020202020204" pitchFamily="34" charset="0"/>
              </a:endParaRPr>
            </a:p>
          </p:txBody>
        </p:sp>
      </p:grpSp>
      <p:grpSp>
        <p:nvGrpSpPr>
          <p:cNvPr id="37" name="组合 11"/>
          <p:cNvGrpSpPr/>
          <p:nvPr/>
        </p:nvGrpSpPr>
        <p:grpSpPr>
          <a:xfrm>
            <a:off x="995282" y="3713176"/>
            <a:ext cx="1361900" cy="506460"/>
            <a:chOff x="1002363" y="1150333"/>
            <a:chExt cx="1816663" cy="675758"/>
          </a:xfrm>
        </p:grpSpPr>
        <p:pic>
          <p:nvPicPr>
            <p:cNvPr id="31756" name="Picture 3" descr="E:\水墨图表素材\图片1.png"/>
            <p:cNvPicPr>
              <a:picLocks noChangeAspect="1"/>
            </p:cNvPicPr>
            <p:nvPr/>
          </p:nvPicPr>
          <p:blipFill>
            <a:blip r:embed="rId1"/>
            <a:stretch>
              <a:fillRect/>
            </a:stretch>
          </p:blipFill>
          <p:spPr>
            <a:xfrm>
              <a:off x="1002363" y="1150333"/>
              <a:ext cx="1816663" cy="675758"/>
            </a:xfrm>
            <a:prstGeom prst="rect">
              <a:avLst/>
            </a:prstGeom>
            <a:noFill/>
            <a:ln w="9525">
              <a:noFill/>
            </a:ln>
          </p:spPr>
        </p:pic>
        <p:sp>
          <p:nvSpPr>
            <p:cNvPr id="39" name="Text Box 30"/>
            <p:cNvSpPr txBox="1"/>
            <p:nvPr/>
          </p:nvSpPr>
          <p:spPr>
            <a:xfrm>
              <a:off x="1054766" y="1305789"/>
              <a:ext cx="1630868" cy="367713"/>
            </a:xfrm>
            <a:prstGeom prst="rect">
              <a:avLst/>
            </a:prstGeom>
            <a:noFill/>
            <a:ln w="9525">
              <a:noFill/>
            </a:ln>
          </p:spPr>
          <p:txBody>
            <a:bodyPr>
              <a:spAutoFit/>
            </a:bodyPr>
            <a:p>
              <a:pPr marR="0" algn="ctr" defTabSz="914400">
                <a:spcBef>
                  <a:spcPct val="50000"/>
                </a:spcBef>
                <a:buClrTx/>
                <a:buSzTx/>
                <a:defRPr/>
              </a:pPr>
              <a:r>
                <a:rPr kumimoji="0" lang="zh-CN" altLang="en-US" sz="1200" kern="1200" cap="none" spc="0" normalizeH="0" baseline="0" noProof="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宋体" panose="02010600030101010101" pitchFamily="2" charset="-122"/>
                  <a:cs typeface="+mn-cs"/>
                  <a:sym typeface="Arial" panose="020B0604020202020204" pitchFamily="34" charset="0"/>
                </a:rPr>
                <a:t>定期监测</a:t>
              </a:r>
              <a:endParaRPr kumimoji="0" lang="zh-CN" altLang="en-US" sz="1200" kern="1200" cap="none" spc="0" normalizeH="0" baseline="0" noProof="1">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Arial" panose="020B0604020202020204" pitchFamily="34" charset="0"/>
                <a:ea typeface="宋体" panose="02010600030101010101" pitchFamily="2" charset="-122"/>
                <a:cs typeface="李旭科书法"/>
                <a:sym typeface="Arial" panose="020B0604020202020204" pitchFamily="34" charset="0"/>
              </a:endParaRPr>
            </a:p>
          </p:txBody>
        </p:sp>
      </p:grpSp>
      <p:grpSp>
        <p:nvGrpSpPr>
          <p:cNvPr id="40" name="PA_组合 4"/>
          <p:cNvGrpSpPr/>
          <p:nvPr/>
        </p:nvGrpSpPr>
        <p:grpSpPr>
          <a:xfrm>
            <a:off x="301105" y="1934266"/>
            <a:ext cx="648214" cy="1607552"/>
            <a:chOff x="1381109" y="410412"/>
            <a:chExt cx="1857359" cy="3093692"/>
          </a:xfrm>
        </p:grpSpPr>
        <p:sp>
          <p:nvSpPr>
            <p:cNvPr id="41" name="文本框 11"/>
            <p:cNvSpPr txBox="1"/>
            <p:nvPr/>
          </p:nvSpPr>
          <p:spPr>
            <a:xfrm>
              <a:off x="1416300" y="410412"/>
              <a:ext cx="900572" cy="1241594"/>
            </a:xfrm>
            <a:prstGeom prst="rect">
              <a:avLst/>
            </a:prstGeom>
            <a:noFill/>
            <a:ln w="9525">
              <a:noFill/>
            </a:ln>
          </p:spPr>
          <p:txBody>
            <a:bodyPr>
              <a:spAutoFit/>
            </a:bodyPr>
            <a:p>
              <a:r>
                <a:rPr lang="zh-CN" altLang="en-US" sz="3600" noProof="1" dirty="0">
                  <a:solidFill>
                    <a:srgbClr val="C00000"/>
                  </a:solidFill>
                  <a:latin typeface="隶书" pitchFamily="49" charset="-122"/>
                  <a:ea typeface="隶书" pitchFamily="49" charset="-122"/>
                  <a:cs typeface="+mn-cs"/>
                  <a:sym typeface="Arial" panose="020B0604020202020204" pitchFamily="34" charset="0"/>
                </a:rPr>
                <a:t>高</a:t>
              </a:r>
              <a:endParaRPr lang="zh-CN" altLang="en-US" sz="3600" noProof="1" dirty="0">
                <a:solidFill>
                  <a:srgbClr val="C00000"/>
                </a:solidFill>
                <a:latin typeface="隶书" pitchFamily="49" charset="-122"/>
                <a:ea typeface="隶书" pitchFamily="49" charset="-122"/>
                <a:sym typeface="Arial" panose="020B0604020202020204" pitchFamily="34" charset="0"/>
              </a:endParaRPr>
            </a:p>
          </p:txBody>
        </p:sp>
        <p:sp>
          <p:nvSpPr>
            <p:cNvPr id="42" name="矩形 109"/>
            <p:cNvSpPr/>
            <p:nvPr/>
          </p:nvSpPr>
          <p:spPr>
            <a:xfrm>
              <a:off x="1381109" y="1330838"/>
              <a:ext cx="1834052" cy="1241594"/>
            </a:xfrm>
            <a:prstGeom prst="rect">
              <a:avLst/>
            </a:prstGeom>
            <a:noFill/>
            <a:ln w="9525">
              <a:noFill/>
            </a:ln>
          </p:spPr>
          <p:txBody>
            <a:bodyPr wrap="none">
              <a:spAutoFit/>
            </a:bodyPr>
            <a:p>
              <a:pPr fontAlgn="base"/>
              <a:r>
                <a:rPr lang="zh-CN" altLang="en-US" sz="3600" strike="noStrike" noProof="1" dirty="0">
                  <a:solidFill>
                    <a:srgbClr val="C00000"/>
                  </a:solidFill>
                  <a:latin typeface="隶书" pitchFamily="49" charset="-122"/>
                  <a:ea typeface="隶书" pitchFamily="49" charset="-122"/>
                  <a:cs typeface="+mn-cs"/>
                  <a:sym typeface="+mn-lt"/>
                </a:rPr>
                <a:t>血</a:t>
              </a:r>
              <a:endParaRPr lang="zh-CN" altLang="en-US" sz="3600" strike="noStrike" noProof="1" dirty="0">
                <a:solidFill>
                  <a:srgbClr val="C00000"/>
                </a:solidFill>
                <a:latin typeface="隶书" pitchFamily="49" charset="-122"/>
                <a:ea typeface="隶书" pitchFamily="49" charset="-122"/>
                <a:sym typeface="+mn-lt"/>
              </a:endParaRPr>
            </a:p>
          </p:txBody>
        </p:sp>
        <p:sp>
          <p:nvSpPr>
            <p:cNvPr id="43" name="矩形 115"/>
            <p:cNvSpPr/>
            <p:nvPr/>
          </p:nvSpPr>
          <p:spPr>
            <a:xfrm>
              <a:off x="1404416" y="2262510"/>
              <a:ext cx="1834052" cy="1241594"/>
            </a:xfrm>
            <a:prstGeom prst="rect">
              <a:avLst/>
            </a:prstGeom>
            <a:noFill/>
            <a:ln w="9525">
              <a:noFill/>
            </a:ln>
          </p:spPr>
          <p:txBody>
            <a:bodyPr wrap="none">
              <a:spAutoFit/>
            </a:bodyPr>
            <a:p>
              <a:pPr fontAlgn="base"/>
              <a:r>
                <a:rPr lang="zh-CN" altLang="en-US" sz="3600" strike="noStrike" noProof="1" dirty="0">
                  <a:solidFill>
                    <a:srgbClr val="C00000"/>
                  </a:solidFill>
                  <a:latin typeface="隶书" pitchFamily="49" charset="-122"/>
                  <a:ea typeface="隶书" pitchFamily="49" charset="-122"/>
                  <a:cs typeface="+mn-cs"/>
                  <a:sym typeface="+mn-lt"/>
                </a:rPr>
                <a:t>脂</a:t>
              </a:r>
              <a:endParaRPr lang="en-US" altLang="zh-CN" sz="3600" strike="noStrike" noProof="1" dirty="0">
                <a:solidFill>
                  <a:srgbClr val="C00000"/>
                </a:solidFill>
                <a:latin typeface="隶书" pitchFamily="49" charset="-122"/>
                <a:ea typeface="隶书" pitchFamily="49" charset="-122"/>
                <a:sym typeface="+mn-lt"/>
              </a:endParaRPr>
            </a:p>
          </p:txBody>
        </p:sp>
      </p:grpSp>
      <p:sp>
        <p:nvSpPr>
          <p:cNvPr id="159" name=" 159"/>
          <p:cNvSpPr/>
          <p:nvPr/>
        </p:nvSpPr>
        <p:spPr>
          <a:xfrm>
            <a:off x="2475608" y="1969542"/>
            <a:ext cx="765990" cy="181419"/>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solidFill>
            <a:srgbClr val="92D050"/>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0" strike="noStrike" noProof="1">
              <a:solidFill>
                <a:srgbClr val="FFFFFF"/>
              </a:solidFill>
            </a:endParaRPr>
          </a:p>
        </p:txBody>
      </p:sp>
      <p:sp>
        <p:nvSpPr>
          <p:cNvPr id="5" name=" 159"/>
          <p:cNvSpPr/>
          <p:nvPr/>
        </p:nvSpPr>
        <p:spPr>
          <a:xfrm>
            <a:off x="2475608" y="3829082"/>
            <a:ext cx="765990" cy="181419"/>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solidFill>
            <a:srgbClr val="92D050"/>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0" strike="noStrike" noProof="1">
              <a:solidFill>
                <a:srgbClr val="FFFFFF"/>
              </a:solidFill>
            </a:endParaRPr>
          </a:p>
        </p:txBody>
      </p:sp>
      <p:sp>
        <p:nvSpPr>
          <p:cNvPr id="6" name=" 159"/>
          <p:cNvSpPr/>
          <p:nvPr/>
        </p:nvSpPr>
        <p:spPr>
          <a:xfrm>
            <a:off x="2475608" y="2857736"/>
            <a:ext cx="765990" cy="181419"/>
          </a:xfrm>
          <a:custGeom>
            <a:avLst/>
            <a:gdLst>
              <a:gd name="connsiteX0" fmla="*/ 545178 w 812503"/>
              <a:gd name="connsiteY0" fmla="*/ 0 h 310097"/>
              <a:gd name="connsiteX1" fmla="*/ 812503 w 812503"/>
              <a:gd name="connsiteY1" fmla="*/ 155049 h 310097"/>
              <a:gd name="connsiteX2" fmla="*/ 545178 w 812503"/>
              <a:gd name="connsiteY2" fmla="*/ 310097 h 310097"/>
              <a:gd name="connsiteX3" fmla="*/ 545178 w 812503"/>
              <a:gd name="connsiteY3" fmla="*/ 212220 h 310097"/>
              <a:gd name="connsiteX4" fmla="*/ 0 w 812503"/>
              <a:gd name="connsiteY4" fmla="*/ 259590 h 310097"/>
              <a:gd name="connsiteX5" fmla="*/ 160832 w 812503"/>
              <a:gd name="connsiteY5" fmla="*/ 155049 h 310097"/>
              <a:gd name="connsiteX6" fmla="*/ 0 w 812503"/>
              <a:gd name="connsiteY6" fmla="*/ 50507 h 310097"/>
              <a:gd name="connsiteX7" fmla="*/ 545178 w 812503"/>
              <a:gd name="connsiteY7" fmla="*/ 97878 h 31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2503" h="310097">
                <a:moveTo>
                  <a:pt x="545178" y="0"/>
                </a:moveTo>
                <a:lnTo>
                  <a:pt x="812503" y="155049"/>
                </a:lnTo>
                <a:lnTo>
                  <a:pt x="545178" y="310097"/>
                </a:lnTo>
                <a:lnTo>
                  <a:pt x="545178" y="212220"/>
                </a:lnTo>
                <a:lnTo>
                  <a:pt x="0" y="259590"/>
                </a:lnTo>
                <a:lnTo>
                  <a:pt x="160832" y="155049"/>
                </a:lnTo>
                <a:lnTo>
                  <a:pt x="0" y="50507"/>
                </a:lnTo>
                <a:lnTo>
                  <a:pt x="545178" y="97878"/>
                </a:lnTo>
                <a:close/>
              </a:path>
            </a:pathLst>
          </a:custGeom>
          <a:solidFill>
            <a:srgbClr val="92D050"/>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0" strike="noStrike" noProof="1">
              <a:solidFill>
                <a:srgbClr val="FFFFFF"/>
              </a:solidFill>
            </a:endParaRPr>
          </a:p>
        </p:txBody>
      </p:sp>
      <p:pic>
        <p:nvPicPr>
          <p:cNvPr id="22549" name="图片 4"/>
          <p:cNvPicPr>
            <a:picLocks noChangeAspect="1" noChangeArrowheads="1"/>
          </p:cNvPicPr>
          <p:nvPr/>
        </p:nvPicPr>
        <p:blipFill>
          <a:blip r:embed="rId2" cstate="print"/>
          <a:srcRect/>
          <a:stretch>
            <a:fillRect/>
          </a:stretch>
        </p:blipFill>
        <p:spPr bwMode="auto">
          <a:xfrm>
            <a:off x="6741968" y="287344"/>
            <a:ext cx="1755387" cy="1074398"/>
          </a:xfrm>
          <a:prstGeom prst="ellipse">
            <a:avLst/>
          </a:prstGeom>
          <a:ln>
            <a:noFill/>
          </a:ln>
          <a:effectLst>
            <a:softEdge rad="112500"/>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1500"/>
                            </p:stCondLst>
                            <p:childTnLst>
                              <p:par>
                                <p:cTn id="17" presetID="10" presetClass="entr" presetSubtype="0" fill="hold" nodeType="afterEffec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par>
                          <p:cTn id="20" fill="hold">
                            <p:stCondLst>
                              <p:cond delay="2000"/>
                            </p:stCondLst>
                            <p:childTnLst>
                              <p:par>
                                <p:cTn id="21" presetID="10" presetClass="entr" presetSubtype="0" fill="hold" nodeType="afterEffect">
                                  <p:childTnLst>
                                    <p:set>
                                      <p:cBhvr>
                                        <p:cTn id="22" dur="1" fill="hold">
                                          <p:stCondLst>
                                            <p:cond delay="0"/>
                                          </p:stCondLst>
                                        </p:cTn>
                                        <p:tgtEl>
                                          <p:spTgt spid="33"/>
                                        </p:tgtEl>
                                        <p:attrNameLst>
                                          <p:attrName>style.visibility</p:attrName>
                                        </p:attrNameLst>
                                      </p:cBhvr>
                                      <p:to>
                                        <p:strVal val="visible"/>
                                      </p:to>
                                    </p:set>
                                    <p:animEffect transition="in" filter="fade">
                                      <p:cBhvr>
                                        <p:cTn id="23" dur="500"/>
                                        <p:tgtEl>
                                          <p:spTgt spid="33"/>
                                        </p:tgtEl>
                                      </p:cBhvr>
                                    </p:animEffect>
                                  </p:childTnLst>
                                </p:cTn>
                              </p:par>
                            </p:childTnLst>
                          </p:cTn>
                        </p:par>
                        <p:par>
                          <p:cTn id="24" fill="hold">
                            <p:stCondLst>
                              <p:cond delay="2500"/>
                            </p:stCondLst>
                            <p:childTnLst>
                              <p:par>
                                <p:cTn id="25" presetID="10" presetClass="entr" presetSubtype="0" fill="hold" nodeType="afterEffec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3000"/>
                            </p:stCondLst>
                            <p:childTnLst>
                              <p:par>
                                <p:cTn id="29" presetID="10" presetClass="entr" presetSubtype="0" fill="hold" nodeType="afterEffect">
                                  <p:childTnLst>
                                    <p:set>
                                      <p:cBhvr>
                                        <p:cTn id="30" dur="1" fill="hold">
                                          <p:stCondLst>
                                            <p:cond delay="0"/>
                                          </p:stCondLst>
                                        </p:cTn>
                                        <p:tgtEl>
                                          <p:spTgt spid="40"/>
                                        </p:tgtEl>
                                        <p:attrNameLst>
                                          <p:attrName>style.visibility</p:attrName>
                                        </p:attrNameLst>
                                      </p:cBhvr>
                                      <p:to>
                                        <p:strVal val="visible"/>
                                      </p:to>
                                    </p:set>
                                    <p:animEffect transition="in" filter="fade">
                                      <p:cBhvr>
                                        <p:cTn id="31"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32769" name="组合 8"/>
          <p:cNvGrpSpPr/>
          <p:nvPr/>
        </p:nvGrpSpPr>
        <p:grpSpPr>
          <a:xfrm>
            <a:off x="1901116" y="1815840"/>
            <a:ext cx="1601270" cy="1699539"/>
            <a:chOff x="832490" y="1803962"/>
            <a:chExt cx="2163264" cy="2296954"/>
          </a:xfrm>
        </p:grpSpPr>
        <p:grpSp>
          <p:nvGrpSpPr>
            <p:cNvPr id="32770" name="组合 5"/>
            <p:cNvGrpSpPr/>
            <p:nvPr/>
          </p:nvGrpSpPr>
          <p:grpSpPr>
            <a:xfrm>
              <a:off x="1306287" y="2115757"/>
              <a:ext cx="1062445" cy="679693"/>
              <a:chOff x="2342606" y="3056710"/>
              <a:chExt cx="1211519" cy="775062"/>
            </a:xfrm>
          </p:grpSpPr>
          <p:sp>
            <p:nvSpPr>
              <p:cNvPr id="5" name="任意多边形 4"/>
              <p:cNvSpPr/>
              <p:nvPr>
                <p:custDataLst>
                  <p:tags r:id="rId1"/>
                </p:custDataLst>
              </p:nvPr>
            </p:nvSpPr>
            <p:spPr>
              <a:xfrm>
                <a:off x="2360024" y="3056710"/>
                <a:ext cx="1185392" cy="70539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w="19050">
                <a:solidFill>
                  <a:srgbClr val="2CBEBB"/>
                </a:solidFill>
              </a:ln>
            </p:spPr>
            <p:style>
              <a:lnRef idx="2">
                <a:srgbClr val="2CBEBB">
                  <a:shade val="50000"/>
                </a:srgbClr>
              </a:lnRef>
              <a:fillRef idx="1">
                <a:srgbClr val="2CBEBB"/>
              </a:fillRef>
              <a:effectRef idx="0">
                <a:srgbClr val="2CBEBB"/>
              </a:effectRef>
              <a:fontRef idx="minor">
                <a:srgbClr val="FFFFFF"/>
              </a:fontRef>
            </p:style>
            <p:txBody>
              <a:bodyPr rtlCol="0" anchor="ctr">
                <a:normAutofit/>
              </a:bodyPr>
              <a:lstStyle/>
              <a:p>
                <a:pPr algn="ctr" fontAlgn="base"/>
                <a:endParaRPr lang="zh-CN" altLang="en-US" sz="1350" strike="noStrike" noProof="1">
                  <a:sym typeface="Arial" panose="020B0604020202020204" pitchFamily="34" charset="0"/>
                </a:endParaRPr>
              </a:p>
            </p:txBody>
          </p:sp>
          <p:sp>
            <p:nvSpPr>
              <p:cNvPr id="46" name="任意多边形 45"/>
              <p:cNvSpPr/>
              <p:nvPr>
                <p:custDataLst>
                  <p:tags r:id="rId2"/>
                </p:custDataLst>
              </p:nvPr>
            </p:nvSpPr>
            <p:spPr>
              <a:xfrm>
                <a:off x="2342606" y="3126378"/>
                <a:ext cx="1211519" cy="70539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a:solidFill>
                  <a:srgbClr val="FFFFFF">
                    <a:lumMod val="65000"/>
                  </a:srgbClr>
                </a:solidFill>
                <a:prstDash val="dash"/>
              </a:ln>
            </p:spPr>
            <p:style>
              <a:lnRef idx="2">
                <a:srgbClr val="2CBEBB">
                  <a:shade val="50000"/>
                </a:srgbClr>
              </a:lnRef>
              <a:fillRef idx="1">
                <a:srgbClr val="2CBEBB"/>
              </a:fillRef>
              <a:effectRef idx="0">
                <a:srgbClr val="2CBEBB"/>
              </a:effectRef>
              <a:fontRef idx="minor">
                <a:srgbClr val="FFFFFF"/>
              </a:fontRef>
            </p:style>
            <p:txBody>
              <a:bodyPr rtlCol="0" anchor="ctr">
                <a:normAutofit/>
              </a:bodyPr>
              <a:lstStyle/>
              <a:p>
                <a:pPr algn="ctr" fontAlgn="base"/>
                <a:endParaRPr lang="zh-CN" altLang="en-US" sz="1350" strike="noStrike" noProof="1">
                  <a:sym typeface="Arial" panose="020B0604020202020204" pitchFamily="34" charset="0"/>
                </a:endParaRPr>
              </a:p>
            </p:txBody>
          </p:sp>
        </p:grpSp>
        <p:sp>
          <p:nvSpPr>
            <p:cNvPr id="32773" name="标题 1"/>
            <p:cNvSpPr txBox="1"/>
            <p:nvPr>
              <p:custDataLst>
                <p:tags r:id="rId3"/>
              </p:custDataLst>
            </p:nvPr>
          </p:nvSpPr>
          <p:spPr>
            <a:xfrm>
              <a:off x="1464110" y="1803962"/>
              <a:ext cx="747867" cy="737574"/>
            </a:xfrm>
            <a:prstGeom prst="rect">
              <a:avLst/>
            </a:prstGeom>
            <a:noFill/>
            <a:ln w="9525">
              <a:noFill/>
            </a:ln>
          </p:spPr>
          <p:txBody>
            <a:bodyPr wrap="square" anchor="t"/>
            <a:p>
              <a:pPr algn="ctr"/>
              <a:r>
                <a:rPr lang="en-US" altLang="zh-CN" sz="2700" b="1">
                  <a:solidFill>
                    <a:srgbClr val="2CBEBB"/>
                  </a:solidFill>
                  <a:latin typeface="Calibri Light" panose="020F0302020204030204" pitchFamily="34" charset="0"/>
                  <a:ea typeface="宋体" panose="02010600030101010101" pitchFamily="2" charset="-122"/>
                  <a:sym typeface="Arial" panose="020B0604020202020204" pitchFamily="34" charset="0"/>
                </a:rPr>
                <a:t>01</a:t>
              </a:r>
              <a:endParaRPr lang="en-US" altLang="zh-CN" sz="2700" b="1">
                <a:solidFill>
                  <a:srgbClr val="2CBEBB"/>
                </a:solidFill>
                <a:latin typeface="Calibri Light" panose="020F0302020204030204" pitchFamily="34" charset="0"/>
                <a:ea typeface="宋体" panose="02010600030101010101" pitchFamily="2" charset="-122"/>
                <a:sym typeface="Arial" panose="020B0604020202020204" pitchFamily="34" charset="0"/>
              </a:endParaRPr>
            </a:p>
          </p:txBody>
        </p:sp>
        <p:sp>
          <p:nvSpPr>
            <p:cNvPr id="49" name="标题 1"/>
            <p:cNvSpPr txBox="1"/>
            <p:nvPr>
              <p:custDataLst>
                <p:tags r:id="rId4"/>
              </p:custDataLst>
            </p:nvPr>
          </p:nvSpPr>
          <p:spPr>
            <a:xfrm>
              <a:off x="832490" y="2928287"/>
              <a:ext cx="2163264" cy="1172629"/>
            </a:xfrm>
            <a:prstGeom prst="rect">
              <a:avLst/>
            </a:prstGeom>
            <a:noFill/>
          </p:spPr>
          <p:txBody>
            <a:bodyPr wrap="square" rtlCol="0">
              <a:normAutofit/>
            </a:bodyPr>
            <a:lstStyle>
              <a:defPPr>
                <a:defRPr lang="zh-CN"/>
              </a:defPPr>
              <a:lvl1pPr>
                <a:lnSpc>
                  <a:spcPct val="130000"/>
                </a:lnSpc>
                <a:defRPr sz="1200"/>
              </a:lvl1pPr>
            </a:lstStyle>
            <a:p>
              <a:pPr marR="0" algn="ctr" defTabSz="914400" fontAlgn="base">
                <a:buClrTx/>
                <a:buSzTx/>
                <a:buFont typeface="Arial" panose="020B0604020202020204" pitchFamily="34" charset="0"/>
                <a:buNone/>
                <a:defRPr/>
              </a:pPr>
              <a:r>
                <a:rPr lang="zh-CN" altLang="en-US" sz="1905" b="1" strike="noStrike" noProof="1">
                  <a:solidFill>
                    <a:schemeClr val="accent5">
                      <a:lumMod val="50000"/>
                    </a:schemeClr>
                  </a:solidFill>
                  <a:latin typeface="微软雅黑" panose="020B0503020204020204" pitchFamily="34" charset="-122"/>
                  <a:ea typeface="微软雅黑" panose="020B0503020204020204" pitchFamily="34" charset="-122"/>
                  <a:cs typeface="+mn-cs"/>
                  <a:sym typeface="李旭科书法"/>
                </a:rPr>
                <a:t>调节饮食结构</a:t>
              </a:r>
              <a:endParaRPr lang="zh-CN" altLang="en-US" sz="1905" b="1" strike="noStrike" noProof="1" smtClean="0">
                <a:solidFill>
                  <a:schemeClr val="accent5">
                    <a:lumMod val="50000"/>
                  </a:schemeClr>
                </a:solidFill>
                <a:latin typeface="微软雅黑" panose="020B0503020204020204" pitchFamily="34" charset="-122"/>
                <a:ea typeface="微软雅黑" panose="020B0503020204020204" pitchFamily="34" charset="-122"/>
                <a:cs typeface="+mn-cs"/>
                <a:sym typeface="李旭科书法"/>
              </a:endParaRPr>
            </a:p>
          </p:txBody>
        </p:sp>
      </p:grpSp>
      <p:grpSp>
        <p:nvGrpSpPr>
          <p:cNvPr id="32775" name="组合 50"/>
          <p:cNvGrpSpPr/>
          <p:nvPr/>
        </p:nvGrpSpPr>
        <p:grpSpPr>
          <a:xfrm>
            <a:off x="3842546" y="1815840"/>
            <a:ext cx="1600011" cy="1699539"/>
            <a:chOff x="832490" y="1803962"/>
            <a:chExt cx="2163264" cy="2296954"/>
          </a:xfrm>
        </p:grpSpPr>
        <p:grpSp>
          <p:nvGrpSpPr>
            <p:cNvPr id="32776" name="组合 51"/>
            <p:cNvGrpSpPr/>
            <p:nvPr/>
          </p:nvGrpSpPr>
          <p:grpSpPr>
            <a:xfrm>
              <a:off x="1306287" y="2115757"/>
              <a:ext cx="1062445" cy="679693"/>
              <a:chOff x="2342606" y="3056710"/>
              <a:chExt cx="1211519" cy="775062"/>
            </a:xfrm>
          </p:grpSpPr>
          <p:sp>
            <p:nvSpPr>
              <p:cNvPr id="55" name="任意多边形 54"/>
              <p:cNvSpPr/>
              <p:nvPr>
                <p:custDataLst>
                  <p:tags r:id="rId5"/>
                </p:custDataLst>
              </p:nvPr>
            </p:nvSpPr>
            <p:spPr>
              <a:xfrm>
                <a:off x="2360024" y="3056710"/>
                <a:ext cx="1185392" cy="70539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w="19050">
                <a:solidFill>
                  <a:srgbClr val="66D9AA"/>
                </a:solidFill>
              </a:ln>
            </p:spPr>
            <p:style>
              <a:lnRef idx="2">
                <a:srgbClr val="2CBEBB">
                  <a:shade val="50000"/>
                </a:srgbClr>
              </a:lnRef>
              <a:fillRef idx="1">
                <a:srgbClr val="2CBEBB"/>
              </a:fillRef>
              <a:effectRef idx="0">
                <a:srgbClr val="2CBEBB"/>
              </a:effectRef>
              <a:fontRef idx="minor">
                <a:srgbClr val="FFFFFF"/>
              </a:fontRef>
            </p:style>
            <p:txBody>
              <a:bodyPr rtlCol="0" anchor="ctr">
                <a:normAutofit/>
              </a:bodyPr>
              <a:lstStyle/>
              <a:p>
                <a:pPr algn="ctr" fontAlgn="base"/>
                <a:endParaRPr lang="zh-CN" altLang="en-US" sz="1350" strike="noStrike" noProof="1">
                  <a:sym typeface="Arial" panose="020B0604020202020204" pitchFamily="34" charset="0"/>
                </a:endParaRPr>
              </a:p>
            </p:txBody>
          </p:sp>
          <p:sp>
            <p:nvSpPr>
              <p:cNvPr id="56" name="任意多边形 55"/>
              <p:cNvSpPr/>
              <p:nvPr>
                <p:custDataLst>
                  <p:tags r:id="rId6"/>
                </p:custDataLst>
              </p:nvPr>
            </p:nvSpPr>
            <p:spPr>
              <a:xfrm>
                <a:off x="2342606" y="3126378"/>
                <a:ext cx="1211519" cy="70539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a:solidFill>
                  <a:srgbClr val="FFFFFF">
                    <a:lumMod val="65000"/>
                  </a:srgbClr>
                </a:solidFill>
                <a:prstDash val="dash"/>
              </a:ln>
            </p:spPr>
            <p:style>
              <a:lnRef idx="2">
                <a:srgbClr val="2CBEBB">
                  <a:shade val="50000"/>
                </a:srgbClr>
              </a:lnRef>
              <a:fillRef idx="1">
                <a:srgbClr val="2CBEBB"/>
              </a:fillRef>
              <a:effectRef idx="0">
                <a:srgbClr val="2CBEBB"/>
              </a:effectRef>
              <a:fontRef idx="minor">
                <a:srgbClr val="FFFFFF"/>
              </a:fontRef>
            </p:style>
            <p:txBody>
              <a:bodyPr rtlCol="0" anchor="ctr">
                <a:normAutofit/>
              </a:bodyPr>
              <a:lstStyle/>
              <a:p>
                <a:pPr algn="ctr" fontAlgn="base"/>
                <a:endParaRPr lang="zh-CN" altLang="en-US" sz="1350" strike="noStrike" noProof="1">
                  <a:sym typeface="Arial" panose="020B0604020202020204" pitchFamily="34" charset="0"/>
                </a:endParaRPr>
              </a:p>
            </p:txBody>
          </p:sp>
        </p:grpSp>
        <p:sp>
          <p:nvSpPr>
            <p:cNvPr id="32779" name="标题 1"/>
            <p:cNvSpPr txBox="1"/>
            <p:nvPr>
              <p:custDataLst>
                <p:tags r:id="rId7"/>
              </p:custDataLst>
            </p:nvPr>
          </p:nvSpPr>
          <p:spPr>
            <a:xfrm>
              <a:off x="1464110" y="1803962"/>
              <a:ext cx="747867" cy="737574"/>
            </a:xfrm>
            <a:prstGeom prst="rect">
              <a:avLst/>
            </a:prstGeom>
            <a:noFill/>
            <a:ln w="9525">
              <a:noFill/>
            </a:ln>
          </p:spPr>
          <p:txBody>
            <a:bodyPr wrap="square" anchor="t"/>
            <a:p>
              <a:pPr algn="ctr"/>
              <a:r>
                <a:rPr lang="en-US" altLang="zh-CN" sz="2700" b="1">
                  <a:solidFill>
                    <a:srgbClr val="66D9AA"/>
                  </a:solidFill>
                  <a:latin typeface="Calibri Light" panose="020F0302020204030204" pitchFamily="34" charset="0"/>
                  <a:ea typeface="宋体" panose="02010600030101010101" pitchFamily="2" charset="-122"/>
                  <a:sym typeface="Arial" panose="020B0604020202020204" pitchFamily="34" charset="0"/>
                </a:rPr>
                <a:t>02</a:t>
              </a:r>
              <a:endParaRPr lang="en-US" altLang="zh-CN" sz="2700" b="1">
                <a:solidFill>
                  <a:srgbClr val="66D9AA"/>
                </a:solidFill>
                <a:latin typeface="Calibri Light" panose="020F0302020204030204" pitchFamily="34" charset="0"/>
                <a:ea typeface="宋体" panose="02010600030101010101" pitchFamily="2" charset="-122"/>
                <a:sym typeface="Arial" panose="020B0604020202020204" pitchFamily="34" charset="0"/>
              </a:endParaRPr>
            </a:p>
          </p:txBody>
        </p:sp>
        <p:sp>
          <p:nvSpPr>
            <p:cNvPr id="54" name="标题 1"/>
            <p:cNvSpPr txBox="1"/>
            <p:nvPr>
              <p:custDataLst>
                <p:tags r:id="rId8"/>
              </p:custDataLst>
            </p:nvPr>
          </p:nvSpPr>
          <p:spPr>
            <a:xfrm>
              <a:off x="832490" y="2928287"/>
              <a:ext cx="2163264" cy="1172629"/>
            </a:xfrm>
            <a:prstGeom prst="rect">
              <a:avLst/>
            </a:prstGeom>
            <a:noFill/>
          </p:spPr>
          <p:txBody>
            <a:bodyPr wrap="square" rtlCol="0">
              <a:normAutofit lnSpcReduction="10000"/>
            </a:bodyPr>
            <a:lstStyle>
              <a:defPPr>
                <a:defRPr lang="zh-CN"/>
              </a:defPPr>
              <a:lvl1pPr>
                <a:lnSpc>
                  <a:spcPct val="130000"/>
                </a:lnSpc>
                <a:defRPr sz="1200"/>
              </a:lvl1pPr>
            </a:lstStyle>
            <a:p>
              <a:pPr algn="ctr" fontAlgn="base"/>
              <a:r>
                <a:rPr lang="zh-CN" altLang="en-US" sz="1905" b="1" strike="noStrike" noProof="1">
                  <a:solidFill>
                    <a:schemeClr val="accent5">
                      <a:lumMod val="50000"/>
                    </a:schemeClr>
                  </a:solidFill>
                  <a:latin typeface="微软雅黑" panose="020B0503020204020204" pitchFamily="34" charset="-122"/>
                  <a:ea typeface="微软雅黑" panose="020B0503020204020204" pitchFamily="34" charset="-122"/>
                  <a:cs typeface="+mn-cs"/>
                  <a:sym typeface="李旭科书法"/>
                </a:rPr>
                <a:t>改善生活方式</a:t>
              </a:r>
              <a:endParaRPr lang="fr-FR" altLang="zh-CN" sz="1350" strike="noStrike" noProof="1" smtClean="0">
                <a:sym typeface="Arial" panose="020B0604020202020204" pitchFamily="34" charset="0"/>
              </a:endParaRPr>
            </a:p>
          </p:txBody>
        </p:sp>
      </p:grpSp>
      <p:grpSp>
        <p:nvGrpSpPr>
          <p:cNvPr id="32781" name="组合 56"/>
          <p:cNvGrpSpPr/>
          <p:nvPr/>
        </p:nvGrpSpPr>
        <p:grpSpPr>
          <a:xfrm>
            <a:off x="5782717" y="1815840"/>
            <a:ext cx="1601271" cy="1699539"/>
            <a:chOff x="832490" y="1803962"/>
            <a:chExt cx="2163264" cy="2296954"/>
          </a:xfrm>
        </p:grpSpPr>
        <p:grpSp>
          <p:nvGrpSpPr>
            <p:cNvPr id="32782" name="组合 57"/>
            <p:cNvGrpSpPr/>
            <p:nvPr/>
          </p:nvGrpSpPr>
          <p:grpSpPr>
            <a:xfrm>
              <a:off x="1306287" y="2115757"/>
              <a:ext cx="1062445" cy="679693"/>
              <a:chOff x="2342606" y="3056710"/>
              <a:chExt cx="1211519" cy="775062"/>
            </a:xfrm>
          </p:grpSpPr>
          <p:sp>
            <p:nvSpPr>
              <p:cNvPr id="61" name="任意多边形 60"/>
              <p:cNvSpPr/>
              <p:nvPr>
                <p:custDataLst>
                  <p:tags r:id="rId9"/>
                </p:custDataLst>
              </p:nvPr>
            </p:nvSpPr>
            <p:spPr>
              <a:xfrm>
                <a:off x="2360024" y="3056710"/>
                <a:ext cx="1185392" cy="70539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w="19050">
                <a:solidFill>
                  <a:srgbClr val="2CBEBB"/>
                </a:solidFill>
              </a:ln>
            </p:spPr>
            <p:style>
              <a:lnRef idx="2">
                <a:srgbClr val="2CBEBB">
                  <a:shade val="50000"/>
                </a:srgbClr>
              </a:lnRef>
              <a:fillRef idx="1">
                <a:srgbClr val="2CBEBB"/>
              </a:fillRef>
              <a:effectRef idx="0">
                <a:srgbClr val="2CBEBB"/>
              </a:effectRef>
              <a:fontRef idx="minor">
                <a:srgbClr val="FFFFFF"/>
              </a:fontRef>
            </p:style>
            <p:txBody>
              <a:bodyPr rtlCol="0" anchor="ctr">
                <a:normAutofit/>
              </a:bodyPr>
              <a:lstStyle/>
              <a:p>
                <a:pPr algn="ctr" fontAlgn="base"/>
                <a:endParaRPr lang="zh-CN" altLang="en-US" sz="1350" strike="noStrike" noProof="1">
                  <a:sym typeface="Arial" panose="020B0604020202020204" pitchFamily="34" charset="0"/>
                </a:endParaRPr>
              </a:p>
            </p:txBody>
          </p:sp>
          <p:sp>
            <p:nvSpPr>
              <p:cNvPr id="62" name="任意多边形 61"/>
              <p:cNvSpPr/>
              <p:nvPr>
                <p:custDataLst>
                  <p:tags r:id="rId10"/>
                </p:custDataLst>
              </p:nvPr>
            </p:nvSpPr>
            <p:spPr>
              <a:xfrm>
                <a:off x="2342606" y="3126378"/>
                <a:ext cx="1211519" cy="705394"/>
              </a:xfrm>
              <a:custGeom>
                <a:avLst/>
                <a:gdLst>
                  <a:gd name="connsiteX0" fmla="*/ 0 w 2795451"/>
                  <a:gd name="connsiteY0" fmla="*/ 78377 h 1663495"/>
                  <a:gd name="connsiteX1" fmla="*/ 1393371 w 2795451"/>
                  <a:gd name="connsiteY1" fmla="*/ 1663337 h 1663495"/>
                  <a:gd name="connsiteX2" fmla="*/ 2795451 w 2795451"/>
                  <a:gd name="connsiteY2" fmla="*/ 0 h 1663495"/>
                </a:gdLst>
                <a:ahLst/>
                <a:cxnLst>
                  <a:cxn ang="0">
                    <a:pos x="connsiteX0" y="connsiteY0"/>
                  </a:cxn>
                  <a:cxn ang="0">
                    <a:pos x="connsiteX1" y="connsiteY1"/>
                  </a:cxn>
                  <a:cxn ang="0">
                    <a:pos x="connsiteX2" y="connsiteY2"/>
                  </a:cxn>
                </a:cxnLst>
                <a:rect l="l" t="t" r="r" b="b"/>
                <a:pathLst>
                  <a:path w="2795451" h="1663495">
                    <a:moveTo>
                      <a:pt x="0" y="78377"/>
                    </a:moveTo>
                    <a:cubicBezTo>
                      <a:pt x="463731" y="877388"/>
                      <a:pt x="927463" y="1676400"/>
                      <a:pt x="1393371" y="1663337"/>
                    </a:cubicBezTo>
                    <a:cubicBezTo>
                      <a:pt x="1859279" y="1650274"/>
                      <a:pt x="2515325" y="300446"/>
                      <a:pt x="2795451" y="0"/>
                    </a:cubicBezTo>
                  </a:path>
                </a:pathLst>
              </a:custGeom>
              <a:noFill/>
              <a:ln>
                <a:solidFill>
                  <a:srgbClr val="FFFFFF">
                    <a:lumMod val="65000"/>
                  </a:srgbClr>
                </a:solidFill>
                <a:prstDash val="dash"/>
              </a:ln>
            </p:spPr>
            <p:style>
              <a:lnRef idx="2">
                <a:srgbClr val="2CBEBB">
                  <a:shade val="50000"/>
                </a:srgbClr>
              </a:lnRef>
              <a:fillRef idx="1">
                <a:srgbClr val="2CBEBB"/>
              </a:fillRef>
              <a:effectRef idx="0">
                <a:srgbClr val="2CBEBB"/>
              </a:effectRef>
              <a:fontRef idx="minor">
                <a:srgbClr val="FFFFFF"/>
              </a:fontRef>
            </p:style>
            <p:txBody>
              <a:bodyPr rtlCol="0" anchor="ctr">
                <a:normAutofit/>
              </a:bodyPr>
              <a:lstStyle/>
              <a:p>
                <a:pPr algn="ctr" fontAlgn="base"/>
                <a:endParaRPr lang="zh-CN" altLang="en-US" sz="1350" strike="noStrike" noProof="1">
                  <a:sym typeface="Arial" panose="020B0604020202020204" pitchFamily="34" charset="0"/>
                </a:endParaRPr>
              </a:p>
            </p:txBody>
          </p:sp>
        </p:grpSp>
        <p:sp>
          <p:nvSpPr>
            <p:cNvPr id="32785" name="标题 1"/>
            <p:cNvSpPr txBox="1"/>
            <p:nvPr>
              <p:custDataLst>
                <p:tags r:id="rId11"/>
              </p:custDataLst>
            </p:nvPr>
          </p:nvSpPr>
          <p:spPr>
            <a:xfrm>
              <a:off x="1464110" y="1803962"/>
              <a:ext cx="747867" cy="737574"/>
            </a:xfrm>
            <a:prstGeom prst="rect">
              <a:avLst/>
            </a:prstGeom>
            <a:noFill/>
            <a:ln w="9525">
              <a:noFill/>
            </a:ln>
          </p:spPr>
          <p:txBody>
            <a:bodyPr wrap="square" anchor="t"/>
            <a:p>
              <a:pPr algn="ctr"/>
              <a:r>
                <a:rPr lang="en-US" altLang="zh-CN" sz="2700" b="1">
                  <a:solidFill>
                    <a:srgbClr val="2CBEBB"/>
                  </a:solidFill>
                  <a:latin typeface="Calibri Light" panose="020F0302020204030204" pitchFamily="34" charset="0"/>
                  <a:ea typeface="宋体" panose="02010600030101010101" pitchFamily="2" charset="-122"/>
                  <a:sym typeface="Arial" panose="020B0604020202020204" pitchFamily="34" charset="0"/>
                </a:rPr>
                <a:t>03</a:t>
              </a:r>
              <a:endParaRPr lang="en-US" altLang="zh-CN" sz="2700" b="1">
                <a:solidFill>
                  <a:srgbClr val="2CBEBB"/>
                </a:solidFill>
                <a:latin typeface="Calibri Light" panose="020F0302020204030204" pitchFamily="34" charset="0"/>
                <a:ea typeface="宋体" panose="02010600030101010101" pitchFamily="2" charset="-122"/>
                <a:sym typeface="Arial" panose="020B0604020202020204" pitchFamily="34" charset="0"/>
              </a:endParaRPr>
            </a:p>
          </p:txBody>
        </p:sp>
        <p:sp>
          <p:nvSpPr>
            <p:cNvPr id="60" name="标题 1"/>
            <p:cNvSpPr txBox="1"/>
            <p:nvPr>
              <p:custDataLst>
                <p:tags r:id="rId12"/>
              </p:custDataLst>
            </p:nvPr>
          </p:nvSpPr>
          <p:spPr>
            <a:xfrm>
              <a:off x="832490" y="2928287"/>
              <a:ext cx="2163264" cy="1172629"/>
            </a:xfrm>
            <a:prstGeom prst="rect">
              <a:avLst/>
            </a:prstGeom>
            <a:noFill/>
          </p:spPr>
          <p:txBody>
            <a:bodyPr wrap="square" rtlCol="0">
              <a:normAutofit lnSpcReduction="10000"/>
            </a:bodyPr>
            <a:lstStyle>
              <a:defPPr>
                <a:defRPr lang="zh-CN"/>
              </a:defPPr>
              <a:lvl1pPr>
                <a:lnSpc>
                  <a:spcPct val="130000"/>
                </a:lnSpc>
                <a:defRPr sz="1200"/>
              </a:lvl1pPr>
            </a:lstStyle>
            <a:p>
              <a:pPr algn="ctr" fontAlgn="base"/>
              <a:r>
                <a:rPr lang="zh-CN" altLang="en-US" sz="1905" b="1" strike="noStrike" noProof="1">
                  <a:solidFill>
                    <a:schemeClr val="accent5">
                      <a:lumMod val="50000"/>
                    </a:schemeClr>
                  </a:solidFill>
                  <a:latin typeface="微软雅黑" panose="020B0503020204020204" pitchFamily="34" charset="-122"/>
                  <a:ea typeface="微软雅黑" panose="020B0503020204020204" pitchFamily="34" charset="-122"/>
                  <a:cs typeface="+mn-cs"/>
                  <a:sym typeface="李旭科书法"/>
                </a:rPr>
                <a:t>药物治疗</a:t>
              </a:r>
              <a:endParaRPr kumimoji="0" lang="zh-CN" altLang="en-US" sz="1350" b="1" strike="noStrike" kern="1200" cap="none" spc="0" normalizeH="0" baseline="0" noProof="1">
                <a:solidFill>
                  <a:schemeClr val="accent5">
                    <a:lumMod val="50000"/>
                  </a:schemeClr>
                </a:solidFill>
                <a:latin typeface="Arial" panose="020B0604020202020204" pitchFamily="34" charset="0"/>
                <a:ea typeface="宋体" panose="02010600030101010101" pitchFamily="2" charset="-122"/>
                <a:cs typeface="李旭科书法"/>
                <a:sym typeface="李旭科书法"/>
              </a:endParaRPr>
            </a:p>
            <a:p>
              <a:pPr algn="ctr" fontAlgn="base"/>
              <a:endParaRPr lang="fr-FR" altLang="zh-CN" sz="1350" strike="noStrike" noProof="1" smtClean="0">
                <a:sym typeface="Arial" panose="020B0604020202020204" pitchFamily="34" charset="0"/>
              </a:endParaRPr>
            </a:p>
          </p:txBody>
        </p:sp>
      </p:grpSp>
      <p:pic>
        <p:nvPicPr>
          <p:cNvPr id="7" name="图片 9"/>
          <p:cNvPicPr>
            <a:picLocks noChangeAspect="1" noChangeArrowheads="1"/>
          </p:cNvPicPr>
          <p:nvPr/>
        </p:nvPicPr>
        <p:blipFill>
          <a:blip r:embed="rId13" cstate="print"/>
          <a:srcRect/>
          <a:stretch>
            <a:fillRect/>
          </a:stretch>
        </p:blipFill>
        <p:spPr bwMode="auto">
          <a:xfrm>
            <a:off x="3385332" y="671896"/>
            <a:ext cx="2257545" cy="1281953"/>
          </a:xfrm>
          <a:prstGeom prst="ellipse">
            <a:avLst/>
          </a:prstGeom>
          <a:ln>
            <a:noFill/>
          </a:ln>
          <a:effectLst>
            <a:softEdge rad="112500"/>
          </a:effectLst>
        </p:spPr>
      </p:pic>
      <p:pic>
        <p:nvPicPr>
          <p:cNvPr id="8" name="图片 10"/>
          <p:cNvPicPr>
            <a:picLocks noChangeAspect="1" noChangeArrowheads="1"/>
          </p:cNvPicPr>
          <p:nvPr/>
        </p:nvPicPr>
        <p:blipFill>
          <a:blip r:embed="rId14" cstate="print"/>
          <a:srcRect/>
          <a:stretch>
            <a:fillRect/>
          </a:stretch>
        </p:blipFill>
        <p:spPr bwMode="auto">
          <a:xfrm>
            <a:off x="6640410" y="2870516"/>
            <a:ext cx="1902328" cy="1421388"/>
          </a:xfrm>
          <a:prstGeom prst="ellipse">
            <a:avLst/>
          </a:prstGeom>
          <a:ln>
            <a:noFill/>
          </a:ln>
          <a:effectLst>
            <a:softEdge rad="112500"/>
          </a:effectLst>
        </p:spPr>
      </p:pic>
      <p:pic>
        <p:nvPicPr>
          <p:cNvPr id="10" name="Picture 24"/>
          <p:cNvPicPr>
            <a:picLocks noChangeAspect="1" noChangeArrowheads="1"/>
          </p:cNvPicPr>
          <p:nvPr/>
        </p:nvPicPr>
        <p:blipFill>
          <a:blip r:embed="rId15" cstate="print"/>
          <a:srcRect/>
          <a:stretch>
            <a:fillRect/>
          </a:stretch>
        </p:blipFill>
        <p:spPr bwMode="auto">
          <a:xfrm>
            <a:off x="734320" y="2935345"/>
            <a:ext cx="1912505" cy="1291731"/>
          </a:xfrm>
          <a:prstGeom prst="ellipse">
            <a:avLst/>
          </a:prstGeom>
          <a:ln>
            <a:noFill/>
          </a:ln>
          <a:effectLst>
            <a:softEdge rad="112500"/>
          </a:effectLst>
        </p:spPr>
      </p:pic>
      <p:sp>
        <p:nvSpPr>
          <p:cNvPr id="135" name=" 135"/>
          <p:cNvSpPr/>
          <p:nvPr/>
        </p:nvSpPr>
        <p:spPr>
          <a:xfrm rot="5100000">
            <a:off x="4435306" y="3153172"/>
            <a:ext cx="624886" cy="394334"/>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6">
              <a:lumMod val="60000"/>
              <a:lumOff val="40000"/>
            </a:schemeClr>
          </a:solidFill>
        </p:spPr>
        <p:style>
          <a:lnRef idx="1">
            <a:schemeClr val="accent6"/>
          </a:lnRef>
          <a:fillRef idx="3">
            <a:schemeClr val="accent6"/>
          </a:fillRef>
          <a:effectRef idx="2">
            <a:schemeClr val="accent6"/>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0" strike="noStrike" noProof="1">
              <a:solidFill>
                <a:srgbClr val="FFFFFF"/>
              </a:solidFill>
            </a:endParaRPr>
          </a:p>
        </p:txBody>
      </p:sp>
      <p:sp>
        <p:nvSpPr>
          <p:cNvPr id="15" name=" 135"/>
          <p:cNvSpPr/>
          <p:nvPr/>
        </p:nvSpPr>
        <p:spPr>
          <a:xfrm rot="3180000">
            <a:off x="3055769" y="3207345"/>
            <a:ext cx="624886" cy="394334"/>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6">
              <a:lumMod val="60000"/>
              <a:lumOff val="40000"/>
            </a:schemeClr>
          </a:solidFill>
        </p:spPr>
        <p:style>
          <a:lnRef idx="1">
            <a:schemeClr val="accent6"/>
          </a:lnRef>
          <a:fillRef idx="3">
            <a:schemeClr val="accent6"/>
          </a:fillRef>
          <a:effectRef idx="2">
            <a:schemeClr val="accent6"/>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0" strike="noStrike" noProof="1">
              <a:solidFill>
                <a:srgbClr val="FFFFFF"/>
              </a:solidFill>
            </a:endParaRPr>
          </a:p>
        </p:txBody>
      </p:sp>
      <p:sp>
        <p:nvSpPr>
          <p:cNvPr id="16" name=" 135"/>
          <p:cNvSpPr/>
          <p:nvPr/>
        </p:nvSpPr>
        <p:spPr>
          <a:xfrm rot="7260000">
            <a:off x="5870907" y="3235692"/>
            <a:ext cx="624886" cy="393074"/>
          </a:xfrm>
          <a:custGeom>
            <a:avLst/>
            <a:gdLst>
              <a:gd name="connsiteX0" fmla="*/ 4381875 w 6516714"/>
              <a:gd name="connsiteY0" fmla="*/ 0 h 2476413"/>
              <a:gd name="connsiteX1" fmla="*/ 6516714 w 6516714"/>
              <a:gd name="connsiteY1" fmla="*/ 1238208 h 2476413"/>
              <a:gd name="connsiteX2" fmla="*/ 4381875 w 6516714"/>
              <a:gd name="connsiteY2" fmla="*/ 2476413 h 2476413"/>
              <a:gd name="connsiteX3" fmla="*/ 4381875 w 6516714"/>
              <a:gd name="connsiteY3" fmla="*/ 2456682 h 2476413"/>
              <a:gd name="connsiteX4" fmla="*/ 4855462 w 6516714"/>
              <a:gd name="connsiteY4" fmla="*/ 1644997 h 2476413"/>
              <a:gd name="connsiteX5" fmla="*/ 0 w 6516714"/>
              <a:gd name="connsiteY5" fmla="*/ 1238206 h 2476413"/>
              <a:gd name="connsiteX6" fmla="*/ 4855461 w 6516714"/>
              <a:gd name="connsiteY6" fmla="*/ 831415 h 2476413"/>
              <a:gd name="connsiteX7" fmla="*/ 4381875 w 6516714"/>
              <a:gd name="connsiteY7" fmla="*/ 19731 h 2476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714" h="2476413">
                <a:moveTo>
                  <a:pt x="4381875" y="0"/>
                </a:moveTo>
                <a:lnTo>
                  <a:pt x="6516714" y="1238208"/>
                </a:lnTo>
                <a:lnTo>
                  <a:pt x="4381875" y="2476413"/>
                </a:lnTo>
                <a:lnTo>
                  <a:pt x="4381875" y="2456682"/>
                </a:lnTo>
                <a:lnTo>
                  <a:pt x="4855462" y="1644997"/>
                </a:lnTo>
                <a:lnTo>
                  <a:pt x="0" y="1238206"/>
                </a:lnTo>
                <a:lnTo>
                  <a:pt x="4855461" y="831415"/>
                </a:lnTo>
                <a:lnTo>
                  <a:pt x="4381875" y="19731"/>
                </a:lnTo>
                <a:close/>
              </a:path>
            </a:pathLst>
          </a:custGeom>
          <a:solidFill>
            <a:schemeClr val="accent6">
              <a:lumMod val="60000"/>
              <a:lumOff val="40000"/>
            </a:schemeClr>
          </a:solidFill>
        </p:spPr>
        <p:style>
          <a:lnRef idx="1">
            <a:schemeClr val="accent6"/>
          </a:lnRef>
          <a:fillRef idx="3">
            <a:schemeClr val="accent6"/>
          </a:fillRef>
          <a:effectRef idx="2">
            <a:schemeClr val="accent6"/>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sz="100" strike="noStrike" noProof="1">
              <a:solidFill>
                <a:srgbClr val="FFFFFF"/>
              </a:solidFill>
            </a:endParaRPr>
          </a:p>
        </p:txBody>
      </p:sp>
      <p:sp>
        <p:nvSpPr>
          <p:cNvPr id="215" name=" 215"/>
          <p:cNvSpPr/>
          <p:nvPr/>
        </p:nvSpPr>
        <p:spPr>
          <a:xfrm>
            <a:off x="2806948" y="3772388"/>
            <a:ext cx="3997256" cy="1088511"/>
          </a:xfrm>
          <a:prstGeom prst="flowChartDecision">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r>
              <a:rPr lang="zh-CN" altLang="en-US" sz="2220" b="1" strike="noStrike" noProof="1">
                <a:ln>
                  <a:solidFill>
                    <a:schemeClr val="accent6">
                      <a:lumMod val="75000"/>
                    </a:schemeClr>
                  </a:solidFill>
                </a:ln>
                <a:solidFill>
                  <a:srgbClr val="FF0000"/>
                </a:solidFill>
                <a:effectLst/>
                <a:uLnTx/>
                <a:uFillTx/>
                <a:latin typeface="微软雅黑" panose="020B0503020204020204" pitchFamily="34" charset="-122"/>
                <a:ea typeface="微软雅黑" panose="020B0503020204020204" pitchFamily="34" charset="-122"/>
                <a:sym typeface="+mn-ea"/>
              </a:rPr>
              <a:t>调节血脂三大法宝</a:t>
            </a:r>
            <a:endParaRPr lang="zh-CN" altLang="en-US" sz="2220" b="1" strike="noStrike" noProof="0">
              <a:ln>
                <a:solidFill>
                  <a:schemeClr val="accent6">
                    <a:lumMod val="75000"/>
                  </a:schemeClr>
                </a:solidFill>
              </a:ln>
              <a:solidFill>
                <a:srgbClr val="FF0000"/>
              </a:solidFill>
              <a:effectLst/>
              <a:uLnTx/>
              <a:uFillTx/>
              <a:latin typeface="微软雅黑" panose="020B0503020204020204" pitchFamily="34" charset="-122"/>
              <a:ea typeface="微软雅黑" panose="020B0503020204020204" pitchFamily="34" charset="-122"/>
              <a:cs typeface="+mn-ea"/>
              <a:sym typeface="+mn-ea"/>
            </a:endParaRPr>
          </a:p>
        </p:txBody>
      </p:sp>
    </p:spTree>
  </p:cSld>
  <p:clrMapOvr>
    <a:masterClrMapping/>
  </p:clrMapOvr>
  <p:transition spd="slow">
    <p:random/>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cxnSp>
        <p:nvCxnSpPr>
          <p:cNvPr id="34" name="原创设计师QQ598969553      _16"/>
          <p:cNvCxnSpPr/>
          <p:nvPr/>
        </p:nvCxnSpPr>
        <p:spPr>
          <a:xfrm>
            <a:off x="4040343" y="2638522"/>
            <a:ext cx="0" cy="1138905"/>
          </a:xfrm>
          <a:prstGeom prst="line">
            <a:avLst/>
          </a:prstGeom>
          <a:ln w="28575">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sp>
        <p:nvSpPr>
          <p:cNvPr id="7" name="原创设计师QQ598969553      _1"/>
          <p:cNvSpPr/>
          <p:nvPr/>
        </p:nvSpPr>
        <p:spPr bwMode="auto">
          <a:xfrm>
            <a:off x="1617649" y="1104023"/>
            <a:ext cx="953708" cy="1051976"/>
          </a:xfrm>
          <a:prstGeom prst="rect">
            <a:avLst/>
          </a:prstGeom>
          <a:noFill/>
          <a:ln>
            <a:noFill/>
          </a:ln>
        </p:spPr>
        <p:txBody>
          <a:bodyPr lIns="0" tIns="0" rIns="0" bIns="0"/>
          <a:lstStyle/>
          <a:p>
            <a:pPr fontAlgn="base">
              <a:lnSpc>
                <a:spcPct val="120000"/>
              </a:lnSpc>
            </a:pPr>
            <a:r>
              <a:rPr lang="zh-CN" altLang="zh-CN" sz="1110" b="1" strike="noStrike" noProof="1" dirty="0">
                <a:latin typeface="微软雅黑" panose="020B0503020204020204" pitchFamily="34" charset="-122"/>
                <a:ea typeface="微软雅黑" panose="020B0503020204020204" pitchFamily="34" charset="-122"/>
                <a:cs typeface="+mn-cs"/>
                <a:sym typeface="李旭科书法"/>
              </a:rPr>
              <a:t>医生应根据个体决定是否启动药物调脂治疗。</a:t>
            </a:r>
            <a:endParaRPr kumimoji="0" lang="en-US" sz="1110" b="1"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8" name="原创设计师QQ598969553      _2"/>
          <p:cNvSpPr/>
          <p:nvPr/>
        </p:nvSpPr>
        <p:spPr>
          <a:xfrm>
            <a:off x="0" y="2580569"/>
            <a:ext cx="9142741" cy="27717"/>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82233" tIns="41116" rIns="82233" bIns="41116"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70" b="0" i="0" u="none" strike="noStrike" kern="1200" cap="none" spc="0" normalizeH="0" baseline="0" noProof="0">
              <a:ln>
                <a:noFill/>
              </a:ln>
              <a:solidFill>
                <a:schemeClr val="lt1"/>
              </a:solidFill>
              <a:effectLst/>
              <a:uLnTx/>
              <a:uFillTx/>
              <a:latin typeface="+mn-lt"/>
              <a:ea typeface="微软雅黑" panose="020B0503020204020204" pitchFamily="34" charset="-122"/>
              <a:cs typeface="+mn-cs"/>
            </a:endParaRPr>
          </a:p>
        </p:txBody>
      </p:sp>
      <p:sp>
        <p:nvSpPr>
          <p:cNvPr id="9" name="原创设计师QQ598969553      _3"/>
          <p:cNvSpPr/>
          <p:nvPr>
            <p:custDataLst>
              <p:tags r:id="rId1"/>
            </p:custDataLst>
          </p:nvPr>
        </p:nvSpPr>
        <p:spPr>
          <a:xfrm flipV="1">
            <a:off x="1186780" y="2531435"/>
            <a:ext cx="163781" cy="170080"/>
          </a:xfrm>
          <a:prstGeom prst="ellipse">
            <a:avLst/>
          </a:prstGeom>
          <a:noFill/>
          <a:ln w="57150">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70" b="0" i="0" u="none" strike="noStrike" kern="1200" cap="none" spc="0" normalizeH="0" baseline="0" noProof="0">
              <a:ln>
                <a:noFill/>
              </a:ln>
              <a:solidFill>
                <a:schemeClr val="bg1">
                  <a:lumMod val="50000"/>
                </a:schemeClr>
              </a:solidFill>
              <a:effectLst/>
              <a:uLnTx/>
              <a:uFillTx/>
              <a:latin typeface="+mn-lt"/>
              <a:ea typeface="微软雅黑" panose="020B0503020204020204" pitchFamily="34" charset="-122"/>
              <a:cs typeface="+mn-cs"/>
            </a:endParaRPr>
          </a:p>
        </p:txBody>
      </p:sp>
      <p:cxnSp>
        <p:nvCxnSpPr>
          <p:cNvPr id="10" name="原创设计师QQ598969553      _4"/>
          <p:cNvCxnSpPr/>
          <p:nvPr/>
        </p:nvCxnSpPr>
        <p:spPr>
          <a:xfrm flipV="1">
            <a:off x="1268671" y="1408907"/>
            <a:ext cx="0" cy="1122528"/>
          </a:xfrm>
          <a:prstGeom prst="line">
            <a:avLst/>
          </a:prstGeom>
          <a:ln w="28575">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nvGrpSpPr>
          <p:cNvPr id="2" name="原创设计师QQ598969553      _5"/>
          <p:cNvGrpSpPr/>
          <p:nvPr/>
        </p:nvGrpSpPr>
        <p:grpSpPr>
          <a:xfrm>
            <a:off x="1064575" y="1057409"/>
            <a:ext cx="515279" cy="515279"/>
            <a:chOff x="4508674" y="2118116"/>
            <a:chExt cx="2204282" cy="2204282"/>
          </a:xfrm>
        </p:grpSpPr>
        <p:grpSp>
          <p:nvGrpSpPr>
            <p:cNvPr id="34823" name="组合 57"/>
            <p:cNvGrpSpPr/>
            <p:nvPr/>
          </p:nvGrpSpPr>
          <p:grpSpPr>
            <a:xfrm>
              <a:off x="4508674" y="2118116"/>
              <a:ext cx="2204282" cy="2204282"/>
              <a:chOff x="1517331" y="1125257"/>
              <a:chExt cx="2204282" cy="2204282"/>
            </a:xfrm>
          </p:grpSpPr>
          <p:sp>
            <p:nvSpPr>
              <p:cNvPr id="14" name="椭圆 13"/>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70" b="0" i="0" u="none" strike="noStrike" kern="1200" cap="none" spc="0" normalizeH="0" baseline="0" noProof="0">
                  <a:ln>
                    <a:noFill/>
                  </a:ln>
                  <a:solidFill>
                    <a:schemeClr val="lt1"/>
                  </a:solidFill>
                  <a:effectLst/>
                  <a:uLnTx/>
                  <a:uFillTx/>
                  <a:latin typeface="+mn-lt"/>
                  <a:ea typeface="微软雅黑" panose="020B0503020204020204" pitchFamily="34" charset="-122"/>
                  <a:cs typeface="+mn-cs"/>
                </a:endParaRPr>
              </a:p>
            </p:txBody>
          </p:sp>
          <p:sp>
            <p:nvSpPr>
              <p:cNvPr id="15" name="椭圆 14"/>
              <p:cNvSpPr/>
              <p:nvPr/>
            </p:nvSpPr>
            <p:spPr>
              <a:xfrm>
                <a:off x="1716739" y="1324665"/>
                <a:ext cx="1805466" cy="1805466"/>
              </a:xfrm>
              <a:prstGeom prst="ellipse">
                <a:avLst/>
              </a:prstGeom>
              <a:solidFill>
                <a:srgbClr val="A5A5A5"/>
              </a:solidFill>
              <a:ln w="28575" cap="flat">
                <a:noFill/>
                <a:prstDash val="solid"/>
                <a:miter lim="800000"/>
              </a:ln>
              <a:effectLst>
                <a:outerShdw blurRad="228600" dist="228600" dir="5400000" algn="t" rotWithShape="0">
                  <a:schemeClr val="tx1">
                    <a:lumMod val="85000"/>
                    <a:lumOff val="15000"/>
                    <a:alpha val="28000"/>
                  </a:schemeClr>
                </a:outerShdw>
              </a:effectLst>
            </p:spPr>
            <p:txBody>
              <a:bodyPr lIns="54412" tIns="27206" rIns="54412" bIns="27206"/>
              <a:lstStyle/>
              <a:p>
                <a:pPr marL="0" marR="0" lvl="0" indent="0" algn="l"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7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grpSp>
        <p:sp>
          <p:nvSpPr>
            <p:cNvPr id="34826" name="TextBox 12"/>
            <p:cNvSpPr txBox="1"/>
            <p:nvPr/>
          </p:nvSpPr>
          <p:spPr>
            <a:xfrm>
              <a:off x="4621864" y="2565157"/>
              <a:ext cx="1933193" cy="1434275"/>
            </a:xfrm>
            <a:prstGeom prst="rect">
              <a:avLst/>
            </a:prstGeom>
            <a:noFill/>
            <a:ln w="9525">
              <a:noFill/>
            </a:ln>
          </p:spPr>
          <p:txBody>
            <a:bodyPr anchor="t">
              <a:spAutoFit/>
            </a:bodyPr>
            <a:p>
              <a:pPr algn="ctr"/>
              <a:r>
                <a:rPr lang="en-US" altLang="zh-CN" sz="1585" dirty="0">
                  <a:solidFill>
                    <a:schemeClr val="bg1"/>
                  </a:solidFill>
                  <a:latin typeface="微软雅黑" panose="020B0503020204020204" pitchFamily="34" charset="-122"/>
                  <a:ea typeface="微软雅黑" panose="020B0503020204020204" pitchFamily="34" charset="-122"/>
                </a:rPr>
                <a:t>1</a:t>
              </a:r>
              <a:endParaRPr lang="en-US" altLang="zh-CN" sz="1585" dirty="0">
                <a:solidFill>
                  <a:schemeClr val="bg1"/>
                </a:solidFill>
                <a:latin typeface="微软雅黑" panose="020B0503020204020204" pitchFamily="34" charset="-122"/>
                <a:ea typeface="微软雅黑" panose="020B0503020204020204" pitchFamily="34" charset="-122"/>
              </a:endParaRPr>
            </a:p>
          </p:txBody>
        </p:sp>
      </p:grpSp>
      <p:sp>
        <p:nvSpPr>
          <p:cNvPr id="16" name="原创设计师QQ598969553      _6"/>
          <p:cNvSpPr/>
          <p:nvPr/>
        </p:nvSpPr>
        <p:spPr bwMode="auto">
          <a:xfrm>
            <a:off x="2452931" y="3018997"/>
            <a:ext cx="875597" cy="483783"/>
          </a:xfrm>
          <a:prstGeom prst="rect">
            <a:avLst/>
          </a:prstGeom>
          <a:noFill/>
          <a:ln>
            <a:noFill/>
          </a:ln>
        </p:spPr>
        <p:txBody>
          <a:bodyPr lIns="0" tIns="0" rIns="0" bIns="0"/>
          <a:lstStyle/>
          <a:p>
            <a:pPr marL="0" marR="0" lvl="0" indent="0" algn="l" defTabSz="914400" rtl="0" eaLnBrk="1" fontAlgn="auto" latinLnBrk="0" hangingPunct="1">
              <a:lnSpc>
                <a:spcPct val="120000"/>
              </a:lnSpc>
              <a:spcBef>
                <a:spcPct val="0"/>
              </a:spcBef>
              <a:spcAft>
                <a:spcPct val="0"/>
              </a:spcAft>
              <a:buClrTx/>
              <a:buSzTx/>
              <a:buFontTx/>
              <a:buNone/>
              <a:defRPr/>
            </a:pPr>
            <a:r>
              <a:rPr lang="zh-CN" sz="1110" b="1" strike="noStrike" noProof="1">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坚持饮食疗法与运动疗法</a:t>
            </a:r>
            <a:endParaRPr kumimoji="0" lang="en-US" altLang="en-US" sz="111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17" name="原创设计师QQ598969553      _7"/>
          <p:cNvSpPr/>
          <p:nvPr>
            <p:custDataLst>
              <p:tags r:id="rId2"/>
            </p:custDataLst>
          </p:nvPr>
        </p:nvSpPr>
        <p:spPr>
          <a:xfrm flipV="1">
            <a:off x="1994345" y="2517576"/>
            <a:ext cx="162521" cy="170080"/>
          </a:xfrm>
          <a:prstGeom prst="ellipse">
            <a:avLst/>
          </a:prstGeom>
          <a:solidFill>
            <a:schemeClr val="bg1">
              <a:lumMod val="95000"/>
            </a:schemeClr>
          </a:solidFill>
          <a:ln w="57150">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70" b="0" i="0" u="none" strike="noStrike" kern="1200" cap="none" spc="0" normalizeH="0" baseline="0" noProof="0">
              <a:ln>
                <a:noFill/>
              </a:ln>
              <a:solidFill>
                <a:schemeClr val="bg1">
                  <a:lumMod val="50000"/>
                </a:schemeClr>
              </a:solidFill>
              <a:effectLst/>
              <a:uLnTx/>
              <a:uFillTx/>
              <a:latin typeface="+mn-lt"/>
              <a:ea typeface="微软雅黑" panose="020B0503020204020204" pitchFamily="34" charset="-122"/>
              <a:cs typeface="+mn-cs"/>
            </a:endParaRPr>
          </a:p>
        </p:txBody>
      </p:sp>
      <p:cxnSp>
        <p:nvCxnSpPr>
          <p:cNvPr id="18" name="原创设计师QQ598969553      _8"/>
          <p:cNvCxnSpPr/>
          <p:nvPr/>
        </p:nvCxnSpPr>
        <p:spPr>
          <a:xfrm>
            <a:off x="2074975" y="2687657"/>
            <a:ext cx="0" cy="700477"/>
          </a:xfrm>
          <a:prstGeom prst="line">
            <a:avLst/>
          </a:prstGeom>
          <a:ln w="28575">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nvGrpSpPr>
          <p:cNvPr id="4" name="原创设计师QQ598969553      _9"/>
          <p:cNvGrpSpPr/>
          <p:nvPr/>
        </p:nvGrpSpPr>
        <p:grpSpPr>
          <a:xfrm>
            <a:off x="1858281" y="3092069"/>
            <a:ext cx="514019" cy="514019"/>
            <a:chOff x="4508674" y="2118116"/>
            <a:chExt cx="2204282" cy="2204282"/>
          </a:xfrm>
        </p:grpSpPr>
        <p:grpSp>
          <p:nvGrpSpPr>
            <p:cNvPr id="34831" name="组合 67"/>
            <p:cNvGrpSpPr/>
            <p:nvPr/>
          </p:nvGrpSpPr>
          <p:grpSpPr>
            <a:xfrm>
              <a:off x="4508674" y="2118116"/>
              <a:ext cx="2204282" cy="2204282"/>
              <a:chOff x="1517331" y="1125257"/>
              <a:chExt cx="2204282" cy="2204282"/>
            </a:xfrm>
          </p:grpSpPr>
          <p:sp>
            <p:nvSpPr>
              <p:cNvPr id="22" name="椭圆 21"/>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70" b="0" i="0" u="none" strike="noStrike" kern="1200" cap="none" spc="0" normalizeH="0" baseline="0" noProof="0">
                  <a:ln>
                    <a:noFill/>
                  </a:ln>
                  <a:solidFill>
                    <a:schemeClr val="lt1"/>
                  </a:solidFill>
                  <a:effectLst/>
                  <a:uLnTx/>
                  <a:uFillTx/>
                  <a:latin typeface="+mn-lt"/>
                  <a:ea typeface="微软雅黑" panose="020B0503020204020204" pitchFamily="34" charset="-122"/>
                  <a:cs typeface="+mn-cs"/>
                </a:endParaRPr>
              </a:p>
            </p:txBody>
          </p:sp>
          <p:sp>
            <p:nvSpPr>
              <p:cNvPr id="23" name="椭圆 22"/>
              <p:cNvSpPr/>
              <p:nvPr/>
            </p:nvSpPr>
            <p:spPr>
              <a:xfrm>
                <a:off x="1717227" y="1325157"/>
                <a:ext cx="1804486" cy="1804486"/>
              </a:xfrm>
              <a:prstGeom prst="ellipse">
                <a:avLst/>
              </a:prstGeom>
              <a:solidFill>
                <a:srgbClr val="A5A5A5"/>
              </a:solidFill>
              <a:ln w="28575" cap="flat">
                <a:solidFill>
                  <a:srgbClr val="A5A5A5"/>
                </a:solidFill>
                <a:prstDash val="solid"/>
                <a:miter lim="800000"/>
              </a:ln>
              <a:effectLst>
                <a:outerShdw blurRad="228600" dist="228600" dir="5400000" algn="t" rotWithShape="0">
                  <a:schemeClr val="tx1">
                    <a:lumMod val="85000"/>
                    <a:lumOff val="15000"/>
                    <a:alpha val="28000"/>
                  </a:schemeClr>
                </a:outerShdw>
              </a:effectLst>
            </p:spPr>
            <p:txBody>
              <a:bodyPr lIns="54412" tIns="27206" rIns="54412" bIns="27206"/>
              <a:lstStyle/>
              <a:p>
                <a:pPr marL="0" marR="0" lvl="0" indent="0" algn="l"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7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grpSp>
        <p:sp>
          <p:nvSpPr>
            <p:cNvPr id="34834" name="TextBox 20"/>
            <p:cNvSpPr txBox="1"/>
            <p:nvPr/>
          </p:nvSpPr>
          <p:spPr>
            <a:xfrm>
              <a:off x="4665608" y="2705777"/>
              <a:ext cx="1894329" cy="1437790"/>
            </a:xfrm>
            <a:prstGeom prst="rect">
              <a:avLst/>
            </a:prstGeom>
            <a:noFill/>
            <a:ln w="9525">
              <a:noFill/>
            </a:ln>
          </p:spPr>
          <p:txBody>
            <a:bodyPr anchor="t">
              <a:spAutoFit/>
            </a:bodyPr>
            <a:p>
              <a:pPr algn="ctr"/>
              <a:r>
                <a:rPr lang="en-US" altLang="zh-CN" sz="1585" dirty="0">
                  <a:solidFill>
                    <a:schemeClr val="bg1"/>
                  </a:solidFill>
                  <a:latin typeface="微软雅黑" panose="020B0503020204020204" pitchFamily="34" charset="-122"/>
                  <a:ea typeface="微软雅黑" panose="020B0503020204020204" pitchFamily="34" charset="-122"/>
                </a:rPr>
                <a:t>2</a:t>
              </a:r>
              <a:endParaRPr lang="en-US" altLang="zh-CN" sz="1585" dirty="0">
                <a:solidFill>
                  <a:schemeClr val="bg1"/>
                </a:solidFill>
                <a:latin typeface="微软雅黑" panose="020B0503020204020204" pitchFamily="34" charset="-122"/>
                <a:ea typeface="微软雅黑" panose="020B0503020204020204" pitchFamily="34" charset="-122"/>
              </a:endParaRPr>
            </a:p>
          </p:txBody>
        </p:sp>
      </p:grpSp>
      <p:sp>
        <p:nvSpPr>
          <p:cNvPr id="24" name="原创设计师QQ598969553      _10"/>
          <p:cNvSpPr/>
          <p:nvPr/>
        </p:nvSpPr>
        <p:spPr bwMode="auto">
          <a:xfrm>
            <a:off x="3366322" y="1377411"/>
            <a:ext cx="876856" cy="1050716"/>
          </a:xfrm>
          <a:prstGeom prst="rect">
            <a:avLst/>
          </a:prstGeom>
          <a:noFill/>
          <a:ln>
            <a:noFill/>
          </a:ln>
        </p:spPr>
        <p:txBody>
          <a:bodyPr lIns="0" tIns="0" rIns="0" bIns="0"/>
          <a:lstStyle/>
          <a:p>
            <a:pPr marL="0" marR="0" lvl="0" indent="0" algn="l" defTabSz="842645" rtl="0" eaLnBrk="1" fontAlgn="base" latinLnBrk="0" hangingPunct="1">
              <a:lnSpc>
                <a:spcPct val="125000"/>
              </a:lnSpc>
              <a:spcBef>
                <a:spcPct val="0"/>
              </a:spcBef>
              <a:spcAft>
                <a:spcPct val="0"/>
              </a:spcAft>
              <a:buClrTx/>
              <a:buSzTx/>
              <a:buFont typeface="Arial" panose="020B0604020202020204" pitchFamily="34" charset="0"/>
              <a:buNone/>
              <a:defRPr/>
            </a:pPr>
            <a:r>
              <a:rPr lang="zh-CN" sz="1110" b="1" strike="noStrike" noProof="1">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对症下药</a:t>
            </a:r>
            <a:endParaRPr kumimoji="0" lang="en-US" altLang="en-US" sz="111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25" name="原创设计师QQ598969553      _11"/>
          <p:cNvSpPr/>
          <p:nvPr>
            <p:custDataLst>
              <p:tags r:id="rId3"/>
            </p:custDataLst>
          </p:nvPr>
        </p:nvSpPr>
        <p:spPr>
          <a:xfrm flipV="1">
            <a:off x="2949312" y="2517576"/>
            <a:ext cx="163781" cy="170080"/>
          </a:xfrm>
          <a:prstGeom prst="ellipse">
            <a:avLst/>
          </a:prstGeom>
          <a:solidFill>
            <a:schemeClr val="bg1">
              <a:lumMod val="95000"/>
            </a:schemeClr>
          </a:solidFill>
          <a:ln w="57150">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70" b="0" i="0" u="none" strike="noStrike" kern="1200" cap="none" spc="0" normalizeH="0" baseline="0" noProof="0">
              <a:ln>
                <a:noFill/>
              </a:ln>
              <a:solidFill>
                <a:schemeClr val="bg1">
                  <a:lumMod val="50000"/>
                </a:schemeClr>
              </a:solidFill>
              <a:effectLst/>
              <a:uLnTx/>
              <a:uFillTx/>
              <a:latin typeface="+mn-lt"/>
              <a:ea typeface="微软雅黑" panose="020B0503020204020204" pitchFamily="34" charset="-122"/>
              <a:cs typeface="+mn-cs"/>
            </a:endParaRPr>
          </a:p>
        </p:txBody>
      </p:sp>
      <p:cxnSp>
        <p:nvCxnSpPr>
          <p:cNvPr id="26" name="原创设计师QQ598969553      _12"/>
          <p:cNvCxnSpPr/>
          <p:nvPr/>
        </p:nvCxnSpPr>
        <p:spPr>
          <a:xfrm flipV="1">
            <a:off x="3031202" y="1670956"/>
            <a:ext cx="0" cy="846620"/>
          </a:xfrm>
          <a:prstGeom prst="line">
            <a:avLst/>
          </a:prstGeom>
          <a:ln w="28575">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nvGrpSpPr>
          <p:cNvPr id="6" name="原创设计师QQ598969553      _13"/>
          <p:cNvGrpSpPr/>
          <p:nvPr/>
        </p:nvGrpSpPr>
        <p:grpSpPr>
          <a:xfrm>
            <a:off x="2814508" y="1449223"/>
            <a:ext cx="514019" cy="514019"/>
            <a:chOff x="4507630" y="2118116"/>
            <a:chExt cx="2205326" cy="2204282"/>
          </a:xfrm>
        </p:grpSpPr>
        <p:grpSp>
          <p:nvGrpSpPr>
            <p:cNvPr id="34839" name="组合 77"/>
            <p:cNvGrpSpPr/>
            <p:nvPr/>
          </p:nvGrpSpPr>
          <p:grpSpPr>
            <a:xfrm>
              <a:off x="4508674" y="2118116"/>
              <a:ext cx="2204282" cy="2204282"/>
              <a:chOff x="1517331" y="1125257"/>
              <a:chExt cx="2204282" cy="2204282"/>
            </a:xfrm>
          </p:grpSpPr>
          <p:sp>
            <p:nvSpPr>
              <p:cNvPr id="30" name="椭圆 29"/>
              <p:cNvSpPr/>
              <p:nvPr/>
            </p:nvSpPr>
            <p:spPr>
              <a:xfrm>
                <a:off x="1517331" y="1125257"/>
                <a:ext cx="2202799"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70" b="0" i="0" u="none" strike="noStrike" kern="1200" cap="none" spc="0" normalizeH="0" baseline="0" noProof="0">
                  <a:ln>
                    <a:noFill/>
                  </a:ln>
                  <a:solidFill>
                    <a:schemeClr val="lt1"/>
                  </a:solidFill>
                  <a:effectLst/>
                  <a:uLnTx/>
                  <a:uFillTx/>
                  <a:latin typeface="+mn-lt"/>
                  <a:ea typeface="微软雅黑" panose="020B0503020204020204" pitchFamily="34" charset="-122"/>
                  <a:cs typeface="+mn-cs"/>
                </a:endParaRPr>
              </a:p>
            </p:txBody>
          </p:sp>
          <p:sp>
            <p:nvSpPr>
              <p:cNvPr id="31" name="椭圆 30"/>
              <p:cNvSpPr/>
              <p:nvPr/>
            </p:nvSpPr>
            <p:spPr>
              <a:xfrm>
                <a:off x="1717096" y="1325157"/>
                <a:ext cx="1803272" cy="1804486"/>
              </a:xfrm>
              <a:prstGeom prst="ellipse">
                <a:avLst/>
              </a:prstGeom>
              <a:solidFill>
                <a:srgbClr val="A5A5A5"/>
              </a:solidFill>
              <a:ln w="28575" cap="flat">
                <a:solidFill>
                  <a:srgbClr val="A5A5A5"/>
                </a:solidFill>
                <a:prstDash val="solid"/>
                <a:miter lim="800000"/>
              </a:ln>
              <a:effectLst>
                <a:outerShdw blurRad="228600" dist="228600" dir="5400000" algn="t" rotWithShape="0">
                  <a:schemeClr val="tx1">
                    <a:lumMod val="85000"/>
                    <a:lumOff val="15000"/>
                    <a:alpha val="28000"/>
                  </a:schemeClr>
                </a:outerShdw>
              </a:effectLst>
            </p:spPr>
            <p:txBody>
              <a:bodyPr lIns="54412" tIns="27206" rIns="54412" bIns="27206"/>
              <a:lstStyle/>
              <a:p>
                <a:pPr marL="0" marR="0" lvl="0" indent="0" algn="l"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7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grpSp>
        <p:sp>
          <p:nvSpPr>
            <p:cNvPr id="34842" name="TextBox 28"/>
            <p:cNvSpPr txBox="1"/>
            <p:nvPr/>
          </p:nvSpPr>
          <p:spPr>
            <a:xfrm>
              <a:off x="4507630" y="2541711"/>
              <a:ext cx="1982486" cy="1437790"/>
            </a:xfrm>
            <a:prstGeom prst="rect">
              <a:avLst/>
            </a:prstGeom>
            <a:noFill/>
            <a:ln w="9525">
              <a:noFill/>
            </a:ln>
          </p:spPr>
          <p:txBody>
            <a:bodyPr anchor="t">
              <a:spAutoFit/>
            </a:bodyPr>
            <a:p>
              <a:pPr algn="ctr"/>
              <a:r>
                <a:rPr lang="en-US" altLang="zh-CN" sz="1585" dirty="0">
                  <a:solidFill>
                    <a:schemeClr val="bg1"/>
                  </a:solidFill>
                  <a:latin typeface="微软雅黑" panose="020B0503020204020204" pitchFamily="34" charset="-122"/>
                  <a:ea typeface="微软雅黑" panose="020B0503020204020204" pitchFamily="34" charset="-122"/>
                </a:rPr>
                <a:t>3</a:t>
              </a:r>
              <a:endParaRPr lang="en-US" altLang="zh-CN" sz="1585" dirty="0">
                <a:solidFill>
                  <a:schemeClr val="bg1"/>
                </a:solidFill>
                <a:latin typeface="微软雅黑" panose="020B0503020204020204" pitchFamily="34" charset="-122"/>
                <a:ea typeface="微软雅黑" panose="020B0503020204020204" pitchFamily="34" charset="-122"/>
              </a:endParaRPr>
            </a:p>
          </p:txBody>
        </p:sp>
      </p:grpSp>
      <p:sp>
        <p:nvSpPr>
          <p:cNvPr id="32" name="原创设计师QQ598969553      _14"/>
          <p:cNvSpPr/>
          <p:nvPr/>
        </p:nvSpPr>
        <p:spPr bwMode="auto">
          <a:xfrm>
            <a:off x="4369164" y="3495221"/>
            <a:ext cx="875597" cy="907093"/>
          </a:xfrm>
          <a:prstGeom prst="rect">
            <a:avLst/>
          </a:prstGeom>
          <a:noFill/>
          <a:ln>
            <a:noFill/>
          </a:ln>
        </p:spPr>
        <p:txBody>
          <a:bodyPr lIns="0" tIns="0" rIns="0" bIns="0"/>
          <a:lstStyle/>
          <a:p>
            <a:pPr marL="0" marR="0" lvl="0" indent="0" algn="l" defTabSz="914400" rtl="0" eaLnBrk="1" fontAlgn="auto" latinLnBrk="0" hangingPunct="1">
              <a:lnSpc>
                <a:spcPct val="120000"/>
              </a:lnSpc>
              <a:spcBef>
                <a:spcPct val="0"/>
              </a:spcBef>
              <a:spcAft>
                <a:spcPct val="0"/>
              </a:spcAft>
              <a:buClrTx/>
              <a:buSzTx/>
              <a:buFontTx/>
              <a:buNone/>
              <a:defRPr/>
            </a:pPr>
            <a:r>
              <a:rPr lang="zh-CN" sz="1110" b="1" strike="noStrike" noProof="1">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密切监视不良反应发生的情况</a:t>
            </a:r>
            <a:endParaRPr kumimoji="0" lang="en-US" altLang="en-US" sz="111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33" name="原创设计师QQ598969553      _15"/>
          <p:cNvSpPr/>
          <p:nvPr>
            <p:custDataLst>
              <p:tags r:id="rId4"/>
            </p:custDataLst>
          </p:nvPr>
        </p:nvSpPr>
        <p:spPr>
          <a:xfrm flipV="1">
            <a:off x="3944594" y="2510017"/>
            <a:ext cx="163781" cy="170080"/>
          </a:xfrm>
          <a:prstGeom prst="ellipse">
            <a:avLst/>
          </a:prstGeom>
          <a:solidFill>
            <a:schemeClr val="bg1">
              <a:lumMod val="95000"/>
            </a:schemeClr>
          </a:solidFill>
          <a:ln w="57150">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70" b="0" i="0" u="none" strike="noStrike" kern="1200" cap="none" spc="0" normalizeH="0" baseline="0" noProof="0">
              <a:ln>
                <a:noFill/>
              </a:ln>
              <a:solidFill>
                <a:schemeClr val="bg1">
                  <a:lumMod val="50000"/>
                </a:schemeClr>
              </a:solidFill>
              <a:effectLst/>
              <a:uLnTx/>
              <a:uFillTx/>
              <a:latin typeface="+mn-lt"/>
              <a:ea typeface="微软雅黑" panose="020B0503020204020204" pitchFamily="34" charset="-122"/>
              <a:cs typeface="+mn-cs"/>
            </a:endParaRPr>
          </a:p>
        </p:txBody>
      </p:sp>
      <p:grpSp>
        <p:nvGrpSpPr>
          <p:cNvPr id="12" name="原创设计师QQ598969553      _17"/>
          <p:cNvGrpSpPr/>
          <p:nvPr/>
        </p:nvGrpSpPr>
        <p:grpSpPr>
          <a:xfrm>
            <a:off x="3817349" y="3561993"/>
            <a:ext cx="514019" cy="514019"/>
            <a:chOff x="4508674" y="2118116"/>
            <a:chExt cx="2204282" cy="2204282"/>
          </a:xfrm>
        </p:grpSpPr>
        <p:grpSp>
          <p:nvGrpSpPr>
            <p:cNvPr id="34846" name="组合 85"/>
            <p:cNvGrpSpPr/>
            <p:nvPr/>
          </p:nvGrpSpPr>
          <p:grpSpPr>
            <a:xfrm>
              <a:off x="4508674" y="2118116"/>
              <a:ext cx="2204282" cy="2204282"/>
              <a:chOff x="1517331" y="1125257"/>
              <a:chExt cx="2204282" cy="2204282"/>
            </a:xfrm>
          </p:grpSpPr>
          <p:sp>
            <p:nvSpPr>
              <p:cNvPr id="38" name="椭圆 37"/>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70" b="0" i="0" u="none" strike="noStrike" kern="1200" cap="none" spc="0" normalizeH="0" baseline="0" noProof="0">
                  <a:ln>
                    <a:noFill/>
                  </a:ln>
                  <a:solidFill>
                    <a:schemeClr val="lt1"/>
                  </a:solidFill>
                  <a:effectLst/>
                  <a:uLnTx/>
                  <a:uFillTx/>
                  <a:latin typeface="+mn-lt"/>
                  <a:ea typeface="微软雅黑" panose="020B0503020204020204" pitchFamily="34" charset="-122"/>
                  <a:cs typeface="+mn-cs"/>
                </a:endParaRPr>
              </a:p>
            </p:txBody>
          </p:sp>
          <p:sp>
            <p:nvSpPr>
              <p:cNvPr id="39" name="椭圆 38"/>
              <p:cNvSpPr/>
              <p:nvPr/>
            </p:nvSpPr>
            <p:spPr>
              <a:xfrm>
                <a:off x="1717227" y="1325157"/>
                <a:ext cx="1804486" cy="1804486"/>
              </a:xfrm>
              <a:prstGeom prst="ellipse">
                <a:avLst/>
              </a:prstGeom>
              <a:solidFill>
                <a:srgbClr val="A5A5A5"/>
              </a:solidFill>
              <a:ln w="28575" cap="flat">
                <a:solidFill>
                  <a:srgbClr val="A5A5A5"/>
                </a:solidFill>
                <a:prstDash val="solid"/>
                <a:miter lim="800000"/>
              </a:ln>
              <a:effectLst>
                <a:outerShdw blurRad="228600" dist="228600" dir="5400000" algn="t" rotWithShape="0">
                  <a:schemeClr val="tx1">
                    <a:lumMod val="85000"/>
                    <a:lumOff val="15000"/>
                    <a:alpha val="28000"/>
                  </a:schemeClr>
                </a:outerShdw>
              </a:effectLst>
            </p:spPr>
            <p:txBody>
              <a:bodyPr lIns="54412" tIns="27206" rIns="54412" bIns="27206"/>
              <a:lstStyle/>
              <a:p>
                <a:pPr marL="0" marR="0" lvl="0" indent="0" algn="l"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7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grpSp>
        <p:sp>
          <p:nvSpPr>
            <p:cNvPr id="34849" name="TextBox 36"/>
            <p:cNvSpPr txBox="1"/>
            <p:nvPr/>
          </p:nvSpPr>
          <p:spPr>
            <a:xfrm>
              <a:off x="4636332" y="2541883"/>
              <a:ext cx="1944177" cy="1437790"/>
            </a:xfrm>
            <a:prstGeom prst="rect">
              <a:avLst/>
            </a:prstGeom>
            <a:noFill/>
            <a:ln w="9525">
              <a:noFill/>
            </a:ln>
          </p:spPr>
          <p:txBody>
            <a:bodyPr wrap="square" anchor="t">
              <a:spAutoFit/>
            </a:bodyPr>
            <a:p>
              <a:pPr algn="ctr"/>
              <a:r>
                <a:rPr lang="en-US" altLang="zh-CN" sz="1585" dirty="0">
                  <a:solidFill>
                    <a:schemeClr val="bg1"/>
                  </a:solidFill>
                  <a:latin typeface="微软雅黑" panose="020B0503020204020204" pitchFamily="34" charset="-122"/>
                  <a:ea typeface="微软雅黑" panose="020B0503020204020204" pitchFamily="34" charset="-122"/>
                </a:rPr>
                <a:t>4</a:t>
              </a:r>
              <a:endParaRPr lang="en-US" altLang="zh-CN" sz="1585" dirty="0">
                <a:solidFill>
                  <a:schemeClr val="bg1"/>
                </a:solidFill>
                <a:latin typeface="微软雅黑" panose="020B0503020204020204" pitchFamily="34" charset="-122"/>
                <a:ea typeface="微软雅黑" panose="020B0503020204020204" pitchFamily="34" charset="-122"/>
              </a:endParaRPr>
            </a:p>
          </p:txBody>
        </p:sp>
      </p:grpSp>
      <p:sp>
        <p:nvSpPr>
          <p:cNvPr id="40" name="原创设计师QQ598969553      _18"/>
          <p:cNvSpPr/>
          <p:nvPr/>
        </p:nvSpPr>
        <p:spPr bwMode="auto">
          <a:xfrm>
            <a:off x="5264919" y="1159457"/>
            <a:ext cx="876856" cy="1073393"/>
          </a:xfrm>
          <a:prstGeom prst="rect">
            <a:avLst/>
          </a:prstGeom>
          <a:noFill/>
          <a:ln>
            <a:noFill/>
          </a:ln>
        </p:spPr>
        <p:txBody>
          <a:bodyPr lIns="0" tIns="0" rIns="0" bIns="0"/>
          <a:lstStyle/>
          <a:p>
            <a:pPr marL="0" marR="0" lvl="0" indent="0" algn="l" defTabSz="914400" rtl="0" eaLnBrk="1" fontAlgn="auto" latinLnBrk="0" hangingPunct="1">
              <a:lnSpc>
                <a:spcPct val="120000"/>
              </a:lnSpc>
              <a:spcBef>
                <a:spcPct val="0"/>
              </a:spcBef>
              <a:spcAft>
                <a:spcPct val="0"/>
              </a:spcAft>
              <a:buClrTx/>
              <a:buSzTx/>
              <a:buFontTx/>
              <a:buNone/>
              <a:defRPr/>
            </a:pPr>
            <a:r>
              <a:rPr lang="zh-CN" sz="1110" b="1" strike="noStrike" noProof="1">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联合用药</a:t>
            </a:r>
            <a:endParaRPr kumimoji="0" lang="en-US" altLang="en-US" sz="111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41" name="原创设计师QQ598969553      _19"/>
          <p:cNvSpPr/>
          <p:nvPr>
            <p:custDataLst>
              <p:tags r:id="rId5"/>
            </p:custDataLst>
          </p:nvPr>
        </p:nvSpPr>
        <p:spPr>
          <a:xfrm flipV="1">
            <a:off x="4869325" y="2523876"/>
            <a:ext cx="162521" cy="170080"/>
          </a:xfrm>
          <a:prstGeom prst="ellipse">
            <a:avLst/>
          </a:prstGeom>
          <a:solidFill>
            <a:schemeClr val="bg1">
              <a:lumMod val="95000"/>
            </a:schemeClr>
          </a:solidFill>
          <a:ln w="57150">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70" b="0" i="0" u="none" strike="noStrike" kern="1200" cap="none" spc="0" normalizeH="0" baseline="0" noProof="0">
              <a:ln>
                <a:noFill/>
              </a:ln>
              <a:solidFill>
                <a:schemeClr val="bg1">
                  <a:lumMod val="50000"/>
                </a:schemeClr>
              </a:solidFill>
              <a:effectLst/>
              <a:uLnTx/>
              <a:uFillTx/>
              <a:latin typeface="+mn-lt"/>
              <a:ea typeface="微软雅黑" panose="020B0503020204020204" pitchFamily="34" charset="-122"/>
              <a:cs typeface="+mn-cs"/>
            </a:endParaRPr>
          </a:p>
        </p:txBody>
      </p:sp>
      <p:cxnSp>
        <p:nvCxnSpPr>
          <p:cNvPr id="42" name="原创设计师QQ598969553      _20"/>
          <p:cNvCxnSpPr/>
          <p:nvPr/>
        </p:nvCxnSpPr>
        <p:spPr>
          <a:xfrm flipV="1">
            <a:off x="4951215" y="1401348"/>
            <a:ext cx="0" cy="1122528"/>
          </a:xfrm>
          <a:prstGeom prst="line">
            <a:avLst/>
          </a:prstGeom>
          <a:ln w="28575">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nvGrpSpPr>
          <p:cNvPr id="19" name="原创设计师QQ598969553      _21"/>
          <p:cNvGrpSpPr/>
          <p:nvPr/>
        </p:nvGrpSpPr>
        <p:grpSpPr>
          <a:xfrm>
            <a:off x="4733261" y="1106543"/>
            <a:ext cx="564413" cy="514019"/>
            <a:chOff x="4508674" y="2118116"/>
            <a:chExt cx="2420205" cy="2204282"/>
          </a:xfrm>
        </p:grpSpPr>
        <p:grpSp>
          <p:nvGrpSpPr>
            <p:cNvPr id="34854" name="组合 95"/>
            <p:cNvGrpSpPr/>
            <p:nvPr/>
          </p:nvGrpSpPr>
          <p:grpSpPr>
            <a:xfrm>
              <a:off x="4508674" y="2118116"/>
              <a:ext cx="2204282" cy="2204282"/>
              <a:chOff x="1517331" y="1125257"/>
              <a:chExt cx="2204282" cy="2204282"/>
            </a:xfrm>
          </p:grpSpPr>
          <p:sp>
            <p:nvSpPr>
              <p:cNvPr id="46" name="椭圆 45"/>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70" b="0" i="0" u="none" strike="noStrike" kern="1200" cap="none" spc="0" normalizeH="0" baseline="0" noProof="0">
                  <a:ln>
                    <a:noFill/>
                  </a:ln>
                  <a:solidFill>
                    <a:schemeClr val="lt1"/>
                  </a:solidFill>
                  <a:effectLst/>
                  <a:uLnTx/>
                  <a:uFillTx/>
                  <a:latin typeface="+mn-lt"/>
                  <a:ea typeface="微软雅黑" panose="020B0503020204020204" pitchFamily="34" charset="-122"/>
                  <a:cs typeface="+mn-cs"/>
                </a:endParaRPr>
              </a:p>
            </p:txBody>
          </p:sp>
          <p:sp>
            <p:nvSpPr>
              <p:cNvPr id="47" name="椭圆 46"/>
              <p:cNvSpPr/>
              <p:nvPr/>
            </p:nvSpPr>
            <p:spPr>
              <a:xfrm>
                <a:off x="1717227" y="1325157"/>
                <a:ext cx="1804486" cy="1804486"/>
              </a:xfrm>
              <a:prstGeom prst="ellipse">
                <a:avLst/>
              </a:prstGeom>
              <a:solidFill>
                <a:srgbClr val="A5A5A5"/>
              </a:solidFill>
              <a:ln w="28575" cap="flat">
                <a:solidFill>
                  <a:srgbClr val="A5A5A5"/>
                </a:solidFill>
                <a:prstDash val="solid"/>
                <a:miter lim="800000"/>
              </a:ln>
              <a:effectLst>
                <a:outerShdw blurRad="228600" dist="228600" dir="5400000" algn="t" rotWithShape="0">
                  <a:schemeClr val="tx1">
                    <a:lumMod val="85000"/>
                    <a:lumOff val="15000"/>
                    <a:alpha val="28000"/>
                  </a:schemeClr>
                </a:outerShdw>
              </a:effectLst>
            </p:spPr>
            <p:txBody>
              <a:bodyPr lIns="54412" tIns="27206" rIns="54412" bIns="27206"/>
              <a:lstStyle/>
              <a:p>
                <a:pPr marL="0" marR="0" lvl="0" indent="0" algn="l"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7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grpSp>
        <p:sp>
          <p:nvSpPr>
            <p:cNvPr id="34857" name="TextBox 44"/>
            <p:cNvSpPr txBox="1"/>
            <p:nvPr/>
          </p:nvSpPr>
          <p:spPr>
            <a:xfrm>
              <a:off x="5093494" y="2430457"/>
              <a:ext cx="1835385" cy="1437790"/>
            </a:xfrm>
            <a:prstGeom prst="rect">
              <a:avLst/>
            </a:prstGeom>
            <a:noFill/>
            <a:ln w="9525">
              <a:noFill/>
            </a:ln>
          </p:spPr>
          <p:txBody>
            <a:bodyPr anchor="t">
              <a:spAutoFit/>
            </a:bodyPr>
            <a:p>
              <a:r>
                <a:rPr lang="en-US" altLang="zh-CN" sz="1585" dirty="0">
                  <a:solidFill>
                    <a:schemeClr val="bg1"/>
                  </a:solidFill>
                  <a:latin typeface="微软雅黑" panose="020B0503020204020204" pitchFamily="34" charset="-122"/>
                  <a:ea typeface="微软雅黑" panose="020B0503020204020204" pitchFamily="34" charset="-122"/>
                </a:rPr>
                <a:t>5</a:t>
              </a:r>
              <a:endParaRPr lang="en-US" altLang="zh-CN" sz="1585" dirty="0">
                <a:solidFill>
                  <a:schemeClr val="bg1"/>
                </a:solidFill>
                <a:latin typeface="微软雅黑" panose="020B0503020204020204" pitchFamily="34" charset="-122"/>
                <a:ea typeface="微软雅黑" panose="020B0503020204020204" pitchFamily="34" charset="-122"/>
              </a:endParaRPr>
            </a:p>
          </p:txBody>
        </p:sp>
      </p:grpSp>
      <p:sp>
        <p:nvSpPr>
          <p:cNvPr id="48" name="原创设计师QQ598969553      _22"/>
          <p:cNvSpPr/>
          <p:nvPr/>
        </p:nvSpPr>
        <p:spPr bwMode="auto">
          <a:xfrm>
            <a:off x="6301776" y="3018997"/>
            <a:ext cx="876856" cy="1063314"/>
          </a:xfrm>
          <a:prstGeom prst="rect">
            <a:avLst/>
          </a:prstGeom>
          <a:noFill/>
          <a:ln>
            <a:noFill/>
          </a:ln>
        </p:spPr>
        <p:txBody>
          <a:bodyPr lIns="0" tIns="0" rIns="0" bIns="0"/>
          <a:lstStyle/>
          <a:p>
            <a:pPr marL="0" marR="0" lvl="0" indent="0" algn="l" defTabSz="914400" rtl="0" eaLnBrk="1" fontAlgn="auto" latinLnBrk="0" hangingPunct="1">
              <a:lnSpc>
                <a:spcPct val="120000"/>
              </a:lnSpc>
              <a:spcBef>
                <a:spcPct val="0"/>
              </a:spcBef>
              <a:spcAft>
                <a:spcPct val="0"/>
              </a:spcAft>
              <a:buClrTx/>
              <a:buSzTx/>
              <a:buFontTx/>
              <a:buNone/>
              <a:defRPr/>
            </a:pPr>
            <a:r>
              <a:rPr lang="zh-CN" sz="1110" b="1" strike="noStrike" noProof="1">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注意区分人群</a:t>
            </a:r>
            <a:endParaRPr kumimoji="0" lang="en-US" altLang="en-US" sz="111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49" name="原创设计师QQ598969553      _23"/>
          <p:cNvSpPr/>
          <p:nvPr>
            <p:custDataLst>
              <p:tags r:id="rId6"/>
            </p:custDataLst>
          </p:nvPr>
        </p:nvSpPr>
        <p:spPr>
          <a:xfrm flipV="1">
            <a:off x="5892324" y="2502458"/>
            <a:ext cx="162521" cy="171340"/>
          </a:xfrm>
          <a:prstGeom prst="ellipse">
            <a:avLst/>
          </a:prstGeom>
          <a:solidFill>
            <a:schemeClr val="bg1">
              <a:lumMod val="95000"/>
            </a:schemeClr>
          </a:solidFill>
          <a:ln w="57150">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70" b="0" i="0" u="none" strike="noStrike" kern="1200" cap="none" spc="0" normalizeH="0" baseline="0" noProof="0">
              <a:ln>
                <a:noFill/>
              </a:ln>
              <a:solidFill>
                <a:schemeClr val="bg1">
                  <a:lumMod val="50000"/>
                </a:schemeClr>
              </a:solidFill>
              <a:effectLst/>
              <a:uLnTx/>
              <a:uFillTx/>
              <a:latin typeface="+mn-lt"/>
              <a:ea typeface="微软雅黑" panose="020B0503020204020204" pitchFamily="34" charset="-122"/>
              <a:cs typeface="+mn-cs"/>
            </a:endParaRPr>
          </a:p>
        </p:txBody>
      </p:sp>
      <p:cxnSp>
        <p:nvCxnSpPr>
          <p:cNvPr id="50" name="原创设计师QQ598969553      _24"/>
          <p:cNvCxnSpPr/>
          <p:nvPr/>
        </p:nvCxnSpPr>
        <p:spPr>
          <a:xfrm>
            <a:off x="5974214" y="2673798"/>
            <a:ext cx="0" cy="699218"/>
          </a:xfrm>
          <a:prstGeom prst="line">
            <a:avLst/>
          </a:prstGeom>
          <a:ln w="28575">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nvGrpSpPr>
          <p:cNvPr id="21" name="原创设计师QQ598969553      _25"/>
          <p:cNvGrpSpPr/>
          <p:nvPr/>
        </p:nvGrpSpPr>
        <p:grpSpPr>
          <a:xfrm>
            <a:off x="5756261" y="3078211"/>
            <a:ext cx="514019" cy="514019"/>
            <a:chOff x="4508674" y="2118116"/>
            <a:chExt cx="2204282" cy="2204282"/>
          </a:xfrm>
        </p:grpSpPr>
        <p:grpSp>
          <p:nvGrpSpPr>
            <p:cNvPr id="34862" name="组合 103"/>
            <p:cNvGrpSpPr/>
            <p:nvPr/>
          </p:nvGrpSpPr>
          <p:grpSpPr>
            <a:xfrm>
              <a:off x="4508674" y="2118116"/>
              <a:ext cx="2204282" cy="2204282"/>
              <a:chOff x="1517331" y="1125257"/>
              <a:chExt cx="2204282" cy="2204282"/>
            </a:xfrm>
          </p:grpSpPr>
          <p:sp>
            <p:nvSpPr>
              <p:cNvPr id="54" name="椭圆 53"/>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70" b="0" i="0" u="none" strike="noStrike" kern="1200" cap="none" spc="0" normalizeH="0" baseline="0" noProof="0">
                  <a:ln>
                    <a:noFill/>
                  </a:ln>
                  <a:solidFill>
                    <a:schemeClr val="lt1"/>
                  </a:solidFill>
                  <a:effectLst/>
                  <a:uLnTx/>
                  <a:uFillTx/>
                  <a:latin typeface="+mn-lt"/>
                  <a:ea typeface="微软雅黑" panose="020B0503020204020204" pitchFamily="34" charset="-122"/>
                  <a:cs typeface="+mn-cs"/>
                </a:endParaRPr>
              </a:p>
            </p:txBody>
          </p:sp>
          <p:sp>
            <p:nvSpPr>
              <p:cNvPr id="55" name="椭圆 54"/>
              <p:cNvSpPr/>
              <p:nvPr/>
            </p:nvSpPr>
            <p:spPr>
              <a:xfrm>
                <a:off x="1717227" y="1325153"/>
                <a:ext cx="1804486" cy="1804486"/>
              </a:xfrm>
              <a:prstGeom prst="ellipse">
                <a:avLst/>
              </a:prstGeom>
              <a:solidFill>
                <a:srgbClr val="A5A5A5"/>
              </a:solidFill>
              <a:ln w="28575" cap="flat">
                <a:solidFill>
                  <a:srgbClr val="A5A5A5"/>
                </a:solidFill>
                <a:prstDash val="solid"/>
                <a:miter lim="800000"/>
              </a:ln>
              <a:effectLst>
                <a:outerShdw blurRad="228600" dist="228600" dir="5400000" algn="t" rotWithShape="0">
                  <a:schemeClr val="tx1">
                    <a:lumMod val="85000"/>
                    <a:lumOff val="15000"/>
                    <a:alpha val="28000"/>
                  </a:schemeClr>
                </a:outerShdw>
              </a:effectLst>
            </p:spPr>
            <p:txBody>
              <a:bodyPr lIns="54412" tIns="27206" rIns="54412" bIns="27206"/>
              <a:lstStyle/>
              <a:p>
                <a:pPr marL="0" marR="0" lvl="0" indent="0" algn="l"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7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grpSp>
        <p:sp>
          <p:nvSpPr>
            <p:cNvPr id="34865" name="TextBox 52"/>
            <p:cNvSpPr txBox="1"/>
            <p:nvPr/>
          </p:nvSpPr>
          <p:spPr>
            <a:xfrm>
              <a:off x="4635231" y="2379109"/>
              <a:ext cx="1949956" cy="1437790"/>
            </a:xfrm>
            <a:prstGeom prst="rect">
              <a:avLst/>
            </a:prstGeom>
            <a:noFill/>
            <a:ln w="9525">
              <a:noFill/>
            </a:ln>
          </p:spPr>
          <p:txBody>
            <a:bodyPr anchor="t">
              <a:spAutoFit/>
            </a:bodyPr>
            <a:p>
              <a:pPr algn="ctr"/>
              <a:r>
                <a:rPr lang="en-US" altLang="zh-CN" sz="1585" dirty="0">
                  <a:solidFill>
                    <a:schemeClr val="bg1"/>
                  </a:solidFill>
                  <a:latin typeface="微软雅黑" panose="020B0503020204020204" pitchFamily="34" charset="-122"/>
                  <a:ea typeface="微软雅黑" panose="020B0503020204020204" pitchFamily="34" charset="-122"/>
                </a:rPr>
                <a:t>6</a:t>
              </a:r>
              <a:endParaRPr lang="en-US" altLang="zh-CN" sz="1585" dirty="0">
                <a:solidFill>
                  <a:schemeClr val="bg1"/>
                </a:solidFill>
                <a:latin typeface="微软雅黑" panose="020B0503020204020204" pitchFamily="34" charset="-122"/>
                <a:ea typeface="微软雅黑" panose="020B0503020204020204" pitchFamily="34" charset="-122"/>
              </a:endParaRPr>
            </a:p>
          </p:txBody>
        </p:sp>
      </p:grpSp>
      <p:sp>
        <p:nvSpPr>
          <p:cNvPr id="56" name="原创设计师QQ598969553      _26"/>
          <p:cNvSpPr/>
          <p:nvPr/>
        </p:nvSpPr>
        <p:spPr bwMode="auto">
          <a:xfrm>
            <a:off x="7349972" y="1526074"/>
            <a:ext cx="1137646" cy="714336"/>
          </a:xfrm>
          <a:prstGeom prst="rect">
            <a:avLst/>
          </a:prstGeom>
          <a:noFill/>
          <a:ln>
            <a:noFill/>
          </a:ln>
        </p:spPr>
        <p:txBody>
          <a:bodyPr lIns="0" tIns="0" rIns="0" bIns="0"/>
          <a:lstStyle/>
          <a:p>
            <a:pPr marL="0" marR="0" lvl="0" indent="0" algn="l" defTabSz="914400" rtl="0" eaLnBrk="1" fontAlgn="auto" latinLnBrk="0" hangingPunct="1">
              <a:lnSpc>
                <a:spcPct val="120000"/>
              </a:lnSpc>
              <a:spcBef>
                <a:spcPct val="0"/>
              </a:spcBef>
              <a:spcAft>
                <a:spcPct val="0"/>
              </a:spcAft>
              <a:buClrTx/>
              <a:buSzTx/>
              <a:buFontTx/>
              <a:buNone/>
              <a:defRPr/>
            </a:pPr>
            <a:r>
              <a:rPr lang="zh-CN" sz="1110" b="1" strike="noStrike" noProof="1">
                <a:ln>
                  <a:noFill/>
                </a:ln>
                <a:effectLst/>
                <a:uLnTx/>
                <a:uFillTx/>
                <a:latin typeface="微软雅黑" panose="020B0503020204020204" pitchFamily="34" charset="-122"/>
                <a:ea typeface="微软雅黑" panose="020B0503020204020204" pitchFamily="34" charset="-122"/>
                <a:cs typeface="微软雅黑" panose="020B0503020204020204" pitchFamily="34" charset="-122"/>
                <a:sym typeface="+mn-ea"/>
              </a:rPr>
              <a:t>积极治疗原发病，做好“打持久战”的准备</a:t>
            </a:r>
            <a:endParaRPr kumimoji="0" lang="zh-CN" altLang="en-US" sz="1110" b="0" i="0" u="none" strike="noStrike" kern="0" cap="none" spc="0" normalizeH="0" baseline="0" noProof="0" dirty="0">
              <a:ln>
                <a:noFill/>
              </a:ln>
              <a:solidFill>
                <a:srgbClr val="77384B"/>
              </a:solidFill>
              <a:effectLst/>
              <a:uLnTx/>
              <a:uFillTx/>
              <a:latin typeface="+mn-lt"/>
              <a:ea typeface="+mn-ea"/>
              <a:cs typeface="+mn-ea"/>
              <a:sym typeface="+mn-lt"/>
            </a:endParaRPr>
          </a:p>
          <a:p>
            <a:pPr marL="0" marR="0" lvl="0" indent="0" algn="l" defTabSz="914400" rtl="0" eaLnBrk="1" fontAlgn="auto" latinLnBrk="0" hangingPunct="1">
              <a:lnSpc>
                <a:spcPct val="120000"/>
              </a:lnSpc>
              <a:spcBef>
                <a:spcPct val="0"/>
              </a:spcBef>
              <a:spcAft>
                <a:spcPct val="0"/>
              </a:spcAft>
              <a:buClrTx/>
              <a:buSzTx/>
              <a:buFontTx/>
              <a:buNone/>
              <a:defRPr/>
            </a:pPr>
            <a:endParaRPr kumimoji="0" lang="en-US" sz="1110" b="0" i="0" u="none" strike="noStrike" kern="1200" cap="none" spc="0" normalizeH="0" baseline="0" noProof="0" dirty="0">
              <a:ln>
                <a:noFill/>
              </a:ln>
              <a:solidFill>
                <a:schemeClr val="tx1">
                  <a:lumMod val="75000"/>
                  <a:lumOff val="25000"/>
                </a:schemeClr>
              </a:solidFill>
              <a:effectLst/>
              <a:uLnTx/>
              <a:uFillTx/>
              <a:latin typeface="微软雅黑" panose="020B0503020204020204" pitchFamily="34" charset="-122"/>
              <a:ea typeface="微软雅黑" panose="020B0503020204020204" pitchFamily="34" charset="-122"/>
              <a:cs typeface="Lato Light" charset="0"/>
              <a:sym typeface="Lato Light" charset="0"/>
            </a:endParaRPr>
          </a:p>
        </p:txBody>
      </p:sp>
      <p:sp>
        <p:nvSpPr>
          <p:cNvPr id="57" name="原创设计师QQ598969553      _27"/>
          <p:cNvSpPr/>
          <p:nvPr>
            <p:custDataLst>
              <p:tags r:id="rId7"/>
            </p:custDataLst>
          </p:nvPr>
        </p:nvSpPr>
        <p:spPr>
          <a:xfrm flipV="1">
            <a:off x="6953119" y="2502458"/>
            <a:ext cx="163781" cy="171340"/>
          </a:xfrm>
          <a:prstGeom prst="ellipse">
            <a:avLst/>
          </a:prstGeom>
          <a:solidFill>
            <a:schemeClr val="bg1">
              <a:lumMod val="95000"/>
            </a:schemeClr>
          </a:solidFill>
          <a:ln w="57150">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70" b="0" i="0" u="none" strike="noStrike" kern="1200" cap="none" spc="0" normalizeH="0" baseline="0" noProof="0">
              <a:ln>
                <a:noFill/>
              </a:ln>
              <a:solidFill>
                <a:schemeClr val="bg1">
                  <a:lumMod val="50000"/>
                </a:schemeClr>
              </a:solidFill>
              <a:effectLst/>
              <a:uLnTx/>
              <a:uFillTx/>
              <a:latin typeface="+mn-lt"/>
              <a:ea typeface="微软雅黑" panose="020B0503020204020204" pitchFamily="34" charset="-122"/>
              <a:cs typeface="+mn-cs"/>
            </a:endParaRPr>
          </a:p>
        </p:txBody>
      </p:sp>
      <p:cxnSp>
        <p:nvCxnSpPr>
          <p:cNvPr id="58" name="原创设计师QQ598969553      _28"/>
          <p:cNvCxnSpPr/>
          <p:nvPr/>
        </p:nvCxnSpPr>
        <p:spPr>
          <a:xfrm flipV="1">
            <a:off x="7035009" y="1657098"/>
            <a:ext cx="0" cy="845361"/>
          </a:xfrm>
          <a:prstGeom prst="line">
            <a:avLst/>
          </a:prstGeom>
          <a:ln w="28575">
            <a:solidFill>
              <a:schemeClr val="bg1">
                <a:lumMod val="50000"/>
              </a:schemeClr>
            </a:solidFill>
            <a:prstDash val="sysDot"/>
            <a:tailEnd type="oval"/>
          </a:ln>
        </p:spPr>
        <p:style>
          <a:lnRef idx="1">
            <a:schemeClr val="accent1"/>
          </a:lnRef>
          <a:fillRef idx="0">
            <a:schemeClr val="accent1"/>
          </a:fillRef>
          <a:effectRef idx="0">
            <a:schemeClr val="accent1"/>
          </a:effectRef>
          <a:fontRef idx="minor">
            <a:schemeClr val="tx1"/>
          </a:fontRef>
        </p:style>
      </p:cxnSp>
      <p:grpSp>
        <p:nvGrpSpPr>
          <p:cNvPr id="28" name="原创设计师QQ598969553      _29"/>
          <p:cNvGrpSpPr/>
          <p:nvPr/>
        </p:nvGrpSpPr>
        <p:grpSpPr>
          <a:xfrm>
            <a:off x="6817055" y="1435365"/>
            <a:ext cx="515279" cy="514019"/>
            <a:chOff x="4508674" y="2118116"/>
            <a:chExt cx="2204282" cy="2204282"/>
          </a:xfrm>
        </p:grpSpPr>
        <p:grpSp>
          <p:nvGrpSpPr>
            <p:cNvPr id="34870" name="组合 111"/>
            <p:cNvGrpSpPr/>
            <p:nvPr/>
          </p:nvGrpSpPr>
          <p:grpSpPr>
            <a:xfrm>
              <a:off x="4508674" y="2118116"/>
              <a:ext cx="2204282" cy="2204282"/>
              <a:chOff x="1517331" y="1125257"/>
              <a:chExt cx="2204282" cy="2204282"/>
            </a:xfrm>
          </p:grpSpPr>
          <p:sp>
            <p:nvSpPr>
              <p:cNvPr id="62" name="椭圆 61"/>
              <p:cNvSpPr/>
              <p:nvPr/>
            </p:nvSpPr>
            <p:spPr>
              <a:xfrm>
                <a:off x="1517331" y="1125257"/>
                <a:ext cx="2204282" cy="2204282"/>
              </a:xfrm>
              <a:prstGeom prst="ellipse">
                <a:avLst/>
              </a:prstGeom>
              <a:gradFill>
                <a:gsLst>
                  <a:gs pos="0">
                    <a:srgbClr val="EBEBEB"/>
                  </a:gs>
                  <a:gs pos="100000">
                    <a:srgbClr val="FEFEFE"/>
                  </a:gs>
                </a:gsLst>
                <a:lin ang="7530000" scaled="0"/>
              </a:gradFill>
              <a:ln w="12700">
                <a:solidFill>
                  <a:schemeClr val="bg1"/>
                </a:solidFill>
              </a:ln>
              <a:effectLst>
                <a:outerShdw blurRad="457200" dist="444500" dir="7800000" sx="89000" sy="89000" algn="t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70" b="0" i="0" u="none" strike="noStrike" kern="1200" cap="none" spc="0" normalizeH="0" baseline="0" noProof="0">
                  <a:ln>
                    <a:noFill/>
                  </a:ln>
                  <a:solidFill>
                    <a:schemeClr val="lt1"/>
                  </a:solidFill>
                  <a:effectLst/>
                  <a:uLnTx/>
                  <a:uFillTx/>
                  <a:latin typeface="+mn-lt"/>
                  <a:ea typeface="微软雅黑" panose="020B0503020204020204" pitchFamily="34" charset="-122"/>
                  <a:cs typeface="+mn-cs"/>
                </a:endParaRPr>
              </a:p>
            </p:txBody>
          </p:sp>
          <p:sp>
            <p:nvSpPr>
              <p:cNvPr id="63" name="椭圆 62"/>
              <p:cNvSpPr/>
              <p:nvPr/>
            </p:nvSpPr>
            <p:spPr>
              <a:xfrm>
                <a:off x="1716739" y="1325153"/>
                <a:ext cx="1805466" cy="1804486"/>
              </a:xfrm>
              <a:prstGeom prst="ellipse">
                <a:avLst/>
              </a:prstGeom>
              <a:solidFill>
                <a:srgbClr val="A5A5A5"/>
              </a:solidFill>
              <a:ln w="28575" cap="flat">
                <a:solidFill>
                  <a:srgbClr val="A5A5A5"/>
                </a:solidFill>
                <a:prstDash val="solid"/>
                <a:miter lim="800000"/>
              </a:ln>
              <a:effectLst>
                <a:outerShdw blurRad="228600" dist="228600" dir="5400000" algn="t" rotWithShape="0">
                  <a:schemeClr val="tx1">
                    <a:lumMod val="85000"/>
                    <a:lumOff val="15000"/>
                    <a:alpha val="28000"/>
                  </a:schemeClr>
                </a:outerShdw>
              </a:effectLst>
            </p:spPr>
            <p:txBody>
              <a:bodyPr lIns="54412" tIns="27206" rIns="54412" bIns="27206"/>
              <a:lstStyle/>
              <a:p>
                <a:pPr marL="0" marR="0" lvl="0" indent="0" algn="l"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070" b="0" i="0" u="none" strike="noStrike" kern="1200" cap="none" spc="0" normalizeH="0" baseline="0" noProof="0">
                  <a:ln>
                    <a:noFill/>
                  </a:ln>
                  <a:solidFill>
                    <a:prstClr val="black"/>
                  </a:solidFill>
                  <a:effectLst/>
                  <a:uLnTx/>
                  <a:uFillTx/>
                  <a:latin typeface="Arial" panose="020B0604020202020204" pitchFamily="34" charset="0"/>
                  <a:ea typeface="微软雅黑" panose="020B0503020204020204" pitchFamily="34" charset="-122"/>
                  <a:cs typeface="+mn-cs"/>
                </a:endParaRPr>
              </a:p>
            </p:txBody>
          </p:sp>
        </p:grpSp>
        <p:sp>
          <p:nvSpPr>
            <p:cNvPr id="34873" name="TextBox 60"/>
            <p:cNvSpPr txBox="1"/>
            <p:nvPr/>
          </p:nvSpPr>
          <p:spPr>
            <a:xfrm>
              <a:off x="4748056" y="2603687"/>
              <a:ext cx="1766582" cy="1437790"/>
            </a:xfrm>
            <a:prstGeom prst="rect">
              <a:avLst/>
            </a:prstGeom>
            <a:noFill/>
            <a:ln w="9525">
              <a:noFill/>
            </a:ln>
          </p:spPr>
          <p:txBody>
            <a:bodyPr anchor="t">
              <a:spAutoFit/>
            </a:bodyPr>
            <a:p>
              <a:pPr algn="ctr"/>
              <a:r>
                <a:rPr lang="en-US" altLang="zh-CN" sz="1585" dirty="0">
                  <a:solidFill>
                    <a:schemeClr val="bg1"/>
                  </a:solidFill>
                  <a:latin typeface="微软雅黑" panose="020B0503020204020204" pitchFamily="34" charset="-122"/>
                  <a:ea typeface="微软雅黑" panose="020B0503020204020204" pitchFamily="34" charset="-122"/>
                </a:rPr>
                <a:t>7</a:t>
              </a:r>
              <a:endParaRPr lang="en-US" altLang="zh-CN" sz="1585" dirty="0">
                <a:solidFill>
                  <a:schemeClr val="bg1"/>
                </a:solidFill>
                <a:latin typeface="微软雅黑" panose="020B0503020204020204" pitchFamily="34" charset="-122"/>
                <a:ea typeface="微软雅黑" panose="020B0503020204020204" pitchFamily="34" charset="-122"/>
              </a:endParaRPr>
            </a:p>
          </p:txBody>
        </p:sp>
      </p:grpSp>
      <p:sp>
        <p:nvSpPr>
          <p:cNvPr id="219" name=" 219"/>
          <p:cNvSpPr/>
          <p:nvPr/>
        </p:nvSpPr>
        <p:spPr>
          <a:xfrm>
            <a:off x="2452678" y="4327227"/>
            <a:ext cx="3534639" cy="349231"/>
          </a:xfrm>
          <a:prstGeom prst="roundRect">
            <a:avLst>
              <a:gd name="adj" fmla="val 50000"/>
            </a:avLst>
          </a:prstGeom>
          <a:solidFill>
            <a:schemeClr val="accent3">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2540" b="1" strike="noStrike" noProof="1">
                <a:ln>
                  <a:solidFill>
                    <a:schemeClr val="accent6">
                      <a:lumMod val="75000"/>
                    </a:schemeClr>
                  </a:solidFill>
                </a:ln>
                <a:solidFill>
                  <a:srgbClr val="002060"/>
                </a:solidFill>
                <a:effectLst/>
                <a:uLnTx/>
                <a:uFillTx/>
                <a:latin typeface="微软雅黑" panose="020B0503020204020204" pitchFamily="34" charset="-122"/>
                <a:ea typeface="微软雅黑" panose="020B0503020204020204" pitchFamily="34" charset="-122"/>
                <a:sym typeface="+mn-ea"/>
              </a:rPr>
              <a:t>高血脂的治疗原则</a:t>
            </a:r>
            <a:endParaRPr lang="zh-CN" altLang="en-US" sz="2540" b="1" strike="noStrike" noProof="1">
              <a:ln>
                <a:solidFill>
                  <a:schemeClr val="accent6">
                    <a:lumMod val="75000"/>
                  </a:schemeClr>
                </a:solidFill>
              </a:ln>
              <a:solidFill>
                <a:srgbClr val="002060"/>
              </a:solidFill>
              <a:effectLst/>
              <a:uLnTx/>
              <a:uFillTx/>
              <a:latin typeface="微软雅黑" panose="020B0503020204020204" pitchFamily="34" charset="-122"/>
              <a:ea typeface="微软雅黑" panose="020B0503020204020204" pitchFamily="34" charset="-122"/>
              <a:sym typeface="+mn-ea"/>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700"/>
                                        <p:tgtEl>
                                          <p:spTgt spid="9"/>
                                        </p:tgtEl>
                                      </p:cBhvr>
                                    </p:animEffect>
                                  </p:childTnLst>
                                </p:cTn>
                              </p:par>
                            </p:childTnLst>
                          </p:cTn>
                        </p:par>
                        <p:par>
                          <p:cTn id="12" fill="hold">
                            <p:stCondLst>
                              <p:cond delay="2000"/>
                            </p:stCondLst>
                            <p:childTnLst>
                              <p:par>
                                <p:cTn id="13" presetID="22" presetClass="entr" presetSubtype="4"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700"/>
                                        <p:tgtEl>
                                          <p:spTgt spid="17"/>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up)">
                                      <p:cBhvr>
                                        <p:cTn id="31" dur="500"/>
                                        <p:tgtEl>
                                          <p:spTgt spid="1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left)">
                                      <p:cBhvr>
                                        <p:cTn id="39" dur="500"/>
                                        <p:tgtEl>
                                          <p:spTgt spid="16"/>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700"/>
                                        <p:tgtEl>
                                          <p:spTgt spid="25"/>
                                        </p:tgtEl>
                                      </p:cBhvr>
                                    </p:animEffect>
                                  </p:childTnLst>
                                </p:cTn>
                              </p:par>
                            </p:childTnLst>
                          </p:cTn>
                        </p:par>
                        <p:par>
                          <p:cTn id="44" fill="hold">
                            <p:stCondLst>
                              <p:cond delay="1500"/>
                            </p:stCondLst>
                            <p:childTnLst>
                              <p:par>
                                <p:cTn id="45" presetID="22" presetClass="entr" presetSubtype="4"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fade">
                                      <p:cBhvr>
                                        <p:cTn id="52" dur="500"/>
                                        <p:tgtEl>
                                          <p:spTgt spid="6"/>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wipe(left)">
                                      <p:cBhvr>
                                        <p:cTn id="55" dur="500"/>
                                        <p:tgtEl>
                                          <p:spTgt spid="24"/>
                                        </p:tgtEl>
                                      </p:cBhvr>
                                    </p:animEffect>
                                  </p:childTnLst>
                                </p:cTn>
                              </p:par>
                            </p:childTnLst>
                          </p:cTn>
                        </p:par>
                        <p:par>
                          <p:cTn id="56" fill="hold">
                            <p:stCondLst>
                              <p:cond delay="500"/>
                            </p:stCondLst>
                            <p:childTnLst>
                              <p:par>
                                <p:cTn id="57" presetID="10" presetClass="entr" presetSubtype="0" fill="hold" grpId="0"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700"/>
                                        <p:tgtEl>
                                          <p:spTgt spid="33"/>
                                        </p:tgtEl>
                                      </p:cBhvr>
                                    </p:animEffect>
                                  </p:childTnLst>
                                </p:cTn>
                              </p:par>
                            </p:childTnLst>
                          </p:cTn>
                        </p:par>
                        <p:par>
                          <p:cTn id="60" fill="hold">
                            <p:stCondLst>
                              <p:cond delay="1500"/>
                            </p:stCondLst>
                            <p:childTnLst>
                              <p:par>
                                <p:cTn id="61" presetID="22" presetClass="entr" presetSubtype="1" fill="hold" nodeType="after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wipe(up)">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
                                        </p:tgtEl>
                                        <p:attrNameLst>
                                          <p:attrName>style.visibility</p:attrName>
                                        </p:attrNameLst>
                                      </p:cBhvr>
                                      <p:to>
                                        <p:strVal val="visible"/>
                                      </p:to>
                                    </p:set>
                                    <p:animEffect transition="in" filter="fade">
                                      <p:cBhvr>
                                        <p:cTn id="68" dur="500"/>
                                        <p:tgtEl>
                                          <p:spTgt spid="12"/>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left)">
                                      <p:cBhvr>
                                        <p:cTn id="71" dur="500"/>
                                        <p:tgtEl>
                                          <p:spTgt spid="32"/>
                                        </p:tgtEl>
                                      </p:cBhvr>
                                    </p:animEffect>
                                  </p:childTnLst>
                                </p:cTn>
                              </p:par>
                            </p:childTnLst>
                          </p:cTn>
                        </p:par>
                        <p:par>
                          <p:cTn id="72" fill="hold">
                            <p:stCondLst>
                              <p:cond delay="500"/>
                            </p:stCondLst>
                            <p:childTnLst>
                              <p:par>
                                <p:cTn id="73" presetID="10" presetClass="entr" presetSubtype="0" fill="hold" grpId="0" nodeType="afterEffect">
                                  <p:stCondLst>
                                    <p:cond delay="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700"/>
                                        <p:tgtEl>
                                          <p:spTgt spid="41"/>
                                        </p:tgtEl>
                                      </p:cBhvr>
                                    </p:animEffect>
                                  </p:childTnLst>
                                </p:cTn>
                              </p:par>
                            </p:childTnLst>
                          </p:cTn>
                        </p:par>
                        <p:par>
                          <p:cTn id="76" fill="hold">
                            <p:stCondLst>
                              <p:cond delay="1500"/>
                            </p:stCondLst>
                            <p:childTnLst>
                              <p:par>
                                <p:cTn id="77" presetID="22" presetClass="entr" presetSubtype="4" fill="hold" nodeType="after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wipe(down)">
                                      <p:cBhvr>
                                        <p:cTn id="79" dur="500"/>
                                        <p:tgtEl>
                                          <p:spTgt spid="4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19"/>
                                        </p:tgtEl>
                                        <p:attrNameLst>
                                          <p:attrName>style.visibility</p:attrName>
                                        </p:attrNameLst>
                                      </p:cBhvr>
                                      <p:to>
                                        <p:strVal val="visible"/>
                                      </p:to>
                                    </p:set>
                                    <p:animEffect transition="in" filter="fade">
                                      <p:cBhvr>
                                        <p:cTn id="84" dur="500"/>
                                        <p:tgtEl>
                                          <p:spTgt spid="19"/>
                                        </p:tgtEl>
                                      </p:cBhvr>
                                    </p:animEffect>
                                  </p:childTnLst>
                                </p:cTn>
                              </p:par>
                              <p:par>
                                <p:cTn id="85" presetID="22" presetClass="entr" presetSubtype="8"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wipe(left)">
                                      <p:cBhvr>
                                        <p:cTn id="87" dur="500"/>
                                        <p:tgtEl>
                                          <p:spTgt spid="40"/>
                                        </p:tgtEl>
                                      </p:cBhvr>
                                    </p:animEffect>
                                  </p:childTnLst>
                                </p:cTn>
                              </p:par>
                            </p:childTnLst>
                          </p:cTn>
                        </p:par>
                        <p:par>
                          <p:cTn id="88" fill="hold">
                            <p:stCondLst>
                              <p:cond delay="500"/>
                            </p:stCondLst>
                            <p:childTnLst>
                              <p:par>
                                <p:cTn id="89" presetID="10" presetClass="entr" presetSubtype="0" fill="hold" grpId="0" nodeType="afterEffect">
                                  <p:stCondLst>
                                    <p:cond delay="0"/>
                                  </p:stCondLst>
                                  <p:childTnLst>
                                    <p:set>
                                      <p:cBhvr>
                                        <p:cTn id="90" dur="1" fill="hold">
                                          <p:stCondLst>
                                            <p:cond delay="0"/>
                                          </p:stCondLst>
                                        </p:cTn>
                                        <p:tgtEl>
                                          <p:spTgt spid="49"/>
                                        </p:tgtEl>
                                        <p:attrNameLst>
                                          <p:attrName>style.visibility</p:attrName>
                                        </p:attrNameLst>
                                      </p:cBhvr>
                                      <p:to>
                                        <p:strVal val="visible"/>
                                      </p:to>
                                    </p:set>
                                    <p:animEffect transition="in" filter="fade">
                                      <p:cBhvr>
                                        <p:cTn id="91" dur="700"/>
                                        <p:tgtEl>
                                          <p:spTgt spid="49"/>
                                        </p:tgtEl>
                                      </p:cBhvr>
                                    </p:animEffect>
                                  </p:childTnLst>
                                </p:cTn>
                              </p:par>
                            </p:childTnLst>
                          </p:cTn>
                        </p:par>
                        <p:par>
                          <p:cTn id="92" fill="hold">
                            <p:stCondLst>
                              <p:cond delay="1500"/>
                            </p:stCondLst>
                            <p:childTnLst>
                              <p:par>
                                <p:cTn id="93" presetID="22" presetClass="entr" presetSubtype="1" fill="hold" nodeType="afterEffect">
                                  <p:stCondLst>
                                    <p:cond delay="0"/>
                                  </p:stCondLst>
                                  <p:childTnLst>
                                    <p:set>
                                      <p:cBhvr>
                                        <p:cTn id="94" dur="1" fill="hold">
                                          <p:stCondLst>
                                            <p:cond delay="0"/>
                                          </p:stCondLst>
                                        </p:cTn>
                                        <p:tgtEl>
                                          <p:spTgt spid="50"/>
                                        </p:tgtEl>
                                        <p:attrNameLst>
                                          <p:attrName>style.visibility</p:attrName>
                                        </p:attrNameLst>
                                      </p:cBhvr>
                                      <p:to>
                                        <p:strVal val="visible"/>
                                      </p:to>
                                    </p:set>
                                    <p:animEffect transition="in" filter="wipe(up)">
                                      <p:cBhvr>
                                        <p:cTn id="95" dur="500"/>
                                        <p:tgtEl>
                                          <p:spTgt spid="50"/>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nodeType="click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fade">
                                      <p:cBhvr>
                                        <p:cTn id="100" dur="500"/>
                                        <p:tgtEl>
                                          <p:spTgt spid="21"/>
                                        </p:tgtEl>
                                      </p:cBhvr>
                                    </p:animEffect>
                                  </p:childTnLst>
                                </p:cTn>
                              </p:par>
                              <p:par>
                                <p:cTn id="101" presetID="22" presetClass="entr" presetSubtype="8" fill="hold" grpId="0" nodeType="with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wipe(left)">
                                      <p:cBhvr>
                                        <p:cTn id="103" dur="500"/>
                                        <p:tgtEl>
                                          <p:spTgt spid="48"/>
                                        </p:tgtEl>
                                      </p:cBhvr>
                                    </p:animEffect>
                                  </p:childTnLst>
                                </p:cTn>
                              </p:par>
                            </p:childTnLst>
                          </p:cTn>
                        </p:par>
                        <p:par>
                          <p:cTn id="104" fill="hold">
                            <p:stCondLst>
                              <p:cond delay="500"/>
                            </p:stCondLst>
                            <p:childTnLst>
                              <p:par>
                                <p:cTn id="105" presetID="10" presetClass="entr" presetSubtype="0" fill="hold" grpId="0" nodeType="afterEffect">
                                  <p:stCondLst>
                                    <p:cond delay="0"/>
                                  </p:stCondLst>
                                  <p:childTnLst>
                                    <p:set>
                                      <p:cBhvr>
                                        <p:cTn id="106" dur="1" fill="hold">
                                          <p:stCondLst>
                                            <p:cond delay="0"/>
                                          </p:stCondLst>
                                        </p:cTn>
                                        <p:tgtEl>
                                          <p:spTgt spid="57"/>
                                        </p:tgtEl>
                                        <p:attrNameLst>
                                          <p:attrName>style.visibility</p:attrName>
                                        </p:attrNameLst>
                                      </p:cBhvr>
                                      <p:to>
                                        <p:strVal val="visible"/>
                                      </p:to>
                                    </p:set>
                                    <p:animEffect transition="in" filter="fade">
                                      <p:cBhvr>
                                        <p:cTn id="107" dur="700"/>
                                        <p:tgtEl>
                                          <p:spTgt spid="57"/>
                                        </p:tgtEl>
                                      </p:cBhvr>
                                    </p:animEffect>
                                  </p:childTnLst>
                                </p:cTn>
                              </p:par>
                            </p:childTnLst>
                          </p:cTn>
                        </p:par>
                        <p:par>
                          <p:cTn id="108" fill="hold">
                            <p:stCondLst>
                              <p:cond delay="1500"/>
                            </p:stCondLst>
                            <p:childTnLst>
                              <p:par>
                                <p:cTn id="109" presetID="22" presetClass="entr" presetSubtype="4" fill="hold" nodeType="afterEffect">
                                  <p:stCondLst>
                                    <p:cond delay="0"/>
                                  </p:stCondLst>
                                  <p:childTnLst>
                                    <p:set>
                                      <p:cBhvr>
                                        <p:cTn id="110" dur="1" fill="hold">
                                          <p:stCondLst>
                                            <p:cond delay="0"/>
                                          </p:stCondLst>
                                        </p:cTn>
                                        <p:tgtEl>
                                          <p:spTgt spid="58"/>
                                        </p:tgtEl>
                                        <p:attrNameLst>
                                          <p:attrName>style.visibility</p:attrName>
                                        </p:attrNameLst>
                                      </p:cBhvr>
                                      <p:to>
                                        <p:strVal val="visible"/>
                                      </p:to>
                                    </p:set>
                                    <p:animEffect transition="in" filter="wipe(down)">
                                      <p:cBhvr>
                                        <p:cTn id="111" dur="500"/>
                                        <p:tgtEl>
                                          <p:spTgt spid="58"/>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ntr" presetSubtype="0" fill="hold" nodeType="clickEffect">
                                  <p:stCondLst>
                                    <p:cond delay="0"/>
                                  </p:stCondLst>
                                  <p:childTnLst>
                                    <p:set>
                                      <p:cBhvr>
                                        <p:cTn id="115" dur="1" fill="hold">
                                          <p:stCondLst>
                                            <p:cond delay="0"/>
                                          </p:stCondLst>
                                        </p:cTn>
                                        <p:tgtEl>
                                          <p:spTgt spid="28"/>
                                        </p:tgtEl>
                                        <p:attrNameLst>
                                          <p:attrName>style.visibility</p:attrName>
                                        </p:attrNameLst>
                                      </p:cBhvr>
                                      <p:to>
                                        <p:strVal val="visible"/>
                                      </p:to>
                                    </p:set>
                                    <p:animEffect transition="in" filter="fade">
                                      <p:cBhvr>
                                        <p:cTn id="116" dur="500"/>
                                        <p:tgtEl>
                                          <p:spTgt spid="28"/>
                                        </p:tgtEl>
                                      </p:cBhvr>
                                    </p:animEffect>
                                  </p:childTnLst>
                                </p:cTn>
                              </p:par>
                              <p:par>
                                <p:cTn id="117" presetID="22" presetClass="entr" presetSubtype="8" fill="hold" grpId="0" nodeType="withEffect">
                                  <p:stCondLst>
                                    <p:cond delay="0"/>
                                  </p:stCondLst>
                                  <p:childTnLst>
                                    <p:set>
                                      <p:cBhvr>
                                        <p:cTn id="118" dur="1" fill="hold">
                                          <p:stCondLst>
                                            <p:cond delay="0"/>
                                          </p:stCondLst>
                                        </p:cTn>
                                        <p:tgtEl>
                                          <p:spTgt spid="56"/>
                                        </p:tgtEl>
                                        <p:attrNameLst>
                                          <p:attrName>style.visibility</p:attrName>
                                        </p:attrNameLst>
                                      </p:cBhvr>
                                      <p:to>
                                        <p:strVal val="visible"/>
                                      </p:to>
                                    </p:set>
                                    <p:animEffect transition="in" filter="wipe(left)">
                                      <p:cBhvr>
                                        <p:cTn id="119"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bldLvl="0" animBg="1"/>
      <p:bldP spid="9" grpId="0" bldLvl="0" animBg="1"/>
      <p:bldP spid="16" grpId="0"/>
      <p:bldP spid="17" grpId="0" bldLvl="0" animBg="1"/>
      <p:bldP spid="24" grpId="0"/>
      <p:bldP spid="25" grpId="0" bldLvl="0" animBg="1"/>
      <p:bldP spid="32" grpId="0"/>
      <p:bldP spid="33" grpId="0" bldLvl="0" animBg="1"/>
      <p:bldP spid="40" grpId="0"/>
      <p:bldP spid="41" grpId="0" bldLvl="0" animBg="1"/>
      <p:bldP spid="48" grpId="0"/>
      <p:bldP spid="49" grpId="0" bldLvl="0" animBg="1"/>
      <p:bldP spid="56" grpId="0"/>
      <p:bldP spid="57"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0241" name="组合 12"/>
          <p:cNvGrpSpPr/>
          <p:nvPr/>
        </p:nvGrpSpPr>
        <p:grpSpPr>
          <a:xfrm>
            <a:off x="560634" y="1571429"/>
            <a:ext cx="2228676" cy="2228676"/>
            <a:chOff x="2312265" y="1869576"/>
            <a:chExt cx="1854306" cy="1854302"/>
          </a:xfrm>
        </p:grpSpPr>
        <p:grpSp>
          <p:nvGrpSpPr>
            <p:cNvPr id="3" name="组合 46"/>
            <p:cNvGrpSpPr/>
            <p:nvPr/>
          </p:nvGrpSpPr>
          <p:grpSpPr>
            <a:xfrm>
              <a:off x="2312265" y="1869576"/>
              <a:ext cx="1854306" cy="1854302"/>
              <a:chOff x="304800" y="673100"/>
              <a:chExt cx="4000500" cy="4000500"/>
            </a:xfrm>
            <a:effectLst>
              <a:outerShdw blurRad="444500" dist="254000" dir="8100000" algn="tr" rotWithShape="0">
                <a:prstClr val="black">
                  <a:alpha val="50000"/>
                </a:prstClr>
              </a:outerShdw>
            </a:effectLst>
          </p:grpSpPr>
          <p:sp>
            <p:nvSpPr>
              <p:cNvPr id="8" name="同心圆 7"/>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70" b="0" i="0" u="none" strike="noStrike" kern="1200" cap="none" spc="0" normalizeH="0" baseline="0" noProof="0">
                  <a:ln>
                    <a:noFill/>
                  </a:ln>
                  <a:solidFill>
                    <a:schemeClr val="tx1"/>
                  </a:solidFill>
                  <a:effectLst/>
                  <a:uLnTx/>
                  <a:uFillTx/>
                  <a:latin typeface="+mn-lt"/>
                  <a:ea typeface="+mn-ea"/>
                  <a:cs typeface="+mn-cs"/>
                </a:endParaRPr>
              </a:p>
            </p:txBody>
          </p:sp>
          <p:sp>
            <p:nvSpPr>
              <p:cNvPr id="9" name="椭圆 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270" b="0" i="0" u="none" strike="noStrike" kern="1200" cap="none" spc="0" normalizeH="0" baseline="0" noProof="0">
                  <a:ln>
                    <a:noFill/>
                  </a:ln>
                  <a:solidFill>
                    <a:schemeClr val="tx1"/>
                  </a:solidFill>
                  <a:effectLst/>
                  <a:uLnTx/>
                  <a:uFillTx/>
                  <a:latin typeface="+mn-lt"/>
                  <a:ea typeface="+mn-ea"/>
                  <a:cs typeface="+mn-cs"/>
                </a:endParaRPr>
              </a:p>
            </p:txBody>
          </p:sp>
        </p:grpSp>
        <p:sp>
          <p:nvSpPr>
            <p:cNvPr id="7" name="TextBox 70"/>
            <p:cNvSpPr txBox="1"/>
            <p:nvPr/>
          </p:nvSpPr>
          <p:spPr>
            <a:xfrm>
              <a:off x="2611008" y="2409409"/>
              <a:ext cx="1256820" cy="595959"/>
            </a:xfrm>
            <a:prstGeom prst="rect">
              <a:avLst/>
            </a:prstGeom>
            <a:noFill/>
          </p:spPr>
          <p:txBody>
            <a:bodyPr lIns="0" tIns="0" rIns="0" bIns="0">
              <a:spAutoFit/>
            </a:bodyPr>
            <a:lstStyle/>
            <a:p>
              <a:pPr marR="0" algn="ctr" defTabSz="842645">
                <a:buClrTx/>
                <a:buSzTx/>
                <a:defRPr/>
              </a:pPr>
              <a:r>
                <a:rPr kumimoji="0" lang="zh-CN" altLang="en-US" sz="4655" b="1" kern="1200" cap="none" spc="0" normalizeH="0" baseline="0" noProof="0" dirty="0">
                  <a:solidFill>
                    <a:srgbClr val="5193FB"/>
                  </a:solidFill>
                  <a:latin typeface="微软雅黑" panose="020B0503020204020204" pitchFamily="34" charset="-122"/>
                  <a:ea typeface="微软雅黑" panose="020B0503020204020204" pitchFamily="34" charset="-122"/>
                  <a:cs typeface="+mn-cs"/>
                  <a:sym typeface="+mn-ea"/>
                </a:rPr>
                <a:t>目录</a:t>
              </a:r>
              <a:endParaRPr kumimoji="0" lang="zh-CN" altLang="en-US" sz="4655" b="1" kern="1200" cap="none" spc="0" normalizeH="0" baseline="0" noProof="0" dirty="0">
                <a:solidFill>
                  <a:srgbClr val="5193FB"/>
                </a:solidFill>
                <a:latin typeface="微软雅黑" panose="020B0503020204020204" pitchFamily="34" charset="-122"/>
                <a:ea typeface="微软雅黑" panose="020B0503020204020204" pitchFamily="34" charset="-122"/>
                <a:cs typeface="+mn-cs"/>
                <a:sym typeface="+mn-ea"/>
              </a:endParaRPr>
            </a:p>
          </p:txBody>
        </p:sp>
      </p:grpSp>
      <p:sp>
        <p:nvSpPr>
          <p:cNvPr id="10244" name="TextBox 140"/>
          <p:cNvSpPr txBox="1"/>
          <p:nvPr/>
        </p:nvSpPr>
        <p:spPr>
          <a:xfrm>
            <a:off x="3394039" y="1178355"/>
            <a:ext cx="2717499" cy="383540"/>
          </a:xfrm>
          <a:prstGeom prst="rect">
            <a:avLst/>
          </a:prstGeom>
          <a:noFill/>
          <a:ln w="9525">
            <a:noFill/>
          </a:ln>
        </p:spPr>
        <p:txBody>
          <a:bodyPr lIns="91381" tIns="45691" rIns="91381" bIns="45691" anchor="t">
            <a:spAutoFit/>
          </a:bodyPr>
          <a:p>
            <a:r>
              <a:rPr lang="zh-CN" altLang="en-US" sz="1905" b="1" dirty="0">
                <a:solidFill>
                  <a:srgbClr val="3F3F3F"/>
                </a:solidFill>
                <a:latin typeface="微软雅黑" panose="020B0503020204020204" pitchFamily="34" charset="-122"/>
                <a:ea typeface="微软雅黑" panose="020B0503020204020204" pitchFamily="34" charset="-122"/>
              </a:rPr>
              <a:t>高血脂是怎么回事</a:t>
            </a:r>
            <a:endParaRPr lang="zh-CN" altLang="en-US" sz="1905" b="1" dirty="0">
              <a:solidFill>
                <a:srgbClr val="3F3F3F"/>
              </a:solidFill>
              <a:latin typeface="微软雅黑" panose="020B0503020204020204" pitchFamily="34" charset="-122"/>
              <a:ea typeface="微软雅黑" panose="020B0503020204020204" pitchFamily="34" charset="-122"/>
            </a:endParaRPr>
          </a:p>
        </p:txBody>
      </p:sp>
      <p:grpSp>
        <p:nvGrpSpPr>
          <p:cNvPr id="10245" name="组合 19"/>
          <p:cNvGrpSpPr/>
          <p:nvPr/>
        </p:nvGrpSpPr>
        <p:grpSpPr>
          <a:xfrm>
            <a:off x="2412615" y="1038511"/>
            <a:ext cx="800005" cy="787407"/>
            <a:chOff x="3402224" y="483518"/>
            <a:chExt cx="864652" cy="864650"/>
          </a:xfrm>
        </p:grpSpPr>
        <p:grpSp>
          <p:nvGrpSpPr>
            <p:cNvPr id="5" name="组合 53"/>
            <p:cNvGrpSpPr/>
            <p:nvPr/>
          </p:nvGrpSpPr>
          <p:grpSpPr>
            <a:xfrm>
              <a:off x="3402224" y="483518"/>
              <a:ext cx="864652" cy="864650"/>
              <a:chOff x="304800" y="673100"/>
              <a:chExt cx="4000500" cy="4000500"/>
            </a:xfrm>
            <a:effectLst>
              <a:outerShdw blurRad="444500" dist="254000" dir="8100000" algn="tr" rotWithShape="0">
                <a:prstClr val="black">
                  <a:alpha val="50000"/>
                </a:prstClr>
              </a:outerShdw>
            </a:effectLst>
          </p:grpSpPr>
          <p:sp>
            <p:nvSpPr>
              <p:cNvPr id="15" name="同心圆 14"/>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65" b="0" i="0" u="none" strike="noStrike" kern="1200" cap="none" spc="0" normalizeH="0" baseline="0" noProof="0">
                  <a:ln>
                    <a:noFill/>
                  </a:ln>
                  <a:solidFill>
                    <a:schemeClr val="tx1"/>
                  </a:solidFill>
                  <a:effectLst/>
                  <a:uLnTx/>
                  <a:uFillTx/>
                  <a:latin typeface="+mn-lt"/>
                  <a:ea typeface="+mn-ea"/>
                  <a:cs typeface="+mn-cs"/>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65" b="0" i="0" u="none" strike="noStrike" kern="1200" cap="none" spc="0" normalizeH="0" baseline="0" noProof="0">
                  <a:ln>
                    <a:noFill/>
                  </a:ln>
                  <a:solidFill>
                    <a:schemeClr val="tx1"/>
                  </a:solidFill>
                  <a:effectLst/>
                  <a:uLnTx/>
                  <a:uFillTx/>
                  <a:latin typeface="+mn-lt"/>
                  <a:ea typeface="+mn-ea"/>
                  <a:cs typeface="+mn-cs"/>
                </a:endParaRPr>
              </a:p>
            </p:txBody>
          </p:sp>
        </p:grpSp>
        <p:sp>
          <p:nvSpPr>
            <p:cNvPr id="10247" name="TextBox 152"/>
            <p:cNvSpPr txBox="1"/>
            <p:nvPr/>
          </p:nvSpPr>
          <p:spPr>
            <a:xfrm>
              <a:off x="3542474" y="731339"/>
              <a:ext cx="585513" cy="428137"/>
            </a:xfrm>
            <a:prstGeom prst="rect">
              <a:avLst/>
            </a:prstGeom>
            <a:noFill/>
            <a:ln w="9525">
              <a:noFill/>
            </a:ln>
          </p:spPr>
          <p:txBody>
            <a:bodyPr lIns="0" tIns="0" rIns="0" bIns="0" anchor="t">
              <a:spAutoFit/>
            </a:bodyPr>
            <a:p>
              <a:pPr algn="ctr" defTabSz="843280"/>
              <a:r>
                <a:rPr lang="en-US" altLang="zh-CN" sz="2540" b="1" dirty="0">
                  <a:solidFill>
                    <a:srgbClr val="767171"/>
                  </a:solidFill>
                  <a:latin typeface="微软雅黑" panose="020B0503020204020204" pitchFamily="34" charset="-122"/>
                  <a:ea typeface="微软雅黑" panose="020B0503020204020204" pitchFamily="34" charset="-122"/>
                </a:rPr>
                <a:t>01</a:t>
              </a:r>
              <a:endParaRPr lang="zh-CN" altLang="en-US" sz="2540" b="1" dirty="0">
                <a:solidFill>
                  <a:srgbClr val="767171"/>
                </a:solidFill>
                <a:latin typeface="微软雅黑" panose="020B0503020204020204" pitchFamily="34" charset="-122"/>
                <a:ea typeface="微软雅黑" panose="020B0503020204020204" pitchFamily="34" charset="-122"/>
              </a:endParaRPr>
            </a:p>
          </p:txBody>
        </p:sp>
      </p:grpSp>
      <p:sp>
        <p:nvSpPr>
          <p:cNvPr id="10248" name="TextBox 141"/>
          <p:cNvSpPr txBox="1"/>
          <p:nvPr/>
        </p:nvSpPr>
        <p:spPr>
          <a:xfrm>
            <a:off x="3748058" y="2220252"/>
            <a:ext cx="2174503" cy="383540"/>
          </a:xfrm>
          <a:prstGeom prst="rect">
            <a:avLst/>
          </a:prstGeom>
          <a:noFill/>
          <a:ln w="9525">
            <a:noFill/>
          </a:ln>
        </p:spPr>
        <p:txBody>
          <a:bodyPr lIns="91381" tIns="45691" rIns="91381" bIns="45691" anchor="t">
            <a:spAutoFit/>
          </a:bodyPr>
          <a:p>
            <a:r>
              <a:rPr lang="zh-CN" altLang="en-US" sz="1905" b="1" dirty="0">
                <a:solidFill>
                  <a:srgbClr val="3F3F3F"/>
                </a:solidFill>
                <a:latin typeface="微软雅黑" panose="020B0503020204020204" pitchFamily="34" charset="-122"/>
                <a:ea typeface="微软雅黑" panose="020B0503020204020204" pitchFamily="34" charset="-122"/>
              </a:rPr>
              <a:t>高血脂的危害</a:t>
            </a:r>
            <a:endParaRPr lang="zh-CN" altLang="en-US" sz="1905" b="1" dirty="0">
              <a:solidFill>
                <a:srgbClr val="3F3F3F"/>
              </a:solidFill>
              <a:latin typeface="微软雅黑" panose="020B0503020204020204" pitchFamily="34" charset="-122"/>
              <a:ea typeface="微软雅黑" panose="020B0503020204020204" pitchFamily="34" charset="-122"/>
            </a:endParaRPr>
          </a:p>
        </p:txBody>
      </p:sp>
      <p:grpSp>
        <p:nvGrpSpPr>
          <p:cNvPr id="67593" name="组合 30"/>
          <p:cNvGrpSpPr/>
          <p:nvPr/>
        </p:nvGrpSpPr>
        <p:grpSpPr>
          <a:xfrm>
            <a:off x="2906477" y="2048912"/>
            <a:ext cx="800005" cy="800006"/>
            <a:chOff x="4515751" y="1419068"/>
            <a:chExt cx="864652" cy="864650"/>
          </a:xfrm>
        </p:grpSpPr>
        <p:grpSp>
          <p:nvGrpSpPr>
            <p:cNvPr id="17" name="组合 64"/>
            <p:cNvGrpSpPr/>
            <p:nvPr/>
          </p:nvGrpSpPr>
          <p:grpSpPr>
            <a:xfrm>
              <a:off x="4515751" y="1419068"/>
              <a:ext cx="864652" cy="864650"/>
              <a:chOff x="304800" y="673100"/>
              <a:chExt cx="4000500" cy="4000500"/>
            </a:xfrm>
            <a:effectLst>
              <a:outerShdw blurRad="444500" dist="254000" dir="8100000" algn="tr" rotWithShape="0">
                <a:prstClr val="black">
                  <a:alpha val="50000"/>
                </a:prstClr>
              </a:outerShdw>
            </a:effectLst>
          </p:grpSpPr>
          <p:sp>
            <p:nvSpPr>
              <p:cNvPr id="26" name="同心圆 2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65" b="0" i="0" u="none" strike="noStrike" kern="1200" cap="none" spc="0" normalizeH="0" baseline="0" noProof="0">
                  <a:ln>
                    <a:noFill/>
                  </a:ln>
                  <a:solidFill>
                    <a:schemeClr val="bg1"/>
                  </a:solidFill>
                  <a:effectLst/>
                  <a:uLnTx/>
                  <a:uFillTx/>
                  <a:latin typeface="+mn-lt"/>
                  <a:ea typeface="+mn-ea"/>
                  <a:cs typeface="+mn-cs"/>
                </a:endParaRPr>
              </a:p>
            </p:txBody>
          </p:sp>
          <p:sp>
            <p:nvSpPr>
              <p:cNvPr id="27" name="椭圆 2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65" b="0" i="0" u="none" strike="noStrike" kern="1200" cap="none" spc="0" normalizeH="0" baseline="0" noProof="0">
                  <a:ln>
                    <a:noFill/>
                  </a:ln>
                  <a:solidFill>
                    <a:schemeClr val="bg1"/>
                  </a:solidFill>
                  <a:effectLst/>
                  <a:uLnTx/>
                  <a:uFillTx/>
                  <a:latin typeface="+mn-lt"/>
                  <a:ea typeface="+mn-ea"/>
                  <a:cs typeface="+mn-cs"/>
                </a:endParaRPr>
              </a:p>
            </p:txBody>
          </p:sp>
        </p:grpSp>
        <p:sp>
          <p:nvSpPr>
            <p:cNvPr id="67595" name="TextBox 156"/>
            <p:cNvSpPr txBox="1"/>
            <p:nvPr/>
          </p:nvSpPr>
          <p:spPr>
            <a:xfrm>
              <a:off x="4656001" y="1666889"/>
              <a:ext cx="585513" cy="421395"/>
            </a:xfrm>
            <a:prstGeom prst="rect">
              <a:avLst/>
            </a:prstGeom>
            <a:noFill/>
            <a:ln w="9525">
              <a:noFill/>
            </a:ln>
          </p:spPr>
          <p:txBody>
            <a:bodyPr lIns="0" tIns="0" rIns="0" bIns="0" anchor="t">
              <a:spAutoFit/>
            </a:bodyPr>
            <a:p>
              <a:pPr algn="ctr" defTabSz="843280" fontAlgn="base"/>
              <a:r>
                <a:rPr lang="en-US" altLang="zh-CN" sz="2540" b="1" strike="noStrike" noProof="1" dirty="0">
                  <a:gradFill>
                    <a:gsLst>
                      <a:gs pos="21000">
                        <a:srgbClr val="53575C"/>
                      </a:gs>
                      <a:gs pos="88000">
                        <a:srgbClr val="C5C7CA"/>
                      </a:gs>
                    </a:gsLst>
                    <a:lin ang="5400000"/>
                  </a:gradFill>
                  <a:effectLst/>
                  <a:latin typeface="微软雅黑" panose="020B0503020204020204" pitchFamily="34" charset="-122"/>
                  <a:ea typeface="微软雅黑" panose="020B0503020204020204" pitchFamily="34" charset="-122"/>
                  <a:cs typeface="+mn-cs"/>
                </a:rPr>
                <a:t>02</a:t>
              </a:r>
              <a:endParaRPr lang="en-US" altLang="zh-CN" sz="2540" b="1" strike="noStrike" noProof="1" dirty="0">
                <a:gradFill>
                  <a:gsLst>
                    <a:gs pos="21000">
                      <a:srgbClr val="53575C"/>
                    </a:gs>
                    <a:gs pos="88000">
                      <a:srgbClr val="C5C7CA"/>
                    </a:gs>
                  </a:gsLst>
                  <a:lin ang="5400000"/>
                </a:gradFill>
                <a:effectLst/>
                <a:latin typeface="微软雅黑" panose="020B0503020204020204" pitchFamily="34" charset="-122"/>
                <a:ea typeface="微软雅黑" panose="020B0503020204020204" pitchFamily="34" charset="-122"/>
              </a:endParaRPr>
            </a:p>
          </p:txBody>
        </p:sp>
      </p:grpSp>
      <p:sp>
        <p:nvSpPr>
          <p:cNvPr id="10250" name="TextBox 142"/>
          <p:cNvSpPr txBox="1"/>
          <p:nvPr/>
        </p:nvSpPr>
        <p:spPr>
          <a:xfrm>
            <a:off x="3632151" y="3477583"/>
            <a:ext cx="2408835" cy="383540"/>
          </a:xfrm>
          <a:prstGeom prst="rect">
            <a:avLst/>
          </a:prstGeom>
          <a:noFill/>
          <a:ln w="9525">
            <a:noFill/>
          </a:ln>
        </p:spPr>
        <p:txBody>
          <a:bodyPr lIns="91381" tIns="45691" rIns="91381" bIns="45691" anchor="t">
            <a:spAutoFit/>
          </a:bodyPr>
          <a:p>
            <a:r>
              <a:rPr lang="zh-CN" altLang="en-US" sz="1905" b="1" dirty="0">
                <a:solidFill>
                  <a:srgbClr val="3F3F3F"/>
                </a:solidFill>
                <a:latin typeface="微软雅黑" panose="020B0503020204020204" pitchFamily="34" charset="-122"/>
                <a:ea typeface="微软雅黑" panose="020B0503020204020204" pitchFamily="34" charset="-122"/>
              </a:rPr>
              <a:t>高血脂的防与治</a:t>
            </a:r>
            <a:endParaRPr lang="zh-CN" altLang="en-US" sz="1905" b="1" dirty="0">
              <a:solidFill>
                <a:srgbClr val="3F3F3F"/>
              </a:solidFill>
              <a:latin typeface="微软雅黑" panose="020B0503020204020204" pitchFamily="34" charset="-122"/>
              <a:ea typeface="微软雅黑" panose="020B0503020204020204" pitchFamily="34" charset="-122"/>
            </a:endParaRPr>
          </a:p>
        </p:txBody>
      </p:sp>
      <p:grpSp>
        <p:nvGrpSpPr>
          <p:cNvPr id="10251" name="组合 36"/>
          <p:cNvGrpSpPr/>
          <p:nvPr/>
        </p:nvGrpSpPr>
        <p:grpSpPr>
          <a:xfrm>
            <a:off x="2722539" y="3178999"/>
            <a:ext cx="800005" cy="800005"/>
            <a:chOff x="4788024" y="2734782"/>
            <a:chExt cx="864652" cy="864650"/>
          </a:xfrm>
        </p:grpSpPr>
        <p:grpSp>
          <p:nvGrpSpPr>
            <p:cNvPr id="23" name="组合 70"/>
            <p:cNvGrpSpPr/>
            <p:nvPr/>
          </p:nvGrpSpPr>
          <p:grpSpPr>
            <a:xfrm>
              <a:off x="4788024" y="2734782"/>
              <a:ext cx="864652" cy="864650"/>
              <a:chOff x="304800" y="673100"/>
              <a:chExt cx="4000500" cy="4000500"/>
            </a:xfrm>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65" b="0" i="0" u="none" strike="noStrike" kern="1200" cap="none" spc="0" normalizeH="0" baseline="0" noProof="0">
                  <a:ln>
                    <a:noFill/>
                  </a:ln>
                  <a:solidFill>
                    <a:schemeClr val="bg1"/>
                  </a:solidFill>
                  <a:effectLst/>
                  <a:uLnTx/>
                  <a:uFillTx/>
                  <a:latin typeface="+mn-lt"/>
                  <a:ea typeface="+mn-ea"/>
                  <a:cs typeface="+mn-cs"/>
                </a:endParaRPr>
              </a:p>
            </p:txBody>
          </p:sp>
          <p:sp>
            <p:nvSpPr>
              <p:cNvPr id="33" name="椭圆 32"/>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842645"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165" b="0" i="0" u="none" strike="noStrike" kern="1200" cap="none" spc="0" normalizeH="0" baseline="0" noProof="0">
                  <a:ln>
                    <a:noFill/>
                  </a:ln>
                  <a:solidFill>
                    <a:schemeClr val="bg1"/>
                  </a:solidFill>
                  <a:effectLst/>
                  <a:uLnTx/>
                  <a:uFillTx/>
                  <a:latin typeface="+mn-lt"/>
                  <a:ea typeface="+mn-ea"/>
                  <a:cs typeface="+mn-cs"/>
                </a:endParaRPr>
              </a:p>
            </p:txBody>
          </p:sp>
        </p:grpSp>
        <p:sp>
          <p:nvSpPr>
            <p:cNvPr id="10253" name="TextBox 160"/>
            <p:cNvSpPr txBox="1"/>
            <p:nvPr/>
          </p:nvSpPr>
          <p:spPr>
            <a:xfrm>
              <a:off x="4928274" y="2982603"/>
              <a:ext cx="585513" cy="421395"/>
            </a:xfrm>
            <a:prstGeom prst="rect">
              <a:avLst/>
            </a:prstGeom>
            <a:noFill/>
            <a:ln w="9525">
              <a:noFill/>
            </a:ln>
          </p:spPr>
          <p:txBody>
            <a:bodyPr lIns="0" tIns="0" rIns="0" bIns="0" anchor="t">
              <a:spAutoFit/>
            </a:bodyPr>
            <a:p>
              <a:pPr algn="ctr" defTabSz="843280"/>
              <a:r>
                <a:rPr lang="en-US" altLang="zh-CN" sz="2540" b="1" dirty="0">
                  <a:solidFill>
                    <a:srgbClr val="767171"/>
                  </a:solidFill>
                  <a:latin typeface="微软雅黑" panose="020B0503020204020204" pitchFamily="34" charset="-122"/>
                  <a:ea typeface="微软雅黑" panose="020B0503020204020204" pitchFamily="34" charset="-122"/>
                </a:rPr>
                <a:t>03</a:t>
              </a:r>
              <a:endParaRPr lang="zh-CN" altLang="en-US" sz="2540" b="1" dirty="0">
                <a:solidFill>
                  <a:srgbClr val="767171"/>
                </a:solidFill>
                <a:latin typeface="微软雅黑" panose="020B0503020204020204" pitchFamily="34" charset="-122"/>
                <a:ea typeface="微软雅黑" panose="020B0503020204020204" pitchFamily="34" charset="-122"/>
              </a:endParaRPr>
            </a:p>
          </p:txBody>
        </p:sp>
      </p:grpSp>
      <p:sp>
        <p:nvSpPr>
          <p:cNvPr id="10254" name="矩形 47"/>
          <p:cNvSpPr/>
          <p:nvPr/>
        </p:nvSpPr>
        <p:spPr>
          <a:xfrm>
            <a:off x="1173255" y="2969863"/>
            <a:ext cx="1256665" cy="323215"/>
          </a:xfrm>
          <a:prstGeom prst="rect">
            <a:avLst/>
          </a:prstGeom>
          <a:noFill/>
          <a:ln w="9525">
            <a:noFill/>
          </a:ln>
        </p:spPr>
        <p:txBody>
          <a:bodyPr wrap="none" anchor="t">
            <a:spAutoFit/>
          </a:bodyPr>
          <a:p>
            <a:pPr algn="ctr"/>
            <a:r>
              <a:rPr lang="en-US" altLang="zh-CN" sz="1510" b="1" dirty="0">
                <a:solidFill>
                  <a:srgbClr val="5193FB"/>
                </a:solidFill>
                <a:latin typeface="微软雅黑" panose="020B0503020204020204" pitchFamily="34" charset="-122"/>
                <a:ea typeface="微软雅黑" panose="020B0503020204020204" pitchFamily="34" charset="-122"/>
              </a:rPr>
              <a:t>CONTENTS</a:t>
            </a:r>
            <a:endParaRPr lang="zh-CN" altLang="en-US" sz="1510" b="1" dirty="0">
              <a:solidFill>
                <a:srgbClr val="5193FB"/>
              </a:solidFill>
              <a:latin typeface="微软雅黑" panose="020B0503020204020204" pitchFamily="34" charset="-122"/>
              <a:ea typeface="微软雅黑" panose="020B0503020204020204" pitchFamily="34" charset="-122"/>
            </a:endParaRPr>
          </a:p>
        </p:txBody>
      </p:sp>
    </p:spTree>
  </p:cSld>
  <p:clrMapOvr>
    <a:masterClrMapping/>
  </p:clrMapOvr>
  <p:transition spd="slow">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19" name=" 219"/>
          <p:cNvSpPr/>
          <p:nvPr/>
        </p:nvSpPr>
        <p:spPr>
          <a:xfrm>
            <a:off x="1082211" y="819297"/>
            <a:ext cx="3245377" cy="403152"/>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defTabSz="914400" eaLnBrk="1" fontAlgn="base" hangingPunct="1">
              <a:spcBef>
                <a:spcPts val="0"/>
              </a:spcBef>
              <a:buClrTx/>
              <a:buSzTx/>
              <a:buFontTx/>
              <a:defRPr/>
            </a:pPr>
            <a:r>
              <a:rPr lang="zh-CN" altLang="en-US" sz="2540" b="1" strike="noStrike" noProof="1">
                <a:ln>
                  <a:solidFill>
                    <a:schemeClr val="accent6">
                      <a:lumMod val="75000"/>
                    </a:schemeClr>
                  </a:solidFill>
                </a:ln>
                <a:solidFill>
                  <a:srgbClr val="002060"/>
                </a:solidFill>
                <a:effectLst/>
                <a:uLnTx/>
                <a:uFillTx/>
                <a:latin typeface="微软雅黑" panose="020B0503020204020204" pitchFamily="34" charset="-122"/>
                <a:ea typeface="微软雅黑" panose="020B0503020204020204" pitchFamily="34" charset="-122"/>
                <a:sym typeface="+mn-ea"/>
              </a:rPr>
              <a:t>常用降脂类药物分类</a:t>
            </a:r>
            <a:endParaRPr lang="zh-CN" altLang="en-US" sz="2540" b="1" strike="noStrike" noProof="1">
              <a:ln>
                <a:solidFill>
                  <a:schemeClr val="accent6">
                    <a:lumMod val="75000"/>
                  </a:schemeClr>
                </a:solidFill>
              </a:ln>
              <a:solidFill>
                <a:srgbClr val="002060"/>
              </a:solidFill>
              <a:effectLst/>
              <a:uLnTx/>
              <a:uFillTx/>
              <a:latin typeface="微软雅黑" panose="020B0503020204020204" pitchFamily="34" charset="-122"/>
              <a:ea typeface="微软雅黑" panose="020B0503020204020204" pitchFamily="34" charset="-122"/>
              <a:sym typeface="+mn-ea"/>
            </a:endParaRPr>
          </a:p>
        </p:txBody>
      </p:sp>
      <p:grpSp>
        <p:nvGrpSpPr>
          <p:cNvPr id="35842" name="组合 69"/>
          <p:cNvGrpSpPr/>
          <p:nvPr/>
        </p:nvGrpSpPr>
        <p:grpSpPr>
          <a:xfrm>
            <a:off x="2495766" y="3596009"/>
            <a:ext cx="999062" cy="1288828"/>
            <a:chOff x="6531977" y="3855357"/>
            <a:chExt cx="1147871" cy="1479128"/>
          </a:xfrm>
        </p:grpSpPr>
        <p:sp>
          <p:nvSpPr>
            <p:cNvPr id="35843" name="Freeform 6"/>
            <p:cNvSpPr/>
            <p:nvPr>
              <p:custDataLst>
                <p:tags r:id="rId1"/>
              </p:custDataLst>
            </p:nvPr>
          </p:nvSpPr>
          <p:spPr>
            <a:xfrm>
              <a:off x="6531977" y="3855357"/>
              <a:ext cx="1147871" cy="1479128"/>
            </a:xfrm>
            <a:custGeom>
              <a:avLst/>
              <a:gdLst/>
              <a:ahLst/>
              <a:cxnLst>
                <a:cxn ang="0">
                  <a:pos x="0" y="572856"/>
                </a:cxn>
                <a:cxn ang="0">
                  <a:pos x="573935" y="0"/>
                </a:cxn>
                <a:cxn ang="0">
                  <a:pos x="1147871" y="572856"/>
                </a:cxn>
                <a:cxn ang="0">
                  <a:pos x="573935" y="1145712"/>
                </a:cxn>
                <a:cxn ang="0">
                  <a:pos x="571356" y="1145712"/>
                </a:cxn>
                <a:cxn ang="0">
                  <a:pos x="571356" y="1145712"/>
                </a:cxn>
                <a:cxn ang="0">
                  <a:pos x="0" y="1479128"/>
                </a:cxn>
                <a:cxn ang="0">
                  <a:pos x="0" y="572856"/>
                </a:cxn>
              </a:cxnLst>
              <a:pathLst>
                <a:path w="890" h="1149">
                  <a:moveTo>
                    <a:pt x="0" y="445"/>
                  </a:moveTo>
                  <a:cubicBezTo>
                    <a:pt x="0" y="199"/>
                    <a:pt x="199" y="0"/>
                    <a:pt x="445" y="0"/>
                  </a:cubicBezTo>
                  <a:cubicBezTo>
                    <a:pt x="691" y="0"/>
                    <a:pt x="890" y="199"/>
                    <a:pt x="890" y="445"/>
                  </a:cubicBezTo>
                  <a:cubicBezTo>
                    <a:pt x="890" y="691"/>
                    <a:pt x="691" y="890"/>
                    <a:pt x="445" y="890"/>
                  </a:cubicBezTo>
                  <a:cubicBezTo>
                    <a:pt x="444" y="890"/>
                    <a:pt x="444" y="890"/>
                    <a:pt x="443" y="890"/>
                  </a:cubicBezTo>
                  <a:cubicBezTo>
                    <a:pt x="443" y="890"/>
                    <a:pt x="443" y="890"/>
                    <a:pt x="443" y="890"/>
                  </a:cubicBezTo>
                  <a:cubicBezTo>
                    <a:pt x="253" y="891"/>
                    <a:pt x="88" y="995"/>
                    <a:pt x="0" y="1149"/>
                  </a:cubicBezTo>
                  <a:cubicBezTo>
                    <a:pt x="0" y="445"/>
                    <a:pt x="0" y="445"/>
                    <a:pt x="0" y="445"/>
                  </a:cubicBezTo>
                </a:path>
              </a:pathLst>
            </a:custGeom>
            <a:solidFill>
              <a:srgbClr val="A5B592"/>
            </a:solidFill>
            <a:ln w="9525">
              <a:noFill/>
            </a:ln>
          </p:spPr>
          <p:txBody>
            <a:bodyPr/>
            <a:p>
              <a:endParaRPr lang="zh-CN" altLang="en-US" sz="100"/>
            </a:p>
          </p:txBody>
        </p:sp>
        <p:sp>
          <p:nvSpPr>
            <p:cNvPr id="35844" name="Oval 9"/>
            <p:cNvSpPr/>
            <p:nvPr>
              <p:custDataLst>
                <p:tags r:id="rId2"/>
              </p:custDataLst>
            </p:nvPr>
          </p:nvSpPr>
          <p:spPr>
            <a:xfrm>
              <a:off x="6605994" y="3930587"/>
              <a:ext cx="998624" cy="996197"/>
            </a:xfrm>
            <a:prstGeom prst="ellipse">
              <a:avLst/>
            </a:prstGeom>
            <a:solidFill>
              <a:srgbClr val="FFFFFF"/>
            </a:solidFill>
            <a:ln w="9525">
              <a:noFill/>
            </a:ln>
          </p:spPr>
          <p:txBody>
            <a:bodyPr wrap="square" lIns="54425" tIns="27212" rIns="54425" bIns="27212" anchor="t"/>
            <a:p>
              <a:pPr algn="ctr"/>
              <a:endParaRPr lang="zh-CN" altLang="en-US" sz="1190">
                <a:solidFill>
                  <a:srgbClr val="000000"/>
                </a:solidFill>
                <a:latin typeface="Arial" panose="020B0604020202020204" pitchFamily="34" charset="0"/>
                <a:ea typeface="宋体" panose="02010600030101010101" pitchFamily="2" charset="-122"/>
              </a:endParaRPr>
            </a:p>
          </p:txBody>
        </p:sp>
        <p:sp>
          <p:nvSpPr>
            <p:cNvPr id="35845" name="Oval 24"/>
            <p:cNvSpPr/>
            <p:nvPr>
              <p:custDataLst>
                <p:tags r:id="rId3"/>
              </p:custDataLst>
            </p:nvPr>
          </p:nvSpPr>
          <p:spPr>
            <a:xfrm>
              <a:off x="6605994" y="3930587"/>
              <a:ext cx="998624" cy="996197"/>
            </a:xfrm>
            <a:prstGeom prst="ellipse">
              <a:avLst/>
            </a:prstGeom>
            <a:solidFill>
              <a:srgbClr val="F3A447"/>
            </a:solidFill>
            <a:ln w="9525">
              <a:noFill/>
            </a:ln>
          </p:spPr>
          <p:txBody>
            <a:bodyPr wrap="square" lIns="54425" tIns="27212" rIns="54425" bIns="27212" anchor="t"/>
            <a:p>
              <a:pPr algn="ctr"/>
              <a:endParaRPr lang="zh-CN" altLang="en-US" sz="1190">
                <a:solidFill>
                  <a:srgbClr val="000000"/>
                </a:solidFill>
                <a:latin typeface="Arial" panose="020B0604020202020204" pitchFamily="34" charset="0"/>
                <a:ea typeface="宋体" panose="02010600030101010101" pitchFamily="2" charset="-122"/>
              </a:endParaRPr>
            </a:p>
          </p:txBody>
        </p:sp>
        <p:sp>
          <p:nvSpPr>
            <p:cNvPr id="35846" name="Freeform 25"/>
            <p:cNvSpPr/>
            <p:nvPr>
              <p:custDataLst>
                <p:tags r:id="rId4"/>
              </p:custDataLst>
            </p:nvPr>
          </p:nvSpPr>
          <p:spPr>
            <a:xfrm>
              <a:off x="7105912" y="3930587"/>
              <a:ext cx="498705" cy="996197"/>
            </a:xfrm>
            <a:custGeom>
              <a:avLst/>
              <a:gdLst/>
              <a:ahLst/>
              <a:cxnLst>
                <a:cxn ang="0">
                  <a:pos x="0" y="0"/>
                </a:cxn>
                <a:cxn ang="0">
                  <a:pos x="0" y="996197"/>
                </a:cxn>
                <a:cxn ang="0">
                  <a:pos x="498705" y="498098"/>
                </a:cxn>
                <a:cxn ang="0">
                  <a:pos x="0" y="0"/>
                </a:cxn>
              </a:cxnLst>
              <a:pathLst>
                <a:path w="387" h="774">
                  <a:moveTo>
                    <a:pt x="0" y="0"/>
                  </a:moveTo>
                  <a:cubicBezTo>
                    <a:pt x="0" y="774"/>
                    <a:pt x="0" y="774"/>
                    <a:pt x="0" y="774"/>
                  </a:cubicBezTo>
                  <a:cubicBezTo>
                    <a:pt x="214" y="774"/>
                    <a:pt x="387" y="601"/>
                    <a:pt x="387" y="387"/>
                  </a:cubicBezTo>
                  <a:cubicBezTo>
                    <a:pt x="387" y="173"/>
                    <a:pt x="214" y="0"/>
                    <a:pt x="0" y="0"/>
                  </a:cubicBezTo>
                  <a:close/>
                </a:path>
              </a:pathLst>
            </a:custGeom>
            <a:solidFill>
              <a:srgbClr val="F3A447"/>
            </a:solidFill>
            <a:ln w="9525">
              <a:noFill/>
            </a:ln>
          </p:spPr>
          <p:txBody>
            <a:bodyPr/>
            <a:p>
              <a:endParaRPr lang="zh-CN" altLang="en-US" sz="100"/>
            </a:p>
          </p:txBody>
        </p:sp>
        <p:sp>
          <p:nvSpPr>
            <p:cNvPr id="35847" name="稻壳儿小白白(http://dwz.cn/Wu2UP)"/>
            <p:cNvSpPr>
              <a:spLocks noEditPoints="1"/>
            </p:cNvSpPr>
            <p:nvPr>
              <p:custDataLst>
                <p:tags r:id="rId5"/>
              </p:custDataLst>
            </p:nvPr>
          </p:nvSpPr>
          <p:spPr>
            <a:xfrm>
              <a:off x="6961109" y="4082262"/>
              <a:ext cx="252111" cy="22968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1125102734" y="0"/>
                </a:cxn>
                <a:cxn ang="0">
                  <a:pos x="992824515"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1191308873" y="0"/>
                </a:cxn>
                <a:cxn ang="0">
                  <a:pos x="1191308873"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pathLst>
                <a:path w="929" h="850">
                  <a:moveTo>
                    <a:pt x="872" y="232"/>
                  </a:moveTo>
                  <a:cubicBezTo>
                    <a:pt x="814" y="177"/>
                    <a:pt x="814" y="177"/>
                    <a:pt x="814" y="177"/>
                  </a:cubicBezTo>
                  <a:cubicBezTo>
                    <a:pt x="512" y="491"/>
                    <a:pt x="512" y="491"/>
                    <a:pt x="512" y="491"/>
                  </a:cubicBezTo>
                  <a:cubicBezTo>
                    <a:pt x="505" y="499"/>
                    <a:pt x="494" y="504"/>
                    <a:pt x="484" y="504"/>
                  </a:cubicBezTo>
                  <a:cubicBezTo>
                    <a:pt x="484" y="504"/>
                    <a:pt x="484" y="504"/>
                    <a:pt x="484" y="504"/>
                  </a:cubicBezTo>
                  <a:cubicBezTo>
                    <a:pt x="473" y="504"/>
                    <a:pt x="462" y="499"/>
                    <a:pt x="455" y="491"/>
                  </a:cubicBezTo>
                  <a:cubicBezTo>
                    <a:pt x="297" y="328"/>
                    <a:pt x="297" y="328"/>
                    <a:pt x="297" y="328"/>
                  </a:cubicBezTo>
                  <a:cubicBezTo>
                    <a:pt x="73" y="564"/>
                    <a:pt x="73" y="564"/>
                    <a:pt x="73" y="564"/>
                  </a:cubicBezTo>
                  <a:cubicBezTo>
                    <a:pt x="65" y="573"/>
                    <a:pt x="55" y="577"/>
                    <a:pt x="44" y="577"/>
                  </a:cubicBezTo>
                  <a:cubicBezTo>
                    <a:pt x="34" y="577"/>
                    <a:pt x="25" y="573"/>
                    <a:pt x="17" y="566"/>
                  </a:cubicBezTo>
                  <a:cubicBezTo>
                    <a:pt x="1" y="551"/>
                    <a:pt x="0" y="525"/>
                    <a:pt x="15" y="509"/>
                  </a:cubicBezTo>
                  <a:cubicBezTo>
                    <a:pt x="268" y="243"/>
                    <a:pt x="268" y="243"/>
                    <a:pt x="268" y="243"/>
                  </a:cubicBezTo>
                  <a:cubicBezTo>
                    <a:pt x="276" y="235"/>
                    <a:pt x="286" y="231"/>
                    <a:pt x="297" y="231"/>
                  </a:cubicBezTo>
                  <a:cubicBezTo>
                    <a:pt x="297" y="231"/>
                    <a:pt x="297" y="231"/>
                    <a:pt x="297" y="231"/>
                  </a:cubicBezTo>
                  <a:cubicBezTo>
                    <a:pt x="308" y="231"/>
                    <a:pt x="318" y="235"/>
                    <a:pt x="326" y="243"/>
                  </a:cubicBezTo>
                  <a:cubicBezTo>
                    <a:pt x="484" y="406"/>
                    <a:pt x="484" y="406"/>
                    <a:pt x="484" y="406"/>
                  </a:cubicBezTo>
                  <a:cubicBezTo>
                    <a:pt x="757" y="122"/>
                    <a:pt x="757" y="122"/>
                    <a:pt x="757" y="122"/>
                  </a:cubicBezTo>
                  <a:cubicBezTo>
                    <a:pt x="699" y="67"/>
                    <a:pt x="699" y="67"/>
                    <a:pt x="699" y="67"/>
                  </a:cubicBezTo>
                  <a:cubicBezTo>
                    <a:pt x="929" y="0"/>
                    <a:pt x="929" y="0"/>
                    <a:pt x="929" y="0"/>
                  </a:cubicBezTo>
                  <a:lnTo>
                    <a:pt x="872" y="232"/>
                  </a:lnTo>
                  <a:close/>
                  <a:moveTo>
                    <a:pt x="44" y="630"/>
                  </a:moveTo>
                  <a:cubicBezTo>
                    <a:pt x="35" y="630"/>
                    <a:pt x="26" y="629"/>
                    <a:pt x="18" y="626"/>
                  </a:cubicBezTo>
                  <a:cubicBezTo>
                    <a:pt x="18" y="850"/>
                    <a:pt x="18" y="850"/>
                    <a:pt x="18" y="850"/>
                  </a:cubicBezTo>
                  <a:cubicBezTo>
                    <a:pt x="138" y="850"/>
                    <a:pt x="138" y="850"/>
                    <a:pt x="138" y="850"/>
                  </a:cubicBezTo>
                  <a:cubicBezTo>
                    <a:pt x="138" y="574"/>
                    <a:pt x="138" y="574"/>
                    <a:pt x="138" y="574"/>
                  </a:cubicBezTo>
                  <a:cubicBezTo>
                    <a:pt x="112" y="601"/>
                    <a:pt x="112" y="601"/>
                    <a:pt x="112" y="601"/>
                  </a:cubicBezTo>
                  <a:cubicBezTo>
                    <a:pt x="94" y="619"/>
                    <a:pt x="70" y="630"/>
                    <a:pt x="44" y="630"/>
                  </a:cubicBezTo>
                  <a:close/>
                  <a:moveTo>
                    <a:pt x="164" y="850"/>
                  </a:moveTo>
                  <a:cubicBezTo>
                    <a:pt x="284" y="850"/>
                    <a:pt x="284" y="850"/>
                    <a:pt x="284" y="850"/>
                  </a:cubicBezTo>
                  <a:cubicBezTo>
                    <a:pt x="284" y="420"/>
                    <a:pt x="284" y="420"/>
                    <a:pt x="284" y="420"/>
                  </a:cubicBezTo>
                  <a:cubicBezTo>
                    <a:pt x="164" y="546"/>
                    <a:pt x="164" y="546"/>
                    <a:pt x="164" y="546"/>
                  </a:cubicBezTo>
                  <a:lnTo>
                    <a:pt x="164" y="850"/>
                  </a:lnTo>
                  <a:close/>
                  <a:moveTo>
                    <a:pt x="417" y="528"/>
                  </a:moveTo>
                  <a:cubicBezTo>
                    <a:pt x="311" y="418"/>
                    <a:pt x="311" y="418"/>
                    <a:pt x="311" y="418"/>
                  </a:cubicBezTo>
                  <a:cubicBezTo>
                    <a:pt x="311" y="850"/>
                    <a:pt x="311" y="850"/>
                    <a:pt x="311" y="850"/>
                  </a:cubicBezTo>
                  <a:cubicBezTo>
                    <a:pt x="430" y="850"/>
                    <a:pt x="430" y="850"/>
                    <a:pt x="430" y="850"/>
                  </a:cubicBezTo>
                  <a:cubicBezTo>
                    <a:pt x="430" y="540"/>
                    <a:pt x="430" y="540"/>
                    <a:pt x="430" y="540"/>
                  </a:cubicBezTo>
                  <a:cubicBezTo>
                    <a:pt x="425" y="537"/>
                    <a:pt x="421" y="533"/>
                    <a:pt x="417" y="528"/>
                  </a:cubicBezTo>
                  <a:close/>
                  <a:moveTo>
                    <a:pt x="484" y="557"/>
                  </a:moveTo>
                  <a:cubicBezTo>
                    <a:pt x="474" y="557"/>
                    <a:pt x="466" y="555"/>
                    <a:pt x="457" y="553"/>
                  </a:cubicBezTo>
                  <a:cubicBezTo>
                    <a:pt x="457" y="850"/>
                    <a:pt x="457" y="850"/>
                    <a:pt x="457" y="850"/>
                  </a:cubicBezTo>
                  <a:cubicBezTo>
                    <a:pt x="577" y="850"/>
                    <a:pt x="577" y="850"/>
                    <a:pt x="577" y="850"/>
                  </a:cubicBezTo>
                  <a:cubicBezTo>
                    <a:pt x="577" y="501"/>
                    <a:pt x="577" y="501"/>
                    <a:pt x="577" y="501"/>
                  </a:cubicBezTo>
                  <a:cubicBezTo>
                    <a:pt x="551" y="528"/>
                    <a:pt x="551" y="528"/>
                    <a:pt x="551" y="528"/>
                  </a:cubicBezTo>
                  <a:cubicBezTo>
                    <a:pt x="533" y="546"/>
                    <a:pt x="509" y="557"/>
                    <a:pt x="484" y="557"/>
                  </a:cubicBezTo>
                  <a:close/>
                  <a:moveTo>
                    <a:pt x="603" y="473"/>
                  </a:moveTo>
                  <a:cubicBezTo>
                    <a:pt x="603" y="850"/>
                    <a:pt x="603" y="850"/>
                    <a:pt x="603" y="850"/>
                  </a:cubicBezTo>
                  <a:cubicBezTo>
                    <a:pt x="723" y="850"/>
                    <a:pt x="723" y="850"/>
                    <a:pt x="723" y="850"/>
                  </a:cubicBezTo>
                  <a:cubicBezTo>
                    <a:pt x="723" y="349"/>
                    <a:pt x="723" y="349"/>
                    <a:pt x="723" y="349"/>
                  </a:cubicBezTo>
                  <a:lnTo>
                    <a:pt x="603" y="473"/>
                  </a:lnTo>
                  <a:close/>
                  <a:moveTo>
                    <a:pt x="816" y="252"/>
                  </a:moveTo>
                  <a:cubicBezTo>
                    <a:pt x="750" y="321"/>
                    <a:pt x="750" y="321"/>
                    <a:pt x="750" y="321"/>
                  </a:cubicBezTo>
                  <a:cubicBezTo>
                    <a:pt x="750" y="850"/>
                    <a:pt x="750" y="850"/>
                    <a:pt x="750" y="850"/>
                  </a:cubicBezTo>
                  <a:cubicBezTo>
                    <a:pt x="870" y="850"/>
                    <a:pt x="870" y="850"/>
                    <a:pt x="870" y="850"/>
                  </a:cubicBezTo>
                  <a:cubicBezTo>
                    <a:pt x="870" y="304"/>
                    <a:pt x="870" y="304"/>
                    <a:pt x="870" y="304"/>
                  </a:cubicBezTo>
                  <a:lnTo>
                    <a:pt x="816" y="252"/>
                  </a:lnTo>
                  <a:close/>
                  <a:moveTo>
                    <a:pt x="816" y="252"/>
                  </a:moveTo>
                  <a:cubicBezTo>
                    <a:pt x="816" y="252"/>
                    <a:pt x="816" y="252"/>
                    <a:pt x="816" y="252"/>
                  </a:cubicBezTo>
                </a:path>
              </a:pathLst>
            </a:custGeom>
            <a:solidFill>
              <a:srgbClr val="FEFAC9"/>
            </a:solidFill>
            <a:ln w="9525">
              <a:noFill/>
            </a:ln>
          </p:spPr>
          <p:txBody>
            <a:bodyPr/>
            <a:p>
              <a:endParaRPr lang="zh-CN" altLang="en-US" sz="100"/>
            </a:p>
          </p:txBody>
        </p:sp>
        <p:sp>
          <p:nvSpPr>
            <p:cNvPr id="35848" name="文本框 75"/>
            <p:cNvSpPr txBox="1"/>
            <p:nvPr>
              <p:custDataLst>
                <p:tags r:id="rId6"/>
              </p:custDataLst>
            </p:nvPr>
          </p:nvSpPr>
          <p:spPr>
            <a:xfrm>
              <a:off x="6657272" y="4225964"/>
              <a:ext cx="911728" cy="760825"/>
            </a:xfrm>
            <a:prstGeom prst="rect">
              <a:avLst/>
            </a:prstGeom>
            <a:noFill/>
            <a:ln w="9525">
              <a:noFill/>
            </a:ln>
          </p:spPr>
          <p:txBody>
            <a:bodyPr wrap="square" anchor="t">
              <a:spAutoFit/>
            </a:bodyPr>
            <a:p>
              <a:pPr algn="ctr">
                <a:lnSpc>
                  <a:spcPct val="130000"/>
                </a:lnSpc>
              </a:pPr>
              <a:r>
                <a:rPr lang="zh-CN" altLang="en-US" sz="1430" dirty="0">
                  <a:solidFill>
                    <a:srgbClr val="FEFAC9"/>
                  </a:solidFill>
                  <a:latin typeface="Arial" panose="020B0604020202020204" pitchFamily="34" charset="0"/>
                  <a:ea typeface="宋体" panose="02010600030101010101" pitchFamily="2" charset="-122"/>
                  <a:sym typeface="宋体" panose="02010600030101010101" pitchFamily="2" charset="-122"/>
                </a:rPr>
                <a:t>胆酸螫合剂</a:t>
              </a:r>
              <a:endParaRPr lang="zh-CN" altLang="en-US" sz="1430" dirty="0">
                <a:solidFill>
                  <a:srgbClr val="FEFAC9"/>
                </a:solidFill>
                <a:latin typeface="Arial" panose="020B0604020202020204" pitchFamily="34" charset="0"/>
                <a:ea typeface="宋体" panose="02010600030101010101" pitchFamily="2" charset="-122"/>
                <a:sym typeface="宋体" panose="02010600030101010101" pitchFamily="2" charset="-122"/>
              </a:endParaRPr>
            </a:p>
          </p:txBody>
        </p:sp>
      </p:grpSp>
      <p:sp>
        <p:nvSpPr>
          <p:cNvPr id="78" name="椭圆 77"/>
          <p:cNvSpPr/>
          <p:nvPr>
            <p:custDataLst>
              <p:tags r:id="rId7"/>
            </p:custDataLst>
          </p:nvPr>
        </p:nvSpPr>
        <p:spPr>
          <a:xfrm>
            <a:off x="1539538" y="4850821"/>
            <a:ext cx="1786469" cy="65512"/>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zh-CN" altLang="en-US" sz="1190" strike="noStrike" noProof="1">
              <a:solidFill>
                <a:srgbClr val="FFFFFF"/>
              </a:solidFill>
            </a:endParaRPr>
          </a:p>
        </p:txBody>
      </p:sp>
      <p:grpSp>
        <p:nvGrpSpPr>
          <p:cNvPr id="35850" name="组合 78"/>
          <p:cNvGrpSpPr/>
          <p:nvPr/>
        </p:nvGrpSpPr>
        <p:grpSpPr>
          <a:xfrm>
            <a:off x="1433711" y="3243251"/>
            <a:ext cx="999062" cy="1286308"/>
            <a:chOff x="5311302" y="3448869"/>
            <a:chExt cx="1147871" cy="1477915"/>
          </a:xfrm>
        </p:grpSpPr>
        <p:sp>
          <p:nvSpPr>
            <p:cNvPr id="35851" name="Freeform 11"/>
            <p:cNvSpPr/>
            <p:nvPr>
              <p:custDataLst>
                <p:tags r:id="rId8"/>
              </p:custDataLst>
            </p:nvPr>
          </p:nvSpPr>
          <p:spPr>
            <a:xfrm>
              <a:off x="5311302" y="3448869"/>
              <a:ext cx="1147871" cy="1477915"/>
            </a:xfrm>
            <a:custGeom>
              <a:avLst/>
              <a:gdLst/>
              <a:ahLst/>
              <a:cxnLst>
                <a:cxn ang="0">
                  <a:pos x="1147871" y="572885"/>
                </a:cxn>
                <a:cxn ang="0">
                  <a:pos x="573935" y="0"/>
                </a:cxn>
                <a:cxn ang="0">
                  <a:pos x="0" y="572885"/>
                </a:cxn>
                <a:cxn ang="0">
                  <a:pos x="573935" y="1145770"/>
                </a:cxn>
                <a:cxn ang="0">
                  <a:pos x="576514" y="1145770"/>
                </a:cxn>
                <a:cxn ang="0">
                  <a:pos x="576514" y="1145770"/>
                </a:cxn>
                <a:cxn ang="0">
                  <a:pos x="1147871" y="1477915"/>
                </a:cxn>
                <a:cxn ang="0">
                  <a:pos x="1147871" y="572885"/>
                </a:cxn>
              </a:cxnLst>
              <a:pathLst>
                <a:path w="890" h="1148">
                  <a:moveTo>
                    <a:pt x="890" y="445"/>
                  </a:moveTo>
                  <a:cubicBezTo>
                    <a:pt x="890" y="199"/>
                    <a:pt x="691" y="0"/>
                    <a:pt x="445" y="0"/>
                  </a:cubicBezTo>
                  <a:cubicBezTo>
                    <a:pt x="199" y="0"/>
                    <a:pt x="0" y="199"/>
                    <a:pt x="0" y="445"/>
                  </a:cubicBezTo>
                  <a:cubicBezTo>
                    <a:pt x="0" y="691"/>
                    <a:pt x="199" y="890"/>
                    <a:pt x="445" y="890"/>
                  </a:cubicBezTo>
                  <a:cubicBezTo>
                    <a:pt x="446" y="890"/>
                    <a:pt x="446" y="890"/>
                    <a:pt x="447" y="890"/>
                  </a:cubicBezTo>
                  <a:cubicBezTo>
                    <a:pt x="447" y="890"/>
                    <a:pt x="447" y="890"/>
                    <a:pt x="447" y="890"/>
                  </a:cubicBezTo>
                  <a:cubicBezTo>
                    <a:pt x="637" y="891"/>
                    <a:pt x="802" y="995"/>
                    <a:pt x="890" y="1148"/>
                  </a:cubicBezTo>
                  <a:cubicBezTo>
                    <a:pt x="890" y="445"/>
                    <a:pt x="890" y="445"/>
                    <a:pt x="890" y="445"/>
                  </a:cubicBezTo>
                </a:path>
              </a:pathLst>
            </a:custGeom>
            <a:solidFill>
              <a:srgbClr val="A5B592"/>
            </a:solidFill>
            <a:ln w="9525">
              <a:noFill/>
            </a:ln>
          </p:spPr>
          <p:txBody>
            <a:bodyPr/>
            <a:p>
              <a:endParaRPr lang="zh-CN" altLang="en-US" sz="100"/>
            </a:p>
          </p:txBody>
        </p:sp>
        <p:sp>
          <p:nvSpPr>
            <p:cNvPr id="35852" name="Oval 16"/>
            <p:cNvSpPr/>
            <p:nvPr>
              <p:custDataLst>
                <p:tags r:id="rId9"/>
              </p:custDataLst>
            </p:nvPr>
          </p:nvSpPr>
          <p:spPr>
            <a:xfrm>
              <a:off x="5386532" y="3524100"/>
              <a:ext cx="998624" cy="996197"/>
            </a:xfrm>
            <a:prstGeom prst="ellipse">
              <a:avLst/>
            </a:prstGeom>
            <a:solidFill>
              <a:srgbClr val="FFFFFF"/>
            </a:solidFill>
            <a:ln w="9525">
              <a:noFill/>
            </a:ln>
          </p:spPr>
          <p:txBody>
            <a:bodyPr wrap="square" lIns="54425" tIns="27212" rIns="54425" bIns="27212" anchor="t"/>
            <a:p>
              <a:pPr algn="ctr"/>
              <a:endParaRPr lang="zh-CN" altLang="en-US" sz="1190">
                <a:solidFill>
                  <a:srgbClr val="000000"/>
                </a:solidFill>
                <a:latin typeface="Arial" panose="020B0604020202020204" pitchFamily="34" charset="0"/>
                <a:ea typeface="宋体" panose="02010600030101010101" pitchFamily="2" charset="-122"/>
              </a:endParaRPr>
            </a:p>
          </p:txBody>
        </p:sp>
        <p:sp>
          <p:nvSpPr>
            <p:cNvPr id="35853" name="Oval 20"/>
            <p:cNvSpPr/>
            <p:nvPr>
              <p:custDataLst>
                <p:tags r:id="rId10"/>
              </p:custDataLst>
            </p:nvPr>
          </p:nvSpPr>
          <p:spPr>
            <a:xfrm>
              <a:off x="5386532" y="3524100"/>
              <a:ext cx="998624" cy="996197"/>
            </a:xfrm>
            <a:prstGeom prst="ellipse">
              <a:avLst/>
            </a:prstGeom>
            <a:solidFill>
              <a:srgbClr val="E7BC29"/>
            </a:solidFill>
            <a:ln w="9525">
              <a:noFill/>
            </a:ln>
          </p:spPr>
          <p:txBody>
            <a:bodyPr wrap="square" lIns="54425" tIns="27212" rIns="54425" bIns="27212" anchor="t"/>
            <a:p>
              <a:pPr algn="ctr"/>
              <a:endParaRPr lang="zh-CN" altLang="en-US" sz="1190">
                <a:solidFill>
                  <a:srgbClr val="000000"/>
                </a:solidFill>
                <a:latin typeface="Arial" panose="020B0604020202020204" pitchFamily="34" charset="0"/>
                <a:ea typeface="宋体" panose="02010600030101010101" pitchFamily="2" charset="-122"/>
              </a:endParaRPr>
            </a:p>
          </p:txBody>
        </p:sp>
        <p:sp>
          <p:nvSpPr>
            <p:cNvPr id="35854" name="Freeform 21"/>
            <p:cNvSpPr/>
            <p:nvPr>
              <p:custDataLst>
                <p:tags r:id="rId11"/>
              </p:custDataLst>
            </p:nvPr>
          </p:nvSpPr>
          <p:spPr>
            <a:xfrm>
              <a:off x="5885238" y="3524100"/>
              <a:ext cx="499919" cy="996197"/>
            </a:xfrm>
            <a:custGeom>
              <a:avLst/>
              <a:gdLst/>
              <a:ahLst/>
              <a:cxnLst>
                <a:cxn ang="0">
                  <a:pos x="0" y="0"/>
                </a:cxn>
                <a:cxn ang="0">
                  <a:pos x="0" y="996197"/>
                </a:cxn>
                <a:cxn ang="0">
                  <a:pos x="499919" y="498098"/>
                </a:cxn>
                <a:cxn ang="0">
                  <a:pos x="0" y="0"/>
                </a:cxn>
              </a:cxnLst>
              <a:pathLst>
                <a:path w="387" h="774">
                  <a:moveTo>
                    <a:pt x="0" y="0"/>
                  </a:moveTo>
                  <a:cubicBezTo>
                    <a:pt x="0" y="774"/>
                    <a:pt x="0" y="774"/>
                    <a:pt x="0" y="774"/>
                  </a:cubicBezTo>
                  <a:cubicBezTo>
                    <a:pt x="214" y="774"/>
                    <a:pt x="387" y="601"/>
                    <a:pt x="387" y="387"/>
                  </a:cubicBezTo>
                  <a:cubicBezTo>
                    <a:pt x="387" y="173"/>
                    <a:pt x="214" y="0"/>
                    <a:pt x="0" y="0"/>
                  </a:cubicBezTo>
                  <a:close/>
                </a:path>
              </a:pathLst>
            </a:custGeom>
            <a:solidFill>
              <a:srgbClr val="E7BC29"/>
            </a:solidFill>
            <a:ln w="9525">
              <a:noFill/>
            </a:ln>
          </p:spPr>
          <p:txBody>
            <a:bodyPr/>
            <a:p>
              <a:endParaRPr lang="zh-CN" altLang="en-US" sz="100"/>
            </a:p>
          </p:txBody>
        </p:sp>
        <p:sp>
          <p:nvSpPr>
            <p:cNvPr id="35855" name="稻壳儿小白白(http://dwz.cn/Wu2UP)"/>
            <p:cNvSpPr>
              <a:spLocks noEditPoints="1"/>
            </p:cNvSpPr>
            <p:nvPr>
              <p:custDataLst>
                <p:tags r:id="rId12"/>
              </p:custDataLst>
            </p:nvPr>
          </p:nvSpPr>
          <p:spPr>
            <a:xfrm>
              <a:off x="5722542" y="3672246"/>
              <a:ext cx="287005" cy="226186"/>
            </a:xfrm>
            <a:custGeom>
              <a:avLst/>
              <a:gdLst/>
              <a:ahLst/>
              <a:cxnLst>
                <a:cxn ang="0">
                  <a:pos x="0" y="0"/>
                </a:cxn>
                <a:cxn ang="0">
                  <a:pos x="0" y="0"/>
                </a:cxn>
                <a:cxn ang="0">
                  <a:pos x="0" y="0"/>
                </a:cxn>
                <a:cxn ang="0">
                  <a:pos x="1229030150" y="0"/>
                </a:cxn>
                <a:cxn ang="0">
                  <a:pos x="358509355"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766135824"/>
                </a:cxn>
                <a:cxn ang="0">
                  <a:pos x="0" y="0"/>
                </a:cxn>
                <a:cxn ang="0">
                  <a:pos x="0" y="0"/>
                </a:cxn>
                <a:cxn ang="0">
                  <a:pos x="0" y="0"/>
                </a:cxn>
                <a:cxn ang="0">
                  <a:pos x="0" y="0"/>
                </a:cxn>
                <a:cxn ang="0">
                  <a:pos x="0" y="0"/>
                </a:cxn>
                <a:cxn ang="0">
                  <a:pos x="0" y="0"/>
                </a:cxn>
                <a:cxn ang="0">
                  <a:pos x="0" y="0"/>
                </a:cxn>
                <a:cxn ang="0">
                  <a:pos x="0" y="0"/>
                </a:cxn>
              </a:cxnLst>
              <a:pathLst>
                <a:path w="1152" h="908">
                  <a:moveTo>
                    <a:pt x="969" y="520"/>
                  </a:moveTo>
                  <a:cubicBezTo>
                    <a:pt x="1145" y="882"/>
                    <a:pt x="1145" y="882"/>
                    <a:pt x="1145" y="882"/>
                  </a:cubicBezTo>
                  <a:cubicBezTo>
                    <a:pt x="1152" y="896"/>
                    <a:pt x="1145" y="908"/>
                    <a:pt x="1128" y="908"/>
                  </a:cubicBezTo>
                  <a:cubicBezTo>
                    <a:pt x="24" y="908"/>
                    <a:pt x="24" y="908"/>
                    <a:pt x="24" y="908"/>
                  </a:cubicBezTo>
                  <a:cubicBezTo>
                    <a:pt x="7" y="908"/>
                    <a:pt x="0" y="896"/>
                    <a:pt x="7" y="882"/>
                  </a:cubicBezTo>
                  <a:cubicBezTo>
                    <a:pt x="183" y="520"/>
                    <a:pt x="183" y="520"/>
                    <a:pt x="183" y="520"/>
                  </a:cubicBezTo>
                  <a:cubicBezTo>
                    <a:pt x="186" y="514"/>
                    <a:pt x="193" y="510"/>
                    <a:pt x="200" y="510"/>
                  </a:cubicBezTo>
                  <a:cubicBezTo>
                    <a:pt x="351" y="510"/>
                    <a:pt x="351" y="510"/>
                    <a:pt x="351" y="510"/>
                  </a:cubicBezTo>
                  <a:cubicBezTo>
                    <a:pt x="355" y="510"/>
                    <a:pt x="362" y="512"/>
                    <a:pt x="365" y="516"/>
                  </a:cubicBezTo>
                  <a:cubicBezTo>
                    <a:pt x="375" y="528"/>
                    <a:pt x="385" y="539"/>
                    <a:pt x="396" y="551"/>
                  </a:cubicBezTo>
                  <a:cubicBezTo>
                    <a:pt x="406" y="562"/>
                    <a:pt x="416" y="573"/>
                    <a:pt x="426" y="584"/>
                  </a:cubicBezTo>
                  <a:cubicBezTo>
                    <a:pt x="246" y="584"/>
                    <a:pt x="246" y="584"/>
                    <a:pt x="246" y="584"/>
                  </a:cubicBezTo>
                  <a:cubicBezTo>
                    <a:pt x="240" y="584"/>
                    <a:pt x="232" y="589"/>
                    <a:pt x="230" y="594"/>
                  </a:cubicBezTo>
                  <a:cubicBezTo>
                    <a:pt x="113" y="834"/>
                    <a:pt x="113" y="834"/>
                    <a:pt x="113" y="834"/>
                  </a:cubicBezTo>
                  <a:cubicBezTo>
                    <a:pt x="1039" y="834"/>
                    <a:pt x="1039" y="834"/>
                    <a:pt x="1039" y="834"/>
                  </a:cubicBezTo>
                  <a:cubicBezTo>
                    <a:pt x="922" y="594"/>
                    <a:pt x="922" y="594"/>
                    <a:pt x="922" y="594"/>
                  </a:cubicBezTo>
                  <a:cubicBezTo>
                    <a:pt x="920" y="589"/>
                    <a:pt x="912" y="584"/>
                    <a:pt x="906" y="584"/>
                  </a:cubicBezTo>
                  <a:cubicBezTo>
                    <a:pt x="726" y="584"/>
                    <a:pt x="726" y="584"/>
                    <a:pt x="726" y="584"/>
                  </a:cubicBezTo>
                  <a:cubicBezTo>
                    <a:pt x="736" y="573"/>
                    <a:pt x="746" y="562"/>
                    <a:pt x="756" y="551"/>
                  </a:cubicBezTo>
                  <a:cubicBezTo>
                    <a:pt x="766" y="539"/>
                    <a:pt x="777" y="528"/>
                    <a:pt x="787" y="516"/>
                  </a:cubicBezTo>
                  <a:cubicBezTo>
                    <a:pt x="790" y="512"/>
                    <a:pt x="796" y="510"/>
                    <a:pt x="801" y="510"/>
                  </a:cubicBezTo>
                  <a:cubicBezTo>
                    <a:pt x="952" y="510"/>
                    <a:pt x="952" y="510"/>
                    <a:pt x="952" y="510"/>
                  </a:cubicBezTo>
                  <a:cubicBezTo>
                    <a:pt x="959" y="510"/>
                    <a:pt x="966" y="514"/>
                    <a:pt x="969" y="520"/>
                  </a:cubicBezTo>
                  <a:close/>
                  <a:moveTo>
                    <a:pt x="835" y="273"/>
                  </a:moveTo>
                  <a:cubicBezTo>
                    <a:pt x="835" y="470"/>
                    <a:pt x="670" y="508"/>
                    <a:pt x="593" y="697"/>
                  </a:cubicBezTo>
                  <a:cubicBezTo>
                    <a:pt x="587" y="713"/>
                    <a:pt x="565" y="713"/>
                    <a:pt x="559" y="697"/>
                  </a:cubicBezTo>
                  <a:cubicBezTo>
                    <a:pt x="489" y="526"/>
                    <a:pt x="348" y="479"/>
                    <a:pt x="321" y="327"/>
                  </a:cubicBezTo>
                  <a:cubicBezTo>
                    <a:pt x="295" y="176"/>
                    <a:pt x="399" y="29"/>
                    <a:pt x="551" y="15"/>
                  </a:cubicBezTo>
                  <a:cubicBezTo>
                    <a:pt x="705" y="0"/>
                    <a:pt x="835" y="121"/>
                    <a:pt x="835" y="273"/>
                  </a:cubicBezTo>
                  <a:close/>
                  <a:moveTo>
                    <a:pt x="713" y="273"/>
                  </a:moveTo>
                  <a:cubicBezTo>
                    <a:pt x="713" y="197"/>
                    <a:pt x="651" y="136"/>
                    <a:pt x="576" y="136"/>
                  </a:cubicBezTo>
                  <a:cubicBezTo>
                    <a:pt x="500" y="136"/>
                    <a:pt x="439" y="197"/>
                    <a:pt x="439" y="273"/>
                  </a:cubicBezTo>
                  <a:cubicBezTo>
                    <a:pt x="439" y="348"/>
                    <a:pt x="500" y="410"/>
                    <a:pt x="576" y="410"/>
                  </a:cubicBezTo>
                  <a:cubicBezTo>
                    <a:pt x="651" y="410"/>
                    <a:pt x="713" y="348"/>
                    <a:pt x="713" y="273"/>
                  </a:cubicBezTo>
                  <a:close/>
                  <a:moveTo>
                    <a:pt x="713" y="273"/>
                  </a:moveTo>
                  <a:cubicBezTo>
                    <a:pt x="713" y="273"/>
                    <a:pt x="713" y="273"/>
                    <a:pt x="713" y="273"/>
                  </a:cubicBezTo>
                </a:path>
              </a:pathLst>
            </a:custGeom>
            <a:solidFill>
              <a:srgbClr val="FEFAC9"/>
            </a:solidFill>
            <a:ln w="9525">
              <a:noFill/>
            </a:ln>
          </p:spPr>
          <p:txBody>
            <a:bodyPr/>
            <a:p>
              <a:endParaRPr lang="zh-CN" altLang="en-US" sz="100"/>
            </a:p>
          </p:txBody>
        </p:sp>
        <p:sp>
          <p:nvSpPr>
            <p:cNvPr id="35856" name="文本框 84"/>
            <p:cNvSpPr txBox="1"/>
            <p:nvPr>
              <p:custDataLst>
                <p:tags r:id="rId13"/>
              </p:custDataLst>
            </p:nvPr>
          </p:nvSpPr>
          <p:spPr>
            <a:xfrm>
              <a:off x="5436325" y="3891239"/>
              <a:ext cx="911728" cy="614314"/>
            </a:xfrm>
            <a:prstGeom prst="rect">
              <a:avLst/>
            </a:prstGeom>
            <a:noFill/>
            <a:ln w="9525">
              <a:noFill/>
            </a:ln>
          </p:spPr>
          <p:txBody>
            <a:bodyPr wrap="square" anchor="t">
              <a:spAutoFit/>
            </a:bodyPr>
            <a:p>
              <a:pPr algn="ctr">
                <a:lnSpc>
                  <a:spcPct val="130000"/>
                </a:lnSpc>
              </a:pPr>
              <a:r>
                <a:rPr lang="zh-CN" altLang="en-US" sz="1110" b="1" dirty="0">
                  <a:solidFill>
                    <a:srgbClr val="FEFAC9"/>
                  </a:solidFill>
                  <a:latin typeface="Arial" panose="020B0604020202020204" pitchFamily="34" charset="0"/>
                  <a:ea typeface="宋体" panose="02010600030101010101" pitchFamily="2" charset="-122"/>
                  <a:sym typeface="宋体" panose="02010600030101010101" pitchFamily="2" charset="-122"/>
                </a:rPr>
                <a:t>烟酸及其</a:t>
              </a:r>
              <a:endParaRPr lang="en-US" altLang="zh-CN" sz="1110" b="1" dirty="0">
                <a:solidFill>
                  <a:srgbClr val="FEFAC9"/>
                </a:solidFill>
                <a:latin typeface="Arial" panose="020B0604020202020204" pitchFamily="34" charset="0"/>
                <a:ea typeface="宋体" panose="02010600030101010101" pitchFamily="2" charset="-122"/>
              </a:endParaRPr>
            </a:p>
            <a:p>
              <a:pPr algn="ctr">
                <a:lnSpc>
                  <a:spcPct val="130000"/>
                </a:lnSpc>
              </a:pPr>
              <a:r>
                <a:rPr lang="zh-CN" altLang="en-US" sz="1110" b="1" dirty="0">
                  <a:solidFill>
                    <a:srgbClr val="FEFAC9"/>
                  </a:solidFill>
                  <a:latin typeface="Arial" panose="020B0604020202020204" pitchFamily="34" charset="0"/>
                  <a:ea typeface="宋体" panose="02010600030101010101" pitchFamily="2" charset="-122"/>
                  <a:sym typeface="宋体" panose="02010600030101010101" pitchFamily="2" charset="-122"/>
                </a:rPr>
                <a:t>衍生物</a:t>
              </a:r>
              <a:endParaRPr lang="zh-CN" altLang="en-US" sz="1110" b="1" dirty="0">
                <a:solidFill>
                  <a:srgbClr val="FEFAC9"/>
                </a:solidFill>
                <a:latin typeface="Arial" panose="020B0604020202020204" pitchFamily="34" charset="0"/>
                <a:ea typeface="宋体" panose="02010600030101010101" pitchFamily="2" charset="-122"/>
                <a:sym typeface="宋体" panose="02010600030101010101" pitchFamily="2" charset="-122"/>
              </a:endParaRPr>
            </a:p>
          </p:txBody>
        </p:sp>
      </p:grpSp>
      <p:grpSp>
        <p:nvGrpSpPr>
          <p:cNvPr id="35857" name="组合 85"/>
          <p:cNvGrpSpPr/>
          <p:nvPr/>
        </p:nvGrpSpPr>
        <p:grpSpPr>
          <a:xfrm>
            <a:off x="2495766" y="2538994"/>
            <a:ext cx="999062" cy="1287568"/>
            <a:chOff x="6531977" y="2640748"/>
            <a:chExt cx="1147871" cy="1479128"/>
          </a:xfrm>
        </p:grpSpPr>
        <p:sp>
          <p:nvSpPr>
            <p:cNvPr id="35858" name="Freeform 5"/>
            <p:cNvSpPr/>
            <p:nvPr>
              <p:custDataLst>
                <p:tags r:id="rId14"/>
              </p:custDataLst>
            </p:nvPr>
          </p:nvSpPr>
          <p:spPr>
            <a:xfrm>
              <a:off x="6531977" y="2640748"/>
              <a:ext cx="1147871" cy="1479128"/>
            </a:xfrm>
            <a:custGeom>
              <a:avLst/>
              <a:gdLst/>
              <a:ahLst/>
              <a:cxnLst>
                <a:cxn ang="0">
                  <a:pos x="0" y="572856"/>
                </a:cxn>
                <a:cxn ang="0">
                  <a:pos x="573935" y="0"/>
                </a:cxn>
                <a:cxn ang="0">
                  <a:pos x="1147871" y="572856"/>
                </a:cxn>
                <a:cxn ang="0">
                  <a:pos x="573935" y="1147000"/>
                </a:cxn>
                <a:cxn ang="0">
                  <a:pos x="571356" y="1145712"/>
                </a:cxn>
                <a:cxn ang="0">
                  <a:pos x="571356" y="1147000"/>
                </a:cxn>
                <a:cxn ang="0">
                  <a:pos x="0" y="1479128"/>
                </a:cxn>
                <a:cxn ang="0">
                  <a:pos x="0" y="572856"/>
                </a:cxn>
              </a:cxnLst>
              <a:pathLst>
                <a:path w="890" h="1149">
                  <a:moveTo>
                    <a:pt x="0" y="445"/>
                  </a:moveTo>
                  <a:cubicBezTo>
                    <a:pt x="0" y="199"/>
                    <a:pt x="199" y="0"/>
                    <a:pt x="445" y="0"/>
                  </a:cubicBezTo>
                  <a:cubicBezTo>
                    <a:pt x="691" y="0"/>
                    <a:pt x="890" y="199"/>
                    <a:pt x="890" y="445"/>
                  </a:cubicBezTo>
                  <a:cubicBezTo>
                    <a:pt x="890" y="691"/>
                    <a:pt x="691" y="891"/>
                    <a:pt x="445" y="891"/>
                  </a:cubicBezTo>
                  <a:cubicBezTo>
                    <a:pt x="444" y="891"/>
                    <a:pt x="444" y="891"/>
                    <a:pt x="443" y="890"/>
                  </a:cubicBezTo>
                  <a:cubicBezTo>
                    <a:pt x="443" y="891"/>
                    <a:pt x="443" y="891"/>
                    <a:pt x="443" y="891"/>
                  </a:cubicBezTo>
                  <a:cubicBezTo>
                    <a:pt x="253" y="891"/>
                    <a:pt x="88" y="995"/>
                    <a:pt x="0" y="1149"/>
                  </a:cubicBezTo>
                  <a:cubicBezTo>
                    <a:pt x="0" y="445"/>
                    <a:pt x="0" y="445"/>
                    <a:pt x="0" y="445"/>
                  </a:cubicBezTo>
                </a:path>
              </a:pathLst>
            </a:custGeom>
            <a:solidFill>
              <a:srgbClr val="A5B592"/>
            </a:solidFill>
            <a:ln w="9525">
              <a:noFill/>
            </a:ln>
          </p:spPr>
          <p:txBody>
            <a:bodyPr/>
            <a:p>
              <a:endParaRPr lang="zh-CN" altLang="en-US" sz="100"/>
            </a:p>
          </p:txBody>
        </p:sp>
        <p:sp>
          <p:nvSpPr>
            <p:cNvPr id="35859" name="Oval 12"/>
            <p:cNvSpPr/>
            <p:nvPr>
              <p:custDataLst>
                <p:tags r:id="rId15"/>
              </p:custDataLst>
            </p:nvPr>
          </p:nvSpPr>
          <p:spPr>
            <a:xfrm>
              <a:off x="6605994" y="2715979"/>
              <a:ext cx="998624" cy="996197"/>
            </a:xfrm>
            <a:prstGeom prst="ellipse">
              <a:avLst/>
            </a:prstGeom>
            <a:solidFill>
              <a:srgbClr val="FFFFFF"/>
            </a:solidFill>
            <a:ln w="9525">
              <a:noFill/>
            </a:ln>
          </p:spPr>
          <p:txBody>
            <a:bodyPr wrap="square" lIns="54425" tIns="27212" rIns="54425" bIns="27212" anchor="t"/>
            <a:p>
              <a:pPr algn="ctr"/>
              <a:endParaRPr lang="zh-CN" altLang="en-US" sz="1190">
                <a:solidFill>
                  <a:srgbClr val="000000"/>
                </a:solidFill>
                <a:latin typeface="Arial" panose="020B0604020202020204" pitchFamily="34" charset="0"/>
                <a:ea typeface="宋体" panose="02010600030101010101" pitchFamily="2" charset="-122"/>
              </a:endParaRPr>
            </a:p>
          </p:txBody>
        </p:sp>
        <p:sp>
          <p:nvSpPr>
            <p:cNvPr id="35860" name="Oval 22"/>
            <p:cNvSpPr/>
            <p:nvPr>
              <p:custDataLst>
                <p:tags r:id="rId16"/>
              </p:custDataLst>
            </p:nvPr>
          </p:nvSpPr>
          <p:spPr>
            <a:xfrm>
              <a:off x="6605994" y="2715979"/>
              <a:ext cx="998624" cy="996197"/>
            </a:xfrm>
            <a:prstGeom prst="ellipse">
              <a:avLst/>
            </a:prstGeom>
            <a:solidFill>
              <a:srgbClr val="D092A7"/>
            </a:solidFill>
            <a:ln w="9525">
              <a:noFill/>
            </a:ln>
          </p:spPr>
          <p:txBody>
            <a:bodyPr wrap="square" lIns="54425" tIns="27212" rIns="54425" bIns="27212" anchor="t"/>
            <a:p>
              <a:pPr algn="ctr"/>
              <a:endParaRPr lang="zh-CN" altLang="en-US" sz="1190">
                <a:solidFill>
                  <a:srgbClr val="000000"/>
                </a:solidFill>
                <a:latin typeface="Arial" panose="020B0604020202020204" pitchFamily="34" charset="0"/>
                <a:ea typeface="宋体" panose="02010600030101010101" pitchFamily="2" charset="-122"/>
              </a:endParaRPr>
            </a:p>
          </p:txBody>
        </p:sp>
        <p:sp>
          <p:nvSpPr>
            <p:cNvPr id="35861" name="Freeform 23"/>
            <p:cNvSpPr/>
            <p:nvPr>
              <p:custDataLst>
                <p:tags r:id="rId17"/>
              </p:custDataLst>
            </p:nvPr>
          </p:nvSpPr>
          <p:spPr>
            <a:xfrm>
              <a:off x="7105912" y="2715979"/>
              <a:ext cx="498705" cy="996197"/>
            </a:xfrm>
            <a:custGeom>
              <a:avLst/>
              <a:gdLst/>
              <a:ahLst/>
              <a:cxnLst>
                <a:cxn ang="0">
                  <a:pos x="0" y="0"/>
                </a:cxn>
                <a:cxn ang="0">
                  <a:pos x="0" y="996197"/>
                </a:cxn>
                <a:cxn ang="0">
                  <a:pos x="498705" y="498098"/>
                </a:cxn>
                <a:cxn ang="0">
                  <a:pos x="0" y="0"/>
                </a:cxn>
              </a:cxnLst>
              <a:pathLst>
                <a:path w="387" h="774">
                  <a:moveTo>
                    <a:pt x="0" y="0"/>
                  </a:moveTo>
                  <a:cubicBezTo>
                    <a:pt x="0" y="774"/>
                    <a:pt x="0" y="774"/>
                    <a:pt x="0" y="774"/>
                  </a:cubicBezTo>
                  <a:cubicBezTo>
                    <a:pt x="214" y="774"/>
                    <a:pt x="387" y="601"/>
                    <a:pt x="387" y="387"/>
                  </a:cubicBezTo>
                  <a:cubicBezTo>
                    <a:pt x="387" y="174"/>
                    <a:pt x="214" y="0"/>
                    <a:pt x="0" y="0"/>
                  </a:cubicBezTo>
                  <a:close/>
                </a:path>
              </a:pathLst>
            </a:custGeom>
            <a:solidFill>
              <a:srgbClr val="D092A7"/>
            </a:solidFill>
            <a:ln w="9525">
              <a:noFill/>
            </a:ln>
          </p:spPr>
          <p:txBody>
            <a:bodyPr/>
            <a:p>
              <a:endParaRPr lang="zh-CN" altLang="en-US" sz="100"/>
            </a:p>
          </p:txBody>
        </p:sp>
        <p:sp>
          <p:nvSpPr>
            <p:cNvPr id="35862" name="稻壳儿小白白(http://dwz.cn/Wu2UP)"/>
            <p:cNvSpPr>
              <a:spLocks noEditPoints="1"/>
            </p:cNvSpPr>
            <p:nvPr>
              <p:custDataLst>
                <p:tags r:id="rId18"/>
              </p:custDataLst>
            </p:nvPr>
          </p:nvSpPr>
          <p:spPr>
            <a:xfrm>
              <a:off x="6964053" y="2831531"/>
              <a:ext cx="290495" cy="290220"/>
            </a:xfrm>
            <a:custGeom>
              <a:avLst/>
              <a:gdLst/>
              <a:ahLst/>
              <a:cxnLst>
                <a:cxn ang="0">
                  <a:pos x="0" y="0"/>
                </a:cxn>
                <a:cxn ang="0">
                  <a:pos x="0" y="0"/>
                </a:cxn>
                <a:cxn ang="0">
                  <a:pos x="0" y="0"/>
                </a:cxn>
                <a:cxn ang="0">
                  <a:pos x="0" y="0"/>
                </a:cxn>
                <a:cxn ang="0">
                  <a:pos x="0" y="0"/>
                </a:cxn>
                <a:cxn ang="0">
                  <a:pos x="0" y="0"/>
                </a:cxn>
                <a:cxn ang="0">
                  <a:pos x="0" y="0"/>
                </a:cxn>
                <a:cxn ang="0">
                  <a:pos x="1337314059"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pathLst>
                <a:path w="393" h="391">
                  <a:moveTo>
                    <a:pt x="160" y="318"/>
                  </a:moveTo>
                  <a:cubicBezTo>
                    <a:pt x="151" y="315"/>
                    <a:pt x="151" y="315"/>
                    <a:pt x="151" y="315"/>
                  </a:cubicBezTo>
                  <a:cubicBezTo>
                    <a:pt x="152" y="308"/>
                    <a:pt x="152" y="302"/>
                    <a:pt x="151" y="295"/>
                  </a:cubicBezTo>
                  <a:cubicBezTo>
                    <a:pt x="159" y="291"/>
                    <a:pt x="159" y="291"/>
                    <a:pt x="159" y="291"/>
                  </a:cubicBezTo>
                  <a:cubicBezTo>
                    <a:pt x="165" y="289"/>
                    <a:pt x="167" y="282"/>
                    <a:pt x="164" y="277"/>
                  </a:cubicBezTo>
                  <a:cubicBezTo>
                    <a:pt x="159" y="266"/>
                    <a:pt x="159" y="266"/>
                    <a:pt x="159" y="266"/>
                  </a:cubicBezTo>
                  <a:cubicBezTo>
                    <a:pt x="157" y="261"/>
                    <a:pt x="151" y="258"/>
                    <a:pt x="145" y="261"/>
                  </a:cubicBezTo>
                  <a:cubicBezTo>
                    <a:pt x="137" y="265"/>
                    <a:pt x="137" y="265"/>
                    <a:pt x="137" y="265"/>
                  </a:cubicBezTo>
                  <a:cubicBezTo>
                    <a:pt x="132" y="260"/>
                    <a:pt x="128" y="255"/>
                    <a:pt x="122" y="251"/>
                  </a:cubicBezTo>
                  <a:cubicBezTo>
                    <a:pt x="125" y="242"/>
                    <a:pt x="125" y="242"/>
                    <a:pt x="125" y="242"/>
                  </a:cubicBezTo>
                  <a:cubicBezTo>
                    <a:pt x="127" y="237"/>
                    <a:pt x="125" y="231"/>
                    <a:pt x="119" y="229"/>
                  </a:cubicBezTo>
                  <a:cubicBezTo>
                    <a:pt x="108" y="225"/>
                    <a:pt x="108" y="225"/>
                    <a:pt x="108" y="225"/>
                  </a:cubicBezTo>
                  <a:cubicBezTo>
                    <a:pt x="103" y="223"/>
                    <a:pt x="96" y="226"/>
                    <a:pt x="94" y="231"/>
                  </a:cubicBezTo>
                  <a:cubicBezTo>
                    <a:pt x="91" y="240"/>
                    <a:pt x="91" y="240"/>
                    <a:pt x="91" y="240"/>
                  </a:cubicBezTo>
                  <a:cubicBezTo>
                    <a:pt x="84" y="239"/>
                    <a:pt x="78" y="239"/>
                    <a:pt x="71" y="241"/>
                  </a:cubicBezTo>
                  <a:cubicBezTo>
                    <a:pt x="67" y="232"/>
                    <a:pt x="67" y="232"/>
                    <a:pt x="67" y="232"/>
                  </a:cubicBezTo>
                  <a:cubicBezTo>
                    <a:pt x="65" y="227"/>
                    <a:pt x="58" y="224"/>
                    <a:pt x="53" y="227"/>
                  </a:cubicBezTo>
                  <a:cubicBezTo>
                    <a:pt x="42" y="232"/>
                    <a:pt x="42" y="232"/>
                    <a:pt x="42" y="232"/>
                  </a:cubicBezTo>
                  <a:cubicBezTo>
                    <a:pt x="37" y="234"/>
                    <a:pt x="34" y="241"/>
                    <a:pt x="37" y="246"/>
                  </a:cubicBezTo>
                  <a:cubicBezTo>
                    <a:pt x="41" y="254"/>
                    <a:pt x="41" y="254"/>
                    <a:pt x="41" y="254"/>
                  </a:cubicBezTo>
                  <a:cubicBezTo>
                    <a:pt x="36" y="259"/>
                    <a:pt x="31" y="264"/>
                    <a:pt x="27" y="269"/>
                  </a:cubicBezTo>
                  <a:cubicBezTo>
                    <a:pt x="19" y="266"/>
                    <a:pt x="19" y="266"/>
                    <a:pt x="19" y="266"/>
                  </a:cubicBezTo>
                  <a:cubicBezTo>
                    <a:pt x="13" y="264"/>
                    <a:pt x="7" y="267"/>
                    <a:pt x="5" y="272"/>
                  </a:cubicBezTo>
                  <a:cubicBezTo>
                    <a:pt x="1" y="283"/>
                    <a:pt x="1" y="283"/>
                    <a:pt x="1" y="283"/>
                  </a:cubicBezTo>
                  <a:cubicBezTo>
                    <a:pt x="0" y="286"/>
                    <a:pt x="0" y="289"/>
                    <a:pt x="1" y="291"/>
                  </a:cubicBezTo>
                  <a:cubicBezTo>
                    <a:pt x="2" y="294"/>
                    <a:pt x="4" y="296"/>
                    <a:pt x="7" y="297"/>
                  </a:cubicBezTo>
                  <a:cubicBezTo>
                    <a:pt x="16" y="300"/>
                    <a:pt x="16" y="300"/>
                    <a:pt x="16" y="300"/>
                  </a:cubicBezTo>
                  <a:cubicBezTo>
                    <a:pt x="15" y="307"/>
                    <a:pt x="15" y="313"/>
                    <a:pt x="17" y="320"/>
                  </a:cubicBezTo>
                  <a:cubicBezTo>
                    <a:pt x="8" y="324"/>
                    <a:pt x="8" y="324"/>
                    <a:pt x="8" y="324"/>
                  </a:cubicBezTo>
                  <a:cubicBezTo>
                    <a:pt x="3" y="326"/>
                    <a:pt x="0" y="333"/>
                    <a:pt x="3" y="338"/>
                  </a:cubicBezTo>
                  <a:cubicBezTo>
                    <a:pt x="8" y="349"/>
                    <a:pt x="8" y="349"/>
                    <a:pt x="8" y="349"/>
                  </a:cubicBezTo>
                  <a:cubicBezTo>
                    <a:pt x="10" y="354"/>
                    <a:pt x="17" y="357"/>
                    <a:pt x="22" y="354"/>
                  </a:cubicBezTo>
                  <a:cubicBezTo>
                    <a:pt x="31" y="350"/>
                    <a:pt x="31" y="350"/>
                    <a:pt x="31" y="350"/>
                  </a:cubicBezTo>
                  <a:cubicBezTo>
                    <a:pt x="35" y="356"/>
                    <a:pt x="40" y="360"/>
                    <a:pt x="45" y="364"/>
                  </a:cubicBezTo>
                  <a:cubicBezTo>
                    <a:pt x="42" y="373"/>
                    <a:pt x="42" y="373"/>
                    <a:pt x="42" y="373"/>
                  </a:cubicBezTo>
                  <a:cubicBezTo>
                    <a:pt x="41" y="375"/>
                    <a:pt x="41" y="378"/>
                    <a:pt x="42" y="381"/>
                  </a:cubicBezTo>
                  <a:cubicBezTo>
                    <a:pt x="43" y="383"/>
                    <a:pt x="45" y="385"/>
                    <a:pt x="48" y="386"/>
                  </a:cubicBezTo>
                  <a:cubicBezTo>
                    <a:pt x="59" y="390"/>
                    <a:pt x="59" y="390"/>
                    <a:pt x="59" y="390"/>
                  </a:cubicBezTo>
                  <a:cubicBezTo>
                    <a:pt x="62" y="391"/>
                    <a:pt x="65" y="391"/>
                    <a:pt x="68" y="390"/>
                  </a:cubicBezTo>
                  <a:cubicBezTo>
                    <a:pt x="70" y="389"/>
                    <a:pt x="72" y="387"/>
                    <a:pt x="73" y="384"/>
                  </a:cubicBezTo>
                  <a:cubicBezTo>
                    <a:pt x="76" y="375"/>
                    <a:pt x="76" y="375"/>
                    <a:pt x="76" y="375"/>
                  </a:cubicBezTo>
                  <a:cubicBezTo>
                    <a:pt x="83" y="376"/>
                    <a:pt x="90" y="376"/>
                    <a:pt x="96" y="375"/>
                  </a:cubicBezTo>
                  <a:cubicBezTo>
                    <a:pt x="100" y="383"/>
                    <a:pt x="100" y="383"/>
                    <a:pt x="100" y="383"/>
                  </a:cubicBezTo>
                  <a:cubicBezTo>
                    <a:pt x="103" y="388"/>
                    <a:pt x="109" y="391"/>
                    <a:pt x="114" y="388"/>
                  </a:cubicBezTo>
                  <a:cubicBezTo>
                    <a:pt x="125" y="383"/>
                    <a:pt x="125" y="383"/>
                    <a:pt x="125" y="383"/>
                  </a:cubicBezTo>
                  <a:cubicBezTo>
                    <a:pt x="131" y="381"/>
                    <a:pt x="133" y="374"/>
                    <a:pt x="130" y="369"/>
                  </a:cubicBezTo>
                  <a:cubicBezTo>
                    <a:pt x="126" y="361"/>
                    <a:pt x="126" y="361"/>
                    <a:pt x="126" y="361"/>
                  </a:cubicBezTo>
                  <a:cubicBezTo>
                    <a:pt x="132" y="356"/>
                    <a:pt x="136" y="351"/>
                    <a:pt x="140" y="346"/>
                  </a:cubicBezTo>
                  <a:cubicBezTo>
                    <a:pt x="149" y="349"/>
                    <a:pt x="149" y="349"/>
                    <a:pt x="149" y="349"/>
                  </a:cubicBezTo>
                  <a:cubicBezTo>
                    <a:pt x="151" y="350"/>
                    <a:pt x="154" y="350"/>
                    <a:pt x="157" y="349"/>
                  </a:cubicBezTo>
                  <a:cubicBezTo>
                    <a:pt x="159" y="348"/>
                    <a:pt x="161" y="346"/>
                    <a:pt x="162" y="343"/>
                  </a:cubicBezTo>
                  <a:cubicBezTo>
                    <a:pt x="167" y="332"/>
                    <a:pt x="167" y="332"/>
                    <a:pt x="167" y="332"/>
                  </a:cubicBezTo>
                  <a:cubicBezTo>
                    <a:pt x="169" y="326"/>
                    <a:pt x="166" y="320"/>
                    <a:pt x="160" y="318"/>
                  </a:cubicBezTo>
                  <a:close/>
                  <a:moveTo>
                    <a:pt x="101" y="346"/>
                  </a:moveTo>
                  <a:cubicBezTo>
                    <a:pt x="96" y="349"/>
                    <a:pt x="90" y="350"/>
                    <a:pt x="84" y="350"/>
                  </a:cubicBezTo>
                  <a:cubicBezTo>
                    <a:pt x="67" y="350"/>
                    <a:pt x="52" y="340"/>
                    <a:pt x="45" y="325"/>
                  </a:cubicBezTo>
                  <a:cubicBezTo>
                    <a:pt x="35" y="304"/>
                    <a:pt x="45" y="279"/>
                    <a:pt x="66" y="269"/>
                  </a:cubicBezTo>
                  <a:cubicBezTo>
                    <a:pt x="72" y="266"/>
                    <a:pt x="77" y="265"/>
                    <a:pt x="84" y="265"/>
                  </a:cubicBezTo>
                  <a:cubicBezTo>
                    <a:pt x="100" y="265"/>
                    <a:pt x="115" y="275"/>
                    <a:pt x="122" y="290"/>
                  </a:cubicBezTo>
                  <a:cubicBezTo>
                    <a:pt x="132" y="311"/>
                    <a:pt x="123" y="336"/>
                    <a:pt x="101" y="346"/>
                  </a:cubicBezTo>
                  <a:close/>
                  <a:moveTo>
                    <a:pt x="266" y="349"/>
                  </a:moveTo>
                  <a:cubicBezTo>
                    <a:pt x="261" y="347"/>
                    <a:pt x="261" y="347"/>
                    <a:pt x="261" y="347"/>
                  </a:cubicBezTo>
                  <a:cubicBezTo>
                    <a:pt x="262" y="343"/>
                    <a:pt x="261" y="340"/>
                    <a:pt x="261" y="336"/>
                  </a:cubicBezTo>
                  <a:cubicBezTo>
                    <a:pt x="266" y="334"/>
                    <a:pt x="266" y="334"/>
                    <a:pt x="266" y="334"/>
                  </a:cubicBezTo>
                  <a:cubicBezTo>
                    <a:pt x="269" y="332"/>
                    <a:pt x="270" y="329"/>
                    <a:pt x="269" y="326"/>
                  </a:cubicBezTo>
                  <a:cubicBezTo>
                    <a:pt x="266" y="320"/>
                    <a:pt x="266" y="320"/>
                    <a:pt x="266" y="320"/>
                  </a:cubicBezTo>
                  <a:cubicBezTo>
                    <a:pt x="264" y="317"/>
                    <a:pt x="261" y="315"/>
                    <a:pt x="258" y="317"/>
                  </a:cubicBezTo>
                  <a:cubicBezTo>
                    <a:pt x="253" y="319"/>
                    <a:pt x="253" y="319"/>
                    <a:pt x="253" y="319"/>
                  </a:cubicBezTo>
                  <a:cubicBezTo>
                    <a:pt x="251" y="316"/>
                    <a:pt x="248" y="314"/>
                    <a:pt x="245" y="312"/>
                  </a:cubicBezTo>
                  <a:cubicBezTo>
                    <a:pt x="247" y="307"/>
                    <a:pt x="247" y="307"/>
                    <a:pt x="247" y="307"/>
                  </a:cubicBezTo>
                  <a:cubicBezTo>
                    <a:pt x="248" y="304"/>
                    <a:pt x="246" y="300"/>
                    <a:pt x="243" y="299"/>
                  </a:cubicBezTo>
                  <a:cubicBezTo>
                    <a:pt x="237" y="297"/>
                    <a:pt x="237" y="297"/>
                    <a:pt x="237" y="297"/>
                  </a:cubicBezTo>
                  <a:cubicBezTo>
                    <a:pt x="234" y="296"/>
                    <a:pt x="230" y="297"/>
                    <a:pt x="229" y="300"/>
                  </a:cubicBezTo>
                  <a:cubicBezTo>
                    <a:pt x="228" y="305"/>
                    <a:pt x="228" y="305"/>
                    <a:pt x="228" y="305"/>
                  </a:cubicBezTo>
                  <a:cubicBezTo>
                    <a:pt x="224" y="305"/>
                    <a:pt x="220" y="305"/>
                    <a:pt x="217" y="306"/>
                  </a:cubicBezTo>
                  <a:cubicBezTo>
                    <a:pt x="214" y="301"/>
                    <a:pt x="214" y="301"/>
                    <a:pt x="214" y="301"/>
                  </a:cubicBezTo>
                  <a:cubicBezTo>
                    <a:pt x="213" y="298"/>
                    <a:pt x="209" y="296"/>
                    <a:pt x="206" y="298"/>
                  </a:cubicBezTo>
                  <a:cubicBezTo>
                    <a:pt x="200" y="301"/>
                    <a:pt x="200" y="301"/>
                    <a:pt x="200" y="301"/>
                  </a:cubicBezTo>
                  <a:cubicBezTo>
                    <a:pt x="197" y="302"/>
                    <a:pt x="196" y="306"/>
                    <a:pt x="197" y="309"/>
                  </a:cubicBezTo>
                  <a:cubicBezTo>
                    <a:pt x="200" y="313"/>
                    <a:pt x="200" y="313"/>
                    <a:pt x="200" y="313"/>
                  </a:cubicBezTo>
                  <a:cubicBezTo>
                    <a:pt x="197" y="316"/>
                    <a:pt x="194" y="318"/>
                    <a:pt x="192" y="321"/>
                  </a:cubicBezTo>
                  <a:cubicBezTo>
                    <a:pt x="187" y="320"/>
                    <a:pt x="187" y="320"/>
                    <a:pt x="187" y="320"/>
                  </a:cubicBezTo>
                  <a:cubicBezTo>
                    <a:pt x="184" y="318"/>
                    <a:pt x="181" y="320"/>
                    <a:pt x="180" y="323"/>
                  </a:cubicBezTo>
                  <a:cubicBezTo>
                    <a:pt x="177" y="329"/>
                    <a:pt x="177" y="329"/>
                    <a:pt x="177" y="329"/>
                  </a:cubicBezTo>
                  <a:cubicBezTo>
                    <a:pt x="177" y="331"/>
                    <a:pt x="177" y="332"/>
                    <a:pt x="177" y="334"/>
                  </a:cubicBezTo>
                  <a:cubicBezTo>
                    <a:pt x="178" y="335"/>
                    <a:pt x="179" y="336"/>
                    <a:pt x="181" y="337"/>
                  </a:cubicBezTo>
                  <a:cubicBezTo>
                    <a:pt x="186" y="339"/>
                    <a:pt x="186" y="339"/>
                    <a:pt x="186" y="339"/>
                  </a:cubicBezTo>
                  <a:cubicBezTo>
                    <a:pt x="185" y="342"/>
                    <a:pt x="186" y="346"/>
                    <a:pt x="186" y="350"/>
                  </a:cubicBezTo>
                  <a:cubicBezTo>
                    <a:pt x="181" y="352"/>
                    <a:pt x="181" y="352"/>
                    <a:pt x="181" y="352"/>
                  </a:cubicBezTo>
                  <a:cubicBezTo>
                    <a:pt x="178" y="353"/>
                    <a:pt x="177" y="357"/>
                    <a:pt x="179" y="360"/>
                  </a:cubicBezTo>
                  <a:cubicBezTo>
                    <a:pt x="181" y="366"/>
                    <a:pt x="181" y="366"/>
                    <a:pt x="181" y="366"/>
                  </a:cubicBezTo>
                  <a:cubicBezTo>
                    <a:pt x="183" y="369"/>
                    <a:pt x="186" y="370"/>
                    <a:pt x="189" y="369"/>
                  </a:cubicBezTo>
                  <a:cubicBezTo>
                    <a:pt x="194" y="367"/>
                    <a:pt x="194" y="367"/>
                    <a:pt x="194" y="367"/>
                  </a:cubicBezTo>
                  <a:cubicBezTo>
                    <a:pt x="196" y="370"/>
                    <a:pt x="199" y="372"/>
                    <a:pt x="202" y="374"/>
                  </a:cubicBezTo>
                  <a:cubicBezTo>
                    <a:pt x="200" y="379"/>
                    <a:pt x="200" y="379"/>
                    <a:pt x="200" y="379"/>
                  </a:cubicBezTo>
                  <a:cubicBezTo>
                    <a:pt x="200" y="381"/>
                    <a:pt x="200" y="382"/>
                    <a:pt x="200" y="384"/>
                  </a:cubicBezTo>
                  <a:cubicBezTo>
                    <a:pt x="201" y="385"/>
                    <a:pt x="202" y="386"/>
                    <a:pt x="204" y="387"/>
                  </a:cubicBezTo>
                  <a:cubicBezTo>
                    <a:pt x="210" y="389"/>
                    <a:pt x="210" y="389"/>
                    <a:pt x="210" y="389"/>
                  </a:cubicBezTo>
                  <a:cubicBezTo>
                    <a:pt x="212" y="390"/>
                    <a:pt x="213" y="390"/>
                    <a:pt x="215" y="389"/>
                  </a:cubicBezTo>
                  <a:cubicBezTo>
                    <a:pt x="216" y="388"/>
                    <a:pt x="217" y="387"/>
                    <a:pt x="218" y="386"/>
                  </a:cubicBezTo>
                  <a:cubicBezTo>
                    <a:pt x="219" y="381"/>
                    <a:pt x="219" y="381"/>
                    <a:pt x="219" y="381"/>
                  </a:cubicBezTo>
                  <a:cubicBezTo>
                    <a:pt x="223" y="381"/>
                    <a:pt x="227" y="381"/>
                    <a:pt x="230" y="380"/>
                  </a:cubicBezTo>
                  <a:cubicBezTo>
                    <a:pt x="233" y="385"/>
                    <a:pt x="233" y="385"/>
                    <a:pt x="233" y="385"/>
                  </a:cubicBezTo>
                  <a:cubicBezTo>
                    <a:pt x="234" y="388"/>
                    <a:pt x="238" y="389"/>
                    <a:pt x="241" y="388"/>
                  </a:cubicBezTo>
                  <a:cubicBezTo>
                    <a:pt x="247" y="385"/>
                    <a:pt x="247" y="385"/>
                    <a:pt x="247" y="385"/>
                  </a:cubicBezTo>
                  <a:cubicBezTo>
                    <a:pt x="250" y="384"/>
                    <a:pt x="251" y="380"/>
                    <a:pt x="250" y="377"/>
                  </a:cubicBezTo>
                  <a:cubicBezTo>
                    <a:pt x="247" y="372"/>
                    <a:pt x="247" y="372"/>
                    <a:pt x="247" y="372"/>
                  </a:cubicBezTo>
                  <a:cubicBezTo>
                    <a:pt x="250" y="370"/>
                    <a:pt x="253" y="367"/>
                    <a:pt x="255" y="364"/>
                  </a:cubicBezTo>
                  <a:cubicBezTo>
                    <a:pt x="260" y="366"/>
                    <a:pt x="260" y="366"/>
                    <a:pt x="260" y="366"/>
                  </a:cubicBezTo>
                  <a:cubicBezTo>
                    <a:pt x="261" y="367"/>
                    <a:pt x="263" y="367"/>
                    <a:pt x="264" y="366"/>
                  </a:cubicBezTo>
                  <a:cubicBezTo>
                    <a:pt x="266" y="365"/>
                    <a:pt x="267" y="364"/>
                    <a:pt x="267" y="363"/>
                  </a:cubicBezTo>
                  <a:cubicBezTo>
                    <a:pt x="270" y="356"/>
                    <a:pt x="270" y="356"/>
                    <a:pt x="270" y="356"/>
                  </a:cubicBezTo>
                  <a:cubicBezTo>
                    <a:pt x="271" y="353"/>
                    <a:pt x="269" y="350"/>
                    <a:pt x="266" y="349"/>
                  </a:cubicBezTo>
                  <a:close/>
                  <a:moveTo>
                    <a:pt x="233" y="364"/>
                  </a:moveTo>
                  <a:cubicBezTo>
                    <a:pt x="230" y="366"/>
                    <a:pt x="227" y="366"/>
                    <a:pt x="224" y="366"/>
                  </a:cubicBezTo>
                  <a:cubicBezTo>
                    <a:pt x="214" y="366"/>
                    <a:pt x="206" y="361"/>
                    <a:pt x="202" y="353"/>
                  </a:cubicBezTo>
                  <a:cubicBezTo>
                    <a:pt x="197" y="341"/>
                    <a:pt x="202" y="327"/>
                    <a:pt x="214" y="321"/>
                  </a:cubicBezTo>
                  <a:cubicBezTo>
                    <a:pt x="217" y="320"/>
                    <a:pt x="220" y="319"/>
                    <a:pt x="223" y="319"/>
                  </a:cubicBezTo>
                  <a:cubicBezTo>
                    <a:pt x="233" y="319"/>
                    <a:pt x="241" y="325"/>
                    <a:pt x="245" y="333"/>
                  </a:cubicBezTo>
                  <a:cubicBezTo>
                    <a:pt x="250" y="345"/>
                    <a:pt x="245" y="359"/>
                    <a:pt x="233" y="364"/>
                  </a:cubicBezTo>
                  <a:close/>
                  <a:moveTo>
                    <a:pt x="378" y="160"/>
                  </a:moveTo>
                  <a:cubicBezTo>
                    <a:pt x="364" y="155"/>
                    <a:pt x="364" y="155"/>
                    <a:pt x="364" y="155"/>
                  </a:cubicBezTo>
                  <a:cubicBezTo>
                    <a:pt x="365" y="144"/>
                    <a:pt x="364" y="133"/>
                    <a:pt x="362" y="122"/>
                  </a:cubicBezTo>
                  <a:cubicBezTo>
                    <a:pt x="377" y="115"/>
                    <a:pt x="377" y="115"/>
                    <a:pt x="377" y="115"/>
                  </a:cubicBezTo>
                  <a:cubicBezTo>
                    <a:pt x="386" y="111"/>
                    <a:pt x="390" y="100"/>
                    <a:pt x="386" y="91"/>
                  </a:cubicBezTo>
                  <a:cubicBezTo>
                    <a:pt x="377" y="73"/>
                    <a:pt x="377" y="73"/>
                    <a:pt x="377" y="73"/>
                  </a:cubicBezTo>
                  <a:cubicBezTo>
                    <a:pt x="373" y="64"/>
                    <a:pt x="362" y="60"/>
                    <a:pt x="353" y="64"/>
                  </a:cubicBezTo>
                  <a:cubicBezTo>
                    <a:pt x="339" y="71"/>
                    <a:pt x="339" y="71"/>
                    <a:pt x="339" y="71"/>
                  </a:cubicBezTo>
                  <a:cubicBezTo>
                    <a:pt x="332" y="62"/>
                    <a:pt x="323" y="54"/>
                    <a:pt x="314" y="48"/>
                  </a:cubicBezTo>
                  <a:cubicBezTo>
                    <a:pt x="320" y="33"/>
                    <a:pt x="320" y="33"/>
                    <a:pt x="320" y="33"/>
                  </a:cubicBezTo>
                  <a:cubicBezTo>
                    <a:pt x="323" y="24"/>
                    <a:pt x="319" y="13"/>
                    <a:pt x="309" y="10"/>
                  </a:cubicBezTo>
                  <a:cubicBezTo>
                    <a:pt x="290" y="3"/>
                    <a:pt x="290" y="3"/>
                    <a:pt x="290" y="3"/>
                  </a:cubicBezTo>
                  <a:cubicBezTo>
                    <a:pt x="281" y="0"/>
                    <a:pt x="271" y="5"/>
                    <a:pt x="267" y="14"/>
                  </a:cubicBezTo>
                  <a:cubicBezTo>
                    <a:pt x="262" y="29"/>
                    <a:pt x="262" y="29"/>
                    <a:pt x="262" y="29"/>
                  </a:cubicBezTo>
                  <a:cubicBezTo>
                    <a:pt x="251" y="27"/>
                    <a:pt x="240" y="28"/>
                    <a:pt x="229" y="30"/>
                  </a:cubicBezTo>
                  <a:cubicBezTo>
                    <a:pt x="222" y="15"/>
                    <a:pt x="222" y="15"/>
                    <a:pt x="222" y="15"/>
                  </a:cubicBezTo>
                  <a:cubicBezTo>
                    <a:pt x="218" y="6"/>
                    <a:pt x="207" y="2"/>
                    <a:pt x="198" y="7"/>
                  </a:cubicBezTo>
                  <a:cubicBezTo>
                    <a:pt x="180" y="15"/>
                    <a:pt x="180" y="15"/>
                    <a:pt x="180" y="15"/>
                  </a:cubicBezTo>
                  <a:cubicBezTo>
                    <a:pt x="171" y="19"/>
                    <a:pt x="167" y="30"/>
                    <a:pt x="171" y="39"/>
                  </a:cubicBezTo>
                  <a:cubicBezTo>
                    <a:pt x="178" y="53"/>
                    <a:pt x="178" y="53"/>
                    <a:pt x="178" y="53"/>
                  </a:cubicBezTo>
                  <a:cubicBezTo>
                    <a:pt x="169" y="60"/>
                    <a:pt x="161" y="69"/>
                    <a:pt x="155" y="78"/>
                  </a:cubicBezTo>
                  <a:cubicBezTo>
                    <a:pt x="140" y="72"/>
                    <a:pt x="140" y="72"/>
                    <a:pt x="140" y="72"/>
                  </a:cubicBezTo>
                  <a:cubicBezTo>
                    <a:pt x="131" y="69"/>
                    <a:pt x="120" y="74"/>
                    <a:pt x="117" y="83"/>
                  </a:cubicBezTo>
                  <a:cubicBezTo>
                    <a:pt x="110" y="102"/>
                    <a:pt x="110" y="102"/>
                    <a:pt x="110" y="102"/>
                  </a:cubicBezTo>
                  <a:cubicBezTo>
                    <a:pt x="109" y="106"/>
                    <a:pt x="109" y="111"/>
                    <a:pt x="111" y="116"/>
                  </a:cubicBezTo>
                  <a:cubicBezTo>
                    <a:pt x="113" y="120"/>
                    <a:pt x="116" y="123"/>
                    <a:pt x="121" y="125"/>
                  </a:cubicBezTo>
                  <a:cubicBezTo>
                    <a:pt x="136" y="130"/>
                    <a:pt x="136" y="130"/>
                    <a:pt x="136" y="130"/>
                  </a:cubicBezTo>
                  <a:cubicBezTo>
                    <a:pt x="135" y="141"/>
                    <a:pt x="135" y="152"/>
                    <a:pt x="137" y="163"/>
                  </a:cubicBezTo>
                  <a:cubicBezTo>
                    <a:pt x="123" y="170"/>
                    <a:pt x="123" y="170"/>
                    <a:pt x="123" y="170"/>
                  </a:cubicBezTo>
                  <a:cubicBezTo>
                    <a:pt x="114" y="174"/>
                    <a:pt x="110" y="185"/>
                    <a:pt x="114" y="194"/>
                  </a:cubicBezTo>
                  <a:cubicBezTo>
                    <a:pt x="122" y="212"/>
                    <a:pt x="122" y="212"/>
                    <a:pt x="122" y="212"/>
                  </a:cubicBezTo>
                  <a:cubicBezTo>
                    <a:pt x="126" y="221"/>
                    <a:pt x="137" y="225"/>
                    <a:pt x="146" y="221"/>
                  </a:cubicBezTo>
                  <a:cubicBezTo>
                    <a:pt x="161" y="214"/>
                    <a:pt x="161" y="214"/>
                    <a:pt x="161" y="214"/>
                  </a:cubicBezTo>
                  <a:cubicBezTo>
                    <a:pt x="168" y="223"/>
                    <a:pt x="176" y="231"/>
                    <a:pt x="185" y="237"/>
                  </a:cubicBezTo>
                  <a:cubicBezTo>
                    <a:pt x="179" y="252"/>
                    <a:pt x="179" y="252"/>
                    <a:pt x="179" y="252"/>
                  </a:cubicBezTo>
                  <a:cubicBezTo>
                    <a:pt x="178" y="256"/>
                    <a:pt x="178" y="261"/>
                    <a:pt x="180" y="266"/>
                  </a:cubicBezTo>
                  <a:cubicBezTo>
                    <a:pt x="182" y="270"/>
                    <a:pt x="185" y="273"/>
                    <a:pt x="190" y="275"/>
                  </a:cubicBezTo>
                  <a:cubicBezTo>
                    <a:pt x="209" y="282"/>
                    <a:pt x="209" y="282"/>
                    <a:pt x="209" y="282"/>
                  </a:cubicBezTo>
                  <a:cubicBezTo>
                    <a:pt x="213" y="284"/>
                    <a:pt x="218" y="283"/>
                    <a:pt x="223" y="281"/>
                  </a:cubicBezTo>
                  <a:cubicBezTo>
                    <a:pt x="227" y="279"/>
                    <a:pt x="230" y="276"/>
                    <a:pt x="232" y="271"/>
                  </a:cubicBezTo>
                  <a:cubicBezTo>
                    <a:pt x="238" y="256"/>
                    <a:pt x="238" y="256"/>
                    <a:pt x="238" y="256"/>
                  </a:cubicBezTo>
                  <a:cubicBezTo>
                    <a:pt x="248" y="258"/>
                    <a:pt x="260" y="257"/>
                    <a:pt x="271" y="255"/>
                  </a:cubicBezTo>
                  <a:cubicBezTo>
                    <a:pt x="277" y="270"/>
                    <a:pt x="277" y="270"/>
                    <a:pt x="277" y="270"/>
                  </a:cubicBezTo>
                  <a:cubicBezTo>
                    <a:pt x="281" y="279"/>
                    <a:pt x="292" y="283"/>
                    <a:pt x="301" y="278"/>
                  </a:cubicBezTo>
                  <a:cubicBezTo>
                    <a:pt x="319" y="270"/>
                    <a:pt x="319" y="270"/>
                    <a:pt x="319" y="270"/>
                  </a:cubicBezTo>
                  <a:cubicBezTo>
                    <a:pt x="328" y="266"/>
                    <a:pt x="332" y="255"/>
                    <a:pt x="328" y="246"/>
                  </a:cubicBezTo>
                  <a:cubicBezTo>
                    <a:pt x="322" y="232"/>
                    <a:pt x="322" y="232"/>
                    <a:pt x="322" y="232"/>
                  </a:cubicBezTo>
                  <a:cubicBezTo>
                    <a:pt x="330" y="225"/>
                    <a:pt x="338" y="216"/>
                    <a:pt x="344" y="207"/>
                  </a:cubicBezTo>
                  <a:cubicBezTo>
                    <a:pt x="359" y="213"/>
                    <a:pt x="359" y="213"/>
                    <a:pt x="359" y="213"/>
                  </a:cubicBezTo>
                  <a:cubicBezTo>
                    <a:pt x="364" y="215"/>
                    <a:pt x="368" y="214"/>
                    <a:pt x="373" y="212"/>
                  </a:cubicBezTo>
                  <a:cubicBezTo>
                    <a:pt x="377" y="210"/>
                    <a:pt x="380" y="207"/>
                    <a:pt x="382" y="202"/>
                  </a:cubicBezTo>
                  <a:cubicBezTo>
                    <a:pt x="389" y="183"/>
                    <a:pt x="389" y="183"/>
                    <a:pt x="389" y="183"/>
                  </a:cubicBezTo>
                  <a:cubicBezTo>
                    <a:pt x="393" y="174"/>
                    <a:pt x="388" y="164"/>
                    <a:pt x="378" y="160"/>
                  </a:cubicBezTo>
                  <a:close/>
                  <a:moveTo>
                    <a:pt x="279" y="207"/>
                  </a:moveTo>
                  <a:cubicBezTo>
                    <a:pt x="270" y="212"/>
                    <a:pt x="260" y="214"/>
                    <a:pt x="250" y="214"/>
                  </a:cubicBezTo>
                  <a:cubicBezTo>
                    <a:pt x="222" y="214"/>
                    <a:pt x="197" y="197"/>
                    <a:pt x="185" y="172"/>
                  </a:cubicBezTo>
                  <a:cubicBezTo>
                    <a:pt x="169" y="137"/>
                    <a:pt x="184" y="94"/>
                    <a:pt x="220" y="78"/>
                  </a:cubicBezTo>
                  <a:cubicBezTo>
                    <a:pt x="229" y="74"/>
                    <a:pt x="239" y="71"/>
                    <a:pt x="250" y="71"/>
                  </a:cubicBezTo>
                  <a:cubicBezTo>
                    <a:pt x="277" y="71"/>
                    <a:pt x="303" y="88"/>
                    <a:pt x="314" y="113"/>
                  </a:cubicBezTo>
                  <a:cubicBezTo>
                    <a:pt x="331" y="148"/>
                    <a:pt x="315" y="191"/>
                    <a:pt x="279" y="207"/>
                  </a:cubicBezTo>
                  <a:close/>
                </a:path>
              </a:pathLst>
            </a:custGeom>
            <a:solidFill>
              <a:srgbClr val="FEFAC9"/>
            </a:solidFill>
            <a:ln w="9525">
              <a:noFill/>
            </a:ln>
          </p:spPr>
          <p:txBody>
            <a:bodyPr/>
            <a:p>
              <a:endParaRPr lang="zh-CN" altLang="en-US" sz="100"/>
            </a:p>
          </p:txBody>
        </p:sp>
        <p:sp>
          <p:nvSpPr>
            <p:cNvPr id="35863" name="文本框 92"/>
            <p:cNvSpPr txBox="1"/>
            <p:nvPr>
              <p:custDataLst>
                <p:tags r:id="rId19"/>
              </p:custDataLst>
            </p:nvPr>
          </p:nvSpPr>
          <p:spPr>
            <a:xfrm>
              <a:off x="6657272" y="3196981"/>
              <a:ext cx="911728" cy="127658"/>
            </a:xfrm>
            <a:prstGeom prst="rect">
              <a:avLst/>
            </a:prstGeom>
            <a:noFill/>
            <a:ln w="9525">
              <a:noFill/>
            </a:ln>
          </p:spPr>
          <p:txBody>
            <a:bodyPr wrap="square" anchor="t">
              <a:spAutoFit/>
            </a:bodyPr>
            <a:p>
              <a:pPr algn="ctr">
                <a:lnSpc>
                  <a:spcPct val="130000"/>
                </a:lnSpc>
              </a:pPr>
              <a:r>
                <a:rPr lang="zh-CN" altLang="en-US" sz="100" b="1" dirty="0">
                  <a:solidFill>
                    <a:srgbClr val="FEFAC9"/>
                  </a:solidFill>
                  <a:latin typeface="Arial" panose="020B0604020202020204" pitchFamily="34" charset="0"/>
                  <a:ea typeface="宋体" panose="02010600030101010101" pitchFamily="2" charset="-122"/>
                  <a:sym typeface="宋体" panose="02010600030101010101" pitchFamily="2" charset="-122"/>
                </a:rPr>
                <a:t>他汀类</a:t>
              </a:r>
              <a:endParaRPr lang="zh-CN" altLang="en-US" sz="100" b="1" dirty="0">
                <a:solidFill>
                  <a:srgbClr val="FEFAC9"/>
                </a:solidFill>
                <a:latin typeface="Arial" panose="020B0604020202020204" pitchFamily="34" charset="0"/>
                <a:ea typeface="宋体" panose="02010600030101010101" pitchFamily="2" charset="-122"/>
                <a:sym typeface="宋体" panose="02010600030101010101" pitchFamily="2" charset="-122"/>
              </a:endParaRPr>
            </a:p>
          </p:txBody>
        </p:sp>
      </p:grpSp>
      <p:grpSp>
        <p:nvGrpSpPr>
          <p:cNvPr id="35864" name="组合 93"/>
          <p:cNvGrpSpPr/>
          <p:nvPr/>
        </p:nvGrpSpPr>
        <p:grpSpPr>
          <a:xfrm>
            <a:off x="1433711" y="2184976"/>
            <a:ext cx="999062" cy="1287568"/>
            <a:chOff x="5311302" y="2234261"/>
            <a:chExt cx="1147871" cy="1479128"/>
          </a:xfrm>
        </p:grpSpPr>
        <p:sp>
          <p:nvSpPr>
            <p:cNvPr id="35865" name="Freeform 10"/>
            <p:cNvSpPr/>
            <p:nvPr>
              <p:custDataLst>
                <p:tags r:id="rId20"/>
              </p:custDataLst>
            </p:nvPr>
          </p:nvSpPr>
          <p:spPr>
            <a:xfrm>
              <a:off x="5311302" y="2234261"/>
              <a:ext cx="1147871" cy="1479128"/>
            </a:xfrm>
            <a:custGeom>
              <a:avLst/>
              <a:gdLst/>
              <a:ahLst/>
              <a:cxnLst>
                <a:cxn ang="0">
                  <a:pos x="1147871" y="572856"/>
                </a:cxn>
                <a:cxn ang="0">
                  <a:pos x="573935" y="0"/>
                </a:cxn>
                <a:cxn ang="0">
                  <a:pos x="0" y="572856"/>
                </a:cxn>
                <a:cxn ang="0">
                  <a:pos x="573935" y="1145712"/>
                </a:cxn>
                <a:cxn ang="0">
                  <a:pos x="576514" y="1145712"/>
                </a:cxn>
                <a:cxn ang="0">
                  <a:pos x="576514" y="1145712"/>
                </a:cxn>
                <a:cxn ang="0">
                  <a:pos x="1147871" y="1479128"/>
                </a:cxn>
                <a:cxn ang="0">
                  <a:pos x="1147871" y="572856"/>
                </a:cxn>
              </a:cxnLst>
              <a:pathLst>
                <a:path w="890" h="1149">
                  <a:moveTo>
                    <a:pt x="890" y="445"/>
                  </a:moveTo>
                  <a:cubicBezTo>
                    <a:pt x="890" y="199"/>
                    <a:pt x="691" y="0"/>
                    <a:pt x="445" y="0"/>
                  </a:cubicBezTo>
                  <a:cubicBezTo>
                    <a:pt x="199" y="0"/>
                    <a:pt x="0" y="199"/>
                    <a:pt x="0" y="445"/>
                  </a:cubicBezTo>
                  <a:cubicBezTo>
                    <a:pt x="0" y="691"/>
                    <a:pt x="199" y="890"/>
                    <a:pt x="445" y="890"/>
                  </a:cubicBezTo>
                  <a:cubicBezTo>
                    <a:pt x="446" y="890"/>
                    <a:pt x="446" y="890"/>
                    <a:pt x="447" y="890"/>
                  </a:cubicBezTo>
                  <a:cubicBezTo>
                    <a:pt x="447" y="890"/>
                    <a:pt x="447" y="890"/>
                    <a:pt x="447" y="890"/>
                  </a:cubicBezTo>
                  <a:cubicBezTo>
                    <a:pt x="637" y="891"/>
                    <a:pt x="802" y="995"/>
                    <a:pt x="890" y="1149"/>
                  </a:cubicBezTo>
                  <a:cubicBezTo>
                    <a:pt x="890" y="445"/>
                    <a:pt x="890" y="445"/>
                    <a:pt x="890" y="445"/>
                  </a:cubicBezTo>
                </a:path>
              </a:pathLst>
            </a:custGeom>
            <a:solidFill>
              <a:srgbClr val="A5B592"/>
            </a:solidFill>
            <a:ln w="9525">
              <a:noFill/>
            </a:ln>
          </p:spPr>
          <p:txBody>
            <a:bodyPr/>
            <a:p>
              <a:endParaRPr lang="zh-CN" altLang="en-US" sz="100"/>
            </a:p>
          </p:txBody>
        </p:sp>
        <p:sp>
          <p:nvSpPr>
            <p:cNvPr id="35866" name="Oval 15"/>
            <p:cNvSpPr/>
            <p:nvPr>
              <p:custDataLst>
                <p:tags r:id="rId21"/>
              </p:custDataLst>
            </p:nvPr>
          </p:nvSpPr>
          <p:spPr>
            <a:xfrm>
              <a:off x="5386532" y="2309491"/>
              <a:ext cx="998624" cy="994984"/>
            </a:xfrm>
            <a:prstGeom prst="ellipse">
              <a:avLst/>
            </a:prstGeom>
            <a:solidFill>
              <a:srgbClr val="9C85C0"/>
            </a:solidFill>
            <a:ln w="9525">
              <a:noFill/>
            </a:ln>
          </p:spPr>
          <p:txBody>
            <a:bodyPr wrap="square" lIns="54425" tIns="27212" rIns="54425" bIns="27212" anchor="t"/>
            <a:p>
              <a:pPr algn="ctr"/>
              <a:endParaRPr lang="zh-CN" altLang="en-US" sz="1190">
                <a:solidFill>
                  <a:srgbClr val="000000"/>
                </a:solidFill>
                <a:latin typeface="Arial" panose="020B0604020202020204" pitchFamily="34" charset="0"/>
                <a:ea typeface="宋体" panose="02010600030101010101" pitchFamily="2" charset="-122"/>
              </a:endParaRPr>
            </a:p>
          </p:txBody>
        </p:sp>
        <p:sp>
          <p:nvSpPr>
            <p:cNvPr id="35867" name="Freeform 19"/>
            <p:cNvSpPr/>
            <p:nvPr>
              <p:custDataLst>
                <p:tags r:id="rId22"/>
              </p:custDataLst>
            </p:nvPr>
          </p:nvSpPr>
          <p:spPr>
            <a:xfrm>
              <a:off x="5885238" y="2309491"/>
              <a:ext cx="499919" cy="994984"/>
            </a:xfrm>
            <a:custGeom>
              <a:avLst/>
              <a:gdLst/>
              <a:ahLst/>
              <a:cxnLst>
                <a:cxn ang="0">
                  <a:pos x="0" y="0"/>
                </a:cxn>
                <a:cxn ang="0">
                  <a:pos x="0" y="994984"/>
                </a:cxn>
                <a:cxn ang="0">
                  <a:pos x="499919" y="497492"/>
                </a:cxn>
                <a:cxn ang="0">
                  <a:pos x="0" y="0"/>
                </a:cxn>
              </a:cxnLst>
              <a:pathLst>
                <a:path w="387" h="774">
                  <a:moveTo>
                    <a:pt x="0" y="0"/>
                  </a:moveTo>
                  <a:cubicBezTo>
                    <a:pt x="0" y="774"/>
                    <a:pt x="0" y="774"/>
                    <a:pt x="0" y="774"/>
                  </a:cubicBezTo>
                  <a:cubicBezTo>
                    <a:pt x="214" y="774"/>
                    <a:pt x="387" y="601"/>
                    <a:pt x="387" y="387"/>
                  </a:cubicBezTo>
                  <a:cubicBezTo>
                    <a:pt x="387" y="173"/>
                    <a:pt x="214" y="0"/>
                    <a:pt x="0" y="0"/>
                  </a:cubicBezTo>
                  <a:close/>
                </a:path>
              </a:pathLst>
            </a:custGeom>
            <a:solidFill>
              <a:srgbClr val="9C85C0"/>
            </a:solidFill>
            <a:ln w="9525">
              <a:noFill/>
            </a:ln>
          </p:spPr>
          <p:txBody>
            <a:bodyPr/>
            <a:p>
              <a:endParaRPr lang="zh-CN" altLang="en-US" sz="100"/>
            </a:p>
          </p:txBody>
        </p:sp>
        <p:sp>
          <p:nvSpPr>
            <p:cNvPr id="35868" name="稻壳儿小白白(http://dwz.cn/Wu2UP)"/>
            <p:cNvSpPr/>
            <p:nvPr>
              <p:custDataLst>
                <p:tags r:id="rId23"/>
              </p:custDataLst>
            </p:nvPr>
          </p:nvSpPr>
          <p:spPr>
            <a:xfrm>
              <a:off x="5760926" y="2501043"/>
              <a:ext cx="248622" cy="22701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pathLst>
                <a:path w="84" h="76">
                  <a:moveTo>
                    <a:pt x="65" y="32"/>
                  </a:moveTo>
                  <a:cubicBezTo>
                    <a:pt x="69" y="36"/>
                    <a:pt x="75" y="34"/>
                    <a:pt x="76" y="30"/>
                  </a:cubicBezTo>
                  <a:cubicBezTo>
                    <a:pt x="82" y="10"/>
                    <a:pt x="82" y="10"/>
                    <a:pt x="82" y="10"/>
                  </a:cubicBezTo>
                  <a:cubicBezTo>
                    <a:pt x="84" y="5"/>
                    <a:pt x="79" y="0"/>
                    <a:pt x="74" y="1"/>
                  </a:cubicBezTo>
                  <a:cubicBezTo>
                    <a:pt x="54" y="5"/>
                    <a:pt x="54" y="5"/>
                    <a:pt x="54" y="5"/>
                  </a:cubicBezTo>
                  <a:cubicBezTo>
                    <a:pt x="49" y="6"/>
                    <a:pt x="47" y="11"/>
                    <a:pt x="50" y="15"/>
                  </a:cubicBezTo>
                  <a:cubicBezTo>
                    <a:pt x="55" y="21"/>
                    <a:pt x="55" y="21"/>
                    <a:pt x="55" y="21"/>
                  </a:cubicBezTo>
                  <a:cubicBezTo>
                    <a:pt x="11" y="60"/>
                    <a:pt x="11" y="60"/>
                    <a:pt x="11" y="60"/>
                  </a:cubicBezTo>
                  <a:cubicBezTo>
                    <a:pt x="9" y="33"/>
                    <a:pt x="9" y="33"/>
                    <a:pt x="9" y="33"/>
                  </a:cubicBezTo>
                  <a:cubicBezTo>
                    <a:pt x="13" y="29"/>
                    <a:pt x="13" y="29"/>
                    <a:pt x="13" y="29"/>
                  </a:cubicBezTo>
                  <a:cubicBezTo>
                    <a:pt x="18" y="32"/>
                    <a:pt x="24" y="32"/>
                    <a:pt x="28" y="28"/>
                  </a:cubicBezTo>
                  <a:cubicBezTo>
                    <a:pt x="34" y="23"/>
                    <a:pt x="34" y="15"/>
                    <a:pt x="30" y="9"/>
                  </a:cubicBezTo>
                  <a:cubicBezTo>
                    <a:pt x="25" y="3"/>
                    <a:pt x="16" y="3"/>
                    <a:pt x="11" y="8"/>
                  </a:cubicBezTo>
                  <a:cubicBezTo>
                    <a:pt x="6" y="12"/>
                    <a:pt x="5" y="18"/>
                    <a:pt x="7" y="23"/>
                  </a:cubicBezTo>
                  <a:cubicBezTo>
                    <a:pt x="4" y="27"/>
                    <a:pt x="4" y="27"/>
                    <a:pt x="4" y="27"/>
                  </a:cubicBezTo>
                  <a:cubicBezTo>
                    <a:pt x="1" y="29"/>
                    <a:pt x="0" y="32"/>
                    <a:pt x="0" y="35"/>
                  </a:cubicBezTo>
                  <a:cubicBezTo>
                    <a:pt x="3" y="66"/>
                    <a:pt x="3" y="66"/>
                    <a:pt x="3" y="66"/>
                  </a:cubicBezTo>
                  <a:cubicBezTo>
                    <a:pt x="42" y="75"/>
                    <a:pt x="42" y="75"/>
                    <a:pt x="42" y="75"/>
                  </a:cubicBezTo>
                  <a:cubicBezTo>
                    <a:pt x="46" y="76"/>
                    <a:pt x="49" y="75"/>
                    <a:pt x="51" y="73"/>
                  </a:cubicBezTo>
                  <a:cubicBezTo>
                    <a:pt x="57" y="68"/>
                    <a:pt x="57" y="68"/>
                    <a:pt x="57" y="68"/>
                  </a:cubicBezTo>
                  <a:cubicBezTo>
                    <a:pt x="58" y="70"/>
                    <a:pt x="58" y="70"/>
                    <a:pt x="58" y="70"/>
                  </a:cubicBezTo>
                  <a:cubicBezTo>
                    <a:pt x="61" y="73"/>
                    <a:pt x="66" y="73"/>
                    <a:pt x="69" y="71"/>
                  </a:cubicBezTo>
                  <a:cubicBezTo>
                    <a:pt x="77" y="63"/>
                    <a:pt x="77" y="63"/>
                    <a:pt x="77" y="63"/>
                  </a:cubicBezTo>
                  <a:cubicBezTo>
                    <a:pt x="80" y="60"/>
                    <a:pt x="80" y="56"/>
                    <a:pt x="78" y="53"/>
                  </a:cubicBezTo>
                  <a:cubicBezTo>
                    <a:pt x="69" y="43"/>
                    <a:pt x="69" y="43"/>
                    <a:pt x="69" y="43"/>
                  </a:cubicBezTo>
                  <a:cubicBezTo>
                    <a:pt x="66" y="40"/>
                    <a:pt x="61" y="39"/>
                    <a:pt x="58" y="42"/>
                  </a:cubicBezTo>
                  <a:cubicBezTo>
                    <a:pt x="50" y="50"/>
                    <a:pt x="50" y="50"/>
                    <a:pt x="50" y="50"/>
                  </a:cubicBezTo>
                  <a:cubicBezTo>
                    <a:pt x="47" y="52"/>
                    <a:pt x="47" y="57"/>
                    <a:pt x="49" y="60"/>
                  </a:cubicBezTo>
                  <a:cubicBezTo>
                    <a:pt x="51" y="62"/>
                    <a:pt x="51" y="62"/>
                    <a:pt x="51" y="62"/>
                  </a:cubicBezTo>
                  <a:cubicBezTo>
                    <a:pt x="45" y="67"/>
                    <a:pt x="45" y="67"/>
                    <a:pt x="45" y="67"/>
                  </a:cubicBezTo>
                  <a:cubicBezTo>
                    <a:pt x="22" y="62"/>
                    <a:pt x="22" y="62"/>
                    <a:pt x="22" y="62"/>
                  </a:cubicBezTo>
                  <a:cubicBezTo>
                    <a:pt x="61" y="27"/>
                    <a:pt x="61" y="27"/>
                    <a:pt x="61" y="27"/>
                  </a:cubicBezTo>
                  <a:lnTo>
                    <a:pt x="65" y="32"/>
                  </a:lnTo>
                  <a:close/>
                </a:path>
              </a:pathLst>
            </a:custGeom>
            <a:solidFill>
              <a:srgbClr val="FEFAC9"/>
            </a:solidFill>
            <a:ln w="9525">
              <a:noFill/>
            </a:ln>
          </p:spPr>
          <p:txBody>
            <a:bodyPr/>
            <a:p>
              <a:endParaRPr lang="zh-CN" altLang="en-US" sz="100"/>
            </a:p>
          </p:txBody>
        </p:sp>
        <p:sp>
          <p:nvSpPr>
            <p:cNvPr id="35869" name="文本框 99"/>
            <p:cNvSpPr txBox="1"/>
            <p:nvPr>
              <p:custDataLst>
                <p:tags r:id="rId24"/>
              </p:custDataLst>
            </p:nvPr>
          </p:nvSpPr>
          <p:spPr>
            <a:xfrm>
              <a:off x="5436428" y="2771075"/>
              <a:ext cx="911728" cy="127658"/>
            </a:xfrm>
            <a:prstGeom prst="rect">
              <a:avLst/>
            </a:prstGeom>
            <a:noFill/>
            <a:ln w="9525">
              <a:noFill/>
            </a:ln>
          </p:spPr>
          <p:txBody>
            <a:bodyPr wrap="square" anchor="t">
              <a:spAutoFit/>
            </a:bodyPr>
            <a:p>
              <a:pPr algn="ctr">
                <a:lnSpc>
                  <a:spcPct val="130000"/>
                </a:lnSpc>
              </a:pPr>
              <a:r>
                <a:rPr lang="zh-CN" altLang="en-US" sz="100" b="1" dirty="0">
                  <a:solidFill>
                    <a:srgbClr val="FEFAC9"/>
                  </a:solidFill>
                  <a:latin typeface="Arial" panose="020B0604020202020204" pitchFamily="34" charset="0"/>
                  <a:ea typeface="宋体" panose="02010600030101010101" pitchFamily="2" charset="-122"/>
                  <a:sym typeface="宋体" panose="02010600030101010101" pitchFamily="2" charset="-122"/>
                </a:rPr>
                <a:t>贝特类</a:t>
              </a:r>
              <a:endParaRPr lang="zh-CN" altLang="en-US" sz="100" b="1" dirty="0">
                <a:solidFill>
                  <a:srgbClr val="FEFAC9"/>
                </a:solidFill>
                <a:latin typeface="Arial" panose="020B0604020202020204" pitchFamily="34" charset="0"/>
                <a:ea typeface="宋体" panose="02010600030101010101" pitchFamily="2" charset="-122"/>
                <a:sym typeface="宋体" panose="02010600030101010101" pitchFamily="2" charset="-122"/>
              </a:endParaRPr>
            </a:p>
          </p:txBody>
        </p:sp>
      </p:grpSp>
      <p:grpSp>
        <p:nvGrpSpPr>
          <p:cNvPr id="35870" name="组合 100"/>
          <p:cNvGrpSpPr/>
          <p:nvPr/>
        </p:nvGrpSpPr>
        <p:grpSpPr>
          <a:xfrm>
            <a:off x="2498285" y="1478200"/>
            <a:ext cx="999062" cy="1287568"/>
            <a:chOff x="6534403" y="1421868"/>
            <a:chExt cx="1147871" cy="1479128"/>
          </a:xfrm>
        </p:grpSpPr>
        <p:sp>
          <p:nvSpPr>
            <p:cNvPr id="35871" name="Freeform 5"/>
            <p:cNvSpPr/>
            <p:nvPr>
              <p:custDataLst>
                <p:tags r:id="rId25"/>
              </p:custDataLst>
            </p:nvPr>
          </p:nvSpPr>
          <p:spPr>
            <a:xfrm>
              <a:off x="6534403" y="1421868"/>
              <a:ext cx="1147871" cy="1479128"/>
            </a:xfrm>
            <a:custGeom>
              <a:avLst/>
              <a:gdLst/>
              <a:ahLst/>
              <a:cxnLst>
                <a:cxn ang="0">
                  <a:pos x="0" y="572856"/>
                </a:cxn>
                <a:cxn ang="0">
                  <a:pos x="573935" y="0"/>
                </a:cxn>
                <a:cxn ang="0">
                  <a:pos x="1147871" y="572856"/>
                </a:cxn>
                <a:cxn ang="0">
                  <a:pos x="573935" y="1147000"/>
                </a:cxn>
                <a:cxn ang="0">
                  <a:pos x="571356" y="1145712"/>
                </a:cxn>
                <a:cxn ang="0">
                  <a:pos x="571356" y="1147000"/>
                </a:cxn>
                <a:cxn ang="0">
                  <a:pos x="0" y="1479128"/>
                </a:cxn>
                <a:cxn ang="0">
                  <a:pos x="0" y="572856"/>
                </a:cxn>
              </a:cxnLst>
              <a:pathLst>
                <a:path w="890" h="1149">
                  <a:moveTo>
                    <a:pt x="0" y="445"/>
                  </a:moveTo>
                  <a:cubicBezTo>
                    <a:pt x="0" y="199"/>
                    <a:pt x="199" y="0"/>
                    <a:pt x="445" y="0"/>
                  </a:cubicBezTo>
                  <a:cubicBezTo>
                    <a:pt x="691" y="0"/>
                    <a:pt x="890" y="199"/>
                    <a:pt x="890" y="445"/>
                  </a:cubicBezTo>
                  <a:cubicBezTo>
                    <a:pt x="890" y="691"/>
                    <a:pt x="691" y="891"/>
                    <a:pt x="445" y="891"/>
                  </a:cubicBezTo>
                  <a:cubicBezTo>
                    <a:pt x="444" y="891"/>
                    <a:pt x="444" y="891"/>
                    <a:pt x="443" y="890"/>
                  </a:cubicBezTo>
                  <a:cubicBezTo>
                    <a:pt x="443" y="891"/>
                    <a:pt x="443" y="891"/>
                    <a:pt x="443" y="891"/>
                  </a:cubicBezTo>
                  <a:cubicBezTo>
                    <a:pt x="253" y="891"/>
                    <a:pt x="88" y="995"/>
                    <a:pt x="0" y="1149"/>
                  </a:cubicBezTo>
                  <a:cubicBezTo>
                    <a:pt x="0" y="445"/>
                    <a:pt x="0" y="445"/>
                    <a:pt x="0" y="445"/>
                  </a:cubicBezTo>
                </a:path>
              </a:pathLst>
            </a:custGeom>
            <a:solidFill>
              <a:srgbClr val="A5B592"/>
            </a:solidFill>
            <a:ln w="9525">
              <a:noFill/>
            </a:ln>
          </p:spPr>
          <p:txBody>
            <a:bodyPr/>
            <a:p>
              <a:endParaRPr lang="zh-CN" altLang="en-US" sz="100"/>
            </a:p>
          </p:txBody>
        </p:sp>
        <p:sp>
          <p:nvSpPr>
            <p:cNvPr id="35872" name="Oval 12"/>
            <p:cNvSpPr/>
            <p:nvPr>
              <p:custDataLst>
                <p:tags r:id="rId26"/>
              </p:custDataLst>
            </p:nvPr>
          </p:nvSpPr>
          <p:spPr>
            <a:xfrm>
              <a:off x="6608420" y="1497099"/>
              <a:ext cx="998624" cy="996197"/>
            </a:xfrm>
            <a:prstGeom prst="ellipse">
              <a:avLst/>
            </a:prstGeom>
            <a:solidFill>
              <a:srgbClr val="FFFFFF"/>
            </a:solidFill>
            <a:ln w="9525">
              <a:noFill/>
            </a:ln>
          </p:spPr>
          <p:txBody>
            <a:bodyPr wrap="square" lIns="54425" tIns="27212" rIns="54425" bIns="27212" anchor="t"/>
            <a:p>
              <a:pPr algn="ctr"/>
              <a:endParaRPr lang="zh-CN" altLang="en-US" sz="1190">
                <a:solidFill>
                  <a:srgbClr val="000000"/>
                </a:solidFill>
                <a:latin typeface="Arial" panose="020B0604020202020204" pitchFamily="34" charset="0"/>
                <a:ea typeface="宋体" panose="02010600030101010101" pitchFamily="2" charset="-122"/>
              </a:endParaRPr>
            </a:p>
          </p:txBody>
        </p:sp>
        <p:sp>
          <p:nvSpPr>
            <p:cNvPr id="35873" name="Oval 22"/>
            <p:cNvSpPr/>
            <p:nvPr>
              <p:custDataLst>
                <p:tags r:id="rId27"/>
              </p:custDataLst>
            </p:nvPr>
          </p:nvSpPr>
          <p:spPr>
            <a:xfrm>
              <a:off x="6608420" y="1497099"/>
              <a:ext cx="998624" cy="996197"/>
            </a:xfrm>
            <a:prstGeom prst="ellipse">
              <a:avLst/>
            </a:prstGeom>
            <a:solidFill>
              <a:srgbClr val="809EC2"/>
            </a:solidFill>
            <a:ln w="9525">
              <a:noFill/>
            </a:ln>
          </p:spPr>
          <p:txBody>
            <a:bodyPr wrap="square" lIns="54425" tIns="27212" rIns="54425" bIns="27212" anchor="t"/>
            <a:p>
              <a:pPr algn="ctr"/>
              <a:endParaRPr lang="zh-CN" altLang="en-US" sz="1190">
                <a:solidFill>
                  <a:srgbClr val="000000"/>
                </a:solidFill>
                <a:latin typeface="Arial" panose="020B0604020202020204" pitchFamily="34" charset="0"/>
                <a:ea typeface="宋体" panose="02010600030101010101" pitchFamily="2" charset="-122"/>
              </a:endParaRPr>
            </a:p>
          </p:txBody>
        </p:sp>
        <p:sp>
          <p:nvSpPr>
            <p:cNvPr id="35874" name="Freeform 23"/>
            <p:cNvSpPr/>
            <p:nvPr>
              <p:custDataLst>
                <p:tags r:id="rId28"/>
              </p:custDataLst>
            </p:nvPr>
          </p:nvSpPr>
          <p:spPr>
            <a:xfrm>
              <a:off x="7108338" y="1497099"/>
              <a:ext cx="498705" cy="996197"/>
            </a:xfrm>
            <a:custGeom>
              <a:avLst/>
              <a:gdLst/>
              <a:ahLst/>
              <a:cxnLst>
                <a:cxn ang="0">
                  <a:pos x="0" y="0"/>
                </a:cxn>
                <a:cxn ang="0">
                  <a:pos x="0" y="996197"/>
                </a:cxn>
                <a:cxn ang="0">
                  <a:pos x="498705" y="498098"/>
                </a:cxn>
                <a:cxn ang="0">
                  <a:pos x="0" y="0"/>
                </a:cxn>
              </a:cxnLst>
              <a:pathLst>
                <a:path w="387" h="774">
                  <a:moveTo>
                    <a:pt x="0" y="0"/>
                  </a:moveTo>
                  <a:cubicBezTo>
                    <a:pt x="0" y="774"/>
                    <a:pt x="0" y="774"/>
                    <a:pt x="0" y="774"/>
                  </a:cubicBezTo>
                  <a:cubicBezTo>
                    <a:pt x="214" y="774"/>
                    <a:pt x="387" y="601"/>
                    <a:pt x="387" y="387"/>
                  </a:cubicBezTo>
                  <a:cubicBezTo>
                    <a:pt x="387" y="174"/>
                    <a:pt x="214" y="0"/>
                    <a:pt x="0" y="0"/>
                  </a:cubicBezTo>
                  <a:close/>
                </a:path>
              </a:pathLst>
            </a:custGeom>
            <a:solidFill>
              <a:srgbClr val="809EC2"/>
            </a:solidFill>
            <a:ln w="9525">
              <a:noFill/>
            </a:ln>
          </p:spPr>
          <p:txBody>
            <a:bodyPr/>
            <a:p>
              <a:endParaRPr lang="zh-CN" altLang="en-US" sz="100"/>
            </a:p>
          </p:txBody>
        </p:sp>
        <p:sp>
          <p:nvSpPr>
            <p:cNvPr id="106" name="文本框 105"/>
            <p:cNvSpPr txBox="1"/>
            <p:nvPr>
              <p:custDataLst>
                <p:tags r:id="rId29"/>
              </p:custDataLst>
            </p:nvPr>
          </p:nvSpPr>
          <p:spPr>
            <a:xfrm>
              <a:off x="6659698" y="1856576"/>
              <a:ext cx="911728" cy="807527"/>
            </a:xfrm>
            <a:prstGeom prst="rect">
              <a:avLst/>
            </a:prstGeom>
            <a:noFill/>
          </p:spPr>
          <p:txBody>
            <a:bodyPr wrap="square" rtlCol="0">
              <a:spAutoFit/>
            </a:bodyPr>
            <a:lstStyle/>
            <a:p>
              <a:pPr algn="ctr">
                <a:lnSpc>
                  <a:spcPct val="130000"/>
                </a:lnSpc>
              </a:pPr>
              <a:r>
                <a:rPr lang="zh-CN" altLang="en-US" sz="1110" b="1" noProof="1" dirty="0" smtClean="0">
                  <a:solidFill>
                    <a:srgbClr val="FEFAC9"/>
                  </a:solidFill>
                  <a:latin typeface="Arial" panose="020B0604020202020204" pitchFamily="34" charset="0"/>
                  <a:ea typeface="宋体" panose="02010600030101010101" pitchFamily="2" charset="-122"/>
                  <a:cs typeface="+mn-cs"/>
                  <a:sym typeface="+mn-ea"/>
                </a:rPr>
                <a:t>胆固醇吸收抑制剂</a:t>
              </a:r>
              <a:endParaRPr lang="zh-CN" altLang="en-US" sz="835" noProof="1" dirty="0" smtClean="0">
                <a:solidFill>
                  <a:srgbClr val="FEFAC9"/>
                </a:solidFill>
              </a:endParaRPr>
            </a:p>
            <a:p>
              <a:pPr algn="ctr">
                <a:lnSpc>
                  <a:spcPct val="130000"/>
                </a:lnSpc>
              </a:pPr>
              <a:endParaRPr lang="zh-CN" altLang="en-US" sz="835" noProof="1" dirty="0" smtClean="0">
                <a:solidFill>
                  <a:srgbClr val="FEFAC9"/>
                </a:solidFill>
              </a:endParaRPr>
            </a:p>
          </p:txBody>
        </p:sp>
        <p:sp>
          <p:nvSpPr>
            <p:cNvPr id="35876" name="Shape 4124"/>
            <p:cNvSpPr/>
            <p:nvPr>
              <p:custDataLst>
                <p:tags r:id="rId30"/>
              </p:custDataLst>
            </p:nvPr>
          </p:nvSpPr>
          <p:spPr>
            <a:xfrm>
              <a:off x="6975740" y="1602365"/>
              <a:ext cx="279645" cy="341787"/>
            </a:xfrm>
            <a:custGeom>
              <a:avLst/>
              <a:gdLst/>
              <a:ahLst/>
              <a:cxnLst/>
              <a:pathLst>
                <a:path w="120000" h="120000">
                  <a:moveTo>
                    <a:pt x="95288" y="92727"/>
                  </a:moveTo>
                  <a:lnTo>
                    <a:pt x="20000" y="92727"/>
                  </a:lnTo>
                  <a:lnTo>
                    <a:pt x="20000" y="65455"/>
                  </a:lnTo>
                  <a:lnTo>
                    <a:pt x="95288" y="65455"/>
                  </a:lnTo>
                  <a:lnTo>
                    <a:pt x="111955" y="79088"/>
                  </a:lnTo>
                  <a:cubicBezTo>
                    <a:pt x="111955" y="79088"/>
                    <a:pt x="95288" y="92727"/>
                    <a:pt x="95288" y="92727"/>
                  </a:cubicBezTo>
                  <a:close/>
                  <a:moveTo>
                    <a:pt x="63333" y="114544"/>
                  </a:moveTo>
                  <a:lnTo>
                    <a:pt x="56666" y="114544"/>
                  </a:lnTo>
                  <a:lnTo>
                    <a:pt x="56666" y="98183"/>
                  </a:lnTo>
                  <a:lnTo>
                    <a:pt x="63333" y="98183"/>
                  </a:lnTo>
                  <a:cubicBezTo>
                    <a:pt x="63333" y="98183"/>
                    <a:pt x="63333" y="114544"/>
                    <a:pt x="63333" y="114544"/>
                  </a:cubicBezTo>
                  <a:close/>
                  <a:moveTo>
                    <a:pt x="63333" y="60000"/>
                  </a:moveTo>
                  <a:lnTo>
                    <a:pt x="56666" y="60000"/>
                  </a:lnTo>
                  <a:lnTo>
                    <a:pt x="56666" y="49088"/>
                  </a:lnTo>
                  <a:lnTo>
                    <a:pt x="63333" y="49088"/>
                  </a:lnTo>
                  <a:cubicBezTo>
                    <a:pt x="63333" y="49088"/>
                    <a:pt x="63333" y="60000"/>
                    <a:pt x="63333" y="60000"/>
                  </a:cubicBezTo>
                  <a:close/>
                  <a:moveTo>
                    <a:pt x="24711" y="43638"/>
                  </a:moveTo>
                  <a:lnTo>
                    <a:pt x="8044" y="30000"/>
                  </a:lnTo>
                  <a:lnTo>
                    <a:pt x="24711" y="16361"/>
                  </a:lnTo>
                  <a:lnTo>
                    <a:pt x="100000" y="16361"/>
                  </a:lnTo>
                  <a:lnTo>
                    <a:pt x="100000" y="43638"/>
                  </a:lnTo>
                  <a:cubicBezTo>
                    <a:pt x="100000" y="43638"/>
                    <a:pt x="24711" y="43638"/>
                    <a:pt x="24711" y="43638"/>
                  </a:cubicBezTo>
                  <a:close/>
                  <a:moveTo>
                    <a:pt x="56666" y="5455"/>
                  </a:moveTo>
                  <a:lnTo>
                    <a:pt x="63333" y="5455"/>
                  </a:lnTo>
                  <a:lnTo>
                    <a:pt x="63333" y="10911"/>
                  </a:lnTo>
                  <a:lnTo>
                    <a:pt x="56666" y="10911"/>
                  </a:lnTo>
                  <a:cubicBezTo>
                    <a:pt x="56666" y="10911"/>
                    <a:pt x="56666" y="5455"/>
                    <a:pt x="56666" y="5455"/>
                  </a:cubicBezTo>
                  <a:close/>
                  <a:moveTo>
                    <a:pt x="119022" y="77161"/>
                  </a:moveTo>
                  <a:lnTo>
                    <a:pt x="99022" y="60800"/>
                  </a:lnTo>
                  <a:cubicBezTo>
                    <a:pt x="98416" y="60305"/>
                    <a:pt x="97583" y="60000"/>
                    <a:pt x="96666" y="60000"/>
                  </a:cubicBezTo>
                  <a:lnTo>
                    <a:pt x="70000" y="60000"/>
                  </a:lnTo>
                  <a:lnTo>
                    <a:pt x="70000" y="49088"/>
                  </a:lnTo>
                  <a:lnTo>
                    <a:pt x="103333" y="49088"/>
                  </a:lnTo>
                  <a:cubicBezTo>
                    <a:pt x="105177" y="49088"/>
                    <a:pt x="106666" y="47866"/>
                    <a:pt x="106666" y="46361"/>
                  </a:cubicBezTo>
                  <a:lnTo>
                    <a:pt x="106666" y="13638"/>
                  </a:lnTo>
                  <a:cubicBezTo>
                    <a:pt x="106666" y="12133"/>
                    <a:pt x="105177" y="10911"/>
                    <a:pt x="103333" y="10911"/>
                  </a:cubicBezTo>
                  <a:lnTo>
                    <a:pt x="70000" y="10911"/>
                  </a:lnTo>
                  <a:lnTo>
                    <a:pt x="70000" y="5455"/>
                  </a:lnTo>
                  <a:cubicBezTo>
                    <a:pt x="70000" y="2444"/>
                    <a:pt x="67016" y="0"/>
                    <a:pt x="63333" y="0"/>
                  </a:cubicBezTo>
                  <a:lnTo>
                    <a:pt x="56666" y="0"/>
                  </a:lnTo>
                  <a:cubicBezTo>
                    <a:pt x="52983" y="0"/>
                    <a:pt x="50000" y="2444"/>
                    <a:pt x="50000" y="5455"/>
                  </a:cubicBezTo>
                  <a:lnTo>
                    <a:pt x="50000" y="10911"/>
                  </a:lnTo>
                  <a:lnTo>
                    <a:pt x="23333" y="10911"/>
                  </a:lnTo>
                  <a:cubicBezTo>
                    <a:pt x="22411" y="10911"/>
                    <a:pt x="21583" y="11216"/>
                    <a:pt x="20977" y="11705"/>
                  </a:cubicBezTo>
                  <a:lnTo>
                    <a:pt x="977" y="28072"/>
                  </a:lnTo>
                  <a:cubicBezTo>
                    <a:pt x="372" y="28566"/>
                    <a:pt x="0" y="29250"/>
                    <a:pt x="0" y="30000"/>
                  </a:cubicBezTo>
                  <a:cubicBezTo>
                    <a:pt x="0" y="30755"/>
                    <a:pt x="372" y="31433"/>
                    <a:pt x="977" y="31927"/>
                  </a:cubicBezTo>
                  <a:lnTo>
                    <a:pt x="20977" y="48294"/>
                  </a:lnTo>
                  <a:cubicBezTo>
                    <a:pt x="21583" y="48788"/>
                    <a:pt x="22411" y="49088"/>
                    <a:pt x="23333" y="49088"/>
                  </a:cubicBezTo>
                  <a:lnTo>
                    <a:pt x="50000" y="49088"/>
                  </a:lnTo>
                  <a:lnTo>
                    <a:pt x="50000" y="60000"/>
                  </a:lnTo>
                  <a:lnTo>
                    <a:pt x="16666" y="60000"/>
                  </a:lnTo>
                  <a:cubicBezTo>
                    <a:pt x="14822" y="60000"/>
                    <a:pt x="13333" y="61222"/>
                    <a:pt x="13333" y="62727"/>
                  </a:cubicBezTo>
                  <a:lnTo>
                    <a:pt x="13333" y="95455"/>
                  </a:lnTo>
                  <a:cubicBezTo>
                    <a:pt x="13333" y="96961"/>
                    <a:pt x="14822" y="98183"/>
                    <a:pt x="16666" y="98183"/>
                  </a:cubicBezTo>
                  <a:lnTo>
                    <a:pt x="50000" y="98183"/>
                  </a:lnTo>
                  <a:lnTo>
                    <a:pt x="50000" y="114544"/>
                  </a:lnTo>
                  <a:cubicBezTo>
                    <a:pt x="50000" y="117555"/>
                    <a:pt x="52983" y="120000"/>
                    <a:pt x="56666" y="120000"/>
                  </a:cubicBezTo>
                  <a:lnTo>
                    <a:pt x="63333" y="120000"/>
                  </a:lnTo>
                  <a:cubicBezTo>
                    <a:pt x="67016" y="120000"/>
                    <a:pt x="70000" y="117555"/>
                    <a:pt x="70000" y="114544"/>
                  </a:cubicBezTo>
                  <a:lnTo>
                    <a:pt x="70000" y="98183"/>
                  </a:lnTo>
                  <a:lnTo>
                    <a:pt x="96666" y="98183"/>
                  </a:lnTo>
                  <a:cubicBezTo>
                    <a:pt x="97583" y="98183"/>
                    <a:pt x="98416" y="97877"/>
                    <a:pt x="99022" y="97383"/>
                  </a:cubicBezTo>
                  <a:lnTo>
                    <a:pt x="119022" y="81016"/>
                  </a:lnTo>
                  <a:cubicBezTo>
                    <a:pt x="119627" y="80527"/>
                    <a:pt x="120000" y="79844"/>
                    <a:pt x="120000" y="79088"/>
                  </a:cubicBezTo>
                  <a:cubicBezTo>
                    <a:pt x="120000" y="78338"/>
                    <a:pt x="119627" y="77655"/>
                    <a:pt x="119022" y="77161"/>
                  </a:cubicBezTo>
                </a:path>
              </a:pathLst>
            </a:custGeom>
            <a:solidFill>
              <a:srgbClr val="FEFAC9"/>
            </a:solidFill>
            <a:ln w="9525">
              <a:noFill/>
            </a:ln>
          </p:spPr>
          <p:txBody>
            <a:bodyPr/>
            <a:p>
              <a:endParaRPr lang="zh-CN" altLang="en-US" sz="100"/>
            </a:p>
          </p:txBody>
        </p:sp>
      </p:grpSp>
      <p:pic>
        <p:nvPicPr>
          <p:cNvPr id="108" name="Picture 3"/>
          <p:cNvPicPr>
            <a:picLocks noChangeAspect="1" noChangeArrowheads="1"/>
          </p:cNvPicPr>
          <p:nvPr/>
        </p:nvPicPr>
        <p:blipFill>
          <a:blip r:embed="rId31" cstate="print"/>
          <a:srcRect/>
          <a:stretch>
            <a:fillRect/>
          </a:stretch>
        </p:blipFill>
        <p:spPr bwMode="auto">
          <a:xfrm>
            <a:off x="5169418" y="1665413"/>
            <a:ext cx="2473847" cy="2332734"/>
          </a:xfrm>
          <a:prstGeom prst="ellipse">
            <a:avLst/>
          </a:prstGeom>
          <a:ln>
            <a:noFill/>
          </a:ln>
          <a:effectLst>
            <a:softEdge rad="112500"/>
          </a:effectLst>
        </p:spPr>
      </p:pic>
      <p:sp>
        <p:nvSpPr>
          <p:cNvPr id="109" name="矩形 108"/>
          <p:cNvSpPr/>
          <p:nvPr/>
        </p:nvSpPr>
        <p:spPr>
          <a:xfrm>
            <a:off x="4170793" y="4253523"/>
            <a:ext cx="4470400" cy="414020"/>
          </a:xfrm>
          <a:prstGeom prst="rect">
            <a:avLst/>
          </a:prstGeom>
          <a:noFill/>
          <a:ln>
            <a:noFill/>
          </a:ln>
        </p:spPr>
        <p:txBody>
          <a:bodyPr wrap="non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100" b="1" i="0" u="none" strike="noStrike" kern="1200" cap="none" spc="0" normalizeH="0" baseline="0" noProof="1">
                <a:ln>
                  <a:noFill/>
                </a:ln>
                <a:solidFill>
                  <a:schemeClr val="accent6">
                    <a:lumMod val="50000"/>
                  </a:schemeClr>
                </a:solidFill>
                <a:effectLst>
                  <a:reflection blurRad="6350" stA="53000" endA="300" endPos="35500" dir="5400000" sy="-90000" algn="bl" rotWithShape="0"/>
                </a:effectLst>
                <a:uLnTx/>
                <a:uFillTx/>
                <a:latin typeface="Arial" panose="020B0604020202020204" pitchFamily="34" charset="0"/>
                <a:ea typeface="宋体" panose="02010600030101010101" pitchFamily="2" charset="-122"/>
                <a:cs typeface="+mn-cs"/>
                <a:sym typeface="+mn-ea"/>
              </a:rPr>
              <a:t>他汀类是降胆固醇治疗的理想药物！</a:t>
            </a:r>
            <a:endParaRPr kumimoji="0" lang="zh-CN" altLang="en-US" sz="2100" b="1" i="0" u="none" strike="noStrike" kern="1200" cap="none" spc="0" normalizeH="0" baseline="0" noProof="1">
              <a:ln>
                <a:noFill/>
              </a:ln>
              <a:solidFill>
                <a:schemeClr val="accent6">
                  <a:lumMod val="50000"/>
                </a:schemeClr>
              </a:solidFill>
              <a:effectLst>
                <a:reflection blurRad="6350" stA="53000" endA="300" endPos="35500" dir="5400000" sy="-90000" algn="bl" rotWithShape="0"/>
              </a:effectLst>
              <a:uLnTx/>
              <a:uFillTx/>
              <a:latin typeface="Arial" panose="020B0604020202020204" pitchFamily="34" charset="0"/>
              <a:ea typeface="宋体" panose="02010600030101010101" pitchFamily="2" charset="-122"/>
              <a:cs typeface="+mn-cs"/>
              <a:sym typeface="+mn-ea"/>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8" presetClass="entr" presetSubtype="0" fill="hold" nodeType="clickEffect">
                                  <p:stCondLst>
                                    <p:cond delay="0"/>
                                  </p:stCondLst>
                                  <p:iterate type="lt">
                                    <p:tmAbs val="0"/>
                                  </p:iterate>
                                  <p:childTnLst>
                                    <p:set>
                                      <p:cBhvr>
                                        <p:cTn id="6" dur="1" fill="hold">
                                          <p:stCondLst>
                                            <p:cond delay="0"/>
                                          </p:stCondLst>
                                        </p:cTn>
                                        <p:tgtEl>
                                          <p:spTgt spid="109"/>
                                        </p:tgtEl>
                                        <p:attrNameLst>
                                          <p:attrName>style.visibility</p:attrName>
                                        </p:attrNameLst>
                                      </p:cBhvr>
                                      <p:to>
                                        <p:strVal val="visible"/>
                                      </p:to>
                                    </p:set>
                                    <p:anim calcmode="lin" valueType="num">
                                      <p:cBhvr>
                                        <p:cTn id="7" dur="500" fill="hold"/>
                                        <p:tgtEl>
                                          <p:spTgt spid="109"/>
                                        </p:tgtEl>
                                        <p:attrNameLst>
                                          <p:attrName>ppt_x</p:attrName>
                                        </p:attrNameLst>
                                      </p:cBhvr>
                                      <p:tavLst>
                                        <p:tav tm="0">
                                          <p:val>
                                            <p:strVal val="#ppt_x"/>
                                          </p:val>
                                        </p:tav>
                                        <p:tav tm="100000">
                                          <p:val>
                                            <p:strVal val="#ppt_x"/>
                                          </p:val>
                                        </p:tav>
                                      </p:tavLst>
                                    </p:anim>
                                    <p:anim calcmode="lin" valueType="num">
                                      <p:cBhvr>
                                        <p:cTn id="8" dur="500" fill="hold"/>
                                        <p:tgtEl>
                                          <p:spTgt spid="109"/>
                                        </p:tgtEl>
                                        <p:attrNameLst>
                                          <p:attrName>ppt_y</p:attrName>
                                        </p:attrNameLst>
                                      </p:cBhvr>
                                      <p:tavLst>
                                        <p:tav tm="0">
                                          <p:val>
                                            <p:strVal val="#ppt_y+1"/>
                                          </p:val>
                                        </p:tav>
                                        <p:tav tm="100000">
                                          <p:val>
                                            <p:strVal val="#ppt_y-1"/>
                                          </p:val>
                                        </p:tav>
                                      </p:tavLst>
                                    </p:anim>
                                  </p:childTnLst>
                                </p:cTn>
                              </p:par>
                            </p:childTnLst>
                          </p:cTn>
                        </p:par>
                      </p:childTnLst>
                    </p:cTn>
                  </p:par>
                  <p:par>
                    <p:cTn id="9" fill="hold">
                      <p:stCondLst>
                        <p:cond delay="indefinite"/>
                      </p:stCondLst>
                      <p:childTnLst>
                        <p:par>
                          <p:cTn id="10" fill="hold">
                            <p:stCondLst>
                              <p:cond delay="0"/>
                            </p:stCondLst>
                            <p:childTnLst>
                              <p:par>
                                <p:cTn id="11" presetID="56" presetClass="entr" presetSubtype="0" fill="hold" nodeType="clickEffect">
                                  <p:stCondLst>
                                    <p:cond delay="0"/>
                                  </p:stCondLst>
                                  <p:iterate type="lt">
                                    <p:tmPct val="10000"/>
                                  </p:iterate>
                                  <p:childTnLst>
                                    <p:set>
                                      <p:cBhvr>
                                        <p:cTn id="12" dur="1" fill="hold">
                                          <p:stCondLst>
                                            <p:cond delay="0"/>
                                          </p:stCondLst>
                                        </p:cTn>
                                        <p:tgtEl>
                                          <p:spTgt spid="109"/>
                                        </p:tgtEl>
                                        <p:attrNameLst>
                                          <p:attrName>style.visibility</p:attrName>
                                        </p:attrNameLst>
                                      </p:cBhvr>
                                      <p:to>
                                        <p:strVal val="visible"/>
                                      </p:to>
                                    </p:set>
                                    <p:anim by="(-#ppt_w*2)" calcmode="lin" valueType="num">
                                      <p:cBhvr rctx="PPT">
                                        <p:cTn id="13" dur="500" autoRev="1" fill="hold">
                                          <p:stCondLst>
                                            <p:cond delay="0"/>
                                          </p:stCondLst>
                                        </p:cTn>
                                        <p:tgtEl>
                                          <p:spTgt spid="109"/>
                                        </p:tgtEl>
                                        <p:attrNameLst>
                                          <p:attrName>ppt_w</p:attrName>
                                        </p:attrNameLst>
                                      </p:cBhvr>
                                    </p:anim>
                                    <p:anim by="(#ppt_w*0.50)" calcmode="lin" valueType="num">
                                      <p:cBhvr>
                                        <p:cTn id="14" dur="500" decel="50000" autoRev="1" fill="hold">
                                          <p:stCondLst>
                                            <p:cond delay="0"/>
                                          </p:stCondLst>
                                        </p:cTn>
                                        <p:tgtEl>
                                          <p:spTgt spid="109"/>
                                        </p:tgtEl>
                                        <p:attrNameLst>
                                          <p:attrName>ppt_x</p:attrName>
                                        </p:attrNameLst>
                                      </p:cBhvr>
                                    </p:anim>
                                    <p:anim from="(-#ppt_h/2)" to="(#ppt_y)" calcmode="lin" valueType="num">
                                      <p:cBhvr>
                                        <p:cTn id="15" dur="1000" fill="hold">
                                          <p:stCondLst>
                                            <p:cond delay="0"/>
                                          </p:stCondLst>
                                        </p:cTn>
                                        <p:tgtEl>
                                          <p:spTgt spid="109"/>
                                        </p:tgtEl>
                                        <p:attrNameLst>
                                          <p:attrName>ppt_y</p:attrName>
                                        </p:attrNameLst>
                                      </p:cBhvr>
                                    </p:anim>
                                    <p:animRot by="21600000">
                                      <p:cBhvr>
                                        <p:cTn id="16" dur="1000" fill="hold">
                                          <p:stCondLst>
                                            <p:cond delay="0"/>
                                          </p:stCondLst>
                                        </p:cTn>
                                        <p:tgtEl>
                                          <p:spTgt spid="10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6" name="矩形 35"/>
          <p:cNvSpPr/>
          <p:nvPr/>
        </p:nvSpPr>
        <p:spPr>
          <a:xfrm>
            <a:off x="2617314" y="1119908"/>
            <a:ext cx="4674552" cy="481330"/>
          </a:xfrm>
          <a:prstGeom prst="rect">
            <a:avLst/>
          </a:prstGeom>
          <a:noFill/>
          <a:ln>
            <a:noFill/>
          </a:ln>
        </p:spPr>
        <p:txBody>
          <a:bodyPr>
            <a:spAutoFit/>
          </a:bodyPr>
          <a:p>
            <a:pPr marL="0" marR="0" lvl="0" algn="ctr" defTabSz="914400" rtl="0" eaLnBrk="1" fontAlgn="base" latinLnBrk="0" hangingPunct="1">
              <a:lnSpc>
                <a:spcPct val="100000"/>
              </a:lnSpc>
              <a:spcBef>
                <a:spcPts val="0"/>
              </a:spcBef>
              <a:buClrTx/>
              <a:buSzTx/>
              <a:buFontTx/>
              <a:buNone/>
              <a:defRPr/>
            </a:pPr>
            <a:r>
              <a:rPr kumimoji="0" lang="zh-CN" altLang="en-US" sz="2540" b="1" i="0" u="none" strike="noStrike" kern="1200" cap="none" spc="0" normalizeH="0" baseline="0" noProof="1">
                <a:ln>
                  <a:solidFill>
                    <a:schemeClr val="accent6">
                      <a:lumMod val="75000"/>
                    </a:schemeClr>
                  </a:solidFill>
                </a:ln>
                <a:solidFill>
                  <a:srgbClr val="002060"/>
                </a:solidFill>
                <a:effectLst/>
                <a:uLnTx/>
                <a:uFillTx/>
                <a:latin typeface="微软雅黑" panose="020B0503020204020204" pitchFamily="34" charset="-122"/>
                <a:ea typeface="微软雅黑" panose="020B0503020204020204" pitchFamily="34" charset="-122"/>
                <a:cs typeface="+mn-cs"/>
                <a:sym typeface="+mn-ea"/>
              </a:rPr>
              <a:t>如何选用理想的调脂药？</a:t>
            </a:r>
            <a:endParaRPr kumimoji="0" lang="zh-CN" altLang="en-US" sz="2540" b="1" i="0" u="none" strike="noStrike" kern="1200" cap="none" spc="0" normalizeH="0" baseline="0" noProof="1">
              <a:ln>
                <a:solidFill>
                  <a:schemeClr val="accent6">
                    <a:lumMod val="75000"/>
                  </a:schemeClr>
                </a:solidFill>
              </a:ln>
              <a:solidFill>
                <a:srgbClr val="002060"/>
              </a:solidFill>
              <a:effectLst/>
              <a:uLnTx/>
              <a:uFillTx/>
              <a:latin typeface="微软雅黑" panose="020B0503020204020204" pitchFamily="34" charset="-122"/>
              <a:ea typeface="微软雅黑" panose="020B0503020204020204" pitchFamily="34" charset="-122"/>
              <a:cs typeface="+mn-cs"/>
              <a:sym typeface="+mn-ea"/>
            </a:endParaRPr>
          </a:p>
        </p:txBody>
      </p:sp>
      <p:grpSp>
        <p:nvGrpSpPr>
          <p:cNvPr id="4" name="组合 25"/>
          <p:cNvGrpSpPr/>
          <p:nvPr/>
        </p:nvGrpSpPr>
        <p:grpSpPr>
          <a:xfrm>
            <a:off x="954967" y="1848596"/>
            <a:ext cx="7619580" cy="1848894"/>
            <a:chOff x="1203325" y="2328863"/>
            <a:chExt cx="9601200" cy="2329130"/>
          </a:xfrm>
        </p:grpSpPr>
        <p:sp>
          <p:nvSpPr>
            <p:cNvPr id="5" name="Freeform 37"/>
            <p:cNvSpPr>
              <a:spLocks noEditPoints="1"/>
            </p:cNvSpPr>
            <p:nvPr/>
          </p:nvSpPr>
          <p:spPr bwMode="auto">
            <a:xfrm>
              <a:off x="1203325" y="2693893"/>
              <a:ext cx="9601200" cy="658641"/>
            </a:xfrm>
            <a:custGeom>
              <a:avLst/>
              <a:gdLst>
                <a:gd name="T0" fmla="*/ 181 w 820"/>
                <a:gd name="T1" fmla="*/ 18 h 67"/>
                <a:gd name="T2" fmla="*/ 97 w 820"/>
                <a:gd name="T3" fmla="*/ 32 h 67"/>
                <a:gd name="T4" fmla="*/ 44 w 820"/>
                <a:gd name="T5" fmla="*/ 41 h 67"/>
                <a:gd name="T6" fmla="*/ 119 w 820"/>
                <a:gd name="T7" fmla="*/ 30 h 67"/>
                <a:gd name="T8" fmla="*/ 654 w 820"/>
                <a:gd name="T9" fmla="*/ 5 h 67"/>
                <a:gd name="T10" fmla="*/ 41 w 820"/>
                <a:gd name="T11" fmla="*/ 32 h 67"/>
                <a:gd name="T12" fmla="*/ 349 w 820"/>
                <a:gd name="T13" fmla="*/ 9 h 67"/>
                <a:gd name="T14" fmla="*/ 776 w 820"/>
                <a:gd name="T15" fmla="*/ 50 h 67"/>
                <a:gd name="T16" fmla="*/ 699 w 820"/>
                <a:gd name="T17" fmla="*/ 45 h 67"/>
                <a:gd name="T18" fmla="*/ 674 w 820"/>
                <a:gd name="T19" fmla="*/ 34 h 67"/>
                <a:gd name="T20" fmla="*/ 376 w 820"/>
                <a:gd name="T21" fmla="*/ 46 h 67"/>
                <a:gd name="T22" fmla="*/ 730 w 820"/>
                <a:gd name="T23" fmla="*/ 47 h 67"/>
                <a:gd name="T24" fmla="*/ 650 w 820"/>
                <a:gd name="T25" fmla="*/ 53 h 67"/>
                <a:gd name="T26" fmla="*/ 638 w 820"/>
                <a:gd name="T27" fmla="*/ 44 h 67"/>
                <a:gd name="T28" fmla="*/ 601 w 820"/>
                <a:gd name="T29" fmla="*/ 33 h 67"/>
                <a:gd name="T30" fmla="*/ 696 w 820"/>
                <a:gd name="T31" fmla="*/ 29 h 67"/>
                <a:gd name="T32" fmla="*/ 753 w 820"/>
                <a:gd name="T33" fmla="*/ 20 h 67"/>
                <a:gd name="T34" fmla="*/ 734 w 820"/>
                <a:gd name="T35" fmla="*/ 11 h 67"/>
                <a:gd name="T36" fmla="*/ 701 w 820"/>
                <a:gd name="T37" fmla="*/ 8 h 67"/>
                <a:gd name="T38" fmla="*/ 556 w 820"/>
                <a:gd name="T39" fmla="*/ 5 h 67"/>
                <a:gd name="T40" fmla="*/ 491 w 820"/>
                <a:gd name="T41" fmla="*/ 7 h 67"/>
                <a:gd name="T42" fmla="*/ 433 w 820"/>
                <a:gd name="T43" fmla="*/ 8 h 67"/>
                <a:gd name="T44" fmla="*/ 248 w 820"/>
                <a:gd name="T45" fmla="*/ 21 h 67"/>
                <a:gd name="T46" fmla="*/ 88 w 820"/>
                <a:gd name="T47" fmla="*/ 37 h 67"/>
                <a:gd name="T48" fmla="*/ 14 w 820"/>
                <a:gd name="T49" fmla="*/ 66 h 67"/>
                <a:gd name="T50" fmla="*/ 655 w 820"/>
                <a:gd name="T51" fmla="*/ 59 h 67"/>
                <a:gd name="T52" fmla="*/ 636 w 820"/>
                <a:gd name="T53" fmla="*/ 49 h 67"/>
                <a:gd name="T54" fmla="*/ 662 w 820"/>
                <a:gd name="T55" fmla="*/ 24 h 67"/>
                <a:gd name="T56" fmla="*/ 691 w 820"/>
                <a:gd name="T57" fmla="*/ 20 h 67"/>
                <a:gd name="T58" fmla="*/ 643 w 820"/>
                <a:gd name="T59" fmla="*/ 29 h 67"/>
                <a:gd name="T60" fmla="*/ 254 w 820"/>
                <a:gd name="T61" fmla="*/ 20 h 67"/>
                <a:gd name="T62" fmla="*/ 585 w 820"/>
                <a:gd name="T63" fmla="*/ 32 h 67"/>
                <a:gd name="T64" fmla="*/ 532 w 820"/>
                <a:gd name="T65" fmla="*/ 35 h 67"/>
                <a:gd name="T66" fmla="*/ 516 w 820"/>
                <a:gd name="T67" fmla="*/ 32 h 67"/>
                <a:gd name="T68" fmla="*/ 482 w 820"/>
                <a:gd name="T69" fmla="*/ 36 h 67"/>
                <a:gd name="T70" fmla="*/ 435 w 820"/>
                <a:gd name="T71" fmla="*/ 34 h 67"/>
                <a:gd name="T72" fmla="*/ 419 w 820"/>
                <a:gd name="T73" fmla="*/ 32 h 67"/>
                <a:gd name="T74" fmla="*/ 365 w 820"/>
                <a:gd name="T75" fmla="*/ 37 h 67"/>
                <a:gd name="T76" fmla="*/ 337 w 820"/>
                <a:gd name="T77" fmla="*/ 37 h 67"/>
                <a:gd name="T78" fmla="*/ 253 w 820"/>
                <a:gd name="T79" fmla="*/ 36 h 67"/>
                <a:gd name="T80" fmla="*/ 215 w 820"/>
                <a:gd name="T81" fmla="*/ 50 h 67"/>
                <a:gd name="T82" fmla="*/ 193 w 820"/>
                <a:gd name="T83" fmla="*/ 60 h 67"/>
                <a:gd name="T84" fmla="*/ 260 w 820"/>
                <a:gd name="T85" fmla="*/ 56 h 67"/>
                <a:gd name="T86" fmla="*/ 333 w 820"/>
                <a:gd name="T87" fmla="*/ 47 h 67"/>
                <a:gd name="T88" fmla="*/ 399 w 820"/>
                <a:gd name="T89" fmla="*/ 46 h 67"/>
                <a:gd name="T90" fmla="*/ 418 w 820"/>
                <a:gd name="T91" fmla="*/ 46 h 67"/>
                <a:gd name="T92" fmla="*/ 327 w 820"/>
                <a:gd name="T93" fmla="*/ 53 h 67"/>
                <a:gd name="T94" fmla="*/ 340 w 820"/>
                <a:gd name="T95" fmla="*/ 54 h 67"/>
                <a:gd name="T96" fmla="*/ 394 w 820"/>
                <a:gd name="T97" fmla="*/ 57 h 67"/>
                <a:gd name="T98" fmla="*/ 461 w 820"/>
                <a:gd name="T99" fmla="*/ 46 h 67"/>
                <a:gd name="T100" fmla="*/ 459 w 820"/>
                <a:gd name="T101" fmla="*/ 37 h 67"/>
                <a:gd name="T102" fmla="*/ 477 w 820"/>
                <a:gd name="T103" fmla="*/ 61 h 67"/>
                <a:gd name="T104" fmla="*/ 504 w 820"/>
                <a:gd name="T105" fmla="*/ 44 h 67"/>
                <a:gd name="T106" fmla="*/ 524 w 820"/>
                <a:gd name="T107" fmla="*/ 44 h 67"/>
                <a:gd name="T108" fmla="*/ 547 w 820"/>
                <a:gd name="T109" fmla="*/ 62 h 67"/>
                <a:gd name="T110" fmla="*/ 624 w 820"/>
                <a:gd name="T111" fmla="*/ 53 h 67"/>
                <a:gd name="T112" fmla="*/ 706 w 820"/>
                <a:gd name="T113" fmla="*/ 47 h 67"/>
                <a:gd name="T114" fmla="*/ 27 w 820"/>
                <a:gd name="T115" fmla="*/ 41 h 67"/>
                <a:gd name="T116" fmla="*/ 738 w 820"/>
                <a:gd name="T117" fmla="*/ 56 h 67"/>
                <a:gd name="T118" fmla="*/ 722 w 820"/>
                <a:gd name="T119" fmla="*/ 36 h 67"/>
                <a:gd name="T120" fmla="*/ 628 w 820"/>
                <a:gd name="T121" fmla="*/ 35 h 67"/>
                <a:gd name="T122" fmla="*/ 364 w 820"/>
                <a:gd name="T123" fmla="*/ 44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20" h="67">
                  <a:moveTo>
                    <a:pt x="150" y="23"/>
                  </a:moveTo>
                  <a:cubicBezTo>
                    <a:pt x="145" y="23"/>
                    <a:pt x="139" y="23"/>
                    <a:pt x="134" y="24"/>
                  </a:cubicBezTo>
                  <a:cubicBezTo>
                    <a:pt x="139" y="25"/>
                    <a:pt x="146" y="23"/>
                    <a:pt x="150" y="23"/>
                  </a:cubicBezTo>
                  <a:close/>
                  <a:moveTo>
                    <a:pt x="124" y="30"/>
                  </a:moveTo>
                  <a:cubicBezTo>
                    <a:pt x="126" y="30"/>
                    <a:pt x="128" y="30"/>
                    <a:pt x="130" y="29"/>
                  </a:cubicBezTo>
                  <a:cubicBezTo>
                    <a:pt x="128" y="29"/>
                    <a:pt x="125" y="29"/>
                    <a:pt x="124" y="30"/>
                  </a:cubicBezTo>
                  <a:close/>
                  <a:moveTo>
                    <a:pt x="209" y="14"/>
                  </a:moveTo>
                  <a:cubicBezTo>
                    <a:pt x="207" y="15"/>
                    <a:pt x="204" y="14"/>
                    <a:pt x="203" y="15"/>
                  </a:cubicBezTo>
                  <a:cubicBezTo>
                    <a:pt x="204" y="15"/>
                    <a:pt x="207" y="16"/>
                    <a:pt x="209" y="14"/>
                  </a:cubicBezTo>
                  <a:close/>
                  <a:moveTo>
                    <a:pt x="189" y="16"/>
                  </a:moveTo>
                  <a:cubicBezTo>
                    <a:pt x="192" y="16"/>
                    <a:pt x="196" y="15"/>
                    <a:pt x="199" y="15"/>
                  </a:cubicBezTo>
                  <a:cubicBezTo>
                    <a:pt x="197" y="15"/>
                    <a:pt x="190" y="15"/>
                    <a:pt x="189" y="16"/>
                  </a:cubicBezTo>
                  <a:close/>
                  <a:moveTo>
                    <a:pt x="262" y="14"/>
                  </a:moveTo>
                  <a:cubicBezTo>
                    <a:pt x="263" y="14"/>
                    <a:pt x="266" y="14"/>
                    <a:pt x="264" y="13"/>
                  </a:cubicBezTo>
                  <a:cubicBezTo>
                    <a:pt x="262" y="13"/>
                    <a:pt x="258" y="14"/>
                    <a:pt x="257" y="14"/>
                  </a:cubicBezTo>
                  <a:cubicBezTo>
                    <a:pt x="259" y="14"/>
                    <a:pt x="260" y="14"/>
                    <a:pt x="262" y="14"/>
                  </a:cubicBezTo>
                  <a:close/>
                  <a:moveTo>
                    <a:pt x="231" y="15"/>
                  </a:moveTo>
                  <a:cubicBezTo>
                    <a:pt x="229" y="15"/>
                    <a:pt x="227" y="15"/>
                    <a:pt x="226" y="15"/>
                  </a:cubicBezTo>
                  <a:cubicBezTo>
                    <a:pt x="227" y="15"/>
                    <a:pt x="230" y="16"/>
                    <a:pt x="231" y="15"/>
                  </a:cubicBezTo>
                  <a:close/>
                  <a:moveTo>
                    <a:pt x="185" y="18"/>
                  </a:moveTo>
                  <a:cubicBezTo>
                    <a:pt x="183" y="18"/>
                    <a:pt x="181" y="17"/>
                    <a:pt x="181" y="18"/>
                  </a:cubicBezTo>
                  <a:cubicBezTo>
                    <a:pt x="181" y="18"/>
                    <a:pt x="184" y="19"/>
                    <a:pt x="185" y="18"/>
                  </a:cubicBezTo>
                  <a:close/>
                  <a:moveTo>
                    <a:pt x="150" y="19"/>
                  </a:moveTo>
                  <a:cubicBezTo>
                    <a:pt x="149" y="18"/>
                    <a:pt x="148" y="19"/>
                    <a:pt x="148" y="19"/>
                  </a:cubicBezTo>
                  <a:cubicBezTo>
                    <a:pt x="147" y="19"/>
                    <a:pt x="144" y="19"/>
                    <a:pt x="144" y="20"/>
                  </a:cubicBezTo>
                  <a:cubicBezTo>
                    <a:pt x="146" y="20"/>
                    <a:pt x="149" y="20"/>
                    <a:pt x="150" y="19"/>
                  </a:cubicBezTo>
                  <a:close/>
                  <a:moveTo>
                    <a:pt x="59" y="33"/>
                  </a:moveTo>
                  <a:cubicBezTo>
                    <a:pt x="55" y="34"/>
                    <a:pt x="47" y="34"/>
                    <a:pt x="43" y="35"/>
                  </a:cubicBezTo>
                  <a:cubicBezTo>
                    <a:pt x="44" y="36"/>
                    <a:pt x="44" y="36"/>
                    <a:pt x="44" y="36"/>
                  </a:cubicBezTo>
                  <a:cubicBezTo>
                    <a:pt x="41" y="37"/>
                    <a:pt x="35" y="37"/>
                    <a:pt x="33" y="38"/>
                  </a:cubicBezTo>
                  <a:cubicBezTo>
                    <a:pt x="36" y="39"/>
                    <a:pt x="39" y="37"/>
                    <a:pt x="43" y="38"/>
                  </a:cubicBezTo>
                  <a:cubicBezTo>
                    <a:pt x="42" y="38"/>
                    <a:pt x="41" y="38"/>
                    <a:pt x="41" y="39"/>
                  </a:cubicBezTo>
                  <a:cubicBezTo>
                    <a:pt x="43" y="39"/>
                    <a:pt x="45" y="40"/>
                    <a:pt x="47" y="38"/>
                  </a:cubicBezTo>
                  <a:cubicBezTo>
                    <a:pt x="46" y="37"/>
                    <a:pt x="43" y="39"/>
                    <a:pt x="43" y="38"/>
                  </a:cubicBezTo>
                  <a:cubicBezTo>
                    <a:pt x="49" y="38"/>
                    <a:pt x="52" y="36"/>
                    <a:pt x="59" y="36"/>
                  </a:cubicBezTo>
                  <a:cubicBezTo>
                    <a:pt x="59" y="37"/>
                    <a:pt x="58" y="37"/>
                    <a:pt x="57" y="37"/>
                  </a:cubicBezTo>
                  <a:cubicBezTo>
                    <a:pt x="58" y="39"/>
                    <a:pt x="63" y="38"/>
                    <a:pt x="64" y="37"/>
                  </a:cubicBezTo>
                  <a:cubicBezTo>
                    <a:pt x="64" y="36"/>
                    <a:pt x="62" y="37"/>
                    <a:pt x="61" y="36"/>
                  </a:cubicBezTo>
                  <a:cubicBezTo>
                    <a:pt x="64" y="36"/>
                    <a:pt x="71" y="34"/>
                    <a:pt x="72" y="36"/>
                  </a:cubicBezTo>
                  <a:cubicBezTo>
                    <a:pt x="73" y="36"/>
                    <a:pt x="75" y="36"/>
                    <a:pt x="76" y="35"/>
                  </a:cubicBezTo>
                  <a:cubicBezTo>
                    <a:pt x="75" y="35"/>
                    <a:pt x="75" y="35"/>
                    <a:pt x="74" y="34"/>
                  </a:cubicBezTo>
                  <a:cubicBezTo>
                    <a:pt x="83" y="34"/>
                    <a:pt x="89" y="33"/>
                    <a:pt x="97" y="32"/>
                  </a:cubicBezTo>
                  <a:cubicBezTo>
                    <a:pt x="95" y="32"/>
                    <a:pt x="93" y="31"/>
                    <a:pt x="91" y="32"/>
                  </a:cubicBezTo>
                  <a:cubicBezTo>
                    <a:pt x="91" y="32"/>
                    <a:pt x="91" y="31"/>
                    <a:pt x="91" y="31"/>
                  </a:cubicBezTo>
                  <a:cubicBezTo>
                    <a:pt x="90" y="31"/>
                    <a:pt x="88" y="30"/>
                    <a:pt x="88" y="31"/>
                  </a:cubicBezTo>
                  <a:cubicBezTo>
                    <a:pt x="89" y="32"/>
                    <a:pt x="91" y="31"/>
                    <a:pt x="90" y="32"/>
                  </a:cubicBezTo>
                  <a:cubicBezTo>
                    <a:pt x="84" y="32"/>
                    <a:pt x="77" y="33"/>
                    <a:pt x="71" y="34"/>
                  </a:cubicBezTo>
                  <a:cubicBezTo>
                    <a:pt x="71" y="33"/>
                    <a:pt x="72" y="33"/>
                    <a:pt x="72" y="32"/>
                  </a:cubicBezTo>
                  <a:cubicBezTo>
                    <a:pt x="68" y="32"/>
                    <a:pt x="64" y="33"/>
                    <a:pt x="61" y="33"/>
                  </a:cubicBezTo>
                  <a:cubicBezTo>
                    <a:pt x="62" y="32"/>
                    <a:pt x="64" y="33"/>
                    <a:pt x="64" y="32"/>
                  </a:cubicBezTo>
                  <a:cubicBezTo>
                    <a:pt x="63" y="32"/>
                    <a:pt x="62" y="31"/>
                    <a:pt x="61" y="31"/>
                  </a:cubicBezTo>
                  <a:cubicBezTo>
                    <a:pt x="63" y="30"/>
                    <a:pt x="67" y="31"/>
                    <a:pt x="67" y="29"/>
                  </a:cubicBezTo>
                  <a:cubicBezTo>
                    <a:pt x="64" y="30"/>
                    <a:pt x="61" y="29"/>
                    <a:pt x="58" y="30"/>
                  </a:cubicBezTo>
                  <a:cubicBezTo>
                    <a:pt x="59" y="30"/>
                    <a:pt x="59" y="31"/>
                    <a:pt x="59" y="31"/>
                  </a:cubicBezTo>
                  <a:cubicBezTo>
                    <a:pt x="58" y="32"/>
                    <a:pt x="57" y="33"/>
                    <a:pt x="55" y="32"/>
                  </a:cubicBezTo>
                  <a:cubicBezTo>
                    <a:pt x="56" y="34"/>
                    <a:pt x="58" y="32"/>
                    <a:pt x="59" y="33"/>
                  </a:cubicBezTo>
                  <a:close/>
                  <a:moveTo>
                    <a:pt x="54" y="35"/>
                  </a:moveTo>
                  <a:cubicBezTo>
                    <a:pt x="54" y="35"/>
                    <a:pt x="56" y="34"/>
                    <a:pt x="57" y="34"/>
                  </a:cubicBezTo>
                  <a:cubicBezTo>
                    <a:pt x="57" y="36"/>
                    <a:pt x="55" y="35"/>
                    <a:pt x="54" y="35"/>
                  </a:cubicBezTo>
                  <a:close/>
                  <a:moveTo>
                    <a:pt x="66" y="34"/>
                  </a:moveTo>
                  <a:cubicBezTo>
                    <a:pt x="67" y="35"/>
                    <a:pt x="59" y="35"/>
                    <a:pt x="58" y="35"/>
                  </a:cubicBezTo>
                  <a:cubicBezTo>
                    <a:pt x="61" y="34"/>
                    <a:pt x="64" y="34"/>
                    <a:pt x="66" y="34"/>
                  </a:cubicBezTo>
                  <a:close/>
                  <a:moveTo>
                    <a:pt x="44" y="41"/>
                  </a:moveTo>
                  <a:cubicBezTo>
                    <a:pt x="51" y="43"/>
                    <a:pt x="58" y="40"/>
                    <a:pt x="65" y="40"/>
                  </a:cubicBezTo>
                  <a:cubicBezTo>
                    <a:pt x="71" y="39"/>
                    <a:pt x="75" y="41"/>
                    <a:pt x="80" y="38"/>
                  </a:cubicBezTo>
                  <a:cubicBezTo>
                    <a:pt x="68" y="38"/>
                    <a:pt x="57" y="40"/>
                    <a:pt x="44" y="41"/>
                  </a:cubicBezTo>
                  <a:cubicBezTo>
                    <a:pt x="43" y="41"/>
                    <a:pt x="44" y="42"/>
                    <a:pt x="44" y="41"/>
                  </a:cubicBezTo>
                  <a:close/>
                  <a:moveTo>
                    <a:pt x="45" y="30"/>
                  </a:moveTo>
                  <a:cubicBezTo>
                    <a:pt x="42" y="30"/>
                    <a:pt x="41" y="29"/>
                    <a:pt x="37" y="29"/>
                  </a:cubicBezTo>
                  <a:cubicBezTo>
                    <a:pt x="38" y="30"/>
                    <a:pt x="38" y="30"/>
                    <a:pt x="37" y="31"/>
                  </a:cubicBezTo>
                  <a:cubicBezTo>
                    <a:pt x="39" y="31"/>
                    <a:pt x="43" y="31"/>
                    <a:pt x="45" y="30"/>
                  </a:cubicBezTo>
                  <a:close/>
                  <a:moveTo>
                    <a:pt x="54" y="33"/>
                  </a:moveTo>
                  <a:cubicBezTo>
                    <a:pt x="52" y="32"/>
                    <a:pt x="50" y="33"/>
                    <a:pt x="50" y="32"/>
                  </a:cubicBezTo>
                  <a:cubicBezTo>
                    <a:pt x="50" y="31"/>
                    <a:pt x="52" y="32"/>
                    <a:pt x="53" y="32"/>
                  </a:cubicBezTo>
                  <a:cubicBezTo>
                    <a:pt x="54" y="31"/>
                    <a:pt x="53" y="31"/>
                    <a:pt x="52" y="30"/>
                  </a:cubicBezTo>
                  <a:cubicBezTo>
                    <a:pt x="52" y="31"/>
                    <a:pt x="52" y="31"/>
                    <a:pt x="52" y="31"/>
                  </a:cubicBezTo>
                  <a:cubicBezTo>
                    <a:pt x="51" y="31"/>
                    <a:pt x="50" y="31"/>
                    <a:pt x="49" y="31"/>
                  </a:cubicBezTo>
                  <a:cubicBezTo>
                    <a:pt x="49" y="32"/>
                    <a:pt x="49" y="32"/>
                    <a:pt x="49" y="33"/>
                  </a:cubicBezTo>
                  <a:cubicBezTo>
                    <a:pt x="48" y="33"/>
                    <a:pt x="48" y="31"/>
                    <a:pt x="47" y="33"/>
                  </a:cubicBezTo>
                  <a:cubicBezTo>
                    <a:pt x="49" y="33"/>
                    <a:pt x="53" y="34"/>
                    <a:pt x="54" y="33"/>
                  </a:cubicBezTo>
                  <a:close/>
                  <a:moveTo>
                    <a:pt x="113" y="30"/>
                  </a:moveTo>
                  <a:cubicBezTo>
                    <a:pt x="111" y="30"/>
                    <a:pt x="109" y="30"/>
                    <a:pt x="108" y="30"/>
                  </a:cubicBezTo>
                  <a:cubicBezTo>
                    <a:pt x="107" y="31"/>
                    <a:pt x="113" y="31"/>
                    <a:pt x="113" y="30"/>
                  </a:cubicBezTo>
                  <a:close/>
                  <a:moveTo>
                    <a:pt x="119" y="30"/>
                  </a:moveTo>
                  <a:cubicBezTo>
                    <a:pt x="117" y="30"/>
                    <a:pt x="115" y="30"/>
                    <a:pt x="114" y="30"/>
                  </a:cubicBezTo>
                  <a:cubicBezTo>
                    <a:pt x="115" y="30"/>
                    <a:pt x="119" y="30"/>
                    <a:pt x="119" y="30"/>
                  </a:cubicBezTo>
                  <a:close/>
                  <a:moveTo>
                    <a:pt x="112" y="13"/>
                  </a:moveTo>
                  <a:cubicBezTo>
                    <a:pt x="110" y="14"/>
                    <a:pt x="107" y="12"/>
                    <a:pt x="106" y="14"/>
                  </a:cubicBezTo>
                  <a:cubicBezTo>
                    <a:pt x="109" y="14"/>
                    <a:pt x="111" y="14"/>
                    <a:pt x="112" y="13"/>
                  </a:cubicBezTo>
                  <a:close/>
                  <a:moveTo>
                    <a:pt x="76" y="33"/>
                  </a:moveTo>
                  <a:cubicBezTo>
                    <a:pt x="78" y="32"/>
                    <a:pt x="81" y="32"/>
                    <a:pt x="83" y="31"/>
                  </a:cubicBezTo>
                  <a:cubicBezTo>
                    <a:pt x="80" y="32"/>
                    <a:pt x="77" y="31"/>
                    <a:pt x="76" y="33"/>
                  </a:cubicBezTo>
                  <a:close/>
                  <a:moveTo>
                    <a:pt x="99" y="26"/>
                  </a:moveTo>
                  <a:cubicBezTo>
                    <a:pt x="100" y="26"/>
                    <a:pt x="102" y="26"/>
                    <a:pt x="103" y="26"/>
                  </a:cubicBezTo>
                  <a:cubicBezTo>
                    <a:pt x="101" y="26"/>
                    <a:pt x="97" y="26"/>
                    <a:pt x="99" y="26"/>
                  </a:cubicBezTo>
                  <a:close/>
                  <a:moveTo>
                    <a:pt x="105" y="31"/>
                  </a:moveTo>
                  <a:cubicBezTo>
                    <a:pt x="103" y="31"/>
                    <a:pt x="100" y="30"/>
                    <a:pt x="100" y="32"/>
                  </a:cubicBezTo>
                  <a:cubicBezTo>
                    <a:pt x="101" y="31"/>
                    <a:pt x="103" y="31"/>
                    <a:pt x="105" y="31"/>
                  </a:cubicBezTo>
                  <a:close/>
                  <a:moveTo>
                    <a:pt x="688" y="5"/>
                  </a:moveTo>
                  <a:cubicBezTo>
                    <a:pt x="690" y="5"/>
                    <a:pt x="694" y="5"/>
                    <a:pt x="695" y="4"/>
                  </a:cubicBezTo>
                  <a:cubicBezTo>
                    <a:pt x="693" y="5"/>
                    <a:pt x="690" y="4"/>
                    <a:pt x="688" y="5"/>
                  </a:cubicBezTo>
                  <a:close/>
                  <a:moveTo>
                    <a:pt x="711" y="4"/>
                  </a:moveTo>
                  <a:cubicBezTo>
                    <a:pt x="709" y="3"/>
                    <a:pt x="705" y="4"/>
                    <a:pt x="703" y="5"/>
                  </a:cubicBezTo>
                  <a:cubicBezTo>
                    <a:pt x="706" y="6"/>
                    <a:pt x="709" y="3"/>
                    <a:pt x="711" y="4"/>
                  </a:cubicBezTo>
                  <a:close/>
                  <a:moveTo>
                    <a:pt x="654" y="5"/>
                  </a:moveTo>
                  <a:cubicBezTo>
                    <a:pt x="651" y="5"/>
                    <a:pt x="646" y="5"/>
                    <a:pt x="644" y="5"/>
                  </a:cubicBezTo>
                  <a:cubicBezTo>
                    <a:pt x="645" y="6"/>
                    <a:pt x="652" y="6"/>
                    <a:pt x="654" y="5"/>
                  </a:cubicBezTo>
                  <a:close/>
                  <a:moveTo>
                    <a:pt x="675" y="5"/>
                  </a:moveTo>
                  <a:cubicBezTo>
                    <a:pt x="672" y="5"/>
                    <a:pt x="668" y="4"/>
                    <a:pt x="665" y="5"/>
                  </a:cubicBezTo>
                  <a:cubicBezTo>
                    <a:pt x="668" y="5"/>
                    <a:pt x="673" y="6"/>
                    <a:pt x="675" y="5"/>
                  </a:cubicBezTo>
                  <a:close/>
                  <a:moveTo>
                    <a:pt x="791" y="9"/>
                  </a:moveTo>
                  <a:cubicBezTo>
                    <a:pt x="788" y="9"/>
                    <a:pt x="782" y="8"/>
                    <a:pt x="779" y="9"/>
                  </a:cubicBezTo>
                  <a:cubicBezTo>
                    <a:pt x="784" y="9"/>
                    <a:pt x="788" y="10"/>
                    <a:pt x="791" y="9"/>
                  </a:cubicBezTo>
                  <a:close/>
                  <a:moveTo>
                    <a:pt x="289" y="5"/>
                  </a:moveTo>
                  <a:cubicBezTo>
                    <a:pt x="288" y="6"/>
                    <a:pt x="286" y="5"/>
                    <a:pt x="285" y="6"/>
                  </a:cubicBezTo>
                  <a:cubicBezTo>
                    <a:pt x="286" y="6"/>
                    <a:pt x="289" y="6"/>
                    <a:pt x="289" y="5"/>
                  </a:cubicBezTo>
                  <a:close/>
                  <a:moveTo>
                    <a:pt x="546" y="2"/>
                  </a:moveTo>
                  <a:cubicBezTo>
                    <a:pt x="546" y="2"/>
                    <a:pt x="542" y="1"/>
                    <a:pt x="542" y="2"/>
                  </a:cubicBezTo>
                  <a:cubicBezTo>
                    <a:pt x="543" y="2"/>
                    <a:pt x="545" y="3"/>
                    <a:pt x="546" y="2"/>
                  </a:cubicBezTo>
                  <a:close/>
                  <a:moveTo>
                    <a:pt x="774" y="6"/>
                  </a:moveTo>
                  <a:cubicBezTo>
                    <a:pt x="768" y="6"/>
                    <a:pt x="762" y="6"/>
                    <a:pt x="755" y="6"/>
                  </a:cubicBezTo>
                  <a:cubicBezTo>
                    <a:pt x="762" y="7"/>
                    <a:pt x="772" y="7"/>
                    <a:pt x="774" y="6"/>
                  </a:cubicBezTo>
                  <a:close/>
                  <a:moveTo>
                    <a:pt x="35" y="32"/>
                  </a:moveTo>
                  <a:cubicBezTo>
                    <a:pt x="35" y="31"/>
                    <a:pt x="36" y="32"/>
                    <a:pt x="36" y="31"/>
                  </a:cubicBezTo>
                  <a:cubicBezTo>
                    <a:pt x="33" y="32"/>
                    <a:pt x="29" y="31"/>
                    <a:pt x="27" y="33"/>
                  </a:cubicBezTo>
                  <a:cubicBezTo>
                    <a:pt x="31" y="33"/>
                    <a:pt x="37" y="33"/>
                    <a:pt x="41" y="32"/>
                  </a:cubicBezTo>
                  <a:cubicBezTo>
                    <a:pt x="39" y="31"/>
                    <a:pt x="37" y="33"/>
                    <a:pt x="35" y="32"/>
                  </a:cubicBezTo>
                  <a:close/>
                  <a:moveTo>
                    <a:pt x="793" y="18"/>
                  </a:moveTo>
                  <a:cubicBezTo>
                    <a:pt x="787" y="18"/>
                    <a:pt x="783" y="17"/>
                    <a:pt x="778" y="18"/>
                  </a:cubicBezTo>
                  <a:cubicBezTo>
                    <a:pt x="783" y="19"/>
                    <a:pt x="788" y="19"/>
                    <a:pt x="793" y="18"/>
                  </a:cubicBezTo>
                  <a:close/>
                  <a:moveTo>
                    <a:pt x="427" y="4"/>
                  </a:moveTo>
                  <a:cubicBezTo>
                    <a:pt x="426" y="4"/>
                    <a:pt x="426" y="4"/>
                    <a:pt x="425" y="4"/>
                  </a:cubicBezTo>
                  <a:cubicBezTo>
                    <a:pt x="420" y="4"/>
                    <a:pt x="425" y="5"/>
                    <a:pt x="427" y="4"/>
                  </a:cubicBezTo>
                  <a:close/>
                  <a:moveTo>
                    <a:pt x="379" y="12"/>
                  </a:moveTo>
                  <a:cubicBezTo>
                    <a:pt x="398" y="11"/>
                    <a:pt x="419" y="12"/>
                    <a:pt x="436" y="11"/>
                  </a:cubicBezTo>
                  <a:cubicBezTo>
                    <a:pt x="417" y="11"/>
                    <a:pt x="400" y="11"/>
                    <a:pt x="382" y="12"/>
                  </a:cubicBezTo>
                  <a:cubicBezTo>
                    <a:pt x="381" y="12"/>
                    <a:pt x="379" y="11"/>
                    <a:pt x="379" y="12"/>
                  </a:cubicBezTo>
                  <a:close/>
                  <a:moveTo>
                    <a:pt x="424" y="1"/>
                  </a:moveTo>
                  <a:cubicBezTo>
                    <a:pt x="426" y="1"/>
                    <a:pt x="419" y="0"/>
                    <a:pt x="419" y="1"/>
                  </a:cubicBezTo>
                  <a:cubicBezTo>
                    <a:pt x="421" y="1"/>
                    <a:pt x="422" y="2"/>
                    <a:pt x="424" y="1"/>
                  </a:cubicBezTo>
                  <a:close/>
                  <a:moveTo>
                    <a:pt x="345" y="9"/>
                  </a:moveTo>
                  <a:cubicBezTo>
                    <a:pt x="345" y="10"/>
                    <a:pt x="343" y="9"/>
                    <a:pt x="343" y="10"/>
                  </a:cubicBezTo>
                  <a:cubicBezTo>
                    <a:pt x="357" y="9"/>
                    <a:pt x="373" y="9"/>
                    <a:pt x="386" y="8"/>
                  </a:cubicBezTo>
                  <a:cubicBezTo>
                    <a:pt x="378" y="8"/>
                    <a:pt x="367" y="9"/>
                    <a:pt x="359" y="9"/>
                  </a:cubicBezTo>
                  <a:cubicBezTo>
                    <a:pt x="357" y="7"/>
                    <a:pt x="353" y="8"/>
                    <a:pt x="350" y="8"/>
                  </a:cubicBezTo>
                  <a:cubicBezTo>
                    <a:pt x="350" y="9"/>
                    <a:pt x="352" y="9"/>
                    <a:pt x="351" y="9"/>
                  </a:cubicBezTo>
                  <a:cubicBezTo>
                    <a:pt x="350" y="8"/>
                    <a:pt x="349" y="8"/>
                    <a:pt x="349" y="9"/>
                  </a:cubicBezTo>
                  <a:cubicBezTo>
                    <a:pt x="347" y="8"/>
                    <a:pt x="342" y="9"/>
                    <a:pt x="340" y="9"/>
                  </a:cubicBezTo>
                  <a:cubicBezTo>
                    <a:pt x="338" y="9"/>
                    <a:pt x="345" y="9"/>
                    <a:pt x="345" y="9"/>
                  </a:cubicBezTo>
                  <a:close/>
                  <a:moveTo>
                    <a:pt x="484" y="1"/>
                  </a:moveTo>
                  <a:cubicBezTo>
                    <a:pt x="482" y="1"/>
                    <a:pt x="479" y="0"/>
                    <a:pt x="478" y="1"/>
                  </a:cubicBezTo>
                  <a:cubicBezTo>
                    <a:pt x="479" y="1"/>
                    <a:pt x="483" y="2"/>
                    <a:pt x="484" y="1"/>
                  </a:cubicBezTo>
                  <a:close/>
                  <a:moveTo>
                    <a:pt x="506" y="1"/>
                  </a:moveTo>
                  <a:cubicBezTo>
                    <a:pt x="503" y="1"/>
                    <a:pt x="500" y="0"/>
                    <a:pt x="498" y="1"/>
                  </a:cubicBezTo>
                  <a:cubicBezTo>
                    <a:pt x="501" y="1"/>
                    <a:pt x="503" y="2"/>
                    <a:pt x="506" y="1"/>
                  </a:cubicBezTo>
                  <a:close/>
                  <a:moveTo>
                    <a:pt x="462" y="5"/>
                  </a:moveTo>
                  <a:cubicBezTo>
                    <a:pt x="463" y="4"/>
                    <a:pt x="461" y="4"/>
                    <a:pt x="462" y="4"/>
                  </a:cubicBezTo>
                  <a:cubicBezTo>
                    <a:pt x="452" y="3"/>
                    <a:pt x="443" y="4"/>
                    <a:pt x="436" y="5"/>
                  </a:cubicBezTo>
                  <a:cubicBezTo>
                    <a:pt x="446" y="4"/>
                    <a:pt x="455" y="5"/>
                    <a:pt x="462" y="5"/>
                  </a:cubicBezTo>
                  <a:close/>
                  <a:moveTo>
                    <a:pt x="435" y="4"/>
                  </a:moveTo>
                  <a:cubicBezTo>
                    <a:pt x="433" y="4"/>
                    <a:pt x="429" y="4"/>
                    <a:pt x="429" y="5"/>
                  </a:cubicBezTo>
                  <a:cubicBezTo>
                    <a:pt x="432" y="4"/>
                    <a:pt x="433" y="5"/>
                    <a:pt x="435" y="4"/>
                  </a:cubicBezTo>
                  <a:close/>
                  <a:moveTo>
                    <a:pt x="776" y="50"/>
                  </a:moveTo>
                  <a:cubicBezTo>
                    <a:pt x="781" y="50"/>
                    <a:pt x="783" y="50"/>
                    <a:pt x="787" y="50"/>
                  </a:cubicBezTo>
                  <a:cubicBezTo>
                    <a:pt x="786" y="49"/>
                    <a:pt x="789" y="50"/>
                    <a:pt x="789" y="50"/>
                  </a:cubicBezTo>
                  <a:cubicBezTo>
                    <a:pt x="791" y="50"/>
                    <a:pt x="791" y="50"/>
                    <a:pt x="792" y="49"/>
                  </a:cubicBezTo>
                  <a:cubicBezTo>
                    <a:pt x="794" y="49"/>
                    <a:pt x="800" y="50"/>
                    <a:pt x="800" y="48"/>
                  </a:cubicBezTo>
                  <a:cubicBezTo>
                    <a:pt x="792" y="48"/>
                    <a:pt x="781" y="47"/>
                    <a:pt x="776" y="50"/>
                  </a:cubicBezTo>
                  <a:close/>
                  <a:moveTo>
                    <a:pt x="646" y="39"/>
                  </a:moveTo>
                  <a:cubicBezTo>
                    <a:pt x="649" y="39"/>
                    <a:pt x="652" y="39"/>
                    <a:pt x="655" y="38"/>
                  </a:cubicBezTo>
                  <a:cubicBezTo>
                    <a:pt x="652" y="38"/>
                    <a:pt x="648" y="37"/>
                    <a:pt x="646" y="39"/>
                  </a:cubicBezTo>
                  <a:close/>
                  <a:moveTo>
                    <a:pt x="655" y="34"/>
                  </a:moveTo>
                  <a:cubicBezTo>
                    <a:pt x="653" y="34"/>
                    <a:pt x="650" y="33"/>
                    <a:pt x="648" y="34"/>
                  </a:cubicBezTo>
                  <a:cubicBezTo>
                    <a:pt x="650" y="34"/>
                    <a:pt x="653" y="34"/>
                    <a:pt x="655" y="34"/>
                  </a:cubicBezTo>
                  <a:close/>
                  <a:moveTo>
                    <a:pt x="640" y="37"/>
                  </a:moveTo>
                  <a:cubicBezTo>
                    <a:pt x="648" y="36"/>
                    <a:pt x="653" y="38"/>
                    <a:pt x="661" y="36"/>
                  </a:cubicBezTo>
                  <a:cubicBezTo>
                    <a:pt x="653" y="36"/>
                    <a:pt x="648" y="36"/>
                    <a:pt x="640" y="37"/>
                  </a:cubicBezTo>
                  <a:close/>
                  <a:moveTo>
                    <a:pt x="639" y="35"/>
                  </a:moveTo>
                  <a:cubicBezTo>
                    <a:pt x="644" y="35"/>
                    <a:pt x="649" y="36"/>
                    <a:pt x="654" y="35"/>
                  </a:cubicBezTo>
                  <a:cubicBezTo>
                    <a:pt x="650" y="35"/>
                    <a:pt x="644" y="35"/>
                    <a:pt x="639" y="35"/>
                  </a:cubicBezTo>
                  <a:close/>
                  <a:moveTo>
                    <a:pt x="705" y="35"/>
                  </a:moveTo>
                  <a:cubicBezTo>
                    <a:pt x="693" y="35"/>
                    <a:pt x="684" y="34"/>
                    <a:pt x="673" y="36"/>
                  </a:cubicBezTo>
                  <a:cubicBezTo>
                    <a:pt x="679" y="36"/>
                    <a:pt x="684" y="37"/>
                    <a:pt x="690" y="36"/>
                  </a:cubicBezTo>
                  <a:cubicBezTo>
                    <a:pt x="694" y="36"/>
                    <a:pt x="697" y="37"/>
                    <a:pt x="700" y="36"/>
                  </a:cubicBezTo>
                  <a:cubicBezTo>
                    <a:pt x="702" y="36"/>
                    <a:pt x="705" y="36"/>
                    <a:pt x="705" y="35"/>
                  </a:cubicBezTo>
                  <a:close/>
                  <a:moveTo>
                    <a:pt x="699" y="45"/>
                  </a:moveTo>
                  <a:cubicBezTo>
                    <a:pt x="704" y="44"/>
                    <a:pt x="697" y="44"/>
                    <a:pt x="696" y="45"/>
                  </a:cubicBezTo>
                  <a:cubicBezTo>
                    <a:pt x="697" y="45"/>
                    <a:pt x="697" y="45"/>
                    <a:pt x="697" y="45"/>
                  </a:cubicBezTo>
                  <a:cubicBezTo>
                    <a:pt x="698" y="45"/>
                    <a:pt x="698" y="45"/>
                    <a:pt x="699" y="45"/>
                  </a:cubicBezTo>
                  <a:close/>
                  <a:moveTo>
                    <a:pt x="682" y="42"/>
                  </a:moveTo>
                  <a:cubicBezTo>
                    <a:pt x="687" y="42"/>
                    <a:pt x="695" y="43"/>
                    <a:pt x="699" y="41"/>
                  </a:cubicBezTo>
                  <a:cubicBezTo>
                    <a:pt x="693" y="41"/>
                    <a:pt x="687" y="41"/>
                    <a:pt x="682" y="42"/>
                  </a:cubicBezTo>
                  <a:close/>
                  <a:moveTo>
                    <a:pt x="683" y="45"/>
                  </a:moveTo>
                  <a:cubicBezTo>
                    <a:pt x="682" y="45"/>
                    <a:pt x="682" y="45"/>
                    <a:pt x="683" y="45"/>
                  </a:cubicBezTo>
                  <a:cubicBezTo>
                    <a:pt x="687" y="45"/>
                    <a:pt x="691" y="46"/>
                    <a:pt x="694" y="45"/>
                  </a:cubicBezTo>
                  <a:cubicBezTo>
                    <a:pt x="694" y="45"/>
                    <a:pt x="694" y="45"/>
                    <a:pt x="693" y="45"/>
                  </a:cubicBezTo>
                  <a:cubicBezTo>
                    <a:pt x="690" y="45"/>
                    <a:pt x="686" y="45"/>
                    <a:pt x="683" y="45"/>
                  </a:cubicBezTo>
                  <a:close/>
                  <a:moveTo>
                    <a:pt x="692" y="30"/>
                  </a:moveTo>
                  <a:cubicBezTo>
                    <a:pt x="695" y="31"/>
                    <a:pt x="698" y="29"/>
                    <a:pt x="701" y="29"/>
                  </a:cubicBezTo>
                  <a:cubicBezTo>
                    <a:pt x="700" y="29"/>
                    <a:pt x="701" y="29"/>
                    <a:pt x="701" y="28"/>
                  </a:cubicBezTo>
                  <a:cubicBezTo>
                    <a:pt x="699" y="28"/>
                    <a:pt x="698" y="27"/>
                    <a:pt x="697" y="28"/>
                  </a:cubicBezTo>
                  <a:cubicBezTo>
                    <a:pt x="697" y="29"/>
                    <a:pt x="699" y="28"/>
                    <a:pt x="700" y="29"/>
                  </a:cubicBezTo>
                  <a:cubicBezTo>
                    <a:pt x="697" y="29"/>
                    <a:pt x="691" y="29"/>
                    <a:pt x="692" y="30"/>
                  </a:cubicBezTo>
                  <a:close/>
                  <a:moveTo>
                    <a:pt x="686" y="28"/>
                  </a:moveTo>
                  <a:cubicBezTo>
                    <a:pt x="686" y="28"/>
                    <a:pt x="686" y="28"/>
                    <a:pt x="685" y="28"/>
                  </a:cubicBezTo>
                  <a:cubicBezTo>
                    <a:pt x="680" y="28"/>
                    <a:pt x="686" y="29"/>
                    <a:pt x="687" y="28"/>
                  </a:cubicBezTo>
                  <a:cubicBezTo>
                    <a:pt x="687" y="29"/>
                    <a:pt x="686" y="28"/>
                    <a:pt x="686" y="28"/>
                  </a:cubicBezTo>
                  <a:close/>
                  <a:moveTo>
                    <a:pt x="674" y="34"/>
                  </a:moveTo>
                  <a:cubicBezTo>
                    <a:pt x="673" y="35"/>
                    <a:pt x="670" y="34"/>
                    <a:pt x="670" y="35"/>
                  </a:cubicBezTo>
                  <a:cubicBezTo>
                    <a:pt x="671" y="36"/>
                    <a:pt x="674" y="35"/>
                    <a:pt x="674" y="34"/>
                  </a:cubicBezTo>
                  <a:close/>
                  <a:moveTo>
                    <a:pt x="693" y="32"/>
                  </a:moveTo>
                  <a:cubicBezTo>
                    <a:pt x="700" y="32"/>
                    <a:pt x="708" y="32"/>
                    <a:pt x="714" y="32"/>
                  </a:cubicBezTo>
                  <a:cubicBezTo>
                    <a:pt x="708" y="31"/>
                    <a:pt x="699" y="31"/>
                    <a:pt x="693" y="32"/>
                  </a:cubicBezTo>
                  <a:close/>
                  <a:moveTo>
                    <a:pt x="669" y="32"/>
                  </a:moveTo>
                  <a:cubicBezTo>
                    <a:pt x="669" y="32"/>
                    <a:pt x="666" y="32"/>
                    <a:pt x="664" y="33"/>
                  </a:cubicBezTo>
                  <a:cubicBezTo>
                    <a:pt x="666" y="32"/>
                    <a:pt x="667" y="33"/>
                    <a:pt x="669" y="33"/>
                  </a:cubicBezTo>
                  <a:cubicBezTo>
                    <a:pt x="667" y="33"/>
                    <a:pt x="672" y="32"/>
                    <a:pt x="669" y="32"/>
                  </a:cubicBezTo>
                  <a:close/>
                  <a:moveTo>
                    <a:pt x="680" y="29"/>
                  </a:moveTo>
                  <a:cubicBezTo>
                    <a:pt x="678" y="27"/>
                    <a:pt x="671" y="29"/>
                    <a:pt x="664" y="29"/>
                  </a:cubicBezTo>
                  <a:cubicBezTo>
                    <a:pt x="669" y="30"/>
                    <a:pt x="675" y="29"/>
                    <a:pt x="680" y="29"/>
                  </a:cubicBezTo>
                  <a:close/>
                  <a:moveTo>
                    <a:pt x="663" y="34"/>
                  </a:moveTo>
                  <a:cubicBezTo>
                    <a:pt x="673" y="34"/>
                    <a:pt x="673" y="34"/>
                    <a:pt x="673" y="34"/>
                  </a:cubicBezTo>
                  <a:cubicBezTo>
                    <a:pt x="675" y="34"/>
                    <a:pt x="674" y="33"/>
                    <a:pt x="672" y="33"/>
                  </a:cubicBezTo>
                  <a:cubicBezTo>
                    <a:pt x="669" y="33"/>
                    <a:pt x="662" y="34"/>
                    <a:pt x="661" y="34"/>
                  </a:cubicBezTo>
                  <a:cubicBezTo>
                    <a:pt x="661" y="34"/>
                    <a:pt x="662" y="34"/>
                    <a:pt x="663" y="34"/>
                  </a:cubicBezTo>
                  <a:close/>
                  <a:moveTo>
                    <a:pt x="248" y="59"/>
                  </a:moveTo>
                  <a:cubicBezTo>
                    <a:pt x="249" y="59"/>
                    <a:pt x="251" y="58"/>
                    <a:pt x="251" y="59"/>
                  </a:cubicBezTo>
                  <a:cubicBezTo>
                    <a:pt x="254" y="57"/>
                    <a:pt x="259" y="60"/>
                    <a:pt x="262" y="57"/>
                  </a:cubicBezTo>
                  <a:cubicBezTo>
                    <a:pt x="258" y="58"/>
                    <a:pt x="250" y="56"/>
                    <a:pt x="248" y="59"/>
                  </a:cubicBezTo>
                  <a:close/>
                  <a:moveTo>
                    <a:pt x="372" y="47"/>
                  </a:moveTo>
                  <a:cubicBezTo>
                    <a:pt x="374" y="47"/>
                    <a:pt x="379" y="47"/>
                    <a:pt x="376" y="46"/>
                  </a:cubicBezTo>
                  <a:cubicBezTo>
                    <a:pt x="377" y="46"/>
                    <a:pt x="378" y="46"/>
                    <a:pt x="379" y="45"/>
                  </a:cubicBezTo>
                  <a:cubicBezTo>
                    <a:pt x="374" y="45"/>
                    <a:pt x="368" y="44"/>
                    <a:pt x="365" y="47"/>
                  </a:cubicBezTo>
                  <a:cubicBezTo>
                    <a:pt x="366" y="48"/>
                    <a:pt x="369" y="47"/>
                    <a:pt x="372" y="47"/>
                  </a:cubicBezTo>
                  <a:close/>
                  <a:moveTo>
                    <a:pt x="734" y="17"/>
                  </a:moveTo>
                  <a:cubicBezTo>
                    <a:pt x="732" y="17"/>
                    <a:pt x="738" y="17"/>
                    <a:pt x="738" y="16"/>
                  </a:cubicBezTo>
                  <a:cubicBezTo>
                    <a:pt x="736" y="17"/>
                    <a:pt x="736" y="16"/>
                    <a:pt x="734" y="17"/>
                  </a:cubicBezTo>
                  <a:close/>
                  <a:moveTo>
                    <a:pt x="414" y="40"/>
                  </a:moveTo>
                  <a:cubicBezTo>
                    <a:pt x="418" y="40"/>
                    <a:pt x="425" y="40"/>
                    <a:pt x="429" y="40"/>
                  </a:cubicBezTo>
                  <a:cubicBezTo>
                    <a:pt x="426" y="39"/>
                    <a:pt x="418" y="40"/>
                    <a:pt x="414" y="40"/>
                  </a:cubicBezTo>
                  <a:close/>
                  <a:moveTo>
                    <a:pt x="732" y="53"/>
                  </a:moveTo>
                  <a:cubicBezTo>
                    <a:pt x="732" y="53"/>
                    <a:pt x="733" y="53"/>
                    <a:pt x="733" y="53"/>
                  </a:cubicBezTo>
                  <a:cubicBezTo>
                    <a:pt x="729" y="52"/>
                    <a:pt x="726" y="53"/>
                    <a:pt x="723" y="52"/>
                  </a:cubicBezTo>
                  <a:cubicBezTo>
                    <a:pt x="726" y="52"/>
                    <a:pt x="729" y="52"/>
                    <a:pt x="731" y="51"/>
                  </a:cubicBezTo>
                  <a:cubicBezTo>
                    <a:pt x="728" y="51"/>
                    <a:pt x="725" y="52"/>
                    <a:pt x="722" y="51"/>
                  </a:cubicBezTo>
                  <a:cubicBezTo>
                    <a:pt x="727" y="51"/>
                    <a:pt x="735" y="51"/>
                    <a:pt x="740" y="50"/>
                  </a:cubicBezTo>
                  <a:cubicBezTo>
                    <a:pt x="739" y="50"/>
                    <a:pt x="739" y="50"/>
                    <a:pt x="739" y="49"/>
                  </a:cubicBezTo>
                  <a:cubicBezTo>
                    <a:pt x="741" y="49"/>
                    <a:pt x="742" y="49"/>
                    <a:pt x="744" y="49"/>
                  </a:cubicBezTo>
                  <a:cubicBezTo>
                    <a:pt x="747" y="50"/>
                    <a:pt x="746" y="48"/>
                    <a:pt x="748" y="48"/>
                  </a:cubicBezTo>
                  <a:cubicBezTo>
                    <a:pt x="747" y="48"/>
                    <a:pt x="747" y="48"/>
                    <a:pt x="746" y="48"/>
                  </a:cubicBezTo>
                  <a:cubicBezTo>
                    <a:pt x="733" y="48"/>
                    <a:pt x="717" y="49"/>
                    <a:pt x="708" y="48"/>
                  </a:cubicBezTo>
                  <a:cubicBezTo>
                    <a:pt x="714" y="47"/>
                    <a:pt x="724" y="49"/>
                    <a:pt x="730" y="47"/>
                  </a:cubicBezTo>
                  <a:cubicBezTo>
                    <a:pt x="727" y="47"/>
                    <a:pt x="724" y="47"/>
                    <a:pt x="723" y="46"/>
                  </a:cubicBezTo>
                  <a:cubicBezTo>
                    <a:pt x="723" y="45"/>
                    <a:pt x="727" y="47"/>
                    <a:pt x="728" y="45"/>
                  </a:cubicBezTo>
                  <a:cubicBezTo>
                    <a:pt x="720" y="46"/>
                    <a:pt x="710" y="44"/>
                    <a:pt x="704" y="47"/>
                  </a:cubicBezTo>
                  <a:cubicBezTo>
                    <a:pt x="704" y="47"/>
                    <a:pt x="705" y="46"/>
                    <a:pt x="705" y="47"/>
                  </a:cubicBezTo>
                  <a:cubicBezTo>
                    <a:pt x="699" y="48"/>
                    <a:pt x="695" y="47"/>
                    <a:pt x="690" y="48"/>
                  </a:cubicBezTo>
                  <a:cubicBezTo>
                    <a:pt x="690" y="48"/>
                    <a:pt x="691" y="48"/>
                    <a:pt x="690" y="48"/>
                  </a:cubicBezTo>
                  <a:cubicBezTo>
                    <a:pt x="690" y="49"/>
                    <a:pt x="687" y="48"/>
                    <a:pt x="686" y="48"/>
                  </a:cubicBezTo>
                  <a:cubicBezTo>
                    <a:pt x="686" y="48"/>
                    <a:pt x="686" y="48"/>
                    <a:pt x="686" y="48"/>
                  </a:cubicBezTo>
                  <a:cubicBezTo>
                    <a:pt x="683" y="49"/>
                    <a:pt x="675" y="48"/>
                    <a:pt x="672" y="49"/>
                  </a:cubicBezTo>
                  <a:cubicBezTo>
                    <a:pt x="673" y="51"/>
                    <a:pt x="675" y="48"/>
                    <a:pt x="677" y="50"/>
                  </a:cubicBezTo>
                  <a:cubicBezTo>
                    <a:pt x="678" y="49"/>
                    <a:pt x="679" y="49"/>
                    <a:pt x="680" y="49"/>
                  </a:cubicBezTo>
                  <a:cubicBezTo>
                    <a:pt x="688" y="50"/>
                    <a:pt x="695" y="48"/>
                    <a:pt x="701" y="49"/>
                  </a:cubicBezTo>
                  <a:cubicBezTo>
                    <a:pt x="697" y="50"/>
                    <a:pt x="692" y="49"/>
                    <a:pt x="688" y="50"/>
                  </a:cubicBezTo>
                  <a:cubicBezTo>
                    <a:pt x="691" y="51"/>
                    <a:pt x="693" y="52"/>
                    <a:pt x="697" y="51"/>
                  </a:cubicBezTo>
                  <a:cubicBezTo>
                    <a:pt x="697" y="51"/>
                    <a:pt x="697" y="51"/>
                    <a:pt x="697" y="51"/>
                  </a:cubicBezTo>
                  <a:cubicBezTo>
                    <a:pt x="700" y="51"/>
                    <a:pt x="703" y="50"/>
                    <a:pt x="705" y="52"/>
                  </a:cubicBezTo>
                  <a:cubicBezTo>
                    <a:pt x="690" y="52"/>
                    <a:pt x="678" y="54"/>
                    <a:pt x="665" y="53"/>
                  </a:cubicBezTo>
                  <a:cubicBezTo>
                    <a:pt x="664" y="53"/>
                    <a:pt x="665" y="54"/>
                    <a:pt x="664" y="54"/>
                  </a:cubicBezTo>
                  <a:cubicBezTo>
                    <a:pt x="661" y="53"/>
                    <a:pt x="656" y="53"/>
                    <a:pt x="653" y="53"/>
                  </a:cubicBezTo>
                  <a:cubicBezTo>
                    <a:pt x="647" y="53"/>
                    <a:pt x="639" y="55"/>
                    <a:pt x="635" y="53"/>
                  </a:cubicBezTo>
                  <a:cubicBezTo>
                    <a:pt x="640" y="53"/>
                    <a:pt x="645" y="53"/>
                    <a:pt x="650" y="53"/>
                  </a:cubicBezTo>
                  <a:cubicBezTo>
                    <a:pt x="651" y="53"/>
                    <a:pt x="650" y="52"/>
                    <a:pt x="651" y="52"/>
                  </a:cubicBezTo>
                  <a:cubicBezTo>
                    <a:pt x="659" y="51"/>
                    <a:pt x="666" y="52"/>
                    <a:pt x="672" y="51"/>
                  </a:cubicBezTo>
                  <a:cubicBezTo>
                    <a:pt x="670" y="51"/>
                    <a:pt x="671" y="50"/>
                    <a:pt x="672" y="49"/>
                  </a:cubicBezTo>
                  <a:cubicBezTo>
                    <a:pt x="662" y="49"/>
                    <a:pt x="655" y="50"/>
                    <a:pt x="645" y="49"/>
                  </a:cubicBezTo>
                  <a:cubicBezTo>
                    <a:pt x="658" y="48"/>
                    <a:pt x="675" y="48"/>
                    <a:pt x="688" y="47"/>
                  </a:cubicBezTo>
                  <a:cubicBezTo>
                    <a:pt x="689" y="47"/>
                    <a:pt x="694" y="46"/>
                    <a:pt x="691" y="46"/>
                  </a:cubicBezTo>
                  <a:cubicBezTo>
                    <a:pt x="673" y="46"/>
                    <a:pt x="653" y="47"/>
                    <a:pt x="636" y="47"/>
                  </a:cubicBezTo>
                  <a:cubicBezTo>
                    <a:pt x="649" y="46"/>
                    <a:pt x="661" y="46"/>
                    <a:pt x="674" y="46"/>
                  </a:cubicBezTo>
                  <a:cubicBezTo>
                    <a:pt x="675" y="46"/>
                    <a:pt x="676" y="46"/>
                    <a:pt x="675" y="45"/>
                  </a:cubicBezTo>
                  <a:cubicBezTo>
                    <a:pt x="669" y="45"/>
                    <a:pt x="669" y="45"/>
                    <a:pt x="669" y="45"/>
                  </a:cubicBezTo>
                  <a:cubicBezTo>
                    <a:pt x="667" y="44"/>
                    <a:pt x="664" y="45"/>
                    <a:pt x="662" y="45"/>
                  </a:cubicBezTo>
                  <a:cubicBezTo>
                    <a:pt x="662" y="45"/>
                    <a:pt x="661" y="44"/>
                    <a:pt x="660" y="45"/>
                  </a:cubicBezTo>
                  <a:cubicBezTo>
                    <a:pt x="661" y="45"/>
                    <a:pt x="661" y="45"/>
                    <a:pt x="660" y="45"/>
                  </a:cubicBezTo>
                  <a:cubicBezTo>
                    <a:pt x="660" y="45"/>
                    <a:pt x="660" y="44"/>
                    <a:pt x="660" y="44"/>
                  </a:cubicBezTo>
                  <a:cubicBezTo>
                    <a:pt x="658" y="44"/>
                    <a:pt x="654" y="44"/>
                    <a:pt x="652" y="43"/>
                  </a:cubicBezTo>
                  <a:cubicBezTo>
                    <a:pt x="653" y="43"/>
                    <a:pt x="655" y="43"/>
                    <a:pt x="655" y="42"/>
                  </a:cubicBezTo>
                  <a:cubicBezTo>
                    <a:pt x="654" y="43"/>
                    <a:pt x="654" y="42"/>
                    <a:pt x="653" y="41"/>
                  </a:cubicBezTo>
                  <a:cubicBezTo>
                    <a:pt x="648" y="42"/>
                    <a:pt x="643" y="41"/>
                    <a:pt x="640" y="43"/>
                  </a:cubicBezTo>
                  <a:cubicBezTo>
                    <a:pt x="642" y="44"/>
                    <a:pt x="645" y="44"/>
                    <a:pt x="647" y="45"/>
                  </a:cubicBezTo>
                  <a:cubicBezTo>
                    <a:pt x="637" y="46"/>
                    <a:pt x="625" y="46"/>
                    <a:pt x="616" y="46"/>
                  </a:cubicBezTo>
                  <a:cubicBezTo>
                    <a:pt x="623" y="44"/>
                    <a:pt x="632" y="45"/>
                    <a:pt x="638" y="44"/>
                  </a:cubicBezTo>
                  <a:cubicBezTo>
                    <a:pt x="623" y="44"/>
                    <a:pt x="605" y="44"/>
                    <a:pt x="592" y="43"/>
                  </a:cubicBezTo>
                  <a:cubicBezTo>
                    <a:pt x="593" y="43"/>
                    <a:pt x="593" y="44"/>
                    <a:pt x="592" y="44"/>
                  </a:cubicBezTo>
                  <a:cubicBezTo>
                    <a:pt x="591" y="44"/>
                    <a:pt x="593" y="42"/>
                    <a:pt x="591" y="42"/>
                  </a:cubicBezTo>
                  <a:cubicBezTo>
                    <a:pt x="590" y="44"/>
                    <a:pt x="586" y="44"/>
                    <a:pt x="585" y="43"/>
                  </a:cubicBezTo>
                  <a:cubicBezTo>
                    <a:pt x="587" y="43"/>
                    <a:pt x="589" y="43"/>
                    <a:pt x="589" y="42"/>
                  </a:cubicBezTo>
                  <a:cubicBezTo>
                    <a:pt x="608" y="42"/>
                    <a:pt x="633" y="41"/>
                    <a:pt x="650" y="41"/>
                  </a:cubicBezTo>
                  <a:cubicBezTo>
                    <a:pt x="649" y="39"/>
                    <a:pt x="644" y="40"/>
                    <a:pt x="642" y="40"/>
                  </a:cubicBezTo>
                  <a:cubicBezTo>
                    <a:pt x="642" y="39"/>
                    <a:pt x="644" y="40"/>
                    <a:pt x="643" y="39"/>
                  </a:cubicBezTo>
                  <a:cubicBezTo>
                    <a:pt x="627" y="40"/>
                    <a:pt x="611" y="40"/>
                    <a:pt x="592" y="40"/>
                  </a:cubicBezTo>
                  <a:cubicBezTo>
                    <a:pt x="592" y="39"/>
                    <a:pt x="594" y="39"/>
                    <a:pt x="592" y="39"/>
                  </a:cubicBezTo>
                  <a:cubicBezTo>
                    <a:pt x="583" y="39"/>
                    <a:pt x="575" y="40"/>
                    <a:pt x="565" y="39"/>
                  </a:cubicBezTo>
                  <a:cubicBezTo>
                    <a:pt x="576" y="38"/>
                    <a:pt x="588" y="38"/>
                    <a:pt x="599" y="38"/>
                  </a:cubicBezTo>
                  <a:cubicBezTo>
                    <a:pt x="602" y="38"/>
                    <a:pt x="605" y="39"/>
                    <a:pt x="607" y="37"/>
                  </a:cubicBezTo>
                  <a:cubicBezTo>
                    <a:pt x="604" y="36"/>
                    <a:pt x="603" y="37"/>
                    <a:pt x="602" y="36"/>
                  </a:cubicBezTo>
                  <a:cubicBezTo>
                    <a:pt x="602" y="36"/>
                    <a:pt x="603" y="37"/>
                    <a:pt x="603" y="35"/>
                  </a:cubicBezTo>
                  <a:cubicBezTo>
                    <a:pt x="595" y="35"/>
                    <a:pt x="586" y="36"/>
                    <a:pt x="579" y="35"/>
                  </a:cubicBezTo>
                  <a:cubicBezTo>
                    <a:pt x="582" y="34"/>
                    <a:pt x="591" y="36"/>
                    <a:pt x="593" y="34"/>
                  </a:cubicBezTo>
                  <a:cubicBezTo>
                    <a:pt x="594" y="33"/>
                    <a:pt x="596" y="35"/>
                    <a:pt x="597" y="34"/>
                  </a:cubicBezTo>
                  <a:cubicBezTo>
                    <a:pt x="595" y="34"/>
                    <a:pt x="599" y="34"/>
                    <a:pt x="598" y="33"/>
                  </a:cubicBezTo>
                  <a:cubicBezTo>
                    <a:pt x="596" y="33"/>
                    <a:pt x="595" y="34"/>
                    <a:pt x="594" y="33"/>
                  </a:cubicBezTo>
                  <a:cubicBezTo>
                    <a:pt x="596" y="33"/>
                    <a:pt x="598" y="32"/>
                    <a:pt x="601" y="33"/>
                  </a:cubicBezTo>
                  <a:cubicBezTo>
                    <a:pt x="601" y="33"/>
                    <a:pt x="600" y="33"/>
                    <a:pt x="599" y="34"/>
                  </a:cubicBezTo>
                  <a:cubicBezTo>
                    <a:pt x="600" y="34"/>
                    <a:pt x="601" y="33"/>
                    <a:pt x="601" y="34"/>
                  </a:cubicBezTo>
                  <a:cubicBezTo>
                    <a:pt x="600" y="34"/>
                    <a:pt x="597" y="34"/>
                    <a:pt x="598" y="34"/>
                  </a:cubicBezTo>
                  <a:cubicBezTo>
                    <a:pt x="604" y="34"/>
                    <a:pt x="607" y="34"/>
                    <a:pt x="611" y="34"/>
                  </a:cubicBezTo>
                  <a:cubicBezTo>
                    <a:pt x="627" y="34"/>
                    <a:pt x="642" y="32"/>
                    <a:pt x="657" y="32"/>
                  </a:cubicBezTo>
                  <a:cubicBezTo>
                    <a:pt x="656" y="31"/>
                    <a:pt x="651" y="32"/>
                    <a:pt x="650" y="31"/>
                  </a:cubicBezTo>
                  <a:cubicBezTo>
                    <a:pt x="650" y="31"/>
                    <a:pt x="652" y="30"/>
                    <a:pt x="650" y="30"/>
                  </a:cubicBezTo>
                  <a:cubicBezTo>
                    <a:pt x="649" y="30"/>
                    <a:pt x="649" y="30"/>
                    <a:pt x="649" y="30"/>
                  </a:cubicBezTo>
                  <a:cubicBezTo>
                    <a:pt x="648" y="31"/>
                    <a:pt x="651" y="31"/>
                    <a:pt x="650" y="31"/>
                  </a:cubicBezTo>
                  <a:cubicBezTo>
                    <a:pt x="647" y="30"/>
                    <a:pt x="645" y="31"/>
                    <a:pt x="643" y="29"/>
                  </a:cubicBezTo>
                  <a:cubicBezTo>
                    <a:pt x="645" y="28"/>
                    <a:pt x="648" y="29"/>
                    <a:pt x="650" y="29"/>
                  </a:cubicBezTo>
                  <a:cubicBezTo>
                    <a:pt x="649" y="29"/>
                    <a:pt x="648" y="29"/>
                    <a:pt x="648" y="30"/>
                  </a:cubicBezTo>
                  <a:cubicBezTo>
                    <a:pt x="649" y="29"/>
                    <a:pt x="653" y="30"/>
                    <a:pt x="652" y="29"/>
                  </a:cubicBezTo>
                  <a:cubicBezTo>
                    <a:pt x="654" y="30"/>
                    <a:pt x="655" y="28"/>
                    <a:pt x="658" y="29"/>
                  </a:cubicBezTo>
                  <a:cubicBezTo>
                    <a:pt x="658" y="30"/>
                    <a:pt x="657" y="28"/>
                    <a:pt x="657" y="29"/>
                  </a:cubicBezTo>
                  <a:cubicBezTo>
                    <a:pt x="664" y="27"/>
                    <a:pt x="673" y="28"/>
                    <a:pt x="682" y="28"/>
                  </a:cubicBezTo>
                  <a:cubicBezTo>
                    <a:pt x="682" y="29"/>
                    <a:pt x="682" y="29"/>
                    <a:pt x="682" y="29"/>
                  </a:cubicBezTo>
                  <a:cubicBezTo>
                    <a:pt x="683" y="28"/>
                    <a:pt x="682" y="29"/>
                    <a:pt x="682" y="28"/>
                  </a:cubicBezTo>
                  <a:cubicBezTo>
                    <a:pt x="686" y="28"/>
                    <a:pt x="691" y="27"/>
                    <a:pt x="693" y="28"/>
                  </a:cubicBezTo>
                  <a:cubicBezTo>
                    <a:pt x="692" y="28"/>
                    <a:pt x="690" y="28"/>
                    <a:pt x="690" y="29"/>
                  </a:cubicBezTo>
                  <a:cubicBezTo>
                    <a:pt x="693" y="29"/>
                    <a:pt x="693" y="29"/>
                    <a:pt x="696" y="29"/>
                  </a:cubicBezTo>
                  <a:cubicBezTo>
                    <a:pt x="696" y="27"/>
                    <a:pt x="693" y="29"/>
                    <a:pt x="693" y="27"/>
                  </a:cubicBezTo>
                  <a:cubicBezTo>
                    <a:pt x="699" y="27"/>
                    <a:pt x="708" y="26"/>
                    <a:pt x="716" y="26"/>
                  </a:cubicBezTo>
                  <a:cubicBezTo>
                    <a:pt x="709" y="24"/>
                    <a:pt x="695" y="27"/>
                    <a:pt x="686" y="25"/>
                  </a:cubicBezTo>
                  <a:cubicBezTo>
                    <a:pt x="694" y="25"/>
                    <a:pt x="707" y="24"/>
                    <a:pt x="716" y="24"/>
                  </a:cubicBezTo>
                  <a:cubicBezTo>
                    <a:pt x="719" y="24"/>
                    <a:pt x="721" y="24"/>
                    <a:pt x="720" y="23"/>
                  </a:cubicBezTo>
                  <a:cubicBezTo>
                    <a:pt x="716" y="23"/>
                    <a:pt x="708" y="24"/>
                    <a:pt x="706" y="23"/>
                  </a:cubicBezTo>
                  <a:cubicBezTo>
                    <a:pt x="701" y="22"/>
                    <a:pt x="696" y="22"/>
                    <a:pt x="692" y="24"/>
                  </a:cubicBezTo>
                  <a:cubicBezTo>
                    <a:pt x="691" y="22"/>
                    <a:pt x="688" y="23"/>
                    <a:pt x="687" y="24"/>
                  </a:cubicBezTo>
                  <a:cubicBezTo>
                    <a:pt x="683" y="23"/>
                    <a:pt x="674" y="23"/>
                    <a:pt x="668" y="24"/>
                  </a:cubicBezTo>
                  <a:cubicBezTo>
                    <a:pt x="673" y="24"/>
                    <a:pt x="677" y="23"/>
                    <a:pt x="682" y="24"/>
                  </a:cubicBezTo>
                  <a:cubicBezTo>
                    <a:pt x="681" y="24"/>
                    <a:pt x="681" y="24"/>
                    <a:pt x="682" y="25"/>
                  </a:cubicBezTo>
                  <a:cubicBezTo>
                    <a:pt x="676" y="25"/>
                    <a:pt x="667" y="26"/>
                    <a:pt x="664" y="25"/>
                  </a:cubicBezTo>
                  <a:cubicBezTo>
                    <a:pt x="664" y="24"/>
                    <a:pt x="665" y="24"/>
                    <a:pt x="665" y="24"/>
                  </a:cubicBezTo>
                  <a:cubicBezTo>
                    <a:pt x="656" y="23"/>
                    <a:pt x="648" y="24"/>
                    <a:pt x="639" y="23"/>
                  </a:cubicBezTo>
                  <a:cubicBezTo>
                    <a:pt x="671" y="22"/>
                    <a:pt x="716" y="22"/>
                    <a:pt x="747" y="20"/>
                  </a:cubicBezTo>
                  <a:cubicBezTo>
                    <a:pt x="746" y="20"/>
                    <a:pt x="746" y="20"/>
                    <a:pt x="746" y="19"/>
                  </a:cubicBezTo>
                  <a:cubicBezTo>
                    <a:pt x="747" y="18"/>
                    <a:pt x="748" y="21"/>
                    <a:pt x="749" y="20"/>
                  </a:cubicBezTo>
                  <a:cubicBezTo>
                    <a:pt x="749" y="20"/>
                    <a:pt x="748" y="19"/>
                    <a:pt x="749" y="19"/>
                  </a:cubicBezTo>
                  <a:cubicBezTo>
                    <a:pt x="750" y="20"/>
                    <a:pt x="750" y="19"/>
                    <a:pt x="751" y="20"/>
                  </a:cubicBezTo>
                  <a:cubicBezTo>
                    <a:pt x="752" y="20"/>
                    <a:pt x="751" y="19"/>
                    <a:pt x="752" y="19"/>
                  </a:cubicBezTo>
                  <a:cubicBezTo>
                    <a:pt x="753" y="19"/>
                    <a:pt x="751" y="20"/>
                    <a:pt x="753" y="20"/>
                  </a:cubicBezTo>
                  <a:cubicBezTo>
                    <a:pt x="757" y="20"/>
                    <a:pt x="761" y="21"/>
                    <a:pt x="762" y="19"/>
                  </a:cubicBezTo>
                  <a:cubicBezTo>
                    <a:pt x="756" y="18"/>
                    <a:pt x="746" y="19"/>
                    <a:pt x="738" y="19"/>
                  </a:cubicBezTo>
                  <a:cubicBezTo>
                    <a:pt x="737" y="19"/>
                    <a:pt x="738" y="18"/>
                    <a:pt x="737" y="18"/>
                  </a:cubicBezTo>
                  <a:cubicBezTo>
                    <a:pt x="736" y="18"/>
                    <a:pt x="737" y="19"/>
                    <a:pt x="736" y="19"/>
                  </a:cubicBezTo>
                  <a:cubicBezTo>
                    <a:pt x="734" y="17"/>
                    <a:pt x="731" y="19"/>
                    <a:pt x="729" y="19"/>
                  </a:cubicBezTo>
                  <a:cubicBezTo>
                    <a:pt x="729" y="19"/>
                    <a:pt x="729" y="19"/>
                    <a:pt x="729" y="19"/>
                  </a:cubicBezTo>
                  <a:cubicBezTo>
                    <a:pt x="721" y="20"/>
                    <a:pt x="711" y="19"/>
                    <a:pt x="700" y="20"/>
                  </a:cubicBezTo>
                  <a:cubicBezTo>
                    <a:pt x="700" y="19"/>
                    <a:pt x="699" y="18"/>
                    <a:pt x="699" y="19"/>
                  </a:cubicBezTo>
                  <a:cubicBezTo>
                    <a:pt x="701" y="20"/>
                    <a:pt x="696" y="20"/>
                    <a:pt x="696" y="19"/>
                  </a:cubicBezTo>
                  <a:cubicBezTo>
                    <a:pt x="697" y="19"/>
                    <a:pt x="698" y="20"/>
                    <a:pt x="698" y="19"/>
                  </a:cubicBezTo>
                  <a:cubicBezTo>
                    <a:pt x="697" y="19"/>
                    <a:pt x="697" y="18"/>
                    <a:pt x="697" y="18"/>
                  </a:cubicBezTo>
                  <a:cubicBezTo>
                    <a:pt x="708" y="18"/>
                    <a:pt x="716" y="17"/>
                    <a:pt x="726" y="17"/>
                  </a:cubicBezTo>
                  <a:cubicBezTo>
                    <a:pt x="727" y="17"/>
                    <a:pt x="729" y="18"/>
                    <a:pt x="729" y="17"/>
                  </a:cubicBezTo>
                  <a:cubicBezTo>
                    <a:pt x="726" y="17"/>
                    <a:pt x="726" y="17"/>
                    <a:pt x="726" y="17"/>
                  </a:cubicBezTo>
                  <a:cubicBezTo>
                    <a:pt x="725" y="16"/>
                    <a:pt x="724" y="17"/>
                    <a:pt x="723" y="17"/>
                  </a:cubicBezTo>
                  <a:cubicBezTo>
                    <a:pt x="723" y="16"/>
                    <a:pt x="724" y="16"/>
                    <a:pt x="724" y="16"/>
                  </a:cubicBezTo>
                  <a:cubicBezTo>
                    <a:pt x="718" y="15"/>
                    <a:pt x="711" y="16"/>
                    <a:pt x="704" y="16"/>
                  </a:cubicBezTo>
                  <a:cubicBezTo>
                    <a:pt x="702" y="16"/>
                    <a:pt x="698" y="16"/>
                    <a:pt x="698" y="15"/>
                  </a:cubicBezTo>
                  <a:cubicBezTo>
                    <a:pt x="708" y="14"/>
                    <a:pt x="722" y="14"/>
                    <a:pt x="733" y="12"/>
                  </a:cubicBezTo>
                  <a:cubicBezTo>
                    <a:pt x="732" y="11"/>
                    <a:pt x="730" y="13"/>
                    <a:pt x="729" y="12"/>
                  </a:cubicBezTo>
                  <a:cubicBezTo>
                    <a:pt x="731" y="11"/>
                    <a:pt x="732" y="11"/>
                    <a:pt x="734" y="11"/>
                  </a:cubicBezTo>
                  <a:cubicBezTo>
                    <a:pt x="747" y="11"/>
                    <a:pt x="760" y="10"/>
                    <a:pt x="772" y="9"/>
                  </a:cubicBezTo>
                  <a:cubicBezTo>
                    <a:pt x="771" y="9"/>
                    <a:pt x="769" y="9"/>
                    <a:pt x="771" y="9"/>
                  </a:cubicBezTo>
                  <a:cubicBezTo>
                    <a:pt x="770" y="8"/>
                    <a:pt x="769" y="9"/>
                    <a:pt x="769" y="9"/>
                  </a:cubicBezTo>
                  <a:cubicBezTo>
                    <a:pt x="767" y="10"/>
                    <a:pt x="764" y="8"/>
                    <a:pt x="762" y="9"/>
                  </a:cubicBezTo>
                  <a:cubicBezTo>
                    <a:pt x="759" y="9"/>
                    <a:pt x="756" y="10"/>
                    <a:pt x="754" y="9"/>
                  </a:cubicBezTo>
                  <a:cubicBezTo>
                    <a:pt x="754" y="9"/>
                    <a:pt x="754" y="9"/>
                    <a:pt x="754" y="10"/>
                  </a:cubicBezTo>
                  <a:cubicBezTo>
                    <a:pt x="750" y="9"/>
                    <a:pt x="742" y="10"/>
                    <a:pt x="737" y="10"/>
                  </a:cubicBezTo>
                  <a:cubicBezTo>
                    <a:pt x="737" y="9"/>
                    <a:pt x="739" y="8"/>
                    <a:pt x="737" y="8"/>
                  </a:cubicBezTo>
                  <a:cubicBezTo>
                    <a:pt x="737" y="9"/>
                    <a:pt x="737" y="9"/>
                    <a:pt x="737" y="9"/>
                  </a:cubicBezTo>
                  <a:cubicBezTo>
                    <a:pt x="735" y="9"/>
                    <a:pt x="737" y="9"/>
                    <a:pt x="737" y="10"/>
                  </a:cubicBezTo>
                  <a:cubicBezTo>
                    <a:pt x="733" y="9"/>
                    <a:pt x="727" y="10"/>
                    <a:pt x="723" y="10"/>
                  </a:cubicBezTo>
                  <a:cubicBezTo>
                    <a:pt x="723" y="9"/>
                    <a:pt x="725" y="9"/>
                    <a:pt x="723" y="9"/>
                  </a:cubicBezTo>
                  <a:cubicBezTo>
                    <a:pt x="721" y="9"/>
                    <a:pt x="723" y="9"/>
                    <a:pt x="723" y="10"/>
                  </a:cubicBezTo>
                  <a:cubicBezTo>
                    <a:pt x="718" y="10"/>
                    <a:pt x="715" y="9"/>
                    <a:pt x="711" y="10"/>
                  </a:cubicBezTo>
                  <a:cubicBezTo>
                    <a:pt x="711" y="9"/>
                    <a:pt x="710" y="9"/>
                    <a:pt x="709" y="10"/>
                  </a:cubicBezTo>
                  <a:cubicBezTo>
                    <a:pt x="710" y="10"/>
                    <a:pt x="711" y="10"/>
                    <a:pt x="710" y="11"/>
                  </a:cubicBezTo>
                  <a:cubicBezTo>
                    <a:pt x="710" y="11"/>
                    <a:pt x="709" y="10"/>
                    <a:pt x="709" y="9"/>
                  </a:cubicBezTo>
                  <a:cubicBezTo>
                    <a:pt x="698" y="9"/>
                    <a:pt x="684" y="10"/>
                    <a:pt x="672" y="9"/>
                  </a:cubicBezTo>
                  <a:cubicBezTo>
                    <a:pt x="678" y="8"/>
                    <a:pt x="685" y="8"/>
                    <a:pt x="692" y="8"/>
                  </a:cubicBezTo>
                  <a:cubicBezTo>
                    <a:pt x="692" y="8"/>
                    <a:pt x="692" y="7"/>
                    <a:pt x="693" y="7"/>
                  </a:cubicBezTo>
                  <a:cubicBezTo>
                    <a:pt x="697" y="7"/>
                    <a:pt x="698" y="7"/>
                    <a:pt x="701" y="8"/>
                  </a:cubicBezTo>
                  <a:cubicBezTo>
                    <a:pt x="700" y="7"/>
                    <a:pt x="703" y="7"/>
                    <a:pt x="702" y="6"/>
                  </a:cubicBezTo>
                  <a:cubicBezTo>
                    <a:pt x="700" y="7"/>
                    <a:pt x="692" y="5"/>
                    <a:pt x="690" y="7"/>
                  </a:cubicBezTo>
                  <a:cubicBezTo>
                    <a:pt x="675" y="7"/>
                    <a:pt x="662" y="8"/>
                    <a:pt x="649" y="7"/>
                  </a:cubicBezTo>
                  <a:cubicBezTo>
                    <a:pt x="649" y="7"/>
                    <a:pt x="650" y="7"/>
                    <a:pt x="650" y="7"/>
                  </a:cubicBezTo>
                  <a:cubicBezTo>
                    <a:pt x="648" y="7"/>
                    <a:pt x="645" y="6"/>
                    <a:pt x="645" y="7"/>
                  </a:cubicBezTo>
                  <a:cubicBezTo>
                    <a:pt x="646" y="8"/>
                    <a:pt x="647" y="7"/>
                    <a:pt x="648" y="8"/>
                  </a:cubicBezTo>
                  <a:cubicBezTo>
                    <a:pt x="645" y="8"/>
                    <a:pt x="641" y="8"/>
                    <a:pt x="639" y="8"/>
                  </a:cubicBezTo>
                  <a:cubicBezTo>
                    <a:pt x="640" y="8"/>
                    <a:pt x="643" y="7"/>
                    <a:pt x="644" y="8"/>
                  </a:cubicBezTo>
                  <a:cubicBezTo>
                    <a:pt x="644" y="6"/>
                    <a:pt x="640" y="8"/>
                    <a:pt x="639" y="6"/>
                  </a:cubicBezTo>
                  <a:cubicBezTo>
                    <a:pt x="641" y="6"/>
                    <a:pt x="642" y="5"/>
                    <a:pt x="639" y="6"/>
                  </a:cubicBezTo>
                  <a:cubicBezTo>
                    <a:pt x="627" y="5"/>
                    <a:pt x="612" y="5"/>
                    <a:pt x="601" y="6"/>
                  </a:cubicBezTo>
                  <a:cubicBezTo>
                    <a:pt x="612" y="6"/>
                    <a:pt x="625" y="6"/>
                    <a:pt x="633" y="5"/>
                  </a:cubicBezTo>
                  <a:cubicBezTo>
                    <a:pt x="634" y="7"/>
                    <a:pt x="635" y="6"/>
                    <a:pt x="635" y="7"/>
                  </a:cubicBezTo>
                  <a:cubicBezTo>
                    <a:pt x="630" y="7"/>
                    <a:pt x="624" y="6"/>
                    <a:pt x="621" y="7"/>
                  </a:cubicBezTo>
                  <a:cubicBezTo>
                    <a:pt x="621" y="8"/>
                    <a:pt x="624" y="7"/>
                    <a:pt x="624" y="8"/>
                  </a:cubicBezTo>
                  <a:cubicBezTo>
                    <a:pt x="622" y="8"/>
                    <a:pt x="619" y="8"/>
                    <a:pt x="617" y="8"/>
                  </a:cubicBezTo>
                  <a:cubicBezTo>
                    <a:pt x="619" y="8"/>
                    <a:pt x="619" y="8"/>
                    <a:pt x="620" y="7"/>
                  </a:cubicBezTo>
                  <a:cubicBezTo>
                    <a:pt x="610" y="7"/>
                    <a:pt x="597" y="8"/>
                    <a:pt x="590" y="6"/>
                  </a:cubicBezTo>
                  <a:cubicBezTo>
                    <a:pt x="590" y="8"/>
                    <a:pt x="589" y="7"/>
                    <a:pt x="589" y="6"/>
                  </a:cubicBezTo>
                  <a:cubicBezTo>
                    <a:pt x="591" y="5"/>
                    <a:pt x="596" y="6"/>
                    <a:pt x="599" y="5"/>
                  </a:cubicBezTo>
                  <a:cubicBezTo>
                    <a:pt x="588" y="5"/>
                    <a:pt x="570" y="5"/>
                    <a:pt x="556" y="5"/>
                  </a:cubicBezTo>
                  <a:cubicBezTo>
                    <a:pt x="556" y="5"/>
                    <a:pt x="557" y="4"/>
                    <a:pt x="556" y="5"/>
                  </a:cubicBezTo>
                  <a:cubicBezTo>
                    <a:pt x="554" y="6"/>
                    <a:pt x="552" y="4"/>
                    <a:pt x="550" y="5"/>
                  </a:cubicBezTo>
                  <a:cubicBezTo>
                    <a:pt x="551" y="6"/>
                    <a:pt x="552" y="5"/>
                    <a:pt x="553" y="6"/>
                  </a:cubicBezTo>
                  <a:cubicBezTo>
                    <a:pt x="549" y="6"/>
                    <a:pt x="547" y="7"/>
                    <a:pt x="543" y="7"/>
                  </a:cubicBezTo>
                  <a:cubicBezTo>
                    <a:pt x="543" y="7"/>
                    <a:pt x="542" y="7"/>
                    <a:pt x="541" y="6"/>
                  </a:cubicBezTo>
                  <a:cubicBezTo>
                    <a:pt x="542" y="6"/>
                    <a:pt x="542" y="6"/>
                    <a:pt x="542" y="5"/>
                  </a:cubicBezTo>
                  <a:cubicBezTo>
                    <a:pt x="540" y="5"/>
                    <a:pt x="537" y="4"/>
                    <a:pt x="537" y="7"/>
                  </a:cubicBezTo>
                  <a:cubicBezTo>
                    <a:pt x="534" y="6"/>
                    <a:pt x="533" y="7"/>
                    <a:pt x="531" y="5"/>
                  </a:cubicBezTo>
                  <a:cubicBezTo>
                    <a:pt x="533" y="5"/>
                    <a:pt x="532" y="4"/>
                    <a:pt x="534" y="4"/>
                  </a:cubicBezTo>
                  <a:cubicBezTo>
                    <a:pt x="532" y="4"/>
                    <a:pt x="531" y="3"/>
                    <a:pt x="529" y="4"/>
                  </a:cubicBezTo>
                  <a:cubicBezTo>
                    <a:pt x="529" y="4"/>
                    <a:pt x="530" y="5"/>
                    <a:pt x="529" y="5"/>
                  </a:cubicBezTo>
                  <a:cubicBezTo>
                    <a:pt x="528" y="5"/>
                    <a:pt x="529" y="3"/>
                    <a:pt x="528" y="4"/>
                  </a:cubicBezTo>
                  <a:cubicBezTo>
                    <a:pt x="516" y="4"/>
                    <a:pt x="508" y="3"/>
                    <a:pt x="496" y="3"/>
                  </a:cubicBezTo>
                  <a:cubicBezTo>
                    <a:pt x="495" y="4"/>
                    <a:pt x="499" y="4"/>
                    <a:pt x="500" y="4"/>
                  </a:cubicBezTo>
                  <a:cubicBezTo>
                    <a:pt x="500" y="4"/>
                    <a:pt x="501" y="6"/>
                    <a:pt x="502" y="5"/>
                  </a:cubicBezTo>
                  <a:cubicBezTo>
                    <a:pt x="501" y="5"/>
                    <a:pt x="501" y="5"/>
                    <a:pt x="501" y="5"/>
                  </a:cubicBezTo>
                  <a:cubicBezTo>
                    <a:pt x="504" y="4"/>
                    <a:pt x="506" y="4"/>
                    <a:pt x="508" y="5"/>
                  </a:cubicBezTo>
                  <a:cubicBezTo>
                    <a:pt x="509" y="5"/>
                    <a:pt x="513" y="5"/>
                    <a:pt x="514" y="6"/>
                  </a:cubicBezTo>
                  <a:cubicBezTo>
                    <a:pt x="512" y="7"/>
                    <a:pt x="507" y="6"/>
                    <a:pt x="504" y="6"/>
                  </a:cubicBezTo>
                  <a:cubicBezTo>
                    <a:pt x="499" y="6"/>
                    <a:pt x="494" y="7"/>
                    <a:pt x="491" y="6"/>
                  </a:cubicBezTo>
                  <a:cubicBezTo>
                    <a:pt x="490" y="7"/>
                    <a:pt x="492" y="7"/>
                    <a:pt x="491" y="7"/>
                  </a:cubicBezTo>
                  <a:cubicBezTo>
                    <a:pt x="485" y="7"/>
                    <a:pt x="480" y="7"/>
                    <a:pt x="475" y="7"/>
                  </a:cubicBezTo>
                  <a:cubicBezTo>
                    <a:pt x="476" y="6"/>
                    <a:pt x="475" y="6"/>
                    <a:pt x="474" y="6"/>
                  </a:cubicBezTo>
                  <a:cubicBezTo>
                    <a:pt x="474" y="7"/>
                    <a:pt x="475" y="6"/>
                    <a:pt x="475" y="7"/>
                  </a:cubicBezTo>
                  <a:cubicBezTo>
                    <a:pt x="473" y="6"/>
                    <a:pt x="472" y="8"/>
                    <a:pt x="470" y="7"/>
                  </a:cubicBezTo>
                  <a:cubicBezTo>
                    <a:pt x="471" y="6"/>
                    <a:pt x="473" y="7"/>
                    <a:pt x="473" y="6"/>
                  </a:cubicBezTo>
                  <a:cubicBezTo>
                    <a:pt x="471" y="6"/>
                    <a:pt x="468" y="5"/>
                    <a:pt x="466" y="5"/>
                  </a:cubicBezTo>
                  <a:cubicBezTo>
                    <a:pt x="465" y="6"/>
                    <a:pt x="468" y="6"/>
                    <a:pt x="466" y="7"/>
                  </a:cubicBezTo>
                  <a:cubicBezTo>
                    <a:pt x="464" y="6"/>
                    <a:pt x="462" y="7"/>
                    <a:pt x="460" y="7"/>
                  </a:cubicBezTo>
                  <a:cubicBezTo>
                    <a:pt x="457" y="7"/>
                    <a:pt x="454" y="6"/>
                    <a:pt x="452" y="6"/>
                  </a:cubicBezTo>
                  <a:cubicBezTo>
                    <a:pt x="440" y="5"/>
                    <a:pt x="430" y="6"/>
                    <a:pt x="417" y="6"/>
                  </a:cubicBezTo>
                  <a:cubicBezTo>
                    <a:pt x="416" y="6"/>
                    <a:pt x="417" y="8"/>
                    <a:pt x="416" y="7"/>
                  </a:cubicBezTo>
                  <a:cubicBezTo>
                    <a:pt x="414" y="7"/>
                    <a:pt x="416" y="6"/>
                    <a:pt x="415" y="6"/>
                  </a:cubicBezTo>
                  <a:cubicBezTo>
                    <a:pt x="410" y="5"/>
                    <a:pt x="404" y="8"/>
                    <a:pt x="399" y="7"/>
                  </a:cubicBezTo>
                  <a:cubicBezTo>
                    <a:pt x="400" y="6"/>
                    <a:pt x="401" y="7"/>
                    <a:pt x="401" y="6"/>
                  </a:cubicBezTo>
                  <a:cubicBezTo>
                    <a:pt x="400" y="6"/>
                    <a:pt x="396" y="5"/>
                    <a:pt x="396" y="7"/>
                  </a:cubicBezTo>
                  <a:cubicBezTo>
                    <a:pt x="397" y="7"/>
                    <a:pt x="398" y="6"/>
                    <a:pt x="399" y="7"/>
                  </a:cubicBezTo>
                  <a:cubicBezTo>
                    <a:pt x="396" y="7"/>
                    <a:pt x="395" y="8"/>
                    <a:pt x="394" y="6"/>
                  </a:cubicBezTo>
                  <a:cubicBezTo>
                    <a:pt x="392" y="8"/>
                    <a:pt x="389" y="7"/>
                    <a:pt x="387" y="8"/>
                  </a:cubicBezTo>
                  <a:cubicBezTo>
                    <a:pt x="393" y="8"/>
                    <a:pt x="399" y="9"/>
                    <a:pt x="406" y="9"/>
                  </a:cubicBezTo>
                  <a:cubicBezTo>
                    <a:pt x="405" y="9"/>
                    <a:pt x="404" y="8"/>
                    <a:pt x="405" y="8"/>
                  </a:cubicBezTo>
                  <a:cubicBezTo>
                    <a:pt x="413" y="8"/>
                    <a:pt x="424" y="8"/>
                    <a:pt x="433" y="8"/>
                  </a:cubicBezTo>
                  <a:cubicBezTo>
                    <a:pt x="432" y="9"/>
                    <a:pt x="433" y="10"/>
                    <a:pt x="434" y="9"/>
                  </a:cubicBezTo>
                  <a:cubicBezTo>
                    <a:pt x="433" y="9"/>
                    <a:pt x="433" y="9"/>
                    <a:pt x="433" y="8"/>
                  </a:cubicBezTo>
                  <a:cubicBezTo>
                    <a:pt x="434" y="9"/>
                    <a:pt x="435" y="9"/>
                    <a:pt x="437" y="9"/>
                  </a:cubicBezTo>
                  <a:cubicBezTo>
                    <a:pt x="437" y="9"/>
                    <a:pt x="438" y="8"/>
                    <a:pt x="438" y="8"/>
                  </a:cubicBezTo>
                  <a:cubicBezTo>
                    <a:pt x="445" y="8"/>
                    <a:pt x="448" y="7"/>
                    <a:pt x="453" y="9"/>
                  </a:cubicBezTo>
                  <a:cubicBezTo>
                    <a:pt x="452" y="9"/>
                    <a:pt x="451" y="9"/>
                    <a:pt x="451" y="9"/>
                  </a:cubicBezTo>
                  <a:cubicBezTo>
                    <a:pt x="466" y="11"/>
                    <a:pt x="480" y="8"/>
                    <a:pt x="492" y="11"/>
                  </a:cubicBezTo>
                  <a:cubicBezTo>
                    <a:pt x="477" y="11"/>
                    <a:pt x="461" y="11"/>
                    <a:pt x="445" y="11"/>
                  </a:cubicBezTo>
                  <a:cubicBezTo>
                    <a:pt x="447" y="11"/>
                    <a:pt x="448" y="11"/>
                    <a:pt x="449" y="12"/>
                  </a:cubicBezTo>
                  <a:cubicBezTo>
                    <a:pt x="420" y="12"/>
                    <a:pt x="391" y="13"/>
                    <a:pt x="361" y="14"/>
                  </a:cubicBezTo>
                  <a:cubicBezTo>
                    <a:pt x="302" y="17"/>
                    <a:pt x="249" y="19"/>
                    <a:pt x="191" y="22"/>
                  </a:cubicBezTo>
                  <a:cubicBezTo>
                    <a:pt x="187" y="22"/>
                    <a:pt x="179" y="22"/>
                    <a:pt x="179" y="25"/>
                  </a:cubicBezTo>
                  <a:cubicBezTo>
                    <a:pt x="190" y="25"/>
                    <a:pt x="200" y="22"/>
                    <a:pt x="215" y="22"/>
                  </a:cubicBezTo>
                  <a:cubicBezTo>
                    <a:pt x="215" y="22"/>
                    <a:pt x="214" y="24"/>
                    <a:pt x="216" y="23"/>
                  </a:cubicBezTo>
                  <a:cubicBezTo>
                    <a:pt x="218" y="23"/>
                    <a:pt x="219" y="23"/>
                    <a:pt x="221" y="23"/>
                  </a:cubicBezTo>
                  <a:cubicBezTo>
                    <a:pt x="222" y="23"/>
                    <a:pt x="221" y="22"/>
                    <a:pt x="222" y="22"/>
                  </a:cubicBezTo>
                  <a:cubicBezTo>
                    <a:pt x="223" y="22"/>
                    <a:pt x="226" y="21"/>
                    <a:pt x="227" y="22"/>
                  </a:cubicBezTo>
                  <a:cubicBezTo>
                    <a:pt x="228" y="22"/>
                    <a:pt x="227" y="23"/>
                    <a:pt x="228" y="22"/>
                  </a:cubicBezTo>
                  <a:cubicBezTo>
                    <a:pt x="232" y="21"/>
                    <a:pt x="239" y="21"/>
                    <a:pt x="244" y="21"/>
                  </a:cubicBezTo>
                  <a:cubicBezTo>
                    <a:pt x="243" y="22"/>
                    <a:pt x="240" y="21"/>
                    <a:pt x="239" y="22"/>
                  </a:cubicBezTo>
                  <a:cubicBezTo>
                    <a:pt x="241" y="22"/>
                    <a:pt x="247" y="23"/>
                    <a:pt x="248" y="21"/>
                  </a:cubicBezTo>
                  <a:cubicBezTo>
                    <a:pt x="249" y="23"/>
                    <a:pt x="252" y="19"/>
                    <a:pt x="253" y="21"/>
                  </a:cubicBezTo>
                  <a:cubicBezTo>
                    <a:pt x="253" y="22"/>
                    <a:pt x="251" y="21"/>
                    <a:pt x="251" y="22"/>
                  </a:cubicBezTo>
                  <a:cubicBezTo>
                    <a:pt x="255" y="23"/>
                    <a:pt x="262" y="21"/>
                    <a:pt x="266" y="22"/>
                  </a:cubicBezTo>
                  <a:cubicBezTo>
                    <a:pt x="242" y="24"/>
                    <a:pt x="217" y="24"/>
                    <a:pt x="195" y="26"/>
                  </a:cubicBezTo>
                  <a:cubicBezTo>
                    <a:pt x="190" y="28"/>
                    <a:pt x="180" y="27"/>
                    <a:pt x="174" y="27"/>
                  </a:cubicBezTo>
                  <a:cubicBezTo>
                    <a:pt x="173" y="28"/>
                    <a:pt x="172" y="28"/>
                    <a:pt x="171" y="29"/>
                  </a:cubicBezTo>
                  <a:cubicBezTo>
                    <a:pt x="165" y="30"/>
                    <a:pt x="159" y="27"/>
                    <a:pt x="153" y="29"/>
                  </a:cubicBezTo>
                  <a:cubicBezTo>
                    <a:pt x="151" y="30"/>
                    <a:pt x="149" y="31"/>
                    <a:pt x="147" y="30"/>
                  </a:cubicBezTo>
                  <a:cubicBezTo>
                    <a:pt x="147" y="30"/>
                    <a:pt x="148" y="29"/>
                    <a:pt x="148" y="28"/>
                  </a:cubicBezTo>
                  <a:cubicBezTo>
                    <a:pt x="146" y="28"/>
                    <a:pt x="144" y="29"/>
                    <a:pt x="144" y="28"/>
                  </a:cubicBezTo>
                  <a:cubicBezTo>
                    <a:pt x="146" y="28"/>
                    <a:pt x="145" y="27"/>
                    <a:pt x="146" y="27"/>
                  </a:cubicBezTo>
                  <a:cubicBezTo>
                    <a:pt x="155" y="26"/>
                    <a:pt x="161" y="26"/>
                    <a:pt x="169" y="24"/>
                  </a:cubicBezTo>
                  <a:cubicBezTo>
                    <a:pt x="156" y="24"/>
                    <a:pt x="140" y="25"/>
                    <a:pt x="126" y="26"/>
                  </a:cubicBezTo>
                  <a:cubicBezTo>
                    <a:pt x="130" y="27"/>
                    <a:pt x="133" y="26"/>
                    <a:pt x="136" y="27"/>
                  </a:cubicBezTo>
                  <a:cubicBezTo>
                    <a:pt x="138" y="26"/>
                    <a:pt x="140" y="25"/>
                    <a:pt x="142" y="26"/>
                  </a:cubicBezTo>
                  <a:cubicBezTo>
                    <a:pt x="140" y="27"/>
                    <a:pt x="139" y="26"/>
                    <a:pt x="138" y="27"/>
                  </a:cubicBezTo>
                  <a:cubicBezTo>
                    <a:pt x="139" y="28"/>
                    <a:pt x="138" y="29"/>
                    <a:pt x="138" y="29"/>
                  </a:cubicBezTo>
                  <a:cubicBezTo>
                    <a:pt x="139" y="30"/>
                    <a:pt x="144" y="29"/>
                    <a:pt x="146" y="30"/>
                  </a:cubicBezTo>
                  <a:cubicBezTo>
                    <a:pt x="140" y="31"/>
                    <a:pt x="132" y="32"/>
                    <a:pt x="127" y="33"/>
                  </a:cubicBezTo>
                  <a:cubicBezTo>
                    <a:pt x="118" y="34"/>
                    <a:pt x="105" y="33"/>
                    <a:pt x="98" y="36"/>
                  </a:cubicBezTo>
                  <a:cubicBezTo>
                    <a:pt x="95" y="36"/>
                    <a:pt x="90" y="35"/>
                    <a:pt x="88" y="37"/>
                  </a:cubicBezTo>
                  <a:cubicBezTo>
                    <a:pt x="91" y="37"/>
                    <a:pt x="94" y="36"/>
                    <a:pt x="95" y="38"/>
                  </a:cubicBezTo>
                  <a:cubicBezTo>
                    <a:pt x="82" y="41"/>
                    <a:pt x="67" y="44"/>
                    <a:pt x="53" y="44"/>
                  </a:cubicBezTo>
                  <a:cubicBezTo>
                    <a:pt x="53" y="45"/>
                    <a:pt x="51" y="45"/>
                    <a:pt x="51" y="46"/>
                  </a:cubicBezTo>
                  <a:cubicBezTo>
                    <a:pt x="48" y="45"/>
                    <a:pt x="43" y="45"/>
                    <a:pt x="42" y="46"/>
                  </a:cubicBezTo>
                  <a:cubicBezTo>
                    <a:pt x="43" y="48"/>
                    <a:pt x="46" y="46"/>
                    <a:pt x="49" y="46"/>
                  </a:cubicBezTo>
                  <a:cubicBezTo>
                    <a:pt x="52" y="46"/>
                    <a:pt x="55" y="46"/>
                    <a:pt x="56" y="47"/>
                  </a:cubicBezTo>
                  <a:cubicBezTo>
                    <a:pt x="51" y="48"/>
                    <a:pt x="42" y="50"/>
                    <a:pt x="37" y="49"/>
                  </a:cubicBezTo>
                  <a:cubicBezTo>
                    <a:pt x="36" y="49"/>
                    <a:pt x="37" y="51"/>
                    <a:pt x="36" y="50"/>
                  </a:cubicBezTo>
                  <a:cubicBezTo>
                    <a:pt x="31" y="50"/>
                    <a:pt x="27" y="50"/>
                    <a:pt x="24" y="52"/>
                  </a:cubicBezTo>
                  <a:cubicBezTo>
                    <a:pt x="26" y="54"/>
                    <a:pt x="29" y="51"/>
                    <a:pt x="32" y="52"/>
                  </a:cubicBezTo>
                  <a:cubicBezTo>
                    <a:pt x="36" y="51"/>
                    <a:pt x="39" y="50"/>
                    <a:pt x="43" y="51"/>
                  </a:cubicBezTo>
                  <a:cubicBezTo>
                    <a:pt x="42" y="52"/>
                    <a:pt x="41" y="52"/>
                    <a:pt x="40" y="52"/>
                  </a:cubicBezTo>
                  <a:cubicBezTo>
                    <a:pt x="39" y="53"/>
                    <a:pt x="40" y="53"/>
                    <a:pt x="39" y="54"/>
                  </a:cubicBezTo>
                  <a:cubicBezTo>
                    <a:pt x="35" y="54"/>
                    <a:pt x="27" y="54"/>
                    <a:pt x="24" y="57"/>
                  </a:cubicBezTo>
                  <a:cubicBezTo>
                    <a:pt x="28" y="58"/>
                    <a:pt x="31" y="55"/>
                    <a:pt x="34" y="56"/>
                  </a:cubicBezTo>
                  <a:cubicBezTo>
                    <a:pt x="30" y="59"/>
                    <a:pt x="25" y="59"/>
                    <a:pt x="20" y="60"/>
                  </a:cubicBezTo>
                  <a:cubicBezTo>
                    <a:pt x="24" y="61"/>
                    <a:pt x="28" y="58"/>
                    <a:pt x="31" y="60"/>
                  </a:cubicBezTo>
                  <a:cubicBezTo>
                    <a:pt x="29" y="61"/>
                    <a:pt x="27" y="60"/>
                    <a:pt x="25" y="61"/>
                  </a:cubicBezTo>
                  <a:cubicBezTo>
                    <a:pt x="27" y="62"/>
                    <a:pt x="30" y="61"/>
                    <a:pt x="31" y="62"/>
                  </a:cubicBezTo>
                  <a:cubicBezTo>
                    <a:pt x="26" y="64"/>
                    <a:pt x="17" y="65"/>
                    <a:pt x="12" y="64"/>
                  </a:cubicBezTo>
                  <a:cubicBezTo>
                    <a:pt x="13" y="65"/>
                    <a:pt x="14" y="65"/>
                    <a:pt x="14" y="66"/>
                  </a:cubicBezTo>
                  <a:cubicBezTo>
                    <a:pt x="64" y="66"/>
                    <a:pt x="121" y="65"/>
                    <a:pt x="174" y="65"/>
                  </a:cubicBezTo>
                  <a:cubicBezTo>
                    <a:pt x="180" y="65"/>
                    <a:pt x="187" y="65"/>
                    <a:pt x="191" y="65"/>
                  </a:cubicBezTo>
                  <a:cubicBezTo>
                    <a:pt x="218" y="64"/>
                    <a:pt x="247" y="64"/>
                    <a:pt x="276" y="64"/>
                  </a:cubicBezTo>
                  <a:cubicBezTo>
                    <a:pt x="297" y="64"/>
                    <a:pt x="318" y="63"/>
                    <a:pt x="338" y="63"/>
                  </a:cubicBezTo>
                  <a:cubicBezTo>
                    <a:pt x="349" y="64"/>
                    <a:pt x="361" y="63"/>
                    <a:pt x="371" y="63"/>
                  </a:cubicBezTo>
                  <a:cubicBezTo>
                    <a:pt x="371" y="63"/>
                    <a:pt x="371" y="61"/>
                    <a:pt x="372" y="61"/>
                  </a:cubicBezTo>
                  <a:cubicBezTo>
                    <a:pt x="377" y="59"/>
                    <a:pt x="385" y="60"/>
                    <a:pt x="392" y="59"/>
                  </a:cubicBezTo>
                  <a:cubicBezTo>
                    <a:pt x="395" y="60"/>
                    <a:pt x="401" y="59"/>
                    <a:pt x="406" y="59"/>
                  </a:cubicBezTo>
                  <a:cubicBezTo>
                    <a:pt x="411" y="59"/>
                    <a:pt x="414" y="58"/>
                    <a:pt x="417" y="59"/>
                  </a:cubicBezTo>
                  <a:cubicBezTo>
                    <a:pt x="405" y="60"/>
                    <a:pt x="394" y="61"/>
                    <a:pt x="383" y="61"/>
                  </a:cubicBezTo>
                  <a:cubicBezTo>
                    <a:pt x="382" y="62"/>
                    <a:pt x="380" y="62"/>
                    <a:pt x="379" y="63"/>
                  </a:cubicBezTo>
                  <a:cubicBezTo>
                    <a:pt x="411" y="63"/>
                    <a:pt x="449" y="63"/>
                    <a:pt x="480" y="63"/>
                  </a:cubicBezTo>
                  <a:cubicBezTo>
                    <a:pt x="499" y="63"/>
                    <a:pt x="516" y="62"/>
                    <a:pt x="533" y="64"/>
                  </a:cubicBezTo>
                  <a:cubicBezTo>
                    <a:pt x="535" y="62"/>
                    <a:pt x="537" y="63"/>
                    <a:pt x="540" y="63"/>
                  </a:cubicBezTo>
                  <a:cubicBezTo>
                    <a:pt x="555" y="63"/>
                    <a:pt x="572" y="63"/>
                    <a:pt x="588" y="63"/>
                  </a:cubicBezTo>
                  <a:cubicBezTo>
                    <a:pt x="598" y="62"/>
                    <a:pt x="608" y="64"/>
                    <a:pt x="617" y="62"/>
                  </a:cubicBezTo>
                  <a:cubicBezTo>
                    <a:pt x="619" y="63"/>
                    <a:pt x="623" y="62"/>
                    <a:pt x="626" y="62"/>
                  </a:cubicBezTo>
                  <a:cubicBezTo>
                    <a:pt x="630" y="62"/>
                    <a:pt x="634" y="62"/>
                    <a:pt x="638" y="61"/>
                  </a:cubicBezTo>
                  <a:cubicBezTo>
                    <a:pt x="630" y="61"/>
                    <a:pt x="618" y="62"/>
                    <a:pt x="610" y="61"/>
                  </a:cubicBezTo>
                  <a:cubicBezTo>
                    <a:pt x="614" y="60"/>
                    <a:pt x="619" y="60"/>
                    <a:pt x="624" y="59"/>
                  </a:cubicBezTo>
                  <a:cubicBezTo>
                    <a:pt x="632" y="62"/>
                    <a:pt x="646" y="59"/>
                    <a:pt x="655" y="59"/>
                  </a:cubicBezTo>
                  <a:cubicBezTo>
                    <a:pt x="659" y="59"/>
                    <a:pt x="665" y="60"/>
                    <a:pt x="663" y="58"/>
                  </a:cubicBezTo>
                  <a:cubicBezTo>
                    <a:pt x="667" y="61"/>
                    <a:pt x="677" y="58"/>
                    <a:pt x="681" y="60"/>
                  </a:cubicBezTo>
                  <a:cubicBezTo>
                    <a:pt x="681" y="60"/>
                    <a:pt x="680" y="59"/>
                    <a:pt x="680" y="60"/>
                  </a:cubicBezTo>
                  <a:cubicBezTo>
                    <a:pt x="685" y="62"/>
                    <a:pt x="690" y="60"/>
                    <a:pt x="697" y="61"/>
                  </a:cubicBezTo>
                  <a:cubicBezTo>
                    <a:pt x="698" y="61"/>
                    <a:pt x="697" y="59"/>
                    <a:pt x="698" y="60"/>
                  </a:cubicBezTo>
                  <a:cubicBezTo>
                    <a:pt x="698" y="60"/>
                    <a:pt x="698" y="60"/>
                    <a:pt x="698" y="61"/>
                  </a:cubicBezTo>
                  <a:cubicBezTo>
                    <a:pt x="702" y="60"/>
                    <a:pt x="707" y="60"/>
                    <a:pt x="711" y="60"/>
                  </a:cubicBezTo>
                  <a:cubicBezTo>
                    <a:pt x="707" y="58"/>
                    <a:pt x="692" y="61"/>
                    <a:pt x="688" y="59"/>
                  </a:cubicBezTo>
                  <a:cubicBezTo>
                    <a:pt x="693" y="60"/>
                    <a:pt x="699" y="56"/>
                    <a:pt x="705" y="58"/>
                  </a:cubicBezTo>
                  <a:cubicBezTo>
                    <a:pt x="712" y="55"/>
                    <a:pt x="723" y="57"/>
                    <a:pt x="732" y="55"/>
                  </a:cubicBezTo>
                  <a:cubicBezTo>
                    <a:pt x="730" y="55"/>
                    <a:pt x="728" y="55"/>
                    <a:pt x="728" y="54"/>
                  </a:cubicBezTo>
                  <a:cubicBezTo>
                    <a:pt x="730" y="54"/>
                    <a:pt x="732" y="55"/>
                    <a:pt x="735" y="54"/>
                  </a:cubicBezTo>
                  <a:cubicBezTo>
                    <a:pt x="734" y="53"/>
                    <a:pt x="732" y="54"/>
                    <a:pt x="732" y="53"/>
                  </a:cubicBezTo>
                  <a:close/>
                  <a:moveTo>
                    <a:pt x="670" y="50"/>
                  </a:moveTo>
                  <a:cubicBezTo>
                    <a:pt x="668" y="51"/>
                    <a:pt x="660" y="51"/>
                    <a:pt x="656" y="50"/>
                  </a:cubicBezTo>
                  <a:cubicBezTo>
                    <a:pt x="661" y="50"/>
                    <a:pt x="665" y="49"/>
                    <a:pt x="670" y="50"/>
                  </a:cubicBezTo>
                  <a:close/>
                  <a:moveTo>
                    <a:pt x="653" y="51"/>
                  </a:moveTo>
                  <a:cubicBezTo>
                    <a:pt x="652" y="51"/>
                    <a:pt x="652" y="51"/>
                    <a:pt x="652" y="51"/>
                  </a:cubicBezTo>
                  <a:cubicBezTo>
                    <a:pt x="655" y="50"/>
                    <a:pt x="656" y="51"/>
                    <a:pt x="653" y="51"/>
                  </a:cubicBezTo>
                  <a:close/>
                  <a:moveTo>
                    <a:pt x="644" y="49"/>
                  </a:moveTo>
                  <a:cubicBezTo>
                    <a:pt x="643" y="50"/>
                    <a:pt x="639" y="49"/>
                    <a:pt x="636" y="49"/>
                  </a:cubicBezTo>
                  <a:cubicBezTo>
                    <a:pt x="638" y="49"/>
                    <a:pt x="642" y="48"/>
                    <a:pt x="644" y="49"/>
                  </a:cubicBezTo>
                  <a:close/>
                  <a:moveTo>
                    <a:pt x="592" y="40"/>
                  </a:moveTo>
                  <a:cubicBezTo>
                    <a:pt x="592" y="41"/>
                    <a:pt x="590" y="40"/>
                    <a:pt x="589" y="40"/>
                  </a:cubicBezTo>
                  <a:cubicBezTo>
                    <a:pt x="589" y="39"/>
                    <a:pt x="590" y="40"/>
                    <a:pt x="592" y="40"/>
                  </a:cubicBezTo>
                  <a:close/>
                  <a:moveTo>
                    <a:pt x="602" y="36"/>
                  </a:moveTo>
                  <a:cubicBezTo>
                    <a:pt x="601" y="37"/>
                    <a:pt x="600" y="36"/>
                    <a:pt x="599" y="37"/>
                  </a:cubicBezTo>
                  <a:cubicBezTo>
                    <a:pt x="599" y="36"/>
                    <a:pt x="601" y="36"/>
                    <a:pt x="602" y="36"/>
                  </a:cubicBezTo>
                  <a:close/>
                  <a:moveTo>
                    <a:pt x="599" y="36"/>
                  </a:moveTo>
                  <a:cubicBezTo>
                    <a:pt x="597" y="38"/>
                    <a:pt x="594" y="37"/>
                    <a:pt x="591" y="37"/>
                  </a:cubicBezTo>
                  <a:cubicBezTo>
                    <a:pt x="592" y="36"/>
                    <a:pt x="596" y="37"/>
                    <a:pt x="599" y="36"/>
                  </a:cubicBezTo>
                  <a:close/>
                  <a:moveTo>
                    <a:pt x="663" y="24"/>
                  </a:moveTo>
                  <a:cubicBezTo>
                    <a:pt x="663" y="24"/>
                    <a:pt x="663" y="24"/>
                    <a:pt x="663" y="24"/>
                  </a:cubicBezTo>
                  <a:cubicBezTo>
                    <a:pt x="663" y="24"/>
                    <a:pt x="663" y="24"/>
                    <a:pt x="664" y="24"/>
                  </a:cubicBezTo>
                  <a:cubicBezTo>
                    <a:pt x="664" y="24"/>
                    <a:pt x="663" y="24"/>
                    <a:pt x="663" y="24"/>
                  </a:cubicBezTo>
                  <a:cubicBezTo>
                    <a:pt x="663" y="25"/>
                    <a:pt x="663" y="25"/>
                    <a:pt x="663" y="26"/>
                  </a:cubicBezTo>
                  <a:cubicBezTo>
                    <a:pt x="662" y="26"/>
                    <a:pt x="663" y="25"/>
                    <a:pt x="663" y="24"/>
                  </a:cubicBezTo>
                  <a:close/>
                  <a:moveTo>
                    <a:pt x="662" y="24"/>
                  </a:moveTo>
                  <a:cubicBezTo>
                    <a:pt x="658" y="24"/>
                    <a:pt x="655" y="26"/>
                    <a:pt x="652" y="25"/>
                  </a:cubicBezTo>
                  <a:cubicBezTo>
                    <a:pt x="652" y="25"/>
                    <a:pt x="652" y="25"/>
                    <a:pt x="652" y="26"/>
                  </a:cubicBezTo>
                  <a:cubicBezTo>
                    <a:pt x="651" y="25"/>
                    <a:pt x="651" y="25"/>
                    <a:pt x="650" y="25"/>
                  </a:cubicBezTo>
                  <a:cubicBezTo>
                    <a:pt x="654" y="24"/>
                    <a:pt x="658" y="24"/>
                    <a:pt x="662" y="24"/>
                  </a:cubicBezTo>
                  <a:close/>
                  <a:moveTo>
                    <a:pt x="755" y="19"/>
                  </a:moveTo>
                  <a:cubicBezTo>
                    <a:pt x="755" y="20"/>
                    <a:pt x="753" y="20"/>
                    <a:pt x="753" y="20"/>
                  </a:cubicBezTo>
                  <a:cubicBezTo>
                    <a:pt x="753" y="19"/>
                    <a:pt x="754" y="19"/>
                    <a:pt x="755" y="19"/>
                  </a:cubicBezTo>
                  <a:close/>
                  <a:moveTo>
                    <a:pt x="721" y="17"/>
                  </a:moveTo>
                  <a:cubicBezTo>
                    <a:pt x="721" y="17"/>
                    <a:pt x="719" y="17"/>
                    <a:pt x="718" y="17"/>
                  </a:cubicBezTo>
                  <a:cubicBezTo>
                    <a:pt x="718" y="16"/>
                    <a:pt x="720" y="17"/>
                    <a:pt x="721" y="17"/>
                  </a:cubicBezTo>
                  <a:close/>
                  <a:moveTo>
                    <a:pt x="702" y="10"/>
                  </a:moveTo>
                  <a:cubicBezTo>
                    <a:pt x="702" y="11"/>
                    <a:pt x="700" y="11"/>
                    <a:pt x="700" y="10"/>
                  </a:cubicBezTo>
                  <a:cubicBezTo>
                    <a:pt x="700" y="10"/>
                    <a:pt x="702" y="9"/>
                    <a:pt x="702" y="10"/>
                  </a:cubicBezTo>
                  <a:close/>
                  <a:moveTo>
                    <a:pt x="699" y="10"/>
                  </a:moveTo>
                  <a:cubicBezTo>
                    <a:pt x="699" y="11"/>
                    <a:pt x="698" y="10"/>
                    <a:pt x="697" y="11"/>
                  </a:cubicBezTo>
                  <a:cubicBezTo>
                    <a:pt x="697" y="10"/>
                    <a:pt x="699" y="10"/>
                    <a:pt x="699" y="10"/>
                  </a:cubicBezTo>
                  <a:close/>
                  <a:moveTo>
                    <a:pt x="697" y="16"/>
                  </a:moveTo>
                  <a:cubicBezTo>
                    <a:pt x="696" y="16"/>
                    <a:pt x="693" y="16"/>
                    <a:pt x="692" y="16"/>
                  </a:cubicBezTo>
                  <a:cubicBezTo>
                    <a:pt x="693" y="14"/>
                    <a:pt x="696" y="15"/>
                    <a:pt x="697" y="16"/>
                  </a:cubicBezTo>
                  <a:close/>
                  <a:moveTo>
                    <a:pt x="691" y="16"/>
                  </a:moveTo>
                  <a:cubicBezTo>
                    <a:pt x="690" y="16"/>
                    <a:pt x="690" y="16"/>
                    <a:pt x="689" y="16"/>
                  </a:cubicBezTo>
                  <a:cubicBezTo>
                    <a:pt x="689" y="15"/>
                    <a:pt x="691" y="15"/>
                    <a:pt x="691" y="16"/>
                  </a:cubicBezTo>
                  <a:close/>
                  <a:moveTo>
                    <a:pt x="694" y="19"/>
                  </a:moveTo>
                  <a:cubicBezTo>
                    <a:pt x="692" y="18"/>
                    <a:pt x="691" y="19"/>
                    <a:pt x="690" y="19"/>
                  </a:cubicBezTo>
                  <a:cubicBezTo>
                    <a:pt x="689" y="20"/>
                    <a:pt x="691" y="18"/>
                    <a:pt x="691" y="20"/>
                  </a:cubicBezTo>
                  <a:cubicBezTo>
                    <a:pt x="684" y="20"/>
                    <a:pt x="679" y="21"/>
                    <a:pt x="673" y="20"/>
                  </a:cubicBezTo>
                  <a:cubicBezTo>
                    <a:pt x="674" y="19"/>
                    <a:pt x="679" y="20"/>
                    <a:pt x="680" y="19"/>
                  </a:cubicBezTo>
                  <a:cubicBezTo>
                    <a:pt x="680" y="19"/>
                    <a:pt x="679" y="19"/>
                    <a:pt x="679" y="19"/>
                  </a:cubicBezTo>
                  <a:cubicBezTo>
                    <a:pt x="682" y="18"/>
                    <a:pt x="690" y="18"/>
                    <a:pt x="694" y="19"/>
                  </a:cubicBezTo>
                  <a:close/>
                  <a:moveTo>
                    <a:pt x="688" y="15"/>
                  </a:moveTo>
                  <a:cubicBezTo>
                    <a:pt x="684" y="17"/>
                    <a:pt x="676" y="16"/>
                    <a:pt x="672" y="16"/>
                  </a:cubicBezTo>
                  <a:cubicBezTo>
                    <a:pt x="675" y="15"/>
                    <a:pt x="683" y="16"/>
                    <a:pt x="688" y="15"/>
                  </a:cubicBezTo>
                  <a:close/>
                  <a:moveTo>
                    <a:pt x="672" y="20"/>
                  </a:moveTo>
                  <a:cubicBezTo>
                    <a:pt x="672" y="21"/>
                    <a:pt x="667" y="22"/>
                    <a:pt x="666" y="20"/>
                  </a:cubicBezTo>
                  <a:cubicBezTo>
                    <a:pt x="669" y="20"/>
                    <a:pt x="671" y="20"/>
                    <a:pt x="672" y="20"/>
                  </a:cubicBezTo>
                  <a:close/>
                  <a:moveTo>
                    <a:pt x="659" y="19"/>
                  </a:moveTo>
                  <a:cubicBezTo>
                    <a:pt x="661" y="21"/>
                    <a:pt x="664" y="19"/>
                    <a:pt x="666" y="20"/>
                  </a:cubicBezTo>
                  <a:cubicBezTo>
                    <a:pt x="664" y="21"/>
                    <a:pt x="662" y="20"/>
                    <a:pt x="659" y="21"/>
                  </a:cubicBezTo>
                  <a:cubicBezTo>
                    <a:pt x="659" y="20"/>
                    <a:pt x="659" y="20"/>
                    <a:pt x="659" y="19"/>
                  </a:cubicBezTo>
                  <a:close/>
                  <a:moveTo>
                    <a:pt x="643" y="25"/>
                  </a:moveTo>
                  <a:cubicBezTo>
                    <a:pt x="639" y="25"/>
                    <a:pt x="639" y="25"/>
                    <a:pt x="639" y="25"/>
                  </a:cubicBezTo>
                  <a:cubicBezTo>
                    <a:pt x="639" y="24"/>
                    <a:pt x="643" y="23"/>
                    <a:pt x="643" y="25"/>
                  </a:cubicBezTo>
                  <a:close/>
                  <a:moveTo>
                    <a:pt x="643" y="29"/>
                  </a:moveTo>
                  <a:cubicBezTo>
                    <a:pt x="642" y="30"/>
                    <a:pt x="642" y="29"/>
                    <a:pt x="642" y="30"/>
                  </a:cubicBezTo>
                  <a:cubicBezTo>
                    <a:pt x="641" y="30"/>
                    <a:pt x="641" y="29"/>
                    <a:pt x="641" y="29"/>
                  </a:cubicBezTo>
                  <a:cubicBezTo>
                    <a:pt x="642" y="28"/>
                    <a:pt x="642" y="29"/>
                    <a:pt x="643" y="29"/>
                  </a:cubicBezTo>
                  <a:close/>
                  <a:moveTo>
                    <a:pt x="642" y="20"/>
                  </a:moveTo>
                  <a:cubicBezTo>
                    <a:pt x="641" y="22"/>
                    <a:pt x="640" y="20"/>
                    <a:pt x="638" y="21"/>
                  </a:cubicBezTo>
                  <a:cubicBezTo>
                    <a:pt x="638" y="20"/>
                    <a:pt x="641" y="21"/>
                    <a:pt x="642" y="20"/>
                  </a:cubicBezTo>
                  <a:close/>
                  <a:moveTo>
                    <a:pt x="635" y="24"/>
                  </a:moveTo>
                  <a:cubicBezTo>
                    <a:pt x="635" y="25"/>
                    <a:pt x="636" y="24"/>
                    <a:pt x="636" y="24"/>
                  </a:cubicBezTo>
                  <a:cubicBezTo>
                    <a:pt x="636" y="25"/>
                    <a:pt x="635" y="25"/>
                    <a:pt x="635" y="25"/>
                  </a:cubicBezTo>
                  <a:cubicBezTo>
                    <a:pt x="635" y="25"/>
                    <a:pt x="635" y="24"/>
                    <a:pt x="635" y="24"/>
                  </a:cubicBezTo>
                  <a:close/>
                  <a:moveTo>
                    <a:pt x="630" y="8"/>
                  </a:moveTo>
                  <a:cubicBezTo>
                    <a:pt x="628" y="9"/>
                    <a:pt x="626" y="8"/>
                    <a:pt x="625" y="8"/>
                  </a:cubicBezTo>
                  <a:cubicBezTo>
                    <a:pt x="627" y="7"/>
                    <a:pt x="628" y="7"/>
                    <a:pt x="630" y="8"/>
                  </a:cubicBezTo>
                  <a:close/>
                  <a:moveTo>
                    <a:pt x="614" y="32"/>
                  </a:moveTo>
                  <a:cubicBezTo>
                    <a:pt x="614" y="32"/>
                    <a:pt x="611" y="32"/>
                    <a:pt x="610" y="32"/>
                  </a:cubicBezTo>
                  <a:cubicBezTo>
                    <a:pt x="619" y="30"/>
                    <a:pt x="635" y="30"/>
                    <a:pt x="643" y="31"/>
                  </a:cubicBezTo>
                  <a:cubicBezTo>
                    <a:pt x="636" y="32"/>
                    <a:pt x="624" y="33"/>
                    <a:pt x="619" y="32"/>
                  </a:cubicBezTo>
                  <a:cubicBezTo>
                    <a:pt x="613" y="34"/>
                    <a:pt x="607" y="33"/>
                    <a:pt x="601" y="33"/>
                  </a:cubicBezTo>
                  <a:cubicBezTo>
                    <a:pt x="605" y="32"/>
                    <a:pt x="609" y="32"/>
                    <a:pt x="614" y="32"/>
                  </a:cubicBezTo>
                  <a:close/>
                  <a:moveTo>
                    <a:pt x="404" y="9"/>
                  </a:moveTo>
                  <a:cubicBezTo>
                    <a:pt x="403" y="8"/>
                    <a:pt x="402" y="9"/>
                    <a:pt x="402" y="8"/>
                  </a:cubicBezTo>
                  <a:cubicBezTo>
                    <a:pt x="403" y="8"/>
                    <a:pt x="404" y="8"/>
                    <a:pt x="404" y="9"/>
                  </a:cubicBezTo>
                  <a:close/>
                  <a:moveTo>
                    <a:pt x="256" y="21"/>
                  </a:moveTo>
                  <a:cubicBezTo>
                    <a:pt x="256" y="21"/>
                    <a:pt x="254" y="22"/>
                    <a:pt x="254" y="20"/>
                  </a:cubicBezTo>
                  <a:cubicBezTo>
                    <a:pt x="254" y="20"/>
                    <a:pt x="255" y="20"/>
                    <a:pt x="256" y="20"/>
                  </a:cubicBezTo>
                  <a:cubicBezTo>
                    <a:pt x="256" y="21"/>
                    <a:pt x="256" y="21"/>
                    <a:pt x="256" y="21"/>
                  </a:cubicBezTo>
                  <a:close/>
                  <a:moveTo>
                    <a:pt x="139" y="27"/>
                  </a:moveTo>
                  <a:cubicBezTo>
                    <a:pt x="140" y="27"/>
                    <a:pt x="141" y="27"/>
                    <a:pt x="141" y="28"/>
                  </a:cubicBezTo>
                  <a:cubicBezTo>
                    <a:pt x="140" y="28"/>
                    <a:pt x="139" y="29"/>
                    <a:pt x="139" y="27"/>
                  </a:cubicBezTo>
                  <a:close/>
                  <a:moveTo>
                    <a:pt x="24" y="65"/>
                  </a:moveTo>
                  <a:cubicBezTo>
                    <a:pt x="25" y="65"/>
                    <a:pt x="26" y="64"/>
                    <a:pt x="28" y="64"/>
                  </a:cubicBezTo>
                  <a:cubicBezTo>
                    <a:pt x="27" y="65"/>
                    <a:pt x="25" y="65"/>
                    <a:pt x="24" y="65"/>
                  </a:cubicBezTo>
                  <a:close/>
                  <a:moveTo>
                    <a:pt x="125" y="56"/>
                  </a:moveTo>
                  <a:cubicBezTo>
                    <a:pt x="126" y="55"/>
                    <a:pt x="128" y="55"/>
                    <a:pt x="130" y="55"/>
                  </a:cubicBezTo>
                  <a:cubicBezTo>
                    <a:pt x="129" y="56"/>
                    <a:pt x="127" y="56"/>
                    <a:pt x="125" y="56"/>
                  </a:cubicBezTo>
                  <a:close/>
                  <a:moveTo>
                    <a:pt x="385" y="61"/>
                  </a:moveTo>
                  <a:cubicBezTo>
                    <a:pt x="388" y="62"/>
                    <a:pt x="391" y="60"/>
                    <a:pt x="394" y="61"/>
                  </a:cubicBezTo>
                  <a:cubicBezTo>
                    <a:pt x="392" y="62"/>
                    <a:pt x="387" y="62"/>
                    <a:pt x="385" y="61"/>
                  </a:cubicBezTo>
                  <a:close/>
                  <a:moveTo>
                    <a:pt x="584" y="6"/>
                  </a:moveTo>
                  <a:cubicBezTo>
                    <a:pt x="582" y="7"/>
                    <a:pt x="577" y="6"/>
                    <a:pt x="575" y="7"/>
                  </a:cubicBezTo>
                  <a:cubicBezTo>
                    <a:pt x="575" y="7"/>
                    <a:pt x="575" y="6"/>
                    <a:pt x="574" y="6"/>
                  </a:cubicBezTo>
                  <a:cubicBezTo>
                    <a:pt x="576" y="5"/>
                    <a:pt x="582" y="6"/>
                    <a:pt x="584" y="6"/>
                  </a:cubicBezTo>
                  <a:close/>
                  <a:moveTo>
                    <a:pt x="585" y="32"/>
                  </a:moveTo>
                  <a:cubicBezTo>
                    <a:pt x="580" y="32"/>
                    <a:pt x="576" y="33"/>
                    <a:pt x="570" y="32"/>
                  </a:cubicBezTo>
                  <a:cubicBezTo>
                    <a:pt x="575" y="31"/>
                    <a:pt x="582" y="31"/>
                    <a:pt x="585" y="32"/>
                  </a:cubicBezTo>
                  <a:close/>
                  <a:moveTo>
                    <a:pt x="569" y="6"/>
                  </a:moveTo>
                  <a:cubicBezTo>
                    <a:pt x="568" y="8"/>
                    <a:pt x="566" y="6"/>
                    <a:pt x="564" y="6"/>
                  </a:cubicBezTo>
                  <a:cubicBezTo>
                    <a:pt x="565" y="6"/>
                    <a:pt x="568" y="6"/>
                    <a:pt x="569" y="6"/>
                  </a:cubicBezTo>
                  <a:close/>
                  <a:moveTo>
                    <a:pt x="559" y="6"/>
                  </a:moveTo>
                  <a:cubicBezTo>
                    <a:pt x="559" y="7"/>
                    <a:pt x="556" y="7"/>
                    <a:pt x="556" y="5"/>
                  </a:cubicBezTo>
                  <a:cubicBezTo>
                    <a:pt x="557" y="6"/>
                    <a:pt x="559" y="5"/>
                    <a:pt x="559" y="6"/>
                  </a:cubicBezTo>
                  <a:close/>
                  <a:moveTo>
                    <a:pt x="564" y="33"/>
                  </a:moveTo>
                  <a:cubicBezTo>
                    <a:pt x="560" y="32"/>
                    <a:pt x="554" y="33"/>
                    <a:pt x="551" y="32"/>
                  </a:cubicBezTo>
                  <a:cubicBezTo>
                    <a:pt x="555" y="32"/>
                    <a:pt x="561" y="31"/>
                    <a:pt x="564" y="33"/>
                  </a:cubicBezTo>
                  <a:close/>
                  <a:moveTo>
                    <a:pt x="561" y="39"/>
                  </a:moveTo>
                  <a:cubicBezTo>
                    <a:pt x="560" y="40"/>
                    <a:pt x="557" y="39"/>
                    <a:pt x="555" y="39"/>
                  </a:cubicBezTo>
                  <a:cubicBezTo>
                    <a:pt x="556" y="38"/>
                    <a:pt x="558" y="39"/>
                    <a:pt x="561" y="39"/>
                  </a:cubicBezTo>
                  <a:close/>
                  <a:moveTo>
                    <a:pt x="552" y="36"/>
                  </a:moveTo>
                  <a:cubicBezTo>
                    <a:pt x="554" y="35"/>
                    <a:pt x="557" y="35"/>
                    <a:pt x="559" y="35"/>
                  </a:cubicBezTo>
                  <a:cubicBezTo>
                    <a:pt x="557" y="36"/>
                    <a:pt x="554" y="36"/>
                    <a:pt x="552" y="36"/>
                  </a:cubicBezTo>
                  <a:close/>
                  <a:moveTo>
                    <a:pt x="552" y="35"/>
                  </a:moveTo>
                  <a:cubicBezTo>
                    <a:pt x="551" y="36"/>
                    <a:pt x="550" y="36"/>
                    <a:pt x="549" y="36"/>
                  </a:cubicBezTo>
                  <a:cubicBezTo>
                    <a:pt x="549" y="35"/>
                    <a:pt x="551" y="35"/>
                    <a:pt x="552" y="35"/>
                  </a:cubicBezTo>
                  <a:close/>
                  <a:moveTo>
                    <a:pt x="540" y="35"/>
                  </a:moveTo>
                  <a:cubicBezTo>
                    <a:pt x="536" y="37"/>
                    <a:pt x="528" y="36"/>
                    <a:pt x="524" y="35"/>
                  </a:cubicBezTo>
                  <a:cubicBezTo>
                    <a:pt x="526" y="35"/>
                    <a:pt x="529" y="35"/>
                    <a:pt x="532" y="35"/>
                  </a:cubicBezTo>
                  <a:cubicBezTo>
                    <a:pt x="532" y="34"/>
                    <a:pt x="530" y="36"/>
                    <a:pt x="530" y="34"/>
                  </a:cubicBezTo>
                  <a:cubicBezTo>
                    <a:pt x="533" y="35"/>
                    <a:pt x="535" y="34"/>
                    <a:pt x="537" y="34"/>
                  </a:cubicBezTo>
                  <a:cubicBezTo>
                    <a:pt x="537" y="35"/>
                    <a:pt x="536" y="35"/>
                    <a:pt x="536" y="35"/>
                  </a:cubicBezTo>
                  <a:cubicBezTo>
                    <a:pt x="537" y="36"/>
                    <a:pt x="538" y="35"/>
                    <a:pt x="540" y="35"/>
                  </a:cubicBezTo>
                  <a:close/>
                  <a:moveTo>
                    <a:pt x="536" y="32"/>
                  </a:moveTo>
                  <a:cubicBezTo>
                    <a:pt x="536" y="32"/>
                    <a:pt x="533" y="33"/>
                    <a:pt x="533" y="32"/>
                  </a:cubicBezTo>
                  <a:cubicBezTo>
                    <a:pt x="534" y="32"/>
                    <a:pt x="535" y="31"/>
                    <a:pt x="536" y="32"/>
                  </a:cubicBezTo>
                  <a:close/>
                  <a:moveTo>
                    <a:pt x="531" y="30"/>
                  </a:moveTo>
                  <a:cubicBezTo>
                    <a:pt x="529" y="30"/>
                    <a:pt x="526" y="30"/>
                    <a:pt x="524" y="30"/>
                  </a:cubicBezTo>
                  <a:cubicBezTo>
                    <a:pt x="525" y="29"/>
                    <a:pt x="529" y="29"/>
                    <a:pt x="531" y="30"/>
                  </a:cubicBezTo>
                  <a:close/>
                  <a:moveTo>
                    <a:pt x="525" y="5"/>
                  </a:moveTo>
                  <a:cubicBezTo>
                    <a:pt x="524" y="6"/>
                    <a:pt x="523" y="4"/>
                    <a:pt x="522" y="5"/>
                  </a:cubicBezTo>
                  <a:cubicBezTo>
                    <a:pt x="523" y="5"/>
                    <a:pt x="522" y="5"/>
                    <a:pt x="522" y="5"/>
                  </a:cubicBezTo>
                  <a:cubicBezTo>
                    <a:pt x="522" y="3"/>
                    <a:pt x="524" y="5"/>
                    <a:pt x="525" y="5"/>
                  </a:cubicBezTo>
                  <a:close/>
                  <a:moveTo>
                    <a:pt x="521" y="29"/>
                  </a:moveTo>
                  <a:cubicBezTo>
                    <a:pt x="521" y="31"/>
                    <a:pt x="519" y="30"/>
                    <a:pt x="519" y="30"/>
                  </a:cubicBezTo>
                  <a:cubicBezTo>
                    <a:pt x="519" y="30"/>
                    <a:pt x="520" y="30"/>
                    <a:pt x="521" y="29"/>
                  </a:cubicBezTo>
                  <a:close/>
                  <a:moveTo>
                    <a:pt x="516" y="32"/>
                  </a:moveTo>
                  <a:cubicBezTo>
                    <a:pt x="521" y="31"/>
                    <a:pt x="527" y="31"/>
                    <a:pt x="533" y="32"/>
                  </a:cubicBezTo>
                  <a:cubicBezTo>
                    <a:pt x="527" y="31"/>
                    <a:pt x="519" y="33"/>
                    <a:pt x="516" y="32"/>
                  </a:cubicBezTo>
                  <a:cubicBezTo>
                    <a:pt x="516" y="32"/>
                    <a:pt x="516" y="32"/>
                    <a:pt x="516" y="32"/>
                  </a:cubicBezTo>
                  <a:close/>
                  <a:moveTo>
                    <a:pt x="523" y="35"/>
                  </a:moveTo>
                  <a:cubicBezTo>
                    <a:pt x="523" y="36"/>
                    <a:pt x="522" y="36"/>
                    <a:pt x="520" y="36"/>
                  </a:cubicBezTo>
                  <a:cubicBezTo>
                    <a:pt x="520" y="34"/>
                    <a:pt x="522" y="35"/>
                    <a:pt x="523" y="35"/>
                  </a:cubicBezTo>
                  <a:close/>
                  <a:moveTo>
                    <a:pt x="515" y="32"/>
                  </a:moveTo>
                  <a:cubicBezTo>
                    <a:pt x="515" y="33"/>
                    <a:pt x="514" y="31"/>
                    <a:pt x="512" y="32"/>
                  </a:cubicBezTo>
                  <a:cubicBezTo>
                    <a:pt x="512" y="31"/>
                    <a:pt x="515" y="32"/>
                    <a:pt x="515" y="32"/>
                  </a:cubicBezTo>
                  <a:close/>
                  <a:moveTo>
                    <a:pt x="511" y="32"/>
                  </a:moveTo>
                  <a:cubicBezTo>
                    <a:pt x="512" y="32"/>
                    <a:pt x="509" y="32"/>
                    <a:pt x="509" y="32"/>
                  </a:cubicBezTo>
                  <a:cubicBezTo>
                    <a:pt x="509" y="31"/>
                    <a:pt x="510" y="32"/>
                    <a:pt x="511" y="32"/>
                  </a:cubicBezTo>
                  <a:close/>
                  <a:moveTo>
                    <a:pt x="499" y="10"/>
                  </a:moveTo>
                  <a:cubicBezTo>
                    <a:pt x="501" y="10"/>
                    <a:pt x="501" y="10"/>
                    <a:pt x="501" y="10"/>
                  </a:cubicBezTo>
                  <a:cubicBezTo>
                    <a:pt x="502" y="11"/>
                    <a:pt x="497" y="11"/>
                    <a:pt x="497" y="11"/>
                  </a:cubicBezTo>
                  <a:cubicBezTo>
                    <a:pt x="497" y="10"/>
                    <a:pt x="499" y="10"/>
                    <a:pt x="499" y="10"/>
                  </a:cubicBezTo>
                  <a:close/>
                  <a:moveTo>
                    <a:pt x="497" y="10"/>
                  </a:moveTo>
                  <a:cubicBezTo>
                    <a:pt x="496" y="11"/>
                    <a:pt x="494" y="11"/>
                    <a:pt x="494" y="10"/>
                  </a:cubicBezTo>
                  <a:cubicBezTo>
                    <a:pt x="495" y="10"/>
                    <a:pt x="496" y="10"/>
                    <a:pt x="497" y="10"/>
                  </a:cubicBezTo>
                  <a:close/>
                  <a:moveTo>
                    <a:pt x="507" y="32"/>
                  </a:moveTo>
                  <a:cubicBezTo>
                    <a:pt x="498" y="33"/>
                    <a:pt x="490" y="32"/>
                    <a:pt x="482" y="31"/>
                  </a:cubicBezTo>
                  <a:cubicBezTo>
                    <a:pt x="490" y="31"/>
                    <a:pt x="498" y="32"/>
                    <a:pt x="507" y="32"/>
                  </a:cubicBezTo>
                  <a:close/>
                  <a:moveTo>
                    <a:pt x="494" y="35"/>
                  </a:moveTo>
                  <a:cubicBezTo>
                    <a:pt x="488" y="37"/>
                    <a:pt x="487" y="35"/>
                    <a:pt x="482" y="36"/>
                  </a:cubicBezTo>
                  <a:cubicBezTo>
                    <a:pt x="484" y="34"/>
                    <a:pt x="491" y="35"/>
                    <a:pt x="494" y="35"/>
                  </a:cubicBezTo>
                  <a:close/>
                  <a:moveTo>
                    <a:pt x="495" y="39"/>
                  </a:moveTo>
                  <a:cubicBezTo>
                    <a:pt x="495" y="40"/>
                    <a:pt x="493" y="39"/>
                    <a:pt x="493" y="40"/>
                  </a:cubicBezTo>
                  <a:cubicBezTo>
                    <a:pt x="493" y="40"/>
                    <a:pt x="492" y="40"/>
                    <a:pt x="492" y="39"/>
                  </a:cubicBezTo>
                  <a:lnTo>
                    <a:pt x="495" y="39"/>
                  </a:lnTo>
                  <a:close/>
                  <a:moveTo>
                    <a:pt x="456" y="32"/>
                  </a:moveTo>
                  <a:cubicBezTo>
                    <a:pt x="461" y="33"/>
                    <a:pt x="469" y="31"/>
                    <a:pt x="473" y="33"/>
                  </a:cubicBezTo>
                  <a:cubicBezTo>
                    <a:pt x="460" y="34"/>
                    <a:pt x="452" y="33"/>
                    <a:pt x="440" y="34"/>
                  </a:cubicBezTo>
                  <a:cubicBezTo>
                    <a:pt x="444" y="32"/>
                    <a:pt x="451" y="34"/>
                    <a:pt x="456" y="32"/>
                  </a:cubicBezTo>
                  <a:close/>
                  <a:moveTo>
                    <a:pt x="464" y="37"/>
                  </a:moveTo>
                  <a:cubicBezTo>
                    <a:pt x="463" y="38"/>
                    <a:pt x="461" y="37"/>
                    <a:pt x="459" y="37"/>
                  </a:cubicBezTo>
                  <a:cubicBezTo>
                    <a:pt x="459" y="37"/>
                    <a:pt x="460" y="37"/>
                    <a:pt x="460" y="36"/>
                  </a:cubicBezTo>
                  <a:cubicBezTo>
                    <a:pt x="459" y="36"/>
                    <a:pt x="458" y="36"/>
                    <a:pt x="457" y="36"/>
                  </a:cubicBezTo>
                  <a:cubicBezTo>
                    <a:pt x="459" y="34"/>
                    <a:pt x="462" y="35"/>
                    <a:pt x="465" y="35"/>
                  </a:cubicBezTo>
                  <a:cubicBezTo>
                    <a:pt x="465" y="37"/>
                    <a:pt x="461" y="34"/>
                    <a:pt x="461" y="36"/>
                  </a:cubicBezTo>
                  <a:cubicBezTo>
                    <a:pt x="461" y="38"/>
                    <a:pt x="463" y="36"/>
                    <a:pt x="464" y="37"/>
                  </a:cubicBezTo>
                  <a:close/>
                  <a:moveTo>
                    <a:pt x="435" y="33"/>
                  </a:moveTo>
                  <a:cubicBezTo>
                    <a:pt x="435" y="32"/>
                    <a:pt x="436" y="32"/>
                    <a:pt x="436" y="32"/>
                  </a:cubicBezTo>
                  <a:cubicBezTo>
                    <a:pt x="436" y="33"/>
                    <a:pt x="436" y="33"/>
                    <a:pt x="435" y="33"/>
                  </a:cubicBezTo>
                  <a:close/>
                  <a:moveTo>
                    <a:pt x="438" y="34"/>
                  </a:moveTo>
                  <a:cubicBezTo>
                    <a:pt x="438" y="34"/>
                    <a:pt x="436" y="34"/>
                    <a:pt x="435" y="34"/>
                  </a:cubicBezTo>
                  <a:cubicBezTo>
                    <a:pt x="436" y="34"/>
                    <a:pt x="437" y="32"/>
                    <a:pt x="438" y="34"/>
                  </a:cubicBezTo>
                  <a:close/>
                  <a:moveTo>
                    <a:pt x="439" y="35"/>
                  </a:moveTo>
                  <a:cubicBezTo>
                    <a:pt x="439" y="37"/>
                    <a:pt x="435" y="35"/>
                    <a:pt x="434" y="36"/>
                  </a:cubicBezTo>
                  <a:cubicBezTo>
                    <a:pt x="435" y="35"/>
                    <a:pt x="437" y="35"/>
                    <a:pt x="439" y="35"/>
                  </a:cubicBezTo>
                  <a:close/>
                  <a:moveTo>
                    <a:pt x="442" y="35"/>
                  </a:moveTo>
                  <a:cubicBezTo>
                    <a:pt x="442" y="36"/>
                    <a:pt x="440" y="36"/>
                    <a:pt x="439" y="36"/>
                  </a:cubicBezTo>
                  <a:cubicBezTo>
                    <a:pt x="440" y="34"/>
                    <a:pt x="441" y="35"/>
                    <a:pt x="442" y="35"/>
                  </a:cubicBezTo>
                  <a:close/>
                  <a:moveTo>
                    <a:pt x="444" y="31"/>
                  </a:moveTo>
                  <a:cubicBezTo>
                    <a:pt x="442" y="32"/>
                    <a:pt x="439" y="32"/>
                    <a:pt x="437" y="31"/>
                  </a:cubicBezTo>
                  <a:cubicBezTo>
                    <a:pt x="439" y="31"/>
                    <a:pt x="441" y="31"/>
                    <a:pt x="444" y="31"/>
                  </a:cubicBezTo>
                  <a:close/>
                  <a:moveTo>
                    <a:pt x="437" y="31"/>
                  </a:moveTo>
                  <a:cubicBezTo>
                    <a:pt x="436" y="32"/>
                    <a:pt x="434" y="31"/>
                    <a:pt x="433" y="33"/>
                  </a:cubicBezTo>
                  <a:cubicBezTo>
                    <a:pt x="434" y="31"/>
                    <a:pt x="432" y="32"/>
                    <a:pt x="431" y="32"/>
                  </a:cubicBezTo>
                  <a:cubicBezTo>
                    <a:pt x="432" y="31"/>
                    <a:pt x="434" y="31"/>
                    <a:pt x="437" y="31"/>
                  </a:cubicBezTo>
                  <a:close/>
                  <a:moveTo>
                    <a:pt x="432" y="33"/>
                  </a:moveTo>
                  <a:cubicBezTo>
                    <a:pt x="432" y="34"/>
                    <a:pt x="431" y="34"/>
                    <a:pt x="430" y="34"/>
                  </a:cubicBezTo>
                  <a:cubicBezTo>
                    <a:pt x="430" y="33"/>
                    <a:pt x="431" y="33"/>
                    <a:pt x="432" y="33"/>
                  </a:cubicBezTo>
                  <a:close/>
                  <a:moveTo>
                    <a:pt x="426" y="31"/>
                  </a:moveTo>
                  <a:cubicBezTo>
                    <a:pt x="429" y="31"/>
                    <a:pt x="431" y="32"/>
                    <a:pt x="426" y="32"/>
                  </a:cubicBezTo>
                  <a:cubicBezTo>
                    <a:pt x="426" y="31"/>
                    <a:pt x="426" y="32"/>
                    <a:pt x="426" y="31"/>
                  </a:cubicBezTo>
                  <a:close/>
                  <a:moveTo>
                    <a:pt x="419" y="32"/>
                  </a:moveTo>
                  <a:cubicBezTo>
                    <a:pt x="419" y="33"/>
                    <a:pt x="416" y="33"/>
                    <a:pt x="415" y="33"/>
                  </a:cubicBezTo>
                  <a:cubicBezTo>
                    <a:pt x="416" y="32"/>
                    <a:pt x="418" y="32"/>
                    <a:pt x="419" y="32"/>
                  </a:cubicBezTo>
                  <a:close/>
                  <a:moveTo>
                    <a:pt x="416" y="35"/>
                  </a:moveTo>
                  <a:cubicBezTo>
                    <a:pt x="415" y="37"/>
                    <a:pt x="413" y="36"/>
                    <a:pt x="411" y="36"/>
                  </a:cubicBezTo>
                  <a:cubicBezTo>
                    <a:pt x="409" y="36"/>
                    <a:pt x="405" y="39"/>
                    <a:pt x="404" y="37"/>
                  </a:cubicBezTo>
                  <a:cubicBezTo>
                    <a:pt x="399" y="37"/>
                    <a:pt x="389" y="37"/>
                    <a:pt x="381" y="37"/>
                  </a:cubicBezTo>
                  <a:cubicBezTo>
                    <a:pt x="392" y="36"/>
                    <a:pt x="404" y="35"/>
                    <a:pt x="416" y="35"/>
                  </a:cubicBezTo>
                  <a:close/>
                  <a:moveTo>
                    <a:pt x="384" y="32"/>
                  </a:moveTo>
                  <a:cubicBezTo>
                    <a:pt x="386" y="32"/>
                    <a:pt x="386" y="33"/>
                    <a:pt x="384" y="33"/>
                  </a:cubicBezTo>
                  <a:cubicBezTo>
                    <a:pt x="383" y="33"/>
                    <a:pt x="381" y="33"/>
                    <a:pt x="380" y="33"/>
                  </a:cubicBezTo>
                  <a:cubicBezTo>
                    <a:pt x="381" y="32"/>
                    <a:pt x="382" y="33"/>
                    <a:pt x="384" y="32"/>
                  </a:cubicBezTo>
                  <a:close/>
                  <a:moveTo>
                    <a:pt x="383" y="31"/>
                  </a:moveTo>
                  <a:cubicBezTo>
                    <a:pt x="383" y="32"/>
                    <a:pt x="379" y="31"/>
                    <a:pt x="379" y="31"/>
                  </a:cubicBezTo>
                  <a:cubicBezTo>
                    <a:pt x="379" y="30"/>
                    <a:pt x="381" y="31"/>
                    <a:pt x="383" y="31"/>
                  </a:cubicBezTo>
                  <a:close/>
                  <a:moveTo>
                    <a:pt x="380" y="33"/>
                  </a:moveTo>
                  <a:cubicBezTo>
                    <a:pt x="377" y="33"/>
                    <a:pt x="377" y="33"/>
                    <a:pt x="377" y="33"/>
                  </a:cubicBezTo>
                  <a:cubicBezTo>
                    <a:pt x="377" y="32"/>
                    <a:pt x="380" y="32"/>
                    <a:pt x="380" y="33"/>
                  </a:cubicBezTo>
                  <a:close/>
                  <a:moveTo>
                    <a:pt x="366" y="34"/>
                  </a:moveTo>
                  <a:cubicBezTo>
                    <a:pt x="358" y="36"/>
                    <a:pt x="349" y="36"/>
                    <a:pt x="340" y="36"/>
                  </a:cubicBezTo>
                  <a:cubicBezTo>
                    <a:pt x="347" y="34"/>
                    <a:pt x="358" y="35"/>
                    <a:pt x="366" y="34"/>
                  </a:cubicBezTo>
                  <a:close/>
                  <a:moveTo>
                    <a:pt x="365" y="37"/>
                  </a:moveTo>
                  <a:cubicBezTo>
                    <a:pt x="364" y="38"/>
                    <a:pt x="361" y="38"/>
                    <a:pt x="359" y="38"/>
                  </a:cubicBezTo>
                  <a:cubicBezTo>
                    <a:pt x="360" y="37"/>
                    <a:pt x="363" y="37"/>
                    <a:pt x="365" y="37"/>
                  </a:cubicBezTo>
                  <a:close/>
                  <a:moveTo>
                    <a:pt x="351" y="16"/>
                  </a:moveTo>
                  <a:cubicBezTo>
                    <a:pt x="347" y="18"/>
                    <a:pt x="342" y="17"/>
                    <a:pt x="337" y="17"/>
                  </a:cubicBezTo>
                  <a:cubicBezTo>
                    <a:pt x="340" y="15"/>
                    <a:pt x="346" y="17"/>
                    <a:pt x="351" y="16"/>
                  </a:cubicBezTo>
                  <a:close/>
                  <a:moveTo>
                    <a:pt x="337" y="17"/>
                  </a:moveTo>
                  <a:cubicBezTo>
                    <a:pt x="336" y="18"/>
                    <a:pt x="334" y="17"/>
                    <a:pt x="333" y="18"/>
                  </a:cubicBezTo>
                  <a:cubicBezTo>
                    <a:pt x="333" y="16"/>
                    <a:pt x="335" y="17"/>
                    <a:pt x="337" y="17"/>
                  </a:cubicBezTo>
                  <a:close/>
                  <a:moveTo>
                    <a:pt x="329" y="32"/>
                  </a:moveTo>
                  <a:cubicBezTo>
                    <a:pt x="323" y="34"/>
                    <a:pt x="318" y="33"/>
                    <a:pt x="311" y="34"/>
                  </a:cubicBezTo>
                  <a:cubicBezTo>
                    <a:pt x="317" y="32"/>
                    <a:pt x="322" y="32"/>
                    <a:pt x="329" y="32"/>
                  </a:cubicBezTo>
                  <a:close/>
                  <a:moveTo>
                    <a:pt x="332" y="36"/>
                  </a:moveTo>
                  <a:cubicBezTo>
                    <a:pt x="328" y="36"/>
                    <a:pt x="325" y="37"/>
                    <a:pt x="321" y="37"/>
                  </a:cubicBezTo>
                  <a:cubicBezTo>
                    <a:pt x="325" y="36"/>
                    <a:pt x="329" y="35"/>
                    <a:pt x="332" y="36"/>
                  </a:cubicBezTo>
                  <a:close/>
                  <a:moveTo>
                    <a:pt x="313" y="38"/>
                  </a:moveTo>
                  <a:cubicBezTo>
                    <a:pt x="313" y="37"/>
                    <a:pt x="312" y="37"/>
                    <a:pt x="312" y="37"/>
                  </a:cubicBezTo>
                  <a:cubicBezTo>
                    <a:pt x="312" y="37"/>
                    <a:pt x="312" y="37"/>
                    <a:pt x="312" y="37"/>
                  </a:cubicBezTo>
                  <a:cubicBezTo>
                    <a:pt x="313" y="37"/>
                    <a:pt x="315" y="37"/>
                    <a:pt x="317" y="37"/>
                  </a:cubicBezTo>
                  <a:cubicBezTo>
                    <a:pt x="320" y="37"/>
                    <a:pt x="317" y="37"/>
                    <a:pt x="315" y="37"/>
                  </a:cubicBezTo>
                  <a:cubicBezTo>
                    <a:pt x="315" y="37"/>
                    <a:pt x="314" y="37"/>
                    <a:pt x="313" y="37"/>
                  </a:cubicBezTo>
                  <a:cubicBezTo>
                    <a:pt x="321" y="38"/>
                    <a:pt x="330" y="37"/>
                    <a:pt x="337" y="37"/>
                  </a:cubicBezTo>
                  <a:cubicBezTo>
                    <a:pt x="334" y="38"/>
                    <a:pt x="331" y="37"/>
                    <a:pt x="328" y="38"/>
                  </a:cubicBezTo>
                  <a:cubicBezTo>
                    <a:pt x="338" y="39"/>
                    <a:pt x="348" y="38"/>
                    <a:pt x="358" y="38"/>
                  </a:cubicBezTo>
                  <a:cubicBezTo>
                    <a:pt x="349" y="39"/>
                    <a:pt x="338" y="40"/>
                    <a:pt x="330" y="39"/>
                  </a:cubicBezTo>
                  <a:cubicBezTo>
                    <a:pt x="326" y="41"/>
                    <a:pt x="321" y="40"/>
                    <a:pt x="317" y="40"/>
                  </a:cubicBezTo>
                  <a:cubicBezTo>
                    <a:pt x="313" y="40"/>
                    <a:pt x="309" y="41"/>
                    <a:pt x="307" y="39"/>
                  </a:cubicBezTo>
                  <a:cubicBezTo>
                    <a:pt x="309" y="38"/>
                    <a:pt x="311" y="38"/>
                    <a:pt x="313" y="38"/>
                  </a:cubicBezTo>
                  <a:close/>
                  <a:moveTo>
                    <a:pt x="304" y="19"/>
                  </a:moveTo>
                  <a:cubicBezTo>
                    <a:pt x="302" y="19"/>
                    <a:pt x="302" y="19"/>
                    <a:pt x="302" y="19"/>
                  </a:cubicBezTo>
                  <a:cubicBezTo>
                    <a:pt x="302" y="18"/>
                    <a:pt x="304" y="18"/>
                    <a:pt x="304" y="19"/>
                  </a:cubicBezTo>
                  <a:close/>
                  <a:moveTo>
                    <a:pt x="263" y="39"/>
                  </a:moveTo>
                  <a:cubicBezTo>
                    <a:pt x="262" y="41"/>
                    <a:pt x="264" y="39"/>
                    <a:pt x="264" y="40"/>
                  </a:cubicBezTo>
                  <a:cubicBezTo>
                    <a:pt x="265" y="40"/>
                    <a:pt x="264" y="39"/>
                    <a:pt x="264" y="39"/>
                  </a:cubicBezTo>
                  <a:cubicBezTo>
                    <a:pt x="270" y="39"/>
                    <a:pt x="272" y="39"/>
                    <a:pt x="278" y="39"/>
                  </a:cubicBezTo>
                  <a:cubicBezTo>
                    <a:pt x="278" y="39"/>
                    <a:pt x="279" y="39"/>
                    <a:pt x="279" y="40"/>
                  </a:cubicBezTo>
                  <a:cubicBezTo>
                    <a:pt x="276" y="40"/>
                    <a:pt x="272" y="40"/>
                    <a:pt x="270" y="41"/>
                  </a:cubicBezTo>
                  <a:cubicBezTo>
                    <a:pt x="271" y="41"/>
                    <a:pt x="273" y="41"/>
                    <a:pt x="274" y="41"/>
                  </a:cubicBezTo>
                  <a:cubicBezTo>
                    <a:pt x="275" y="41"/>
                    <a:pt x="275" y="41"/>
                    <a:pt x="274" y="41"/>
                  </a:cubicBezTo>
                  <a:cubicBezTo>
                    <a:pt x="271" y="42"/>
                    <a:pt x="264" y="42"/>
                    <a:pt x="260" y="41"/>
                  </a:cubicBezTo>
                  <a:cubicBezTo>
                    <a:pt x="260" y="40"/>
                    <a:pt x="262" y="40"/>
                    <a:pt x="263" y="39"/>
                  </a:cubicBezTo>
                  <a:close/>
                  <a:moveTo>
                    <a:pt x="251" y="36"/>
                  </a:moveTo>
                  <a:cubicBezTo>
                    <a:pt x="252" y="36"/>
                    <a:pt x="252" y="35"/>
                    <a:pt x="253" y="36"/>
                  </a:cubicBezTo>
                  <a:cubicBezTo>
                    <a:pt x="250" y="37"/>
                    <a:pt x="248" y="36"/>
                    <a:pt x="251" y="36"/>
                  </a:cubicBezTo>
                  <a:close/>
                  <a:moveTo>
                    <a:pt x="261" y="44"/>
                  </a:moveTo>
                  <a:cubicBezTo>
                    <a:pt x="261" y="44"/>
                    <a:pt x="261" y="44"/>
                    <a:pt x="261" y="44"/>
                  </a:cubicBezTo>
                  <a:cubicBezTo>
                    <a:pt x="263" y="44"/>
                    <a:pt x="267" y="45"/>
                    <a:pt x="270" y="45"/>
                  </a:cubicBezTo>
                  <a:cubicBezTo>
                    <a:pt x="267" y="46"/>
                    <a:pt x="264" y="46"/>
                    <a:pt x="261" y="46"/>
                  </a:cubicBezTo>
                  <a:cubicBezTo>
                    <a:pt x="263" y="47"/>
                    <a:pt x="265" y="46"/>
                    <a:pt x="267" y="46"/>
                  </a:cubicBezTo>
                  <a:cubicBezTo>
                    <a:pt x="267" y="47"/>
                    <a:pt x="268" y="47"/>
                    <a:pt x="270" y="48"/>
                  </a:cubicBezTo>
                  <a:cubicBezTo>
                    <a:pt x="265" y="49"/>
                    <a:pt x="257" y="48"/>
                    <a:pt x="251" y="48"/>
                  </a:cubicBezTo>
                  <a:cubicBezTo>
                    <a:pt x="253" y="47"/>
                    <a:pt x="257" y="47"/>
                    <a:pt x="260" y="47"/>
                  </a:cubicBezTo>
                  <a:cubicBezTo>
                    <a:pt x="257" y="46"/>
                    <a:pt x="251" y="47"/>
                    <a:pt x="248" y="46"/>
                  </a:cubicBezTo>
                  <a:cubicBezTo>
                    <a:pt x="252" y="44"/>
                    <a:pt x="257" y="46"/>
                    <a:pt x="261" y="44"/>
                  </a:cubicBezTo>
                  <a:close/>
                  <a:moveTo>
                    <a:pt x="235" y="42"/>
                  </a:moveTo>
                  <a:cubicBezTo>
                    <a:pt x="235" y="43"/>
                    <a:pt x="234" y="43"/>
                    <a:pt x="233" y="43"/>
                  </a:cubicBezTo>
                  <a:cubicBezTo>
                    <a:pt x="232" y="42"/>
                    <a:pt x="234" y="42"/>
                    <a:pt x="235" y="42"/>
                  </a:cubicBezTo>
                  <a:close/>
                  <a:moveTo>
                    <a:pt x="234" y="51"/>
                  </a:moveTo>
                  <a:cubicBezTo>
                    <a:pt x="234" y="53"/>
                    <a:pt x="233" y="51"/>
                    <a:pt x="232" y="52"/>
                  </a:cubicBezTo>
                  <a:cubicBezTo>
                    <a:pt x="232" y="51"/>
                    <a:pt x="234" y="52"/>
                    <a:pt x="234" y="51"/>
                  </a:cubicBezTo>
                  <a:close/>
                  <a:moveTo>
                    <a:pt x="215" y="50"/>
                  </a:moveTo>
                  <a:cubicBezTo>
                    <a:pt x="218" y="49"/>
                    <a:pt x="223" y="48"/>
                    <a:pt x="225" y="49"/>
                  </a:cubicBezTo>
                  <a:cubicBezTo>
                    <a:pt x="222" y="50"/>
                    <a:pt x="219" y="50"/>
                    <a:pt x="215" y="50"/>
                  </a:cubicBezTo>
                  <a:cubicBezTo>
                    <a:pt x="213" y="50"/>
                    <a:pt x="215" y="50"/>
                    <a:pt x="215" y="50"/>
                  </a:cubicBezTo>
                  <a:close/>
                  <a:moveTo>
                    <a:pt x="209" y="49"/>
                  </a:moveTo>
                  <a:cubicBezTo>
                    <a:pt x="207" y="52"/>
                    <a:pt x="203" y="50"/>
                    <a:pt x="201" y="50"/>
                  </a:cubicBezTo>
                  <a:cubicBezTo>
                    <a:pt x="200" y="50"/>
                    <a:pt x="199" y="51"/>
                    <a:pt x="198" y="51"/>
                  </a:cubicBezTo>
                  <a:cubicBezTo>
                    <a:pt x="193" y="52"/>
                    <a:pt x="188" y="51"/>
                    <a:pt x="183" y="52"/>
                  </a:cubicBezTo>
                  <a:cubicBezTo>
                    <a:pt x="190" y="49"/>
                    <a:pt x="199" y="50"/>
                    <a:pt x="209" y="49"/>
                  </a:cubicBezTo>
                  <a:close/>
                  <a:moveTo>
                    <a:pt x="182" y="51"/>
                  </a:moveTo>
                  <a:cubicBezTo>
                    <a:pt x="178" y="54"/>
                    <a:pt x="173" y="52"/>
                    <a:pt x="168" y="53"/>
                  </a:cubicBezTo>
                  <a:cubicBezTo>
                    <a:pt x="173" y="52"/>
                    <a:pt x="178" y="50"/>
                    <a:pt x="182" y="51"/>
                  </a:cubicBezTo>
                  <a:close/>
                  <a:moveTo>
                    <a:pt x="170" y="55"/>
                  </a:moveTo>
                  <a:cubicBezTo>
                    <a:pt x="174" y="55"/>
                    <a:pt x="177" y="54"/>
                    <a:pt x="181" y="54"/>
                  </a:cubicBezTo>
                  <a:cubicBezTo>
                    <a:pt x="179" y="56"/>
                    <a:pt x="172" y="56"/>
                    <a:pt x="170" y="55"/>
                  </a:cubicBezTo>
                  <a:close/>
                  <a:moveTo>
                    <a:pt x="173" y="57"/>
                  </a:moveTo>
                  <a:cubicBezTo>
                    <a:pt x="172" y="57"/>
                    <a:pt x="170" y="57"/>
                    <a:pt x="170" y="57"/>
                  </a:cubicBezTo>
                  <a:cubicBezTo>
                    <a:pt x="170" y="56"/>
                    <a:pt x="171" y="56"/>
                    <a:pt x="173" y="57"/>
                  </a:cubicBezTo>
                  <a:close/>
                  <a:moveTo>
                    <a:pt x="172" y="60"/>
                  </a:moveTo>
                  <a:cubicBezTo>
                    <a:pt x="172" y="59"/>
                    <a:pt x="172" y="59"/>
                    <a:pt x="172" y="59"/>
                  </a:cubicBezTo>
                  <a:cubicBezTo>
                    <a:pt x="170" y="59"/>
                    <a:pt x="170" y="59"/>
                    <a:pt x="169" y="59"/>
                  </a:cubicBezTo>
                  <a:cubicBezTo>
                    <a:pt x="171" y="58"/>
                    <a:pt x="173" y="59"/>
                    <a:pt x="175" y="59"/>
                  </a:cubicBezTo>
                  <a:cubicBezTo>
                    <a:pt x="175" y="60"/>
                    <a:pt x="173" y="60"/>
                    <a:pt x="172" y="60"/>
                  </a:cubicBezTo>
                  <a:close/>
                  <a:moveTo>
                    <a:pt x="173" y="63"/>
                  </a:moveTo>
                  <a:cubicBezTo>
                    <a:pt x="178" y="61"/>
                    <a:pt x="186" y="61"/>
                    <a:pt x="193" y="60"/>
                  </a:cubicBezTo>
                  <a:cubicBezTo>
                    <a:pt x="187" y="62"/>
                    <a:pt x="181" y="62"/>
                    <a:pt x="173" y="63"/>
                  </a:cubicBezTo>
                  <a:close/>
                  <a:moveTo>
                    <a:pt x="196" y="57"/>
                  </a:moveTo>
                  <a:cubicBezTo>
                    <a:pt x="199" y="58"/>
                    <a:pt x="202" y="56"/>
                    <a:pt x="205" y="56"/>
                  </a:cubicBezTo>
                  <a:cubicBezTo>
                    <a:pt x="204" y="58"/>
                    <a:pt x="198" y="58"/>
                    <a:pt x="196" y="57"/>
                  </a:cubicBezTo>
                  <a:close/>
                  <a:moveTo>
                    <a:pt x="219" y="56"/>
                  </a:moveTo>
                  <a:cubicBezTo>
                    <a:pt x="222" y="55"/>
                    <a:pt x="226" y="55"/>
                    <a:pt x="228" y="55"/>
                  </a:cubicBezTo>
                  <a:cubicBezTo>
                    <a:pt x="227" y="57"/>
                    <a:pt x="222" y="57"/>
                    <a:pt x="219" y="56"/>
                  </a:cubicBezTo>
                  <a:close/>
                  <a:moveTo>
                    <a:pt x="199" y="55"/>
                  </a:moveTo>
                  <a:cubicBezTo>
                    <a:pt x="199" y="53"/>
                    <a:pt x="201" y="53"/>
                    <a:pt x="202" y="53"/>
                  </a:cubicBezTo>
                  <a:cubicBezTo>
                    <a:pt x="211" y="52"/>
                    <a:pt x="222" y="53"/>
                    <a:pt x="231" y="52"/>
                  </a:cubicBezTo>
                  <a:cubicBezTo>
                    <a:pt x="221" y="53"/>
                    <a:pt x="207" y="53"/>
                    <a:pt x="199" y="55"/>
                  </a:cubicBezTo>
                  <a:close/>
                  <a:moveTo>
                    <a:pt x="237" y="63"/>
                  </a:moveTo>
                  <a:cubicBezTo>
                    <a:pt x="236" y="62"/>
                    <a:pt x="234" y="64"/>
                    <a:pt x="232" y="63"/>
                  </a:cubicBezTo>
                  <a:cubicBezTo>
                    <a:pt x="233" y="62"/>
                    <a:pt x="234" y="62"/>
                    <a:pt x="235" y="62"/>
                  </a:cubicBezTo>
                  <a:cubicBezTo>
                    <a:pt x="235" y="61"/>
                    <a:pt x="235" y="61"/>
                    <a:pt x="235" y="61"/>
                  </a:cubicBezTo>
                  <a:cubicBezTo>
                    <a:pt x="238" y="61"/>
                    <a:pt x="238" y="61"/>
                    <a:pt x="238" y="61"/>
                  </a:cubicBezTo>
                  <a:cubicBezTo>
                    <a:pt x="238" y="62"/>
                    <a:pt x="237" y="62"/>
                    <a:pt x="237" y="63"/>
                  </a:cubicBezTo>
                  <a:close/>
                  <a:moveTo>
                    <a:pt x="245" y="61"/>
                  </a:moveTo>
                  <a:cubicBezTo>
                    <a:pt x="244" y="59"/>
                    <a:pt x="247" y="60"/>
                    <a:pt x="248" y="60"/>
                  </a:cubicBezTo>
                  <a:cubicBezTo>
                    <a:pt x="247" y="58"/>
                    <a:pt x="246" y="58"/>
                    <a:pt x="244" y="58"/>
                  </a:cubicBezTo>
                  <a:cubicBezTo>
                    <a:pt x="249" y="57"/>
                    <a:pt x="255" y="57"/>
                    <a:pt x="260" y="56"/>
                  </a:cubicBezTo>
                  <a:cubicBezTo>
                    <a:pt x="264" y="55"/>
                    <a:pt x="269" y="55"/>
                    <a:pt x="273" y="55"/>
                  </a:cubicBezTo>
                  <a:cubicBezTo>
                    <a:pt x="272" y="55"/>
                    <a:pt x="272" y="56"/>
                    <a:pt x="271" y="56"/>
                  </a:cubicBezTo>
                  <a:cubicBezTo>
                    <a:pt x="271" y="57"/>
                    <a:pt x="272" y="56"/>
                    <a:pt x="272" y="57"/>
                  </a:cubicBezTo>
                  <a:cubicBezTo>
                    <a:pt x="270" y="57"/>
                    <a:pt x="268" y="57"/>
                    <a:pt x="267" y="58"/>
                  </a:cubicBezTo>
                  <a:cubicBezTo>
                    <a:pt x="269" y="59"/>
                    <a:pt x="271" y="58"/>
                    <a:pt x="274" y="58"/>
                  </a:cubicBezTo>
                  <a:cubicBezTo>
                    <a:pt x="266" y="60"/>
                    <a:pt x="255" y="62"/>
                    <a:pt x="245" y="61"/>
                  </a:cubicBezTo>
                  <a:close/>
                  <a:moveTo>
                    <a:pt x="267" y="54"/>
                  </a:moveTo>
                  <a:cubicBezTo>
                    <a:pt x="266" y="54"/>
                    <a:pt x="266" y="54"/>
                    <a:pt x="266" y="53"/>
                  </a:cubicBezTo>
                  <a:cubicBezTo>
                    <a:pt x="262" y="55"/>
                    <a:pt x="253" y="55"/>
                    <a:pt x="247" y="55"/>
                  </a:cubicBezTo>
                  <a:cubicBezTo>
                    <a:pt x="257" y="53"/>
                    <a:pt x="269" y="52"/>
                    <a:pt x="278" y="52"/>
                  </a:cubicBezTo>
                  <a:cubicBezTo>
                    <a:pt x="275" y="54"/>
                    <a:pt x="270" y="54"/>
                    <a:pt x="267" y="54"/>
                  </a:cubicBezTo>
                  <a:close/>
                  <a:moveTo>
                    <a:pt x="263" y="51"/>
                  </a:moveTo>
                  <a:cubicBezTo>
                    <a:pt x="255" y="51"/>
                    <a:pt x="247" y="52"/>
                    <a:pt x="240" y="51"/>
                  </a:cubicBezTo>
                  <a:cubicBezTo>
                    <a:pt x="254" y="50"/>
                    <a:pt x="267" y="50"/>
                    <a:pt x="282" y="49"/>
                  </a:cubicBezTo>
                  <a:cubicBezTo>
                    <a:pt x="276" y="50"/>
                    <a:pt x="270" y="51"/>
                    <a:pt x="263" y="51"/>
                  </a:cubicBezTo>
                  <a:close/>
                  <a:moveTo>
                    <a:pt x="295" y="21"/>
                  </a:moveTo>
                  <a:cubicBezTo>
                    <a:pt x="296" y="20"/>
                    <a:pt x="300" y="20"/>
                    <a:pt x="303" y="20"/>
                  </a:cubicBezTo>
                  <a:cubicBezTo>
                    <a:pt x="301" y="21"/>
                    <a:pt x="297" y="21"/>
                    <a:pt x="295" y="21"/>
                  </a:cubicBezTo>
                  <a:close/>
                  <a:moveTo>
                    <a:pt x="299" y="50"/>
                  </a:moveTo>
                  <a:cubicBezTo>
                    <a:pt x="305" y="47"/>
                    <a:pt x="312" y="49"/>
                    <a:pt x="320" y="47"/>
                  </a:cubicBezTo>
                  <a:cubicBezTo>
                    <a:pt x="324" y="49"/>
                    <a:pt x="330" y="44"/>
                    <a:pt x="333" y="47"/>
                  </a:cubicBezTo>
                  <a:cubicBezTo>
                    <a:pt x="338" y="45"/>
                    <a:pt x="342" y="47"/>
                    <a:pt x="347" y="45"/>
                  </a:cubicBezTo>
                  <a:cubicBezTo>
                    <a:pt x="349" y="44"/>
                    <a:pt x="348" y="46"/>
                    <a:pt x="349" y="46"/>
                  </a:cubicBezTo>
                  <a:cubicBezTo>
                    <a:pt x="350" y="46"/>
                    <a:pt x="349" y="45"/>
                    <a:pt x="350" y="45"/>
                  </a:cubicBezTo>
                  <a:cubicBezTo>
                    <a:pt x="352" y="46"/>
                    <a:pt x="354" y="44"/>
                    <a:pt x="358" y="44"/>
                  </a:cubicBezTo>
                  <a:cubicBezTo>
                    <a:pt x="339" y="43"/>
                    <a:pt x="320" y="45"/>
                    <a:pt x="308" y="44"/>
                  </a:cubicBezTo>
                  <a:cubicBezTo>
                    <a:pt x="313" y="43"/>
                    <a:pt x="319" y="44"/>
                    <a:pt x="323" y="42"/>
                  </a:cubicBezTo>
                  <a:cubicBezTo>
                    <a:pt x="319" y="42"/>
                    <a:pt x="314" y="43"/>
                    <a:pt x="310" y="43"/>
                  </a:cubicBezTo>
                  <a:cubicBezTo>
                    <a:pt x="315" y="41"/>
                    <a:pt x="326" y="42"/>
                    <a:pt x="332" y="40"/>
                  </a:cubicBezTo>
                  <a:cubicBezTo>
                    <a:pt x="332" y="40"/>
                    <a:pt x="333" y="40"/>
                    <a:pt x="333" y="41"/>
                  </a:cubicBezTo>
                  <a:cubicBezTo>
                    <a:pt x="339" y="39"/>
                    <a:pt x="347" y="40"/>
                    <a:pt x="355" y="39"/>
                  </a:cubicBezTo>
                  <a:cubicBezTo>
                    <a:pt x="356" y="39"/>
                    <a:pt x="356" y="40"/>
                    <a:pt x="355" y="40"/>
                  </a:cubicBezTo>
                  <a:cubicBezTo>
                    <a:pt x="351" y="40"/>
                    <a:pt x="347" y="40"/>
                    <a:pt x="343" y="41"/>
                  </a:cubicBezTo>
                  <a:cubicBezTo>
                    <a:pt x="350" y="41"/>
                    <a:pt x="359" y="40"/>
                    <a:pt x="366" y="41"/>
                  </a:cubicBezTo>
                  <a:cubicBezTo>
                    <a:pt x="364" y="42"/>
                    <a:pt x="358" y="40"/>
                    <a:pt x="356" y="42"/>
                  </a:cubicBezTo>
                  <a:cubicBezTo>
                    <a:pt x="358" y="43"/>
                    <a:pt x="365" y="40"/>
                    <a:pt x="367" y="42"/>
                  </a:cubicBezTo>
                  <a:cubicBezTo>
                    <a:pt x="366" y="44"/>
                    <a:pt x="365" y="43"/>
                    <a:pt x="363" y="43"/>
                  </a:cubicBezTo>
                  <a:cubicBezTo>
                    <a:pt x="364" y="44"/>
                    <a:pt x="364" y="44"/>
                    <a:pt x="364" y="44"/>
                  </a:cubicBezTo>
                  <a:cubicBezTo>
                    <a:pt x="379" y="45"/>
                    <a:pt x="395" y="42"/>
                    <a:pt x="413" y="44"/>
                  </a:cubicBezTo>
                  <a:cubicBezTo>
                    <a:pt x="411" y="46"/>
                    <a:pt x="408" y="45"/>
                    <a:pt x="405" y="45"/>
                  </a:cubicBezTo>
                  <a:cubicBezTo>
                    <a:pt x="400" y="45"/>
                    <a:pt x="395" y="46"/>
                    <a:pt x="391" y="46"/>
                  </a:cubicBezTo>
                  <a:cubicBezTo>
                    <a:pt x="393" y="46"/>
                    <a:pt x="396" y="46"/>
                    <a:pt x="399" y="46"/>
                  </a:cubicBezTo>
                  <a:cubicBezTo>
                    <a:pt x="399" y="47"/>
                    <a:pt x="398" y="47"/>
                    <a:pt x="397" y="47"/>
                  </a:cubicBezTo>
                  <a:cubicBezTo>
                    <a:pt x="401" y="47"/>
                    <a:pt x="403" y="47"/>
                    <a:pt x="407" y="46"/>
                  </a:cubicBezTo>
                  <a:cubicBezTo>
                    <a:pt x="407" y="47"/>
                    <a:pt x="406" y="46"/>
                    <a:pt x="406" y="47"/>
                  </a:cubicBezTo>
                  <a:cubicBezTo>
                    <a:pt x="409" y="47"/>
                    <a:pt x="414" y="47"/>
                    <a:pt x="419" y="47"/>
                  </a:cubicBezTo>
                  <a:cubicBezTo>
                    <a:pt x="405" y="49"/>
                    <a:pt x="388" y="48"/>
                    <a:pt x="373" y="49"/>
                  </a:cubicBezTo>
                  <a:cubicBezTo>
                    <a:pt x="372" y="49"/>
                    <a:pt x="372" y="48"/>
                    <a:pt x="372" y="48"/>
                  </a:cubicBezTo>
                  <a:cubicBezTo>
                    <a:pt x="369" y="48"/>
                    <a:pt x="362" y="48"/>
                    <a:pt x="359" y="49"/>
                  </a:cubicBezTo>
                  <a:cubicBezTo>
                    <a:pt x="359" y="50"/>
                    <a:pt x="360" y="49"/>
                    <a:pt x="360" y="50"/>
                  </a:cubicBezTo>
                  <a:cubicBezTo>
                    <a:pt x="356" y="49"/>
                    <a:pt x="354" y="50"/>
                    <a:pt x="350" y="50"/>
                  </a:cubicBezTo>
                  <a:cubicBezTo>
                    <a:pt x="353" y="52"/>
                    <a:pt x="356" y="50"/>
                    <a:pt x="359" y="51"/>
                  </a:cubicBezTo>
                  <a:cubicBezTo>
                    <a:pt x="352" y="52"/>
                    <a:pt x="341" y="53"/>
                    <a:pt x="333" y="53"/>
                  </a:cubicBezTo>
                  <a:cubicBezTo>
                    <a:pt x="332" y="53"/>
                    <a:pt x="328" y="52"/>
                    <a:pt x="328" y="53"/>
                  </a:cubicBezTo>
                  <a:cubicBezTo>
                    <a:pt x="327" y="53"/>
                    <a:pt x="328" y="52"/>
                    <a:pt x="327" y="52"/>
                  </a:cubicBezTo>
                  <a:cubicBezTo>
                    <a:pt x="328" y="52"/>
                    <a:pt x="331" y="50"/>
                    <a:pt x="332" y="52"/>
                  </a:cubicBezTo>
                  <a:cubicBezTo>
                    <a:pt x="334" y="50"/>
                    <a:pt x="340" y="51"/>
                    <a:pt x="343" y="50"/>
                  </a:cubicBezTo>
                  <a:cubicBezTo>
                    <a:pt x="333" y="49"/>
                    <a:pt x="320" y="51"/>
                    <a:pt x="306" y="51"/>
                  </a:cubicBezTo>
                  <a:cubicBezTo>
                    <a:pt x="308" y="50"/>
                    <a:pt x="311" y="50"/>
                    <a:pt x="314" y="50"/>
                  </a:cubicBezTo>
                  <a:cubicBezTo>
                    <a:pt x="309" y="49"/>
                    <a:pt x="305" y="50"/>
                    <a:pt x="299" y="50"/>
                  </a:cubicBezTo>
                  <a:close/>
                  <a:moveTo>
                    <a:pt x="418" y="46"/>
                  </a:moveTo>
                  <a:cubicBezTo>
                    <a:pt x="415" y="46"/>
                    <a:pt x="410" y="47"/>
                    <a:pt x="408" y="46"/>
                  </a:cubicBezTo>
                  <a:cubicBezTo>
                    <a:pt x="411" y="46"/>
                    <a:pt x="414" y="45"/>
                    <a:pt x="418" y="46"/>
                  </a:cubicBezTo>
                  <a:close/>
                  <a:moveTo>
                    <a:pt x="398" y="53"/>
                  </a:moveTo>
                  <a:cubicBezTo>
                    <a:pt x="397" y="54"/>
                    <a:pt x="396" y="53"/>
                    <a:pt x="395" y="54"/>
                  </a:cubicBezTo>
                  <a:cubicBezTo>
                    <a:pt x="395" y="55"/>
                    <a:pt x="396" y="54"/>
                    <a:pt x="397" y="55"/>
                  </a:cubicBezTo>
                  <a:cubicBezTo>
                    <a:pt x="396" y="55"/>
                    <a:pt x="395" y="55"/>
                    <a:pt x="394" y="55"/>
                  </a:cubicBezTo>
                  <a:cubicBezTo>
                    <a:pt x="394" y="54"/>
                    <a:pt x="394" y="54"/>
                    <a:pt x="394" y="54"/>
                  </a:cubicBezTo>
                  <a:cubicBezTo>
                    <a:pt x="390" y="54"/>
                    <a:pt x="383" y="54"/>
                    <a:pt x="378" y="54"/>
                  </a:cubicBezTo>
                  <a:cubicBezTo>
                    <a:pt x="378" y="53"/>
                    <a:pt x="380" y="53"/>
                    <a:pt x="380" y="53"/>
                  </a:cubicBezTo>
                  <a:cubicBezTo>
                    <a:pt x="380" y="53"/>
                    <a:pt x="380" y="53"/>
                    <a:pt x="379" y="53"/>
                  </a:cubicBezTo>
                  <a:cubicBezTo>
                    <a:pt x="386" y="52"/>
                    <a:pt x="394" y="51"/>
                    <a:pt x="400" y="52"/>
                  </a:cubicBezTo>
                  <a:cubicBezTo>
                    <a:pt x="398" y="53"/>
                    <a:pt x="393" y="52"/>
                    <a:pt x="391" y="53"/>
                  </a:cubicBezTo>
                  <a:cubicBezTo>
                    <a:pt x="392" y="54"/>
                    <a:pt x="396" y="52"/>
                    <a:pt x="398" y="53"/>
                  </a:cubicBezTo>
                  <a:close/>
                  <a:moveTo>
                    <a:pt x="393" y="56"/>
                  </a:moveTo>
                  <a:cubicBezTo>
                    <a:pt x="393" y="57"/>
                    <a:pt x="390" y="57"/>
                    <a:pt x="389" y="57"/>
                  </a:cubicBezTo>
                  <a:cubicBezTo>
                    <a:pt x="389" y="56"/>
                    <a:pt x="392" y="56"/>
                    <a:pt x="393" y="56"/>
                  </a:cubicBezTo>
                  <a:close/>
                  <a:moveTo>
                    <a:pt x="382" y="50"/>
                  </a:moveTo>
                  <a:cubicBezTo>
                    <a:pt x="386" y="49"/>
                    <a:pt x="391" y="49"/>
                    <a:pt x="395" y="49"/>
                  </a:cubicBezTo>
                  <a:cubicBezTo>
                    <a:pt x="391" y="51"/>
                    <a:pt x="386" y="50"/>
                    <a:pt x="382" y="50"/>
                  </a:cubicBezTo>
                  <a:close/>
                  <a:moveTo>
                    <a:pt x="327" y="53"/>
                  </a:moveTo>
                  <a:cubicBezTo>
                    <a:pt x="325" y="53"/>
                    <a:pt x="325" y="53"/>
                    <a:pt x="325" y="53"/>
                  </a:cubicBezTo>
                  <a:cubicBezTo>
                    <a:pt x="325" y="53"/>
                    <a:pt x="326" y="52"/>
                    <a:pt x="326" y="52"/>
                  </a:cubicBezTo>
                  <a:cubicBezTo>
                    <a:pt x="326" y="52"/>
                    <a:pt x="327" y="52"/>
                    <a:pt x="327" y="53"/>
                  </a:cubicBezTo>
                  <a:close/>
                  <a:moveTo>
                    <a:pt x="317" y="58"/>
                  </a:moveTo>
                  <a:cubicBezTo>
                    <a:pt x="317" y="59"/>
                    <a:pt x="315" y="58"/>
                    <a:pt x="314" y="59"/>
                  </a:cubicBezTo>
                  <a:cubicBezTo>
                    <a:pt x="314" y="58"/>
                    <a:pt x="316" y="58"/>
                    <a:pt x="317" y="58"/>
                  </a:cubicBezTo>
                  <a:close/>
                  <a:moveTo>
                    <a:pt x="345" y="60"/>
                  </a:moveTo>
                  <a:cubicBezTo>
                    <a:pt x="344" y="61"/>
                    <a:pt x="345" y="60"/>
                    <a:pt x="345" y="62"/>
                  </a:cubicBezTo>
                  <a:cubicBezTo>
                    <a:pt x="341" y="61"/>
                    <a:pt x="338" y="62"/>
                    <a:pt x="334" y="62"/>
                  </a:cubicBezTo>
                  <a:cubicBezTo>
                    <a:pt x="335" y="60"/>
                    <a:pt x="338" y="60"/>
                    <a:pt x="338" y="61"/>
                  </a:cubicBezTo>
                  <a:cubicBezTo>
                    <a:pt x="339" y="60"/>
                    <a:pt x="341" y="60"/>
                    <a:pt x="343" y="60"/>
                  </a:cubicBezTo>
                  <a:cubicBezTo>
                    <a:pt x="334" y="60"/>
                    <a:pt x="326" y="60"/>
                    <a:pt x="318" y="60"/>
                  </a:cubicBezTo>
                  <a:cubicBezTo>
                    <a:pt x="317" y="60"/>
                    <a:pt x="319" y="61"/>
                    <a:pt x="318" y="61"/>
                  </a:cubicBezTo>
                  <a:cubicBezTo>
                    <a:pt x="316" y="61"/>
                    <a:pt x="314" y="61"/>
                    <a:pt x="313" y="62"/>
                  </a:cubicBezTo>
                  <a:cubicBezTo>
                    <a:pt x="312" y="61"/>
                    <a:pt x="314" y="60"/>
                    <a:pt x="315" y="60"/>
                  </a:cubicBezTo>
                  <a:cubicBezTo>
                    <a:pt x="315" y="60"/>
                    <a:pt x="314" y="61"/>
                    <a:pt x="315" y="61"/>
                  </a:cubicBezTo>
                  <a:cubicBezTo>
                    <a:pt x="317" y="61"/>
                    <a:pt x="315" y="60"/>
                    <a:pt x="316" y="60"/>
                  </a:cubicBezTo>
                  <a:cubicBezTo>
                    <a:pt x="322" y="59"/>
                    <a:pt x="328" y="58"/>
                    <a:pt x="334" y="58"/>
                  </a:cubicBezTo>
                  <a:cubicBezTo>
                    <a:pt x="329" y="57"/>
                    <a:pt x="323" y="59"/>
                    <a:pt x="317" y="59"/>
                  </a:cubicBezTo>
                  <a:cubicBezTo>
                    <a:pt x="327" y="56"/>
                    <a:pt x="339" y="57"/>
                    <a:pt x="349" y="56"/>
                  </a:cubicBezTo>
                  <a:cubicBezTo>
                    <a:pt x="350" y="57"/>
                    <a:pt x="350" y="57"/>
                    <a:pt x="351" y="58"/>
                  </a:cubicBezTo>
                  <a:cubicBezTo>
                    <a:pt x="350" y="60"/>
                    <a:pt x="346" y="59"/>
                    <a:pt x="345" y="60"/>
                  </a:cubicBezTo>
                  <a:close/>
                  <a:moveTo>
                    <a:pt x="320" y="56"/>
                  </a:moveTo>
                  <a:cubicBezTo>
                    <a:pt x="326" y="54"/>
                    <a:pt x="333" y="54"/>
                    <a:pt x="340" y="54"/>
                  </a:cubicBezTo>
                  <a:cubicBezTo>
                    <a:pt x="341" y="54"/>
                    <a:pt x="340" y="55"/>
                    <a:pt x="341" y="55"/>
                  </a:cubicBezTo>
                  <a:cubicBezTo>
                    <a:pt x="342" y="56"/>
                    <a:pt x="344" y="54"/>
                    <a:pt x="344" y="54"/>
                  </a:cubicBezTo>
                  <a:cubicBezTo>
                    <a:pt x="346" y="54"/>
                    <a:pt x="346" y="55"/>
                    <a:pt x="348" y="54"/>
                  </a:cubicBezTo>
                  <a:cubicBezTo>
                    <a:pt x="350" y="53"/>
                    <a:pt x="359" y="52"/>
                    <a:pt x="364" y="54"/>
                  </a:cubicBezTo>
                  <a:cubicBezTo>
                    <a:pt x="351" y="55"/>
                    <a:pt x="332" y="56"/>
                    <a:pt x="320" y="56"/>
                  </a:cubicBezTo>
                  <a:close/>
                  <a:moveTo>
                    <a:pt x="359" y="51"/>
                  </a:moveTo>
                  <a:cubicBezTo>
                    <a:pt x="360" y="50"/>
                    <a:pt x="363" y="51"/>
                    <a:pt x="364" y="50"/>
                  </a:cubicBezTo>
                  <a:cubicBezTo>
                    <a:pt x="363" y="51"/>
                    <a:pt x="361" y="51"/>
                    <a:pt x="359" y="51"/>
                  </a:cubicBezTo>
                  <a:close/>
                  <a:moveTo>
                    <a:pt x="363" y="49"/>
                  </a:moveTo>
                  <a:cubicBezTo>
                    <a:pt x="363" y="49"/>
                    <a:pt x="365" y="49"/>
                    <a:pt x="365" y="49"/>
                  </a:cubicBezTo>
                  <a:cubicBezTo>
                    <a:pt x="365" y="50"/>
                    <a:pt x="364" y="49"/>
                    <a:pt x="363" y="49"/>
                  </a:cubicBezTo>
                  <a:close/>
                  <a:moveTo>
                    <a:pt x="397" y="58"/>
                  </a:moveTo>
                  <a:cubicBezTo>
                    <a:pt x="385" y="59"/>
                    <a:pt x="376" y="59"/>
                    <a:pt x="365" y="59"/>
                  </a:cubicBezTo>
                  <a:cubicBezTo>
                    <a:pt x="367" y="57"/>
                    <a:pt x="371" y="58"/>
                    <a:pt x="374" y="58"/>
                  </a:cubicBezTo>
                  <a:cubicBezTo>
                    <a:pt x="376" y="58"/>
                    <a:pt x="379" y="57"/>
                    <a:pt x="381" y="57"/>
                  </a:cubicBezTo>
                  <a:cubicBezTo>
                    <a:pt x="381" y="58"/>
                    <a:pt x="385" y="57"/>
                    <a:pt x="386" y="56"/>
                  </a:cubicBezTo>
                  <a:cubicBezTo>
                    <a:pt x="389" y="58"/>
                    <a:pt x="394" y="57"/>
                    <a:pt x="397" y="57"/>
                  </a:cubicBezTo>
                  <a:cubicBezTo>
                    <a:pt x="398" y="57"/>
                    <a:pt x="397" y="58"/>
                    <a:pt x="397" y="58"/>
                  </a:cubicBezTo>
                  <a:close/>
                  <a:moveTo>
                    <a:pt x="394" y="57"/>
                  </a:moveTo>
                  <a:cubicBezTo>
                    <a:pt x="395" y="55"/>
                    <a:pt x="399" y="56"/>
                    <a:pt x="401" y="56"/>
                  </a:cubicBezTo>
                  <a:cubicBezTo>
                    <a:pt x="399" y="57"/>
                    <a:pt x="396" y="56"/>
                    <a:pt x="394" y="57"/>
                  </a:cubicBezTo>
                  <a:close/>
                  <a:moveTo>
                    <a:pt x="403" y="52"/>
                  </a:moveTo>
                  <a:cubicBezTo>
                    <a:pt x="406" y="51"/>
                    <a:pt x="413" y="51"/>
                    <a:pt x="419" y="51"/>
                  </a:cubicBezTo>
                  <a:cubicBezTo>
                    <a:pt x="414" y="52"/>
                    <a:pt x="407" y="52"/>
                    <a:pt x="403" y="52"/>
                  </a:cubicBezTo>
                  <a:close/>
                  <a:moveTo>
                    <a:pt x="418" y="59"/>
                  </a:moveTo>
                  <a:cubicBezTo>
                    <a:pt x="420" y="58"/>
                    <a:pt x="421" y="59"/>
                    <a:pt x="424" y="59"/>
                  </a:cubicBezTo>
                  <a:cubicBezTo>
                    <a:pt x="423" y="60"/>
                    <a:pt x="420" y="59"/>
                    <a:pt x="418" y="59"/>
                  </a:cubicBezTo>
                  <a:close/>
                  <a:moveTo>
                    <a:pt x="421" y="46"/>
                  </a:moveTo>
                  <a:cubicBezTo>
                    <a:pt x="421" y="45"/>
                    <a:pt x="422" y="46"/>
                    <a:pt x="423" y="46"/>
                  </a:cubicBezTo>
                  <a:cubicBezTo>
                    <a:pt x="423" y="47"/>
                    <a:pt x="421" y="46"/>
                    <a:pt x="421" y="46"/>
                  </a:cubicBezTo>
                  <a:close/>
                  <a:moveTo>
                    <a:pt x="446" y="62"/>
                  </a:moveTo>
                  <a:cubicBezTo>
                    <a:pt x="448" y="60"/>
                    <a:pt x="452" y="61"/>
                    <a:pt x="455" y="61"/>
                  </a:cubicBezTo>
                  <a:cubicBezTo>
                    <a:pt x="453" y="62"/>
                    <a:pt x="449" y="62"/>
                    <a:pt x="446" y="62"/>
                  </a:cubicBezTo>
                  <a:close/>
                  <a:moveTo>
                    <a:pt x="438" y="47"/>
                  </a:moveTo>
                  <a:cubicBezTo>
                    <a:pt x="438" y="45"/>
                    <a:pt x="445" y="47"/>
                    <a:pt x="447" y="46"/>
                  </a:cubicBezTo>
                  <a:cubicBezTo>
                    <a:pt x="445" y="47"/>
                    <a:pt x="440" y="46"/>
                    <a:pt x="438" y="47"/>
                  </a:cubicBezTo>
                  <a:close/>
                  <a:moveTo>
                    <a:pt x="447" y="59"/>
                  </a:moveTo>
                  <a:cubicBezTo>
                    <a:pt x="449" y="59"/>
                    <a:pt x="451" y="59"/>
                    <a:pt x="453" y="58"/>
                  </a:cubicBezTo>
                  <a:cubicBezTo>
                    <a:pt x="453" y="59"/>
                    <a:pt x="454" y="59"/>
                    <a:pt x="454" y="59"/>
                  </a:cubicBezTo>
                  <a:cubicBezTo>
                    <a:pt x="454" y="59"/>
                    <a:pt x="454" y="58"/>
                    <a:pt x="455" y="59"/>
                  </a:cubicBezTo>
                  <a:cubicBezTo>
                    <a:pt x="454" y="61"/>
                    <a:pt x="449" y="60"/>
                    <a:pt x="447" y="59"/>
                  </a:cubicBezTo>
                  <a:close/>
                  <a:moveTo>
                    <a:pt x="461" y="46"/>
                  </a:moveTo>
                  <a:cubicBezTo>
                    <a:pt x="456" y="46"/>
                    <a:pt x="454" y="46"/>
                    <a:pt x="450" y="46"/>
                  </a:cubicBezTo>
                  <a:cubicBezTo>
                    <a:pt x="449" y="47"/>
                    <a:pt x="448" y="48"/>
                    <a:pt x="447" y="47"/>
                  </a:cubicBezTo>
                  <a:cubicBezTo>
                    <a:pt x="448" y="46"/>
                    <a:pt x="449" y="45"/>
                    <a:pt x="451" y="45"/>
                  </a:cubicBezTo>
                  <a:cubicBezTo>
                    <a:pt x="440" y="44"/>
                    <a:pt x="426" y="44"/>
                    <a:pt x="415" y="44"/>
                  </a:cubicBezTo>
                  <a:cubicBezTo>
                    <a:pt x="421" y="41"/>
                    <a:pt x="435" y="43"/>
                    <a:pt x="441" y="42"/>
                  </a:cubicBezTo>
                  <a:cubicBezTo>
                    <a:pt x="425" y="42"/>
                    <a:pt x="406" y="40"/>
                    <a:pt x="388" y="41"/>
                  </a:cubicBezTo>
                  <a:cubicBezTo>
                    <a:pt x="388" y="40"/>
                    <a:pt x="390" y="41"/>
                    <a:pt x="391" y="41"/>
                  </a:cubicBezTo>
                  <a:cubicBezTo>
                    <a:pt x="389" y="40"/>
                    <a:pt x="386" y="41"/>
                    <a:pt x="385" y="40"/>
                  </a:cubicBezTo>
                  <a:cubicBezTo>
                    <a:pt x="392" y="38"/>
                    <a:pt x="401" y="38"/>
                    <a:pt x="410" y="38"/>
                  </a:cubicBezTo>
                  <a:cubicBezTo>
                    <a:pt x="410" y="37"/>
                    <a:pt x="409" y="38"/>
                    <a:pt x="408" y="38"/>
                  </a:cubicBezTo>
                  <a:cubicBezTo>
                    <a:pt x="409" y="37"/>
                    <a:pt x="411" y="38"/>
                    <a:pt x="412" y="37"/>
                  </a:cubicBezTo>
                  <a:cubicBezTo>
                    <a:pt x="412" y="38"/>
                    <a:pt x="411" y="38"/>
                    <a:pt x="410" y="38"/>
                  </a:cubicBezTo>
                  <a:cubicBezTo>
                    <a:pt x="419" y="40"/>
                    <a:pt x="431" y="39"/>
                    <a:pt x="440" y="39"/>
                  </a:cubicBezTo>
                  <a:cubicBezTo>
                    <a:pt x="441" y="39"/>
                    <a:pt x="441" y="39"/>
                    <a:pt x="441" y="40"/>
                  </a:cubicBezTo>
                  <a:cubicBezTo>
                    <a:pt x="445" y="40"/>
                    <a:pt x="449" y="40"/>
                    <a:pt x="453" y="40"/>
                  </a:cubicBezTo>
                  <a:cubicBezTo>
                    <a:pt x="448" y="38"/>
                    <a:pt x="445" y="40"/>
                    <a:pt x="441" y="39"/>
                  </a:cubicBezTo>
                  <a:cubicBezTo>
                    <a:pt x="445" y="38"/>
                    <a:pt x="450" y="39"/>
                    <a:pt x="453" y="37"/>
                  </a:cubicBezTo>
                  <a:cubicBezTo>
                    <a:pt x="452" y="35"/>
                    <a:pt x="452" y="36"/>
                    <a:pt x="449" y="35"/>
                  </a:cubicBezTo>
                  <a:cubicBezTo>
                    <a:pt x="451" y="35"/>
                    <a:pt x="453" y="35"/>
                    <a:pt x="455" y="35"/>
                  </a:cubicBezTo>
                  <a:cubicBezTo>
                    <a:pt x="455" y="37"/>
                    <a:pt x="454" y="34"/>
                    <a:pt x="453" y="36"/>
                  </a:cubicBezTo>
                  <a:cubicBezTo>
                    <a:pt x="453" y="38"/>
                    <a:pt x="457" y="37"/>
                    <a:pt x="459" y="37"/>
                  </a:cubicBezTo>
                  <a:cubicBezTo>
                    <a:pt x="458" y="38"/>
                    <a:pt x="456" y="38"/>
                    <a:pt x="454" y="38"/>
                  </a:cubicBezTo>
                  <a:cubicBezTo>
                    <a:pt x="459" y="39"/>
                    <a:pt x="463" y="38"/>
                    <a:pt x="467" y="39"/>
                  </a:cubicBezTo>
                  <a:cubicBezTo>
                    <a:pt x="468" y="38"/>
                    <a:pt x="469" y="39"/>
                    <a:pt x="467" y="39"/>
                  </a:cubicBezTo>
                  <a:cubicBezTo>
                    <a:pt x="465" y="39"/>
                    <a:pt x="465" y="39"/>
                    <a:pt x="465" y="39"/>
                  </a:cubicBezTo>
                  <a:cubicBezTo>
                    <a:pt x="461" y="40"/>
                    <a:pt x="458" y="39"/>
                    <a:pt x="453" y="40"/>
                  </a:cubicBezTo>
                  <a:cubicBezTo>
                    <a:pt x="455" y="40"/>
                    <a:pt x="459" y="39"/>
                    <a:pt x="461" y="40"/>
                  </a:cubicBezTo>
                  <a:cubicBezTo>
                    <a:pt x="457" y="40"/>
                    <a:pt x="455" y="40"/>
                    <a:pt x="450" y="41"/>
                  </a:cubicBezTo>
                  <a:cubicBezTo>
                    <a:pt x="452" y="41"/>
                    <a:pt x="454" y="41"/>
                    <a:pt x="455" y="41"/>
                  </a:cubicBezTo>
                  <a:cubicBezTo>
                    <a:pt x="453" y="42"/>
                    <a:pt x="449" y="41"/>
                    <a:pt x="447" y="42"/>
                  </a:cubicBezTo>
                  <a:cubicBezTo>
                    <a:pt x="452" y="43"/>
                    <a:pt x="460" y="41"/>
                    <a:pt x="465" y="43"/>
                  </a:cubicBezTo>
                  <a:cubicBezTo>
                    <a:pt x="465" y="45"/>
                    <a:pt x="462" y="43"/>
                    <a:pt x="462" y="45"/>
                  </a:cubicBezTo>
                  <a:cubicBezTo>
                    <a:pt x="463" y="46"/>
                    <a:pt x="463" y="44"/>
                    <a:pt x="464" y="44"/>
                  </a:cubicBezTo>
                  <a:cubicBezTo>
                    <a:pt x="464" y="47"/>
                    <a:pt x="467" y="46"/>
                    <a:pt x="471" y="46"/>
                  </a:cubicBezTo>
                  <a:cubicBezTo>
                    <a:pt x="469" y="47"/>
                    <a:pt x="464" y="45"/>
                    <a:pt x="462" y="47"/>
                  </a:cubicBezTo>
                  <a:cubicBezTo>
                    <a:pt x="462" y="46"/>
                    <a:pt x="461" y="46"/>
                    <a:pt x="461" y="46"/>
                  </a:cubicBezTo>
                  <a:close/>
                  <a:moveTo>
                    <a:pt x="462" y="51"/>
                  </a:moveTo>
                  <a:cubicBezTo>
                    <a:pt x="465" y="50"/>
                    <a:pt x="472" y="49"/>
                    <a:pt x="475" y="51"/>
                  </a:cubicBezTo>
                  <a:cubicBezTo>
                    <a:pt x="471" y="51"/>
                    <a:pt x="467" y="51"/>
                    <a:pt x="462" y="51"/>
                  </a:cubicBezTo>
                  <a:close/>
                  <a:moveTo>
                    <a:pt x="477" y="61"/>
                  </a:moveTo>
                  <a:cubicBezTo>
                    <a:pt x="481" y="61"/>
                    <a:pt x="483" y="61"/>
                    <a:pt x="486" y="61"/>
                  </a:cubicBezTo>
                  <a:cubicBezTo>
                    <a:pt x="485" y="62"/>
                    <a:pt x="479" y="62"/>
                    <a:pt x="477" y="61"/>
                  </a:cubicBezTo>
                  <a:close/>
                  <a:moveTo>
                    <a:pt x="475" y="45"/>
                  </a:moveTo>
                  <a:cubicBezTo>
                    <a:pt x="478" y="42"/>
                    <a:pt x="482" y="44"/>
                    <a:pt x="487" y="44"/>
                  </a:cubicBezTo>
                  <a:cubicBezTo>
                    <a:pt x="483" y="45"/>
                    <a:pt x="479" y="45"/>
                    <a:pt x="475" y="45"/>
                  </a:cubicBezTo>
                  <a:close/>
                  <a:moveTo>
                    <a:pt x="481" y="40"/>
                  </a:moveTo>
                  <a:cubicBezTo>
                    <a:pt x="482" y="39"/>
                    <a:pt x="478" y="40"/>
                    <a:pt x="476" y="39"/>
                  </a:cubicBezTo>
                  <a:cubicBezTo>
                    <a:pt x="475" y="39"/>
                    <a:pt x="477" y="40"/>
                    <a:pt x="476" y="40"/>
                  </a:cubicBezTo>
                  <a:cubicBezTo>
                    <a:pt x="474" y="39"/>
                    <a:pt x="472" y="41"/>
                    <a:pt x="471" y="40"/>
                  </a:cubicBezTo>
                  <a:cubicBezTo>
                    <a:pt x="471" y="39"/>
                    <a:pt x="472" y="40"/>
                    <a:pt x="474" y="40"/>
                  </a:cubicBezTo>
                  <a:cubicBezTo>
                    <a:pt x="473" y="39"/>
                    <a:pt x="473" y="39"/>
                    <a:pt x="472" y="39"/>
                  </a:cubicBezTo>
                  <a:cubicBezTo>
                    <a:pt x="477" y="39"/>
                    <a:pt x="486" y="38"/>
                    <a:pt x="492" y="39"/>
                  </a:cubicBezTo>
                  <a:cubicBezTo>
                    <a:pt x="492" y="39"/>
                    <a:pt x="491" y="39"/>
                    <a:pt x="491" y="40"/>
                  </a:cubicBezTo>
                  <a:cubicBezTo>
                    <a:pt x="488" y="39"/>
                    <a:pt x="486" y="40"/>
                    <a:pt x="481" y="40"/>
                  </a:cubicBezTo>
                  <a:close/>
                  <a:moveTo>
                    <a:pt x="490" y="45"/>
                  </a:moveTo>
                  <a:cubicBezTo>
                    <a:pt x="489" y="44"/>
                    <a:pt x="491" y="44"/>
                    <a:pt x="491" y="44"/>
                  </a:cubicBezTo>
                  <a:cubicBezTo>
                    <a:pt x="491" y="45"/>
                    <a:pt x="490" y="45"/>
                    <a:pt x="490" y="45"/>
                  </a:cubicBezTo>
                  <a:close/>
                  <a:moveTo>
                    <a:pt x="492" y="46"/>
                  </a:moveTo>
                  <a:cubicBezTo>
                    <a:pt x="491" y="46"/>
                    <a:pt x="492" y="45"/>
                    <a:pt x="491" y="44"/>
                  </a:cubicBezTo>
                  <a:cubicBezTo>
                    <a:pt x="492" y="44"/>
                    <a:pt x="494" y="43"/>
                    <a:pt x="494" y="45"/>
                  </a:cubicBezTo>
                  <a:cubicBezTo>
                    <a:pt x="492" y="44"/>
                    <a:pt x="492" y="45"/>
                    <a:pt x="492" y="46"/>
                  </a:cubicBezTo>
                  <a:close/>
                  <a:moveTo>
                    <a:pt x="494" y="44"/>
                  </a:moveTo>
                  <a:cubicBezTo>
                    <a:pt x="497" y="44"/>
                    <a:pt x="501" y="43"/>
                    <a:pt x="504" y="44"/>
                  </a:cubicBezTo>
                  <a:cubicBezTo>
                    <a:pt x="501" y="45"/>
                    <a:pt x="497" y="45"/>
                    <a:pt x="494" y="44"/>
                  </a:cubicBezTo>
                  <a:close/>
                  <a:moveTo>
                    <a:pt x="515" y="39"/>
                  </a:moveTo>
                  <a:cubicBezTo>
                    <a:pt x="513" y="39"/>
                    <a:pt x="513" y="39"/>
                    <a:pt x="513" y="39"/>
                  </a:cubicBezTo>
                  <a:cubicBezTo>
                    <a:pt x="513" y="39"/>
                    <a:pt x="513" y="39"/>
                    <a:pt x="513" y="38"/>
                  </a:cubicBezTo>
                  <a:cubicBezTo>
                    <a:pt x="512" y="38"/>
                    <a:pt x="513" y="38"/>
                    <a:pt x="513" y="39"/>
                  </a:cubicBezTo>
                  <a:cubicBezTo>
                    <a:pt x="510" y="39"/>
                    <a:pt x="508" y="39"/>
                    <a:pt x="506" y="39"/>
                  </a:cubicBezTo>
                  <a:cubicBezTo>
                    <a:pt x="505" y="38"/>
                    <a:pt x="511" y="39"/>
                    <a:pt x="512" y="37"/>
                  </a:cubicBezTo>
                  <a:cubicBezTo>
                    <a:pt x="513" y="37"/>
                    <a:pt x="514" y="38"/>
                    <a:pt x="515" y="37"/>
                  </a:cubicBezTo>
                  <a:cubicBezTo>
                    <a:pt x="516" y="37"/>
                    <a:pt x="515" y="38"/>
                    <a:pt x="515" y="39"/>
                  </a:cubicBezTo>
                  <a:close/>
                  <a:moveTo>
                    <a:pt x="509" y="36"/>
                  </a:moveTo>
                  <a:cubicBezTo>
                    <a:pt x="510" y="35"/>
                    <a:pt x="514" y="35"/>
                    <a:pt x="516" y="35"/>
                  </a:cubicBezTo>
                  <a:cubicBezTo>
                    <a:pt x="515" y="36"/>
                    <a:pt x="511" y="35"/>
                    <a:pt x="509" y="36"/>
                  </a:cubicBezTo>
                  <a:close/>
                  <a:moveTo>
                    <a:pt x="519" y="35"/>
                  </a:moveTo>
                  <a:cubicBezTo>
                    <a:pt x="519" y="36"/>
                    <a:pt x="517" y="36"/>
                    <a:pt x="516" y="35"/>
                  </a:cubicBezTo>
                  <a:cubicBezTo>
                    <a:pt x="517" y="35"/>
                    <a:pt x="518" y="35"/>
                    <a:pt x="519" y="35"/>
                  </a:cubicBezTo>
                  <a:close/>
                  <a:moveTo>
                    <a:pt x="521" y="44"/>
                  </a:moveTo>
                  <a:cubicBezTo>
                    <a:pt x="522" y="44"/>
                    <a:pt x="523" y="44"/>
                    <a:pt x="523" y="44"/>
                  </a:cubicBezTo>
                  <a:cubicBezTo>
                    <a:pt x="523" y="45"/>
                    <a:pt x="520" y="45"/>
                    <a:pt x="521" y="44"/>
                  </a:cubicBezTo>
                  <a:close/>
                  <a:moveTo>
                    <a:pt x="524" y="44"/>
                  </a:moveTo>
                  <a:cubicBezTo>
                    <a:pt x="524" y="43"/>
                    <a:pt x="525" y="44"/>
                    <a:pt x="526" y="44"/>
                  </a:cubicBezTo>
                  <a:cubicBezTo>
                    <a:pt x="526" y="45"/>
                    <a:pt x="525" y="45"/>
                    <a:pt x="524" y="44"/>
                  </a:cubicBezTo>
                  <a:close/>
                  <a:moveTo>
                    <a:pt x="518" y="38"/>
                  </a:moveTo>
                  <a:cubicBezTo>
                    <a:pt x="520" y="37"/>
                    <a:pt x="525" y="38"/>
                    <a:pt x="529" y="37"/>
                  </a:cubicBezTo>
                  <a:cubicBezTo>
                    <a:pt x="527" y="39"/>
                    <a:pt x="521" y="39"/>
                    <a:pt x="518" y="38"/>
                  </a:cubicBezTo>
                  <a:close/>
                  <a:moveTo>
                    <a:pt x="530" y="38"/>
                  </a:moveTo>
                  <a:cubicBezTo>
                    <a:pt x="533" y="37"/>
                    <a:pt x="536" y="38"/>
                    <a:pt x="539" y="37"/>
                  </a:cubicBezTo>
                  <a:cubicBezTo>
                    <a:pt x="537" y="39"/>
                    <a:pt x="533" y="38"/>
                    <a:pt x="530" y="38"/>
                  </a:cubicBezTo>
                  <a:close/>
                  <a:moveTo>
                    <a:pt x="539" y="39"/>
                  </a:moveTo>
                  <a:cubicBezTo>
                    <a:pt x="540" y="39"/>
                    <a:pt x="540" y="38"/>
                    <a:pt x="542" y="39"/>
                  </a:cubicBezTo>
                  <a:cubicBezTo>
                    <a:pt x="542" y="38"/>
                    <a:pt x="542" y="38"/>
                    <a:pt x="542" y="38"/>
                  </a:cubicBezTo>
                  <a:cubicBezTo>
                    <a:pt x="541" y="37"/>
                    <a:pt x="539" y="39"/>
                    <a:pt x="539" y="37"/>
                  </a:cubicBezTo>
                  <a:cubicBezTo>
                    <a:pt x="542" y="38"/>
                    <a:pt x="544" y="37"/>
                    <a:pt x="545" y="39"/>
                  </a:cubicBezTo>
                  <a:cubicBezTo>
                    <a:pt x="544" y="39"/>
                    <a:pt x="537" y="39"/>
                    <a:pt x="539" y="39"/>
                  </a:cubicBezTo>
                  <a:close/>
                  <a:moveTo>
                    <a:pt x="542" y="32"/>
                  </a:moveTo>
                  <a:cubicBezTo>
                    <a:pt x="542" y="32"/>
                    <a:pt x="544" y="32"/>
                    <a:pt x="546" y="32"/>
                  </a:cubicBezTo>
                  <a:cubicBezTo>
                    <a:pt x="545" y="33"/>
                    <a:pt x="543" y="32"/>
                    <a:pt x="542" y="32"/>
                  </a:cubicBezTo>
                  <a:close/>
                  <a:moveTo>
                    <a:pt x="548" y="39"/>
                  </a:moveTo>
                  <a:cubicBezTo>
                    <a:pt x="549" y="39"/>
                    <a:pt x="549" y="39"/>
                    <a:pt x="550" y="39"/>
                  </a:cubicBezTo>
                  <a:cubicBezTo>
                    <a:pt x="548" y="40"/>
                    <a:pt x="543" y="39"/>
                    <a:pt x="548" y="39"/>
                  </a:cubicBezTo>
                  <a:close/>
                  <a:moveTo>
                    <a:pt x="547" y="62"/>
                  </a:moveTo>
                  <a:cubicBezTo>
                    <a:pt x="546" y="60"/>
                    <a:pt x="548" y="61"/>
                    <a:pt x="549" y="61"/>
                  </a:cubicBezTo>
                  <a:cubicBezTo>
                    <a:pt x="549" y="62"/>
                    <a:pt x="548" y="61"/>
                    <a:pt x="547" y="62"/>
                  </a:cubicBezTo>
                  <a:close/>
                  <a:moveTo>
                    <a:pt x="546" y="45"/>
                  </a:moveTo>
                  <a:cubicBezTo>
                    <a:pt x="547" y="44"/>
                    <a:pt x="549" y="43"/>
                    <a:pt x="549" y="45"/>
                  </a:cubicBezTo>
                  <a:cubicBezTo>
                    <a:pt x="548" y="45"/>
                    <a:pt x="547" y="45"/>
                    <a:pt x="546" y="45"/>
                  </a:cubicBezTo>
                  <a:close/>
                  <a:moveTo>
                    <a:pt x="571" y="45"/>
                  </a:moveTo>
                  <a:cubicBezTo>
                    <a:pt x="564" y="45"/>
                    <a:pt x="558" y="45"/>
                    <a:pt x="550" y="44"/>
                  </a:cubicBezTo>
                  <a:cubicBezTo>
                    <a:pt x="555" y="43"/>
                    <a:pt x="562" y="45"/>
                    <a:pt x="564" y="42"/>
                  </a:cubicBezTo>
                  <a:cubicBezTo>
                    <a:pt x="568" y="43"/>
                    <a:pt x="571" y="42"/>
                    <a:pt x="575" y="42"/>
                  </a:cubicBezTo>
                  <a:cubicBezTo>
                    <a:pt x="575" y="43"/>
                    <a:pt x="570" y="42"/>
                    <a:pt x="571" y="45"/>
                  </a:cubicBezTo>
                  <a:close/>
                  <a:moveTo>
                    <a:pt x="584" y="50"/>
                  </a:moveTo>
                  <a:cubicBezTo>
                    <a:pt x="585" y="50"/>
                    <a:pt x="586" y="49"/>
                    <a:pt x="587" y="50"/>
                  </a:cubicBezTo>
                  <a:cubicBezTo>
                    <a:pt x="587" y="50"/>
                    <a:pt x="585" y="50"/>
                    <a:pt x="584" y="50"/>
                  </a:cubicBezTo>
                  <a:close/>
                  <a:moveTo>
                    <a:pt x="632" y="50"/>
                  </a:moveTo>
                  <a:cubicBezTo>
                    <a:pt x="630" y="50"/>
                    <a:pt x="630" y="50"/>
                    <a:pt x="630" y="50"/>
                  </a:cubicBezTo>
                  <a:cubicBezTo>
                    <a:pt x="630" y="49"/>
                    <a:pt x="632" y="49"/>
                    <a:pt x="632" y="50"/>
                  </a:cubicBezTo>
                  <a:close/>
                  <a:moveTo>
                    <a:pt x="630" y="49"/>
                  </a:moveTo>
                  <a:cubicBezTo>
                    <a:pt x="628" y="51"/>
                    <a:pt x="622" y="49"/>
                    <a:pt x="619" y="50"/>
                  </a:cubicBezTo>
                  <a:cubicBezTo>
                    <a:pt x="622" y="49"/>
                    <a:pt x="627" y="49"/>
                    <a:pt x="630" y="49"/>
                  </a:cubicBezTo>
                  <a:close/>
                  <a:moveTo>
                    <a:pt x="629" y="53"/>
                  </a:moveTo>
                  <a:cubicBezTo>
                    <a:pt x="629" y="54"/>
                    <a:pt x="628" y="54"/>
                    <a:pt x="627" y="54"/>
                  </a:cubicBezTo>
                  <a:cubicBezTo>
                    <a:pt x="627" y="53"/>
                    <a:pt x="628" y="53"/>
                    <a:pt x="629" y="53"/>
                  </a:cubicBezTo>
                  <a:close/>
                  <a:moveTo>
                    <a:pt x="624" y="53"/>
                  </a:moveTo>
                  <a:cubicBezTo>
                    <a:pt x="624" y="54"/>
                    <a:pt x="622" y="55"/>
                    <a:pt x="621" y="54"/>
                  </a:cubicBezTo>
                  <a:cubicBezTo>
                    <a:pt x="621" y="53"/>
                    <a:pt x="623" y="54"/>
                    <a:pt x="624" y="53"/>
                  </a:cubicBezTo>
                  <a:close/>
                  <a:moveTo>
                    <a:pt x="617" y="58"/>
                  </a:moveTo>
                  <a:cubicBezTo>
                    <a:pt x="619" y="57"/>
                    <a:pt x="623" y="57"/>
                    <a:pt x="626" y="57"/>
                  </a:cubicBezTo>
                  <a:cubicBezTo>
                    <a:pt x="629" y="57"/>
                    <a:pt x="632" y="56"/>
                    <a:pt x="634" y="57"/>
                  </a:cubicBezTo>
                  <a:cubicBezTo>
                    <a:pt x="628" y="58"/>
                    <a:pt x="623" y="58"/>
                    <a:pt x="617" y="58"/>
                  </a:cubicBezTo>
                  <a:close/>
                  <a:moveTo>
                    <a:pt x="657" y="57"/>
                  </a:moveTo>
                  <a:cubicBezTo>
                    <a:pt x="656" y="57"/>
                    <a:pt x="655" y="57"/>
                    <a:pt x="654" y="57"/>
                  </a:cubicBezTo>
                  <a:cubicBezTo>
                    <a:pt x="654" y="56"/>
                    <a:pt x="656" y="57"/>
                    <a:pt x="657" y="56"/>
                  </a:cubicBezTo>
                  <a:cubicBezTo>
                    <a:pt x="657" y="56"/>
                    <a:pt x="657" y="57"/>
                    <a:pt x="657" y="57"/>
                  </a:cubicBezTo>
                  <a:close/>
                  <a:moveTo>
                    <a:pt x="657" y="56"/>
                  </a:moveTo>
                  <a:cubicBezTo>
                    <a:pt x="658" y="55"/>
                    <a:pt x="662" y="56"/>
                    <a:pt x="664" y="56"/>
                  </a:cubicBezTo>
                  <a:cubicBezTo>
                    <a:pt x="663" y="57"/>
                    <a:pt x="659" y="57"/>
                    <a:pt x="657" y="56"/>
                  </a:cubicBezTo>
                  <a:close/>
                  <a:moveTo>
                    <a:pt x="672" y="56"/>
                  </a:moveTo>
                  <a:cubicBezTo>
                    <a:pt x="674" y="56"/>
                    <a:pt x="678" y="55"/>
                    <a:pt x="678" y="56"/>
                  </a:cubicBezTo>
                  <a:lnTo>
                    <a:pt x="672" y="56"/>
                  </a:lnTo>
                  <a:close/>
                  <a:moveTo>
                    <a:pt x="697" y="55"/>
                  </a:moveTo>
                  <a:cubicBezTo>
                    <a:pt x="699" y="55"/>
                    <a:pt x="702" y="54"/>
                    <a:pt x="702" y="56"/>
                  </a:cubicBezTo>
                  <a:cubicBezTo>
                    <a:pt x="701" y="55"/>
                    <a:pt x="698" y="56"/>
                    <a:pt x="697" y="55"/>
                  </a:cubicBezTo>
                  <a:close/>
                  <a:moveTo>
                    <a:pt x="709" y="47"/>
                  </a:moveTo>
                  <a:cubicBezTo>
                    <a:pt x="708" y="47"/>
                    <a:pt x="707" y="47"/>
                    <a:pt x="706" y="47"/>
                  </a:cubicBezTo>
                  <a:cubicBezTo>
                    <a:pt x="706" y="46"/>
                    <a:pt x="708" y="47"/>
                    <a:pt x="709" y="47"/>
                  </a:cubicBezTo>
                  <a:close/>
                  <a:moveTo>
                    <a:pt x="709" y="54"/>
                  </a:moveTo>
                  <a:cubicBezTo>
                    <a:pt x="710" y="53"/>
                    <a:pt x="713" y="53"/>
                    <a:pt x="714" y="54"/>
                  </a:cubicBezTo>
                  <a:cubicBezTo>
                    <a:pt x="713" y="54"/>
                    <a:pt x="711" y="54"/>
                    <a:pt x="709" y="54"/>
                  </a:cubicBezTo>
                  <a:close/>
                  <a:moveTo>
                    <a:pt x="718" y="52"/>
                  </a:moveTo>
                  <a:cubicBezTo>
                    <a:pt x="718" y="50"/>
                    <a:pt x="720" y="51"/>
                    <a:pt x="722" y="51"/>
                  </a:cubicBezTo>
                  <a:cubicBezTo>
                    <a:pt x="721" y="52"/>
                    <a:pt x="719" y="51"/>
                    <a:pt x="718" y="52"/>
                  </a:cubicBezTo>
                  <a:close/>
                  <a:moveTo>
                    <a:pt x="806" y="17"/>
                  </a:moveTo>
                  <a:cubicBezTo>
                    <a:pt x="800" y="17"/>
                    <a:pt x="800" y="17"/>
                    <a:pt x="800" y="17"/>
                  </a:cubicBezTo>
                  <a:cubicBezTo>
                    <a:pt x="801" y="19"/>
                    <a:pt x="804" y="18"/>
                    <a:pt x="806" y="17"/>
                  </a:cubicBezTo>
                  <a:close/>
                  <a:moveTo>
                    <a:pt x="816" y="8"/>
                  </a:moveTo>
                  <a:cubicBezTo>
                    <a:pt x="817" y="8"/>
                    <a:pt x="819" y="9"/>
                    <a:pt x="820" y="8"/>
                  </a:cubicBezTo>
                  <a:cubicBezTo>
                    <a:pt x="819" y="8"/>
                    <a:pt x="817" y="8"/>
                    <a:pt x="816" y="8"/>
                  </a:cubicBezTo>
                  <a:close/>
                  <a:moveTo>
                    <a:pt x="722" y="58"/>
                  </a:moveTo>
                  <a:cubicBezTo>
                    <a:pt x="725" y="58"/>
                    <a:pt x="730" y="57"/>
                    <a:pt x="734" y="56"/>
                  </a:cubicBezTo>
                  <a:cubicBezTo>
                    <a:pt x="730" y="56"/>
                    <a:pt x="726" y="56"/>
                    <a:pt x="722" y="58"/>
                  </a:cubicBezTo>
                  <a:close/>
                  <a:moveTo>
                    <a:pt x="715" y="60"/>
                  </a:moveTo>
                  <a:cubicBezTo>
                    <a:pt x="718" y="60"/>
                    <a:pt x="722" y="61"/>
                    <a:pt x="724" y="59"/>
                  </a:cubicBezTo>
                  <a:cubicBezTo>
                    <a:pt x="721" y="60"/>
                    <a:pt x="718" y="59"/>
                    <a:pt x="715" y="60"/>
                  </a:cubicBezTo>
                  <a:close/>
                  <a:moveTo>
                    <a:pt x="32" y="41"/>
                  </a:moveTo>
                  <a:cubicBezTo>
                    <a:pt x="31" y="40"/>
                    <a:pt x="28" y="40"/>
                    <a:pt x="27" y="41"/>
                  </a:cubicBezTo>
                  <a:cubicBezTo>
                    <a:pt x="28" y="41"/>
                    <a:pt x="31" y="42"/>
                    <a:pt x="32" y="41"/>
                  </a:cubicBezTo>
                  <a:close/>
                  <a:moveTo>
                    <a:pt x="769" y="19"/>
                  </a:moveTo>
                  <a:cubicBezTo>
                    <a:pt x="770" y="18"/>
                    <a:pt x="774" y="19"/>
                    <a:pt x="776" y="18"/>
                  </a:cubicBezTo>
                  <a:cubicBezTo>
                    <a:pt x="774" y="18"/>
                    <a:pt x="770" y="18"/>
                    <a:pt x="769" y="19"/>
                  </a:cubicBezTo>
                  <a:close/>
                  <a:moveTo>
                    <a:pt x="318" y="39"/>
                  </a:moveTo>
                  <a:cubicBezTo>
                    <a:pt x="316" y="39"/>
                    <a:pt x="312" y="39"/>
                    <a:pt x="312" y="39"/>
                  </a:cubicBezTo>
                  <a:cubicBezTo>
                    <a:pt x="314" y="39"/>
                    <a:pt x="318" y="39"/>
                    <a:pt x="318" y="39"/>
                  </a:cubicBezTo>
                  <a:close/>
                  <a:moveTo>
                    <a:pt x="671" y="60"/>
                  </a:moveTo>
                  <a:cubicBezTo>
                    <a:pt x="672" y="60"/>
                    <a:pt x="675" y="61"/>
                    <a:pt x="676" y="60"/>
                  </a:cubicBezTo>
                  <a:cubicBezTo>
                    <a:pt x="674" y="60"/>
                    <a:pt x="673" y="60"/>
                    <a:pt x="671" y="60"/>
                  </a:cubicBezTo>
                  <a:close/>
                  <a:moveTo>
                    <a:pt x="2" y="66"/>
                  </a:moveTo>
                  <a:cubicBezTo>
                    <a:pt x="0" y="66"/>
                    <a:pt x="9" y="67"/>
                    <a:pt x="9" y="65"/>
                  </a:cubicBezTo>
                  <a:cubicBezTo>
                    <a:pt x="7" y="65"/>
                    <a:pt x="5" y="65"/>
                    <a:pt x="2" y="66"/>
                  </a:cubicBezTo>
                  <a:close/>
                  <a:moveTo>
                    <a:pt x="22" y="44"/>
                  </a:moveTo>
                  <a:cubicBezTo>
                    <a:pt x="21" y="45"/>
                    <a:pt x="18" y="44"/>
                    <a:pt x="18" y="45"/>
                  </a:cubicBezTo>
                  <a:cubicBezTo>
                    <a:pt x="20" y="45"/>
                    <a:pt x="23" y="45"/>
                    <a:pt x="22" y="44"/>
                  </a:cubicBezTo>
                  <a:close/>
                  <a:moveTo>
                    <a:pt x="750" y="57"/>
                  </a:moveTo>
                  <a:cubicBezTo>
                    <a:pt x="751" y="56"/>
                    <a:pt x="749" y="57"/>
                    <a:pt x="749" y="56"/>
                  </a:cubicBezTo>
                  <a:cubicBezTo>
                    <a:pt x="750" y="55"/>
                    <a:pt x="751" y="56"/>
                    <a:pt x="751" y="55"/>
                  </a:cubicBezTo>
                  <a:cubicBezTo>
                    <a:pt x="748" y="54"/>
                    <a:pt x="745" y="56"/>
                    <a:pt x="744" y="54"/>
                  </a:cubicBezTo>
                  <a:cubicBezTo>
                    <a:pt x="742" y="56"/>
                    <a:pt x="740" y="55"/>
                    <a:pt x="738" y="56"/>
                  </a:cubicBezTo>
                  <a:cubicBezTo>
                    <a:pt x="740" y="57"/>
                    <a:pt x="742" y="56"/>
                    <a:pt x="743" y="57"/>
                  </a:cubicBezTo>
                  <a:cubicBezTo>
                    <a:pt x="743" y="57"/>
                    <a:pt x="742" y="56"/>
                    <a:pt x="741" y="57"/>
                  </a:cubicBezTo>
                  <a:cubicBezTo>
                    <a:pt x="742" y="57"/>
                    <a:pt x="744" y="57"/>
                    <a:pt x="744" y="58"/>
                  </a:cubicBezTo>
                  <a:cubicBezTo>
                    <a:pt x="741" y="59"/>
                    <a:pt x="739" y="59"/>
                    <a:pt x="737" y="59"/>
                  </a:cubicBezTo>
                  <a:cubicBezTo>
                    <a:pt x="737" y="61"/>
                    <a:pt x="740" y="60"/>
                    <a:pt x="741" y="60"/>
                  </a:cubicBezTo>
                  <a:cubicBezTo>
                    <a:pt x="750" y="60"/>
                    <a:pt x="760" y="59"/>
                    <a:pt x="768" y="58"/>
                  </a:cubicBezTo>
                  <a:cubicBezTo>
                    <a:pt x="767" y="58"/>
                    <a:pt x="766" y="58"/>
                    <a:pt x="766" y="58"/>
                  </a:cubicBezTo>
                  <a:cubicBezTo>
                    <a:pt x="769" y="57"/>
                    <a:pt x="772" y="57"/>
                    <a:pt x="774" y="56"/>
                  </a:cubicBezTo>
                  <a:cubicBezTo>
                    <a:pt x="764" y="56"/>
                    <a:pt x="758" y="57"/>
                    <a:pt x="750" y="57"/>
                  </a:cubicBezTo>
                  <a:close/>
                  <a:moveTo>
                    <a:pt x="765" y="58"/>
                  </a:moveTo>
                  <a:cubicBezTo>
                    <a:pt x="764" y="58"/>
                    <a:pt x="763" y="58"/>
                    <a:pt x="763" y="58"/>
                  </a:cubicBezTo>
                  <a:cubicBezTo>
                    <a:pt x="763" y="57"/>
                    <a:pt x="765" y="57"/>
                    <a:pt x="765" y="58"/>
                  </a:cubicBezTo>
                  <a:close/>
                  <a:moveTo>
                    <a:pt x="730" y="44"/>
                  </a:moveTo>
                  <a:cubicBezTo>
                    <a:pt x="722" y="44"/>
                    <a:pt x="713" y="44"/>
                    <a:pt x="705" y="45"/>
                  </a:cubicBezTo>
                  <a:cubicBezTo>
                    <a:pt x="714" y="44"/>
                    <a:pt x="721" y="45"/>
                    <a:pt x="730" y="44"/>
                  </a:cubicBezTo>
                  <a:close/>
                  <a:moveTo>
                    <a:pt x="728" y="25"/>
                  </a:moveTo>
                  <a:cubicBezTo>
                    <a:pt x="724" y="25"/>
                    <a:pt x="720" y="25"/>
                    <a:pt x="717" y="26"/>
                  </a:cubicBezTo>
                  <a:cubicBezTo>
                    <a:pt x="722" y="26"/>
                    <a:pt x="726" y="26"/>
                    <a:pt x="731" y="26"/>
                  </a:cubicBezTo>
                  <a:cubicBezTo>
                    <a:pt x="730" y="25"/>
                    <a:pt x="729" y="25"/>
                    <a:pt x="728" y="25"/>
                  </a:cubicBezTo>
                  <a:close/>
                  <a:moveTo>
                    <a:pt x="717" y="36"/>
                  </a:moveTo>
                  <a:cubicBezTo>
                    <a:pt x="718" y="36"/>
                    <a:pt x="720" y="37"/>
                    <a:pt x="722" y="36"/>
                  </a:cubicBezTo>
                  <a:cubicBezTo>
                    <a:pt x="720" y="36"/>
                    <a:pt x="716" y="35"/>
                    <a:pt x="717" y="36"/>
                  </a:cubicBezTo>
                  <a:close/>
                  <a:moveTo>
                    <a:pt x="707" y="43"/>
                  </a:moveTo>
                  <a:cubicBezTo>
                    <a:pt x="709" y="43"/>
                    <a:pt x="710" y="44"/>
                    <a:pt x="711" y="43"/>
                  </a:cubicBezTo>
                  <a:cubicBezTo>
                    <a:pt x="710" y="43"/>
                    <a:pt x="707" y="43"/>
                    <a:pt x="707" y="43"/>
                  </a:cubicBezTo>
                  <a:close/>
                  <a:moveTo>
                    <a:pt x="725" y="27"/>
                  </a:moveTo>
                  <a:cubicBezTo>
                    <a:pt x="724" y="28"/>
                    <a:pt x="720" y="27"/>
                    <a:pt x="721" y="28"/>
                  </a:cubicBezTo>
                  <a:cubicBezTo>
                    <a:pt x="723" y="28"/>
                    <a:pt x="724" y="28"/>
                    <a:pt x="725" y="27"/>
                  </a:cubicBezTo>
                  <a:close/>
                  <a:moveTo>
                    <a:pt x="723" y="41"/>
                  </a:moveTo>
                  <a:cubicBezTo>
                    <a:pt x="722" y="41"/>
                    <a:pt x="720" y="42"/>
                    <a:pt x="719" y="41"/>
                  </a:cubicBezTo>
                  <a:cubicBezTo>
                    <a:pt x="719" y="40"/>
                    <a:pt x="720" y="40"/>
                    <a:pt x="722" y="40"/>
                  </a:cubicBezTo>
                  <a:cubicBezTo>
                    <a:pt x="722" y="40"/>
                    <a:pt x="725" y="40"/>
                    <a:pt x="723" y="40"/>
                  </a:cubicBezTo>
                  <a:cubicBezTo>
                    <a:pt x="716" y="40"/>
                    <a:pt x="716" y="40"/>
                    <a:pt x="716" y="40"/>
                  </a:cubicBezTo>
                  <a:cubicBezTo>
                    <a:pt x="713" y="42"/>
                    <a:pt x="707" y="40"/>
                    <a:pt x="704" y="42"/>
                  </a:cubicBezTo>
                  <a:cubicBezTo>
                    <a:pt x="711" y="42"/>
                    <a:pt x="717" y="43"/>
                    <a:pt x="723" y="41"/>
                  </a:cubicBezTo>
                  <a:close/>
                  <a:moveTo>
                    <a:pt x="636" y="36"/>
                  </a:moveTo>
                  <a:cubicBezTo>
                    <a:pt x="631" y="36"/>
                    <a:pt x="625" y="36"/>
                    <a:pt x="622" y="37"/>
                  </a:cubicBezTo>
                  <a:cubicBezTo>
                    <a:pt x="626" y="37"/>
                    <a:pt x="633" y="38"/>
                    <a:pt x="636" y="36"/>
                  </a:cubicBezTo>
                  <a:close/>
                  <a:moveTo>
                    <a:pt x="745" y="53"/>
                  </a:moveTo>
                  <a:cubicBezTo>
                    <a:pt x="742" y="53"/>
                    <a:pt x="738" y="53"/>
                    <a:pt x="736" y="54"/>
                  </a:cubicBezTo>
                  <a:cubicBezTo>
                    <a:pt x="737" y="54"/>
                    <a:pt x="744" y="54"/>
                    <a:pt x="745" y="53"/>
                  </a:cubicBezTo>
                  <a:close/>
                  <a:moveTo>
                    <a:pt x="628" y="35"/>
                  </a:moveTo>
                  <a:cubicBezTo>
                    <a:pt x="626" y="35"/>
                    <a:pt x="624" y="35"/>
                    <a:pt x="623" y="35"/>
                  </a:cubicBezTo>
                  <a:cubicBezTo>
                    <a:pt x="624" y="35"/>
                    <a:pt x="627" y="36"/>
                    <a:pt x="628" y="35"/>
                  </a:cubicBezTo>
                  <a:close/>
                  <a:moveTo>
                    <a:pt x="603" y="36"/>
                  </a:moveTo>
                  <a:cubicBezTo>
                    <a:pt x="604" y="36"/>
                    <a:pt x="606" y="36"/>
                    <a:pt x="607" y="36"/>
                  </a:cubicBezTo>
                  <a:cubicBezTo>
                    <a:pt x="608" y="36"/>
                    <a:pt x="614" y="36"/>
                    <a:pt x="611" y="35"/>
                  </a:cubicBezTo>
                  <a:cubicBezTo>
                    <a:pt x="609" y="36"/>
                    <a:pt x="604" y="35"/>
                    <a:pt x="603" y="36"/>
                  </a:cubicBezTo>
                  <a:close/>
                  <a:moveTo>
                    <a:pt x="485" y="1"/>
                  </a:moveTo>
                  <a:cubicBezTo>
                    <a:pt x="489" y="2"/>
                    <a:pt x="486" y="0"/>
                    <a:pt x="485" y="1"/>
                  </a:cubicBezTo>
                  <a:close/>
                  <a:moveTo>
                    <a:pt x="280" y="13"/>
                  </a:moveTo>
                  <a:cubicBezTo>
                    <a:pt x="275" y="12"/>
                    <a:pt x="276" y="14"/>
                    <a:pt x="280" y="13"/>
                  </a:cubicBezTo>
                  <a:close/>
                  <a:moveTo>
                    <a:pt x="715" y="28"/>
                  </a:moveTo>
                  <a:cubicBezTo>
                    <a:pt x="711" y="27"/>
                    <a:pt x="712" y="29"/>
                    <a:pt x="715" y="28"/>
                  </a:cubicBezTo>
                  <a:close/>
                  <a:moveTo>
                    <a:pt x="661" y="34"/>
                  </a:moveTo>
                  <a:cubicBezTo>
                    <a:pt x="657" y="34"/>
                    <a:pt x="658" y="35"/>
                    <a:pt x="661" y="34"/>
                  </a:cubicBezTo>
                  <a:close/>
                  <a:moveTo>
                    <a:pt x="445" y="42"/>
                  </a:moveTo>
                  <a:cubicBezTo>
                    <a:pt x="441" y="42"/>
                    <a:pt x="443" y="43"/>
                    <a:pt x="445" y="42"/>
                  </a:cubicBezTo>
                  <a:close/>
                  <a:moveTo>
                    <a:pt x="772" y="58"/>
                  </a:moveTo>
                  <a:cubicBezTo>
                    <a:pt x="769" y="57"/>
                    <a:pt x="769" y="59"/>
                    <a:pt x="772" y="58"/>
                  </a:cubicBezTo>
                  <a:close/>
                  <a:moveTo>
                    <a:pt x="364" y="44"/>
                  </a:moveTo>
                  <a:cubicBezTo>
                    <a:pt x="363" y="44"/>
                    <a:pt x="363" y="44"/>
                    <a:pt x="363" y="44"/>
                  </a:cubicBezTo>
                  <a:cubicBezTo>
                    <a:pt x="363" y="44"/>
                    <a:pt x="363" y="44"/>
                    <a:pt x="364" y="44"/>
                  </a:cubicBezTo>
                  <a:close/>
                  <a:moveTo>
                    <a:pt x="686" y="48"/>
                  </a:moveTo>
                  <a:cubicBezTo>
                    <a:pt x="686" y="48"/>
                    <a:pt x="686" y="48"/>
                    <a:pt x="687" y="48"/>
                  </a:cubicBezTo>
                  <a:cubicBezTo>
                    <a:pt x="686" y="48"/>
                    <a:pt x="686" y="48"/>
                    <a:pt x="686" y="48"/>
                  </a:cubicBezTo>
                  <a:close/>
                  <a:moveTo>
                    <a:pt x="687" y="48"/>
                  </a:moveTo>
                  <a:cubicBezTo>
                    <a:pt x="687" y="48"/>
                    <a:pt x="687" y="48"/>
                    <a:pt x="687" y="48"/>
                  </a:cubicBezTo>
                  <a:cubicBezTo>
                    <a:pt x="687" y="48"/>
                    <a:pt x="687" y="48"/>
                    <a:pt x="687" y="48"/>
                  </a:cubicBezTo>
                  <a:close/>
                  <a:moveTo>
                    <a:pt x="406" y="9"/>
                  </a:moveTo>
                  <a:cubicBezTo>
                    <a:pt x="406" y="9"/>
                    <a:pt x="406" y="9"/>
                    <a:pt x="406" y="9"/>
                  </a:cubicBezTo>
                  <a:cubicBezTo>
                    <a:pt x="406" y="9"/>
                    <a:pt x="406" y="9"/>
                    <a:pt x="406" y="9"/>
                  </a:cubicBezTo>
                  <a:close/>
                  <a:moveTo>
                    <a:pt x="454" y="44"/>
                  </a:moveTo>
                  <a:cubicBezTo>
                    <a:pt x="458" y="44"/>
                    <a:pt x="456" y="43"/>
                    <a:pt x="454" y="44"/>
                  </a:cubicBezTo>
                  <a:close/>
                </a:path>
              </a:pathLst>
            </a:custGeom>
            <a:solidFill>
              <a:srgbClr val="202223"/>
            </a:solidFill>
            <a:ln>
              <a:noFill/>
            </a:ln>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30" b="0" i="0" u="none" strike="noStrike" kern="1200" cap="none" spc="0" normalizeH="0" baseline="0" noProof="0">
                <a:ln>
                  <a:noFill/>
                </a:ln>
                <a:solidFill>
                  <a:prstClr val="black"/>
                </a:solidFill>
                <a:effectLst/>
                <a:uLnTx/>
                <a:uFillTx/>
                <a:latin typeface="+mn-lt"/>
                <a:ea typeface="+mn-ea"/>
                <a:cs typeface="+mn-ea"/>
                <a:sym typeface="+mn-lt"/>
              </a:endParaRPr>
            </a:p>
          </p:txBody>
        </p:sp>
        <p:grpSp>
          <p:nvGrpSpPr>
            <p:cNvPr id="37892" name="组合 2"/>
            <p:cNvGrpSpPr>
              <a:grpSpLocks noChangeAspect="1"/>
            </p:cNvGrpSpPr>
            <p:nvPr/>
          </p:nvGrpSpPr>
          <p:grpSpPr>
            <a:xfrm>
              <a:off x="5264150" y="2328863"/>
              <a:ext cx="1608138" cy="1512887"/>
              <a:chOff x="6441700" y="1694260"/>
              <a:chExt cx="1969350" cy="1850452"/>
            </a:xfrm>
          </p:grpSpPr>
          <p:sp>
            <p:nvSpPr>
              <p:cNvPr id="6" name="Freeform 45"/>
              <p:cNvSpPr>
                <a:spLocks noEditPoints="1"/>
              </p:cNvSpPr>
              <p:nvPr/>
            </p:nvSpPr>
            <p:spPr bwMode="auto">
              <a:xfrm>
                <a:off x="6441700" y="1694260"/>
                <a:ext cx="1969350" cy="1849971"/>
              </a:xfrm>
              <a:custGeom>
                <a:avLst/>
                <a:gdLst>
                  <a:gd name="T0" fmla="*/ 59 w 166"/>
                  <a:gd name="T1" fmla="*/ 10 h 176"/>
                  <a:gd name="T2" fmla="*/ 60 w 166"/>
                  <a:gd name="T3" fmla="*/ 20 h 176"/>
                  <a:gd name="T4" fmla="*/ 67 w 166"/>
                  <a:gd name="T5" fmla="*/ 33 h 176"/>
                  <a:gd name="T6" fmla="*/ 16 w 166"/>
                  <a:gd name="T7" fmla="*/ 51 h 176"/>
                  <a:gd name="T8" fmla="*/ 1 w 166"/>
                  <a:gd name="T9" fmla="*/ 55 h 176"/>
                  <a:gd name="T10" fmla="*/ 136 w 166"/>
                  <a:gd name="T11" fmla="*/ 67 h 176"/>
                  <a:gd name="T12" fmla="*/ 139 w 166"/>
                  <a:gd name="T13" fmla="*/ 74 h 176"/>
                  <a:gd name="T14" fmla="*/ 143 w 166"/>
                  <a:gd name="T15" fmla="*/ 86 h 176"/>
                  <a:gd name="T16" fmla="*/ 74 w 166"/>
                  <a:gd name="T17" fmla="*/ 99 h 176"/>
                  <a:gd name="T18" fmla="*/ 30 w 166"/>
                  <a:gd name="T19" fmla="*/ 106 h 176"/>
                  <a:gd name="T20" fmla="*/ 26 w 166"/>
                  <a:gd name="T21" fmla="*/ 119 h 176"/>
                  <a:gd name="T22" fmla="*/ 109 w 166"/>
                  <a:gd name="T23" fmla="*/ 125 h 176"/>
                  <a:gd name="T24" fmla="*/ 100 w 166"/>
                  <a:gd name="T25" fmla="*/ 129 h 176"/>
                  <a:gd name="T26" fmla="*/ 126 w 166"/>
                  <a:gd name="T27" fmla="*/ 137 h 176"/>
                  <a:gd name="T28" fmla="*/ 142 w 166"/>
                  <a:gd name="T29" fmla="*/ 145 h 176"/>
                  <a:gd name="T30" fmla="*/ 137 w 166"/>
                  <a:gd name="T31" fmla="*/ 150 h 176"/>
                  <a:gd name="T32" fmla="*/ 44 w 166"/>
                  <a:gd name="T33" fmla="*/ 156 h 176"/>
                  <a:gd name="T34" fmla="*/ 50 w 166"/>
                  <a:gd name="T35" fmla="*/ 164 h 176"/>
                  <a:gd name="T36" fmla="*/ 77 w 166"/>
                  <a:gd name="T37" fmla="*/ 172 h 176"/>
                  <a:gd name="T38" fmla="*/ 92 w 166"/>
                  <a:gd name="T39" fmla="*/ 9 h 176"/>
                  <a:gd name="T40" fmla="*/ 127 w 166"/>
                  <a:gd name="T41" fmla="*/ 59 h 176"/>
                  <a:gd name="T42" fmla="*/ 55 w 166"/>
                  <a:gd name="T43" fmla="*/ 33 h 176"/>
                  <a:gd name="T44" fmla="*/ 30 w 166"/>
                  <a:gd name="T45" fmla="*/ 64 h 176"/>
                  <a:gd name="T46" fmla="*/ 61 w 166"/>
                  <a:gd name="T47" fmla="*/ 136 h 176"/>
                  <a:gd name="T48" fmla="*/ 39 w 166"/>
                  <a:gd name="T49" fmla="*/ 117 h 176"/>
                  <a:gd name="T50" fmla="*/ 91 w 166"/>
                  <a:gd name="T51" fmla="*/ 115 h 176"/>
                  <a:gd name="T52" fmla="*/ 104 w 166"/>
                  <a:gd name="T53" fmla="*/ 120 h 176"/>
                  <a:gd name="T54" fmla="*/ 133 w 166"/>
                  <a:gd name="T55" fmla="*/ 107 h 176"/>
                  <a:gd name="T56" fmla="*/ 134 w 166"/>
                  <a:gd name="T57" fmla="*/ 81 h 176"/>
                  <a:gd name="T58" fmla="*/ 24 w 166"/>
                  <a:gd name="T59" fmla="*/ 73 h 176"/>
                  <a:gd name="T60" fmla="*/ 120 w 166"/>
                  <a:gd name="T61" fmla="*/ 78 h 176"/>
                  <a:gd name="T62" fmla="*/ 113 w 166"/>
                  <a:gd name="T63" fmla="*/ 99 h 176"/>
                  <a:gd name="T64" fmla="*/ 110 w 166"/>
                  <a:gd name="T65" fmla="*/ 62 h 176"/>
                  <a:gd name="T66" fmla="*/ 112 w 166"/>
                  <a:gd name="T67" fmla="*/ 50 h 176"/>
                  <a:gd name="T68" fmla="*/ 95 w 166"/>
                  <a:gd name="T69" fmla="*/ 78 h 176"/>
                  <a:gd name="T70" fmla="*/ 93 w 166"/>
                  <a:gd name="T71" fmla="*/ 45 h 176"/>
                  <a:gd name="T72" fmla="*/ 45 w 166"/>
                  <a:gd name="T73" fmla="*/ 81 h 176"/>
                  <a:gd name="T74" fmla="*/ 64 w 166"/>
                  <a:gd name="T75" fmla="*/ 86 h 176"/>
                  <a:gd name="T76" fmla="*/ 76 w 166"/>
                  <a:gd name="T77" fmla="*/ 88 h 176"/>
                  <a:gd name="T78" fmla="*/ 55 w 166"/>
                  <a:gd name="T79" fmla="*/ 106 h 176"/>
                  <a:gd name="T80" fmla="*/ 38 w 166"/>
                  <a:gd name="T81" fmla="*/ 68 h 176"/>
                  <a:gd name="T82" fmla="*/ 54 w 166"/>
                  <a:gd name="T83" fmla="*/ 66 h 176"/>
                  <a:gd name="T84" fmla="*/ 53 w 166"/>
                  <a:gd name="T85" fmla="*/ 83 h 176"/>
                  <a:gd name="T86" fmla="*/ 70 w 166"/>
                  <a:gd name="T87" fmla="*/ 66 h 176"/>
                  <a:gd name="T88" fmla="*/ 82 w 166"/>
                  <a:gd name="T89" fmla="*/ 76 h 176"/>
                  <a:gd name="T90" fmla="*/ 90 w 166"/>
                  <a:gd name="T91" fmla="*/ 82 h 176"/>
                  <a:gd name="T92" fmla="*/ 60 w 166"/>
                  <a:gd name="T93" fmla="*/ 39 h 176"/>
                  <a:gd name="T94" fmla="*/ 31 w 166"/>
                  <a:gd name="T95" fmla="*/ 89 h 176"/>
                  <a:gd name="T96" fmla="*/ 42 w 166"/>
                  <a:gd name="T97" fmla="*/ 104 h 176"/>
                  <a:gd name="T98" fmla="*/ 68 w 166"/>
                  <a:gd name="T99" fmla="*/ 128 h 176"/>
                  <a:gd name="T100" fmla="*/ 91 w 166"/>
                  <a:gd name="T101" fmla="*/ 96 h 176"/>
                  <a:gd name="T102" fmla="*/ 107 w 166"/>
                  <a:gd name="T103" fmla="*/ 96 h 176"/>
                  <a:gd name="T104" fmla="*/ 122 w 166"/>
                  <a:gd name="T105" fmla="*/ 101 h 176"/>
                  <a:gd name="T106" fmla="*/ 124 w 166"/>
                  <a:gd name="T107" fmla="*/ 88 h 176"/>
                  <a:gd name="T108" fmla="*/ 21 w 166"/>
                  <a:gd name="T109" fmla="*/ 61 h 176"/>
                  <a:gd name="T110" fmla="*/ 30 w 166"/>
                  <a:gd name="T111" fmla="*/ 47 h 176"/>
                  <a:gd name="T112" fmla="*/ 20 w 166"/>
                  <a:gd name="T113" fmla="*/ 97 h 176"/>
                  <a:gd name="T114" fmla="*/ 20 w 166"/>
                  <a:gd name="T115" fmla="*/ 120 h 176"/>
                  <a:gd name="T116" fmla="*/ 72 w 166"/>
                  <a:gd name="T117" fmla="*/ 151 h 176"/>
                  <a:gd name="T118" fmla="*/ 39 w 166"/>
                  <a:gd name="T119" fmla="*/ 132 h 176"/>
                  <a:gd name="T120" fmla="*/ 86 w 166"/>
                  <a:gd name="T121" fmla="*/ 134 h 176"/>
                  <a:gd name="T122" fmla="*/ 35 w 166"/>
                  <a:gd name="T123" fmla="*/ 151 h 176"/>
                  <a:gd name="T124" fmla="*/ 110 w 166"/>
                  <a:gd name="T125" fmla="*/ 2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 h="176">
                    <a:moveTo>
                      <a:pt x="40" y="1"/>
                    </a:moveTo>
                    <a:cubicBezTo>
                      <a:pt x="40" y="1"/>
                      <a:pt x="40" y="1"/>
                      <a:pt x="40" y="0"/>
                    </a:cubicBezTo>
                    <a:cubicBezTo>
                      <a:pt x="40" y="1"/>
                      <a:pt x="39" y="1"/>
                      <a:pt x="39" y="1"/>
                    </a:cubicBezTo>
                    <a:cubicBezTo>
                      <a:pt x="39" y="1"/>
                      <a:pt x="39" y="1"/>
                      <a:pt x="40" y="1"/>
                    </a:cubicBezTo>
                    <a:cubicBezTo>
                      <a:pt x="40" y="1"/>
                      <a:pt x="40" y="1"/>
                      <a:pt x="40" y="1"/>
                    </a:cubicBezTo>
                    <a:close/>
                    <a:moveTo>
                      <a:pt x="74" y="2"/>
                    </a:moveTo>
                    <a:cubicBezTo>
                      <a:pt x="75" y="1"/>
                      <a:pt x="76" y="3"/>
                      <a:pt x="78" y="2"/>
                    </a:cubicBezTo>
                    <a:cubicBezTo>
                      <a:pt x="77" y="1"/>
                      <a:pt x="74" y="1"/>
                      <a:pt x="73" y="2"/>
                    </a:cubicBezTo>
                    <a:cubicBezTo>
                      <a:pt x="72" y="1"/>
                      <a:pt x="72" y="1"/>
                      <a:pt x="71" y="1"/>
                    </a:cubicBezTo>
                    <a:cubicBezTo>
                      <a:pt x="71" y="0"/>
                      <a:pt x="69" y="0"/>
                      <a:pt x="70" y="2"/>
                    </a:cubicBezTo>
                    <a:cubicBezTo>
                      <a:pt x="71" y="2"/>
                      <a:pt x="73" y="1"/>
                      <a:pt x="74" y="2"/>
                    </a:cubicBezTo>
                    <a:close/>
                    <a:moveTo>
                      <a:pt x="37" y="2"/>
                    </a:moveTo>
                    <a:cubicBezTo>
                      <a:pt x="37" y="2"/>
                      <a:pt x="36" y="2"/>
                      <a:pt x="37" y="2"/>
                    </a:cubicBezTo>
                    <a:cubicBezTo>
                      <a:pt x="37" y="2"/>
                      <a:pt x="37" y="2"/>
                      <a:pt x="37" y="2"/>
                    </a:cubicBezTo>
                    <a:close/>
                    <a:moveTo>
                      <a:pt x="57" y="3"/>
                    </a:moveTo>
                    <a:cubicBezTo>
                      <a:pt x="58" y="3"/>
                      <a:pt x="59" y="3"/>
                      <a:pt x="60" y="2"/>
                    </a:cubicBezTo>
                    <a:cubicBezTo>
                      <a:pt x="60" y="2"/>
                      <a:pt x="61" y="3"/>
                      <a:pt x="61" y="2"/>
                    </a:cubicBezTo>
                    <a:cubicBezTo>
                      <a:pt x="60" y="2"/>
                      <a:pt x="58" y="2"/>
                      <a:pt x="57" y="3"/>
                    </a:cubicBezTo>
                    <a:cubicBezTo>
                      <a:pt x="56" y="2"/>
                      <a:pt x="55" y="3"/>
                      <a:pt x="54" y="3"/>
                    </a:cubicBezTo>
                    <a:cubicBezTo>
                      <a:pt x="54" y="3"/>
                      <a:pt x="54" y="3"/>
                      <a:pt x="54" y="3"/>
                    </a:cubicBezTo>
                    <a:cubicBezTo>
                      <a:pt x="55" y="4"/>
                      <a:pt x="56" y="3"/>
                      <a:pt x="57" y="3"/>
                    </a:cubicBezTo>
                    <a:close/>
                    <a:moveTo>
                      <a:pt x="73" y="2"/>
                    </a:moveTo>
                    <a:cubicBezTo>
                      <a:pt x="73" y="2"/>
                      <a:pt x="73" y="2"/>
                      <a:pt x="73" y="2"/>
                    </a:cubicBezTo>
                    <a:cubicBezTo>
                      <a:pt x="72" y="3"/>
                      <a:pt x="73" y="2"/>
                      <a:pt x="73" y="2"/>
                    </a:cubicBezTo>
                    <a:close/>
                    <a:moveTo>
                      <a:pt x="35" y="3"/>
                    </a:moveTo>
                    <a:cubicBezTo>
                      <a:pt x="35" y="3"/>
                      <a:pt x="34" y="3"/>
                      <a:pt x="34" y="3"/>
                    </a:cubicBezTo>
                    <a:cubicBezTo>
                      <a:pt x="34" y="3"/>
                      <a:pt x="35" y="3"/>
                      <a:pt x="35" y="3"/>
                    </a:cubicBezTo>
                    <a:close/>
                    <a:moveTo>
                      <a:pt x="52" y="4"/>
                    </a:moveTo>
                    <a:cubicBezTo>
                      <a:pt x="53" y="4"/>
                      <a:pt x="53" y="3"/>
                      <a:pt x="53" y="3"/>
                    </a:cubicBezTo>
                    <a:cubicBezTo>
                      <a:pt x="53" y="3"/>
                      <a:pt x="53" y="3"/>
                      <a:pt x="52" y="3"/>
                    </a:cubicBezTo>
                    <a:cubicBezTo>
                      <a:pt x="52" y="4"/>
                      <a:pt x="53" y="4"/>
                      <a:pt x="52" y="4"/>
                    </a:cubicBezTo>
                    <a:close/>
                    <a:moveTo>
                      <a:pt x="33" y="4"/>
                    </a:moveTo>
                    <a:cubicBezTo>
                      <a:pt x="33" y="4"/>
                      <a:pt x="33" y="4"/>
                      <a:pt x="33" y="4"/>
                    </a:cubicBezTo>
                    <a:cubicBezTo>
                      <a:pt x="33" y="4"/>
                      <a:pt x="34" y="4"/>
                      <a:pt x="33" y="4"/>
                    </a:cubicBezTo>
                    <a:close/>
                    <a:moveTo>
                      <a:pt x="34" y="11"/>
                    </a:moveTo>
                    <a:cubicBezTo>
                      <a:pt x="35" y="10"/>
                      <a:pt x="37" y="10"/>
                      <a:pt x="38" y="9"/>
                    </a:cubicBezTo>
                    <a:cubicBezTo>
                      <a:pt x="39" y="9"/>
                      <a:pt x="40" y="9"/>
                      <a:pt x="41" y="8"/>
                    </a:cubicBezTo>
                    <a:cubicBezTo>
                      <a:pt x="42" y="8"/>
                      <a:pt x="42" y="8"/>
                      <a:pt x="43" y="7"/>
                    </a:cubicBezTo>
                    <a:cubicBezTo>
                      <a:pt x="44" y="7"/>
                      <a:pt x="45" y="6"/>
                      <a:pt x="46" y="6"/>
                    </a:cubicBezTo>
                    <a:cubicBezTo>
                      <a:pt x="46" y="6"/>
                      <a:pt x="47" y="5"/>
                      <a:pt x="47" y="5"/>
                    </a:cubicBezTo>
                    <a:cubicBezTo>
                      <a:pt x="48" y="5"/>
                      <a:pt x="48" y="6"/>
                      <a:pt x="48" y="6"/>
                    </a:cubicBezTo>
                    <a:cubicBezTo>
                      <a:pt x="49" y="4"/>
                      <a:pt x="51" y="5"/>
                      <a:pt x="52" y="4"/>
                    </a:cubicBezTo>
                    <a:cubicBezTo>
                      <a:pt x="51" y="3"/>
                      <a:pt x="49" y="5"/>
                      <a:pt x="48" y="5"/>
                    </a:cubicBezTo>
                    <a:cubicBezTo>
                      <a:pt x="47" y="5"/>
                      <a:pt x="46" y="6"/>
                      <a:pt x="44" y="6"/>
                    </a:cubicBezTo>
                    <a:cubicBezTo>
                      <a:pt x="44" y="6"/>
                      <a:pt x="43" y="6"/>
                      <a:pt x="42" y="7"/>
                    </a:cubicBezTo>
                    <a:cubicBezTo>
                      <a:pt x="42" y="7"/>
                      <a:pt x="42" y="7"/>
                      <a:pt x="41" y="7"/>
                    </a:cubicBezTo>
                    <a:cubicBezTo>
                      <a:pt x="40" y="8"/>
                      <a:pt x="40" y="8"/>
                      <a:pt x="39" y="8"/>
                    </a:cubicBezTo>
                    <a:cubicBezTo>
                      <a:pt x="38" y="8"/>
                      <a:pt x="37" y="9"/>
                      <a:pt x="36" y="9"/>
                    </a:cubicBezTo>
                    <a:cubicBezTo>
                      <a:pt x="36" y="9"/>
                      <a:pt x="36" y="9"/>
                      <a:pt x="36" y="9"/>
                    </a:cubicBezTo>
                    <a:cubicBezTo>
                      <a:pt x="35" y="10"/>
                      <a:pt x="34" y="10"/>
                      <a:pt x="34" y="11"/>
                    </a:cubicBezTo>
                    <a:close/>
                    <a:moveTo>
                      <a:pt x="32" y="4"/>
                    </a:moveTo>
                    <a:cubicBezTo>
                      <a:pt x="32" y="4"/>
                      <a:pt x="31" y="4"/>
                      <a:pt x="31" y="5"/>
                    </a:cubicBezTo>
                    <a:cubicBezTo>
                      <a:pt x="32" y="5"/>
                      <a:pt x="32" y="4"/>
                      <a:pt x="32" y="4"/>
                    </a:cubicBezTo>
                    <a:close/>
                    <a:moveTo>
                      <a:pt x="28" y="7"/>
                    </a:moveTo>
                    <a:cubicBezTo>
                      <a:pt x="27" y="7"/>
                      <a:pt x="27" y="7"/>
                      <a:pt x="27" y="7"/>
                    </a:cubicBezTo>
                    <a:cubicBezTo>
                      <a:pt x="28" y="7"/>
                      <a:pt x="29" y="6"/>
                      <a:pt x="30" y="6"/>
                    </a:cubicBezTo>
                    <a:cubicBezTo>
                      <a:pt x="29" y="5"/>
                      <a:pt x="28" y="6"/>
                      <a:pt x="28" y="7"/>
                    </a:cubicBezTo>
                    <a:close/>
                    <a:moveTo>
                      <a:pt x="71" y="8"/>
                    </a:moveTo>
                    <a:cubicBezTo>
                      <a:pt x="73" y="8"/>
                      <a:pt x="74" y="8"/>
                      <a:pt x="75" y="9"/>
                    </a:cubicBezTo>
                    <a:cubicBezTo>
                      <a:pt x="75" y="9"/>
                      <a:pt x="76" y="9"/>
                      <a:pt x="76" y="9"/>
                    </a:cubicBezTo>
                    <a:cubicBezTo>
                      <a:pt x="76" y="9"/>
                      <a:pt x="75" y="8"/>
                      <a:pt x="75" y="8"/>
                    </a:cubicBezTo>
                    <a:cubicBezTo>
                      <a:pt x="75" y="8"/>
                      <a:pt x="75" y="7"/>
                      <a:pt x="75" y="8"/>
                    </a:cubicBezTo>
                    <a:cubicBezTo>
                      <a:pt x="75" y="8"/>
                      <a:pt x="74" y="8"/>
                      <a:pt x="74" y="8"/>
                    </a:cubicBezTo>
                    <a:cubicBezTo>
                      <a:pt x="74" y="8"/>
                      <a:pt x="74" y="7"/>
                      <a:pt x="74" y="7"/>
                    </a:cubicBezTo>
                    <a:cubicBezTo>
                      <a:pt x="74" y="7"/>
                      <a:pt x="74" y="8"/>
                      <a:pt x="74" y="7"/>
                    </a:cubicBezTo>
                    <a:cubicBezTo>
                      <a:pt x="74" y="7"/>
                      <a:pt x="74" y="7"/>
                      <a:pt x="74" y="7"/>
                    </a:cubicBezTo>
                    <a:cubicBezTo>
                      <a:pt x="73" y="7"/>
                      <a:pt x="73" y="8"/>
                      <a:pt x="73" y="8"/>
                    </a:cubicBezTo>
                    <a:cubicBezTo>
                      <a:pt x="73" y="8"/>
                      <a:pt x="73" y="7"/>
                      <a:pt x="72" y="7"/>
                    </a:cubicBezTo>
                    <a:cubicBezTo>
                      <a:pt x="73" y="8"/>
                      <a:pt x="72" y="7"/>
                      <a:pt x="71" y="8"/>
                    </a:cubicBezTo>
                    <a:close/>
                    <a:moveTo>
                      <a:pt x="25" y="8"/>
                    </a:moveTo>
                    <a:cubicBezTo>
                      <a:pt x="25" y="8"/>
                      <a:pt x="25" y="8"/>
                      <a:pt x="25" y="8"/>
                    </a:cubicBezTo>
                    <a:cubicBezTo>
                      <a:pt x="25" y="9"/>
                      <a:pt x="25" y="9"/>
                      <a:pt x="25" y="9"/>
                    </a:cubicBezTo>
                    <a:cubicBezTo>
                      <a:pt x="25" y="9"/>
                      <a:pt x="25" y="8"/>
                      <a:pt x="25" y="8"/>
                    </a:cubicBezTo>
                    <a:close/>
                    <a:moveTo>
                      <a:pt x="57" y="9"/>
                    </a:moveTo>
                    <a:cubicBezTo>
                      <a:pt x="57" y="9"/>
                      <a:pt x="56" y="9"/>
                      <a:pt x="56" y="9"/>
                    </a:cubicBezTo>
                    <a:cubicBezTo>
                      <a:pt x="56" y="9"/>
                      <a:pt x="56" y="9"/>
                      <a:pt x="56" y="9"/>
                    </a:cubicBezTo>
                    <a:cubicBezTo>
                      <a:pt x="57" y="9"/>
                      <a:pt x="57" y="9"/>
                      <a:pt x="57" y="9"/>
                    </a:cubicBezTo>
                    <a:close/>
                    <a:moveTo>
                      <a:pt x="102" y="9"/>
                    </a:moveTo>
                    <a:cubicBezTo>
                      <a:pt x="102" y="10"/>
                      <a:pt x="102" y="10"/>
                      <a:pt x="103" y="10"/>
                    </a:cubicBezTo>
                    <a:cubicBezTo>
                      <a:pt x="103" y="9"/>
                      <a:pt x="103" y="10"/>
                      <a:pt x="104" y="10"/>
                    </a:cubicBezTo>
                    <a:cubicBezTo>
                      <a:pt x="103" y="9"/>
                      <a:pt x="102" y="8"/>
                      <a:pt x="101" y="9"/>
                    </a:cubicBezTo>
                    <a:cubicBezTo>
                      <a:pt x="101" y="9"/>
                      <a:pt x="102" y="9"/>
                      <a:pt x="102" y="9"/>
                    </a:cubicBezTo>
                    <a:close/>
                    <a:moveTo>
                      <a:pt x="49" y="10"/>
                    </a:moveTo>
                    <a:cubicBezTo>
                      <a:pt x="50" y="10"/>
                      <a:pt x="51" y="10"/>
                      <a:pt x="51" y="9"/>
                    </a:cubicBezTo>
                    <a:cubicBezTo>
                      <a:pt x="50" y="9"/>
                      <a:pt x="50" y="10"/>
                      <a:pt x="48" y="9"/>
                    </a:cubicBezTo>
                    <a:cubicBezTo>
                      <a:pt x="48" y="11"/>
                      <a:pt x="47" y="10"/>
                      <a:pt x="46" y="11"/>
                    </a:cubicBezTo>
                    <a:cubicBezTo>
                      <a:pt x="47" y="11"/>
                      <a:pt x="49" y="10"/>
                      <a:pt x="49" y="10"/>
                    </a:cubicBezTo>
                    <a:close/>
                    <a:moveTo>
                      <a:pt x="57" y="11"/>
                    </a:moveTo>
                    <a:cubicBezTo>
                      <a:pt x="56" y="11"/>
                      <a:pt x="56" y="12"/>
                      <a:pt x="55" y="11"/>
                    </a:cubicBezTo>
                    <a:cubicBezTo>
                      <a:pt x="55" y="12"/>
                      <a:pt x="54" y="11"/>
                      <a:pt x="54" y="12"/>
                    </a:cubicBezTo>
                    <a:cubicBezTo>
                      <a:pt x="53" y="12"/>
                      <a:pt x="52" y="12"/>
                      <a:pt x="52" y="12"/>
                    </a:cubicBezTo>
                    <a:cubicBezTo>
                      <a:pt x="52" y="13"/>
                      <a:pt x="51" y="12"/>
                      <a:pt x="51" y="13"/>
                    </a:cubicBezTo>
                    <a:cubicBezTo>
                      <a:pt x="52" y="13"/>
                      <a:pt x="52" y="14"/>
                      <a:pt x="52" y="14"/>
                    </a:cubicBezTo>
                    <a:cubicBezTo>
                      <a:pt x="54" y="13"/>
                      <a:pt x="56" y="13"/>
                      <a:pt x="57" y="12"/>
                    </a:cubicBezTo>
                    <a:cubicBezTo>
                      <a:pt x="57" y="12"/>
                      <a:pt x="57" y="12"/>
                      <a:pt x="57" y="11"/>
                    </a:cubicBezTo>
                    <a:cubicBezTo>
                      <a:pt x="57" y="12"/>
                      <a:pt x="57" y="12"/>
                      <a:pt x="57" y="12"/>
                    </a:cubicBezTo>
                    <a:cubicBezTo>
                      <a:pt x="57" y="12"/>
                      <a:pt x="57" y="12"/>
                      <a:pt x="57" y="13"/>
                    </a:cubicBezTo>
                    <a:cubicBezTo>
                      <a:pt x="57" y="13"/>
                      <a:pt x="58" y="12"/>
                      <a:pt x="58" y="12"/>
                    </a:cubicBezTo>
                    <a:cubicBezTo>
                      <a:pt x="58" y="12"/>
                      <a:pt x="58" y="12"/>
                      <a:pt x="58" y="12"/>
                    </a:cubicBezTo>
                    <a:cubicBezTo>
                      <a:pt x="58" y="12"/>
                      <a:pt x="59" y="12"/>
                      <a:pt x="59" y="11"/>
                    </a:cubicBezTo>
                    <a:cubicBezTo>
                      <a:pt x="59" y="11"/>
                      <a:pt x="59" y="11"/>
                      <a:pt x="58" y="11"/>
                    </a:cubicBezTo>
                    <a:cubicBezTo>
                      <a:pt x="58" y="11"/>
                      <a:pt x="59" y="11"/>
                      <a:pt x="59" y="11"/>
                    </a:cubicBezTo>
                    <a:cubicBezTo>
                      <a:pt x="59" y="11"/>
                      <a:pt x="59" y="11"/>
                      <a:pt x="59" y="11"/>
                    </a:cubicBezTo>
                    <a:cubicBezTo>
                      <a:pt x="60" y="11"/>
                      <a:pt x="60" y="10"/>
                      <a:pt x="61" y="10"/>
                    </a:cubicBezTo>
                    <a:cubicBezTo>
                      <a:pt x="61" y="10"/>
                      <a:pt x="60" y="10"/>
                      <a:pt x="60" y="10"/>
                    </a:cubicBezTo>
                    <a:cubicBezTo>
                      <a:pt x="60" y="10"/>
                      <a:pt x="60" y="10"/>
                      <a:pt x="60" y="10"/>
                    </a:cubicBezTo>
                    <a:cubicBezTo>
                      <a:pt x="60" y="10"/>
                      <a:pt x="60" y="10"/>
                      <a:pt x="60" y="10"/>
                    </a:cubicBezTo>
                    <a:cubicBezTo>
                      <a:pt x="60" y="10"/>
                      <a:pt x="59" y="10"/>
                      <a:pt x="59" y="10"/>
                    </a:cubicBezTo>
                    <a:cubicBezTo>
                      <a:pt x="59" y="10"/>
                      <a:pt x="59" y="10"/>
                      <a:pt x="59" y="10"/>
                    </a:cubicBezTo>
                    <a:cubicBezTo>
                      <a:pt x="58" y="11"/>
                      <a:pt x="57" y="10"/>
                      <a:pt x="56" y="10"/>
                    </a:cubicBezTo>
                    <a:cubicBezTo>
                      <a:pt x="56" y="11"/>
                      <a:pt x="56" y="11"/>
                      <a:pt x="56" y="11"/>
                    </a:cubicBezTo>
                    <a:cubicBezTo>
                      <a:pt x="56" y="11"/>
                      <a:pt x="57" y="11"/>
                      <a:pt x="57" y="11"/>
                    </a:cubicBezTo>
                    <a:cubicBezTo>
                      <a:pt x="57" y="11"/>
                      <a:pt x="57" y="11"/>
                      <a:pt x="57" y="11"/>
                    </a:cubicBezTo>
                    <a:close/>
                    <a:moveTo>
                      <a:pt x="47" y="10"/>
                    </a:moveTo>
                    <a:cubicBezTo>
                      <a:pt x="47" y="10"/>
                      <a:pt x="47" y="10"/>
                      <a:pt x="47" y="10"/>
                    </a:cubicBezTo>
                    <a:cubicBezTo>
                      <a:pt x="47" y="10"/>
                      <a:pt x="47" y="10"/>
                      <a:pt x="47" y="10"/>
                    </a:cubicBezTo>
                    <a:close/>
                    <a:moveTo>
                      <a:pt x="61" y="11"/>
                    </a:moveTo>
                    <a:cubicBezTo>
                      <a:pt x="61" y="11"/>
                      <a:pt x="61" y="11"/>
                      <a:pt x="62" y="11"/>
                    </a:cubicBezTo>
                    <a:cubicBezTo>
                      <a:pt x="62" y="11"/>
                      <a:pt x="62" y="11"/>
                      <a:pt x="61" y="11"/>
                    </a:cubicBezTo>
                    <a:close/>
                    <a:moveTo>
                      <a:pt x="51" y="11"/>
                    </a:moveTo>
                    <a:cubicBezTo>
                      <a:pt x="51" y="11"/>
                      <a:pt x="50" y="11"/>
                      <a:pt x="50" y="11"/>
                    </a:cubicBezTo>
                    <a:cubicBezTo>
                      <a:pt x="51" y="11"/>
                      <a:pt x="51" y="11"/>
                      <a:pt x="51" y="11"/>
                    </a:cubicBezTo>
                    <a:close/>
                    <a:moveTo>
                      <a:pt x="37" y="11"/>
                    </a:moveTo>
                    <a:cubicBezTo>
                      <a:pt x="37" y="12"/>
                      <a:pt x="36" y="11"/>
                      <a:pt x="36" y="12"/>
                    </a:cubicBezTo>
                    <a:cubicBezTo>
                      <a:pt x="36" y="12"/>
                      <a:pt x="37" y="11"/>
                      <a:pt x="37" y="11"/>
                    </a:cubicBezTo>
                    <a:close/>
                    <a:moveTo>
                      <a:pt x="48" y="12"/>
                    </a:moveTo>
                    <a:cubicBezTo>
                      <a:pt x="48" y="12"/>
                      <a:pt x="48" y="12"/>
                      <a:pt x="47" y="12"/>
                    </a:cubicBezTo>
                    <a:cubicBezTo>
                      <a:pt x="47" y="12"/>
                      <a:pt x="47" y="12"/>
                      <a:pt x="47" y="13"/>
                    </a:cubicBezTo>
                    <a:cubicBezTo>
                      <a:pt x="48" y="13"/>
                      <a:pt x="49" y="13"/>
                      <a:pt x="50" y="12"/>
                    </a:cubicBezTo>
                    <a:cubicBezTo>
                      <a:pt x="50" y="11"/>
                      <a:pt x="49" y="12"/>
                      <a:pt x="48" y="12"/>
                    </a:cubicBezTo>
                    <a:close/>
                    <a:moveTo>
                      <a:pt x="45" y="12"/>
                    </a:moveTo>
                    <a:cubicBezTo>
                      <a:pt x="45" y="12"/>
                      <a:pt x="45" y="11"/>
                      <a:pt x="45" y="11"/>
                    </a:cubicBezTo>
                    <a:cubicBezTo>
                      <a:pt x="45" y="12"/>
                      <a:pt x="45" y="12"/>
                      <a:pt x="45" y="12"/>
                    </a:cubicBezTo>
                    <a:close/>
                    <a:moveTo>
                      <a:pt x="58" y="12"/>
                    </a:moveTo>
                    <a:cubicBezTo>
                      <a:pt x="59" y="12"/>
                      <a:pt x="60" y="12"/>
                      <a:pt x="60" y="12"/>
                    </a:cubicBezTo>
                    <a:cubicBezTo>
                      <a:pt x="59" y="12"/>
                      <a:pt x="59" y="12"/>
                      <a:pt x="58" y="12"/>
                    </a:cubicBezTo>
                    <a:close/>
                    <a:moveTo>
                      <a:pt x="44" y="12"/>
                    </a:moveTo>
                    <a:cubicBezTo>
                      <a:pt x="44" y="12"/>
                      <a:pt x="43" y="12"/>
                      <a:pt x="43" y="13"/>
                    </a:cubicBezTo>
                    <a:cubicBezTo>
                      <a:pt x="43" y="12"/>
                      <a:pt x="43" y="13"/>
                      <a:pt x="42" y="13"/>
                    </a:cubicBezTo>
                    <a:cubicBezTo>
                      <a:pt x="41" y="14"/>
                      <a:pt x="40" y="14"/>
                      <a:pt x="39" y="14"/>
                    </a:cubicBezTo>
                    <a:cubicBezTo>
                      <a:pt x="38" y="15"/>
                      <a:pt x="37" y="16"/>
                      <a:pt x="36" y="16"/>
                    </a:cubicBezTo>
                    <a:cubicBezTo>
                      <a:pt x="36" y="16"/>
                      <a:pt x="36" y="16"/>
                      <a:pt x="36" y="16"/>
                    </a:cubicBezTo>
                    <a:cubicBezTo>
                      <a:pt x="35" y="16"/>
                      <a:pt x="35" y="17"/>
                      <a:pt x="34" y="17"/>
                    </a:cubicBezTo>
                    <a:cubicBezTo>
                      <a:pt x="34" y="17"/>
                      <a:pt x="34" y="17"/>
                      <a:pt x="34" y="17"/>
                    </a:cubicBezTo>
                    <a:cubicBezTo>
                      <a:pt x="34" y="18"/>
                      <a:pt x="34" y="18"/>
                      <a:pt x="34" y="18"/>
                    </a:cubicBezTo>
                    <a:cubicBezTo>
                      <a:pt x="34" y="18"/>
                      <a:pt x="34" y="18"/>
                      <a:pt x="35" y="18"/>
                    </a:cubicBezTo>
                    <a:cubicBezTo>
                      <a:pt x="36" y="17"/>
                      <a:pt x="37" y="17"/>
                      <a:pt x="38" y="16"/>
                    </a:cubicBezTo>
                    <a:cubicBezTo>
                      <a:pt x="39" y="16"/>
                      <a:pt x="39" y="16"/>
                      <a:pt x="39" y="16"/>
                    </a:cubicBezTo>
                    <a:cubicBezTo>
                      <a:pt x="39" y="16"/>
                      <a:pt x="40" y="15"/>
                      <a:pt x="40" y="15"/>
                    </a:cubicBezTo>
                    <a:cubicBezTo>
                      <a:pt x="41" y="15"/>
                      <a:pt x="41" y="16"/>
                      <a:pt x="42" y="16"/>
                    </a:cubicBezTo>
                    <a:cubicBezTo>
                      <a:pt x="42" y="16"/>
                      <a:pt x="41" y="15"/>
                      <a:pt x="42" y="15"/>
                    </a:cubicBezTo>
                    <a:cubicBezTo>
                      <a:pt x="42" y="15"/>
                      <a:pt x="43" y="15"/>
                      <a:pt x="43" y="14"/>
                    </a:cubicBezTo>
                    <a:cubicBezTo>
                      <a:pt x="43" y="14"/>
                      <a:pt x="43" y="14"/>
                      <a:pt x="43" y="14"/>
                    </a:cubicBezTo>
                    <a:cubicBezTo>
                      <a:pt x="42" y="14"/>
                      <a:pt x="42" y="14"/>
                      <a:pt x="42" y="14"/>
                    </a:cubicBezTo>
                    <a:cubicBezTo>
                      <a:pt x="42" y="13"/>
                      <a:pt x="43" y="14"/>
                      <a:pt x="43" y="13"/>
                    </a:cubicBezTo>
                    <a:cubicBezTo>
                      <a:pt x="44" y="13"/>
                      <a:pt x="44" y="13"/>
                      <a:pt x="44" y="12"/>
                    </a:cubicBezTo>
                    <a:close/>
                    <a:moveTo>
                      <a:pt x="33" y="13"/>
                    </a:moveTo>
                    <a:cubicBezTo>
                      <a:pt x="33" y="12"/>
                      <a:pt x="34" y="12"/>
                      <a:pt x="34" y="12"/>
                    </a:cubicBezTo>
                    <a:cubicBezTo>
                      <a:pt x="33" y="12"/>
                      <a:pt x="33" y="12"/>
                      <a:pt x="33" y="13"/>
                    </a:cubicBezTo>
                    <a:cubicBezTo>
                      <a:pt x="33" y="13"/>
                      <a:pt x="33" y="12"/>
                      <a:pt x="33" y="13"/>
                    </a:cubicBezTo>
                    <a:close/>
                    <a:moveTo>
                      <a:pt x="89" y="14"/>
                    </a:moveTo>
                    <a:cubicBezTo>
                      <a:pt x="89" y="14"/>
                      <a:pt x="89" y="14"/>
                      <a:pt x="89" y="14"/>
                    </a:cubicBezTo>
                    <a:cubicBezTo>
                      <a:pt x="90" y="14"/>
                      <a:pt x="90" y="14"/>
                      <a:pt x="90" y="14"/>
                    </a:cubicBezTo>
                    <a:cubicBezTo>
                      <a:pt x="90" y="13"/>
                      <a:pt x="90" y="13"/>
                      <a:pt x="89" y="13"/>
                    </a:cubicBezTo>
                    <a:cubicBezTo>
                      <a:pt x="90" y="14"/>
                      <a:pt x="89" y="13"/>
                      <a:pt x="89" y="14"/>
                    </a:cubicBezTo>
                    <a:close/>
                    <a:moveTo>
                      <a:pt x="87" y="15"/>
                    </a:moveTo>
                    <a:cubicBezTo>
                      <a:pt x="86" y="15"/>
                      <a:pt x="86" y="15"/>
                      <a:pt x="85" y="15"/>
                    </a:cubicBezTo>
                    <a:cubicBezTo>
                      <a:pt x="86" y="15"/>
                      <a:pt x="87" y="16"/>
                      <a:pt x="87" y="15"/>
                    </a:cubicBezTo>
                    <a:close/>
                    <a:moveTo>
                      <a:pt x="23" y="17"/>
                    </a:moveTo>
                    <a:cubicBezTo>
                      <a:pt x="23" y="16"/>
                      <a:pt x="24" y="16"/>
                      <a:pt x="24" y="16"/>
                    </a:cubicBezTo>
                    <a:cubicBezTo>
                      <a:pt x="24" y="16"/>
                      <a:pt x="23" y="16"/>
                      <a:pt x="23" y="16"/>
                    </a:cubicBezTo>
                    <a:cubicBezTo>
                      <a:pt x="23" y="16"/>
                      <a:pt x="23" y="17"/>
                      <a:pt x="23" y="17"/>
                    </a:cubicBezTo>
                    <a:close/>
                    <a:moveTo>
                      <a:pt x="60" y="17"/>
                    </a:moveTo>
                    <a:cubicBezTo>
                      <a:pt x="60" y="17"/>
                      <a:pt x="60" y="16"/>
                      <a:pt x="60" y="16"/>
                    </a:cubicBezTo>
                    <a:cubicBezTo>
                      <a:pt x="59" y="17"/>
                      <a:pt x="58" y="16"/>
                      <a:pt x="58" y="16"/>
                    </a:cubicBezTo>
                    <a:cubicBezTo>
                      <a:pt x="58" y="17"/>
                      <a:pt x="56" y="16"/>
                      <a:pt x="56" y="17"/>
                    </a:cubicBezTo>
                    <a:cubicBezTo>
                      <a:pt x="56" y="17"/>
                      <a:pt x="57" y="17"/>
                      <a:pt x="58" y="17"/>
                    </a:cubicBezTo>
                    <a:cubicBezTo>
                      <a:pt x="57" y="18"/>
                      <a:pt x="56" y="18"/>
                      <a:pt x="55" y="18"/>
                    </a:cubicBezTo>
                    <a:cubicBezTo>
                      <a:pt x="55" y="18"/>
                      <a:pt x="56" y="18"/>
                      <a:pt x="56" y="19"/>
                    </a:cubicBezTo>
                    <a:cubicBezTo>
                      <a:pt x="56" y="19"/>
                      <a:pt x="56" y="18"/>
                      <a:pt x="57" y="18"/>
                    </a:cubicBezTo>
                    <a:cubicBezTo>
                      <a:pt x="57" y="19"/>
                      <a:pt x="57" y="19"/>
                      <a:pt x="57" y="19"/>
                    </a:cubicBezTo>
                    <a:cubicBezTo>
                      <a:pt x="57" y="19"/>
                      <a:pt x="57" y="19"/>
                      <a:pt x="58" y="19"/>
                    </a:cubicBezTo>
                    <a:cubicBezTo>
                      <a:pt x="57" y="19"/>
                      <a:pt x="58" y="19"/>
                      <a:pt x="58" y="18"/>
                    </a:cubicBezTo>
                    <a:cubicBezTo>
                      <a:pt x="58" y="18"/>
                      <a:pt x="58" y="18"/>
                      <a:pt x="58" y="17"/>
                    </a:cubicBezTo>
                    <a:cubicBezTo>
                      <a:pt x="59" y="17"/>
                      <a:pt x="59" y="17"/>
                      <a:pt x="60" y="17"/>
                    </a:cubicBezTo>
                    <a:close/>
                    <a:moveTo>
                      <a:pt x="18" y="16"/>
                    </a:moveTo>
                    <a:cubicBezTo>
                      <a:pt x="18" y="17"/>
                      <a:pt x="18" y="17"/>
                      <a:pt x="18" y="17"/>
                    </a:cubicBezTo>
                    <a:cubicBezTo>
                      <a:pt x="18" y="17"/>
                      <a:pt x="18" y="17"/>
                      <a:pt x="18" y="17"/>
                    </a:cubicBezTo>
                    <a:cubicBezTo>
                      <a:pt x="18" y="17"/>
                      <a:pt x="19" y="16"/>
                      <a:pt x="18" y="16"/>
                    </a:cubicBezTo>
                    <a:close/>
                    <a:moveTo>
                      <a:pt x="46" y="17"/>
                    </a:moveTo>
                    <a:cubicBezTo>
                      <a:pt x="46" y="17"/>
                      <a:pt x="46" y="17"/>
                      <a:pt x="46" y="17"/>
                    </a:cubicBezTo>
                    <a:cubicBezTo>
                      <a:pt x="46" y="18"/>
                      <a:pt x="47" y="17"/>
                      <a:pt x="48" y="17"/>
                    </a:cubicBezTo>
                    <a:cubicBezTo>
                      <a:pt x="48" y="17"/>
                      <a:pt x="48" y="17"/>
                      <a:pt x="48" y="17"/>
                    </a:cubicBezTo>
                    <a:cubicBezTo>
                      <a:pt x="48" y="17"/>
                      <a:pt x="47" y="17"/>
                      <a:pt x="47" y="17"/>
                    </a:cubicBezTo>
                    <a:cubicBezTo>
                      <a:pt x="46" y="17"/>
                      <a:pt x="45" y="17"/>
                      <a:pt x="45" y="17"/>
                    </a:cubicBezTo>
                    <a:cubicBezTo>
                      <a:pt x="45" y="17"/>
                      <a:pt x="46" y="17"/>
                      <a:pt x="46" y="17"/>
                    </a:cubicBezTo>
                    <a:close/>
                    <a:moveTo>
                      <a:pt x="55" y="17"/>
                    </a:moveTo>
                    <a:cubicBezTo>
                      <a:pt x="54" y="17"/>
                      <a:pt x="54" y="17"/>
                      <a:pt x="54" y="18"/>
                    </a:cubicBezTo>
                    <a:cubicBezTo>
                      <a:pt x="54" y="18"/>
                      <a:pt x="55" y="18"/>
                      <a:pt x="55" y="17"/>
                    </a:cubicBezTo>
                    <a:close/>
                    <a:moveTo>
                      <a:pt x="95" y="21"/>
                    </a:moveTo>
                    <a:cubicBezTo>
                      <a:pt x="96" y="21"/>
                      <a:pt x="96" y="22"/>
                      <a:pt x="96" y="22"/>
                    </a:cubicBezTo>
                    <a:cubicBezTo>
                      <a:pt x="96" y="22"/>
                      <a:pt x="97" y="22"/>
                      <a:pt x="97" y="22"/>
                    </a:cubicBezTo>
                    <a:cubicBezTo>
                      <a:pt x="97" y="22"/>
                      <a:pt x="97" y="22"/>
                      <a:pt x="97" y="22"/>
                    </a:cubicBezTo>
                    <a:cubicBezTo>
                      <a:pt x="98" y="23"/>
                      <a:pt x="100" y="23"/>
                      <a:pt x="100" y="24"/>
                    </a:cubicBezTo>
                    <a:cubicBezTo>
                      <a:pt x="100" y="24"/>
                      <a:pt x="101" y="24"/>
                      <a:pt x="101" y="24"/>
                    </a:cubicBezTo>
                    <a:cubicBezTo>
                      <a:pt x="100" y="23"/>
                      <a:pt x="98" y="22"/>
                      <a:pt x="97" y="21"/>
                    </a:cubicBezTo>
                    <a:cubicBezTo>
                      <a:pt x="96" y="21"/>
                      <a:pt x="95" y="20"/>
                      <a:pt x="95" y="20"/>
                    </a:cubicBezTo>
                    <a:cubicBezTo>
                      <a:pt x="94" y="20"/>
                      <a:pt x="94" y="19"/>
                      <a:pt x="93" y="19"/>
                    </a:cubicBezTo>
                    <a:cubicBezTo>
                      <a:pt x="92" y="20"/>
                      <a:pt x="95" y="20"/>
                      <a:pt x="95" y="21"/>
                    </a:cubicBezTo>
                    <a:close/>
                    <a:moveTo>
                      <a:pt x="70" y="20"/>
                    </a:moveTo>
                    <a:cubicBezTo>
                      <a:pt x="70" y="20"/>
                      <a:pt x="70" y="20"/>
                      <a:pt x="70" y="20"/>
                    </a:cubicBezTo>
                    <a:cubicBezTo>
                      <a:pt x="69" y="20"/>
                      <a:pt x="69" y="20"/>
                      <a:pt x="69" y="20"/>
                    </a:cubicBezTo>
                    <a:cubicBezTo>
                      <a:pt x="69" y="20"/>
                      <a:pt x="69" y="20"/>
                      <a:pt x="69" y="20"/>
                    </a:cubicBezTo>
                    <a:cubicBezTo>
                      <a:pt x="69" y="20"/>
                      <a:pt x="69" y="20"/>
                      <a:pt x="70" y="20"/>
                    </a:cubicBezTo>
                    <a:close/>
                    <a:moveTo>
                      <a:pt x="61" y="20"/>
                    </a:moveTo>
                    <a:cubicBezTo>
                      <a:pt x="61" y="20"/>
                      <a:pt x="61" y="20"/>
                      <a:pt x="62" y="20"/>
                    </a:cubicBezTo>
                    <a:cubicBezTo>
                      <a:pt x="61" y="19"/>
                      <a:pt x="60" y="20"/>
                      <a:pt x="60" y="20"/>
                    </a:cubicBezTo>
                    <a:cubicBezTo>
                      <a:pt x="60" y="20"/>
                      <a:pt x="60" y="20"/>
                      <a:pt x="60" y="20"/>
                    </a:cubicBezTo>
                    <a:cubicBezTo>
                      <a:pt x="59" y="20"/>
                      <a:pt x="56" y="20"/>
                      <a:pt x="55" y="21"/>
                    </a:cubicBezTo>
                    <a:cubicBezTo>
                      <a:pt x="55" y="21"/>
                      <a:pt x="56" y="21"/>
                      <a:pt x="56" y="21"/>
                    </a:cubicBezTo>
                    <a:cubicBezTo>
                      <a:pt x="56" y="21"/>
                      <a:pt x="56" y="21"/>
                      <a:pt x="56" y="21"/>
                    </a:cubicBezTo>
                    <a:cubicBezTo>
                      <a:pt x="59" y="21"/>
                      <a:pt x="62" y="21"/>
                      <a:pt x="64" y="20"/>
                    </a:cubicBezTo>
                    <a:cubicBezTo>
                      <a:pt x="63" y="19"/>
                      <a:pt x="61" y="21"/>
                      <a:pt x="61" y="20"/>
                    </a:cubicBezTo>
                    <a:close/>
                    <a:moveTo>
                      <a:pt x="71" y="20"/>
                    </a:moveTo>
                    <a:cubicBezTo>
                      <a:pt x="71" y="20"/>
                      <a:pt x="71" y="19"/>
                      <a:pt x="71" y="20"/>
                    </a:cubicBezTo>
                    <a:cubicBezTo>
                      <a:pt x="71" y="20"/>
                      <a:pt x="71" y="20"/>
                      <a:pt x="71" y="20"/>
                    </a:cubicBezTo>
                    <a:close/>
                    <a:moveTo>
                      <a:pt x="66" y="20"/>
                    </a:moveTo>
                    <a:cubicBezTo>
                      <a:pt x="67" y="21"/>
                      <a:pt x="68" y="20"/>
                      <a:pt x="69" y="21"/>
                    </a:cubicBezTo>
                    <a:cubicBezTo>
                      <a:pt x="69" y="21"/>
                      <a:pt x="69" y="20"/>
                      <a:pt x="69" y="20"/>
                    </a:cubicBezTo>
                    <a:cubicBezTo>
                      <a:pt x="68" y="20"/>
                      <a:pt x="67" y="19"/>
                      <a:pt x="66" y="20"/>
                    </a:cubicBezTo>
                    <a:close/>
                    <a:moveTo>
                      <a:pt x="89" y="21"/>
                    </a:moveTo>
                    <a:cubicBezTo>
                      <a:pt x="91" y="20"/>
                      <a:pt x="92" y="21"/>
                      <a:pt x="93" y="22"/>
                    </a:cubicBezTo>
                    <a:cubicBezTo>
                      <a:pt x="92" y="21"/>
                      <a:pt x="90" y="20"/>
                      <a:pt x="89" y="20"/>
                    </a:cubicBezTo>
                    <a:cubicBezTo>
                      <a:pt x="89" y="20"/>
                      <a:pt x="89" y="20"/>
                      <a:pt x="89" y="21"/>
                    </a:cubicBezTo>
                    <a:close/>
                    <a:moveTo>
                      <a:pt x="72" y="21"/>
                    </a:moveTo>
                    <a:cubicBezTo>
                      <a:pt x="72" y="20"/>
                      <a:pt x="71" y="20"/>
                      <a:pt x="70" y="21"/>
                    </a:cubicBezTo>
                    <a:cubicBezTo>
                      <a:pt x="71" y="21"/>
                      <a:pt x="72" y="21"/>
                      <a:pt x="72" y="21"/>
                    </a:cubicBezTo>
                    <a:close/>
                    <a:moveTo>
                      <a:pt x="49" y="21"/>
                    </a:moveTo>
                    <a:cubicBezTo>
                      <a:pt x="49" y="21"/>
                      <a:pt x="49" y="21"/>
                      <a:pt x="49" y="21"/>
                    </a:cubicBezTo>
                    <a:cubicBezTo>
                      <a:pt x="49" y="21"/>
                      <a:pt x="49" y="21"/>
                      <a:pt x="49" y="21"/>
                    </a:cubicBezTo>
                    <a:close/>
                    <a:moveTo>
                      <a:pt x="48" y="22"/>
                    </a:moveTo>
                    <a:cubicBezTo>
                      <a:pt x="48" y="22"/>
                      <a:pt x="48" y="21"/>
                      <a:pt x="48" y="22"/>
                    </a:cubicBezTo>
                    <a:cubicBezTo>
                      <a:pt x="47" y="22"/>
                      <a:pt x="46" y="21"/>
                      <a:pt x="46" y="22"/>
                    </a:cubicBezTo>
                    <a:cubicBezTo>
                      <a:pt x="47" y="22"/>
                      <a:pt x="48" y="22"/>
                      <a:pt x="48" y="22"/>
                    </a:cubicBezTo>
                    <a:close/>
                    <a:moveTo>
                      <a:pt x="86" y="22"/>
                    </a:moveTo>
                    <a:cubicBezTo>
                      <a:pt x="86" y="22"/>
                      <a:pt x="85" y="22"/>
                      <a:pt x="85" y="22"/>
                    </a:cubicBezTo>
                    <a:cubicBezTo>
                      <a:pt x="85" y="22"/>
                      <a:pt x="86" y="22"/>
                      <a:pt x="86" y="22"/>
                    </a:cubicBezTo>
                    <a:close/>
                    <a:moveTo>
                      <a:pt x="85" y="22"/>
                    </a:moveTo>
                    <a:cubicBezTo>
                      <a:pt x="84" y="22"/>
                      <a:pt x="84" y="22"/>
                      <a:pt x="84" y="22"/>
                    </a:cubicBezTo>
                    <a:cubicBezTo>
                      <a:pt x="84" y="22"/>
                      <a:pt x="85" y="23"/>
                      <a:pt x="85" y="22"/>
                    </a:cubicBezTo>
                    <a:close/>
                    <a:moveTo>
                      <a:pt x="63" y="22"/>
                    </a:moveTo>
                    <a:cubicBezTo>
                      <a:pt x="63" y="22"/>
                      <a:pt x="62" y="22"/>
                      <a:pt x="62" y="22"/>
                    </a:cubicBezTo>
                    <a:cubicBezTo>
                      <a:pt x="62" y="22"/>
                      <a:pt x="63" y="23"/>
                      <a:pt x="63" y="22"/>
                    </a:cubicBezTo>
                    <a:close/>
                    <a:moveTo>
                      <a:pt x="85" y="23"/>
                    </a:moveTo>
                    <a:cubicBezTo>
                      <a:pt x="85" y="23"/>
                      <a:pt x="85" y="23"/>
                      <a:pt x="84" y="23"/>
                    </a:cubicBezTo>
                    <a:cubicBezTo>
                      <a:pt x="84" y="23"/>
                      <a:pt x="84" y="23"/>
                      <a:pt x="84" y="23"/>
                    </a:cubicBezTo>
                    <a:cubicBezTo>
                      <a:pt x="84" y="23"/>
                      <a:pt x="85" y="23"/>
                      <a:pt x="85" y="23"/>
                    </a:cubicBezTo>
                    <a:close/>
                    <a:moveTo>
                      <a:pt x="55" y="23"/>
                    </a:moveTo>
                    <a:cubicBezTo>
                      <a:pt x="54" y="23"/>
                      <a:pt x="53" y="23"/>
                      <a:pt x="53" y="24"/>
                    </a:cubicBezTo>
                    <a:cubicBezTo>
                      <a:pt x="51" y="24"/>
                      <a:pt x="49" y="25"/>
                      <a:pt x="48" y="25"/>
                    </a:cubicBezTo>
                    <a:cubicBezTo>
                      <a:pt x="47" y="25"/>
                      <a:pt x="47" y="26"/>
                      <a:pt x="47" y="26"/>
                    </a:cubicBezTo>
                    <a:cubicBezTo>
                      <a:pt x="47" y="26"/>
                      <a:pt x="47" y="26"/>
                      <a:pt x="46" y="26"/>
                    </a:cubicBezTo>
                    <a:cubicBezTo>
                      <a:pt x="46" y="26"/>
                      <a:pt x="46" y="26"/>
                      <a:pt x="46" y="27"/>
                    </a:cubicBezTo>
                    <a:cubicBezTo>
                      <a:pt x="47" y="27"/>
                      <a:pt x="48" y="26"/>
                      <a:pt x="50" y="26"/>
                    </a:cubicBezTo>
                    <a:cubicBezTo>
                      <a:pt x="50" y="26"/>
                      <a:pt x="50" y="26"/>
                      <a:pt x="50" y="26"/>
                    </a:cubicBezTo>
                    <a:cubicBezTo>
                      <a:pt x="50" y="26"/>
                      <a:pt x="51" y="26"/>
                      <a:pt x="51" y="26"/>
                    </a:cubicBezTo>
                    <a:cubicBezTo>
                      <a:pt x="51" y="25"/>
                      <a:pt x="51" y="26"/>
                      <a:pt x="51" y="25"/>
                    </a:cubicBezTo>
                    <a:cubicBezTo>
                      <a:pt x="52" y="25"/>
                      <a:pt x="53" y="24"/>
                      <a:pt x="54" y="24"/>
                    </a:cubicBezTo>
                    <a:cubicBezTo>
                      <a:pt x="54" y="23"/>
                      <a:pt x="55" y="23"/>
                      <a:pt x="55" y="23"/>
                    </a:cubicBezTo>
                    <a:close/>
                    <a:moveTo>
                      <a:pt x="78" y="23"/>
                    </a:moveTo>
                    <a:cubicBezTo>
                      <a:pt x="79" y="23"/>
                      <a:pt x="79" y="23"/>
                      <a:pt x="79" y="23"/>
                    </a:cubicBezTo>
                    <a:cubicBezTo>
                      <a:pt x="79" y="23"/>
                      <a:pt x="79" y="23"/>
                      <a:pt x="79" y="23"/>
                    </a:cubicBezTo>
                    <a:cubicBezTo>
                      <a:pt x="78" y="23"/>
                      <a:pt x="78" y="23"/>
                      <a:pt x="78" y="23"/>
                    </a:cubicBezTo>
                    <a:close/>
                    <a:moveTo>
                      <a:pt x="32" y="30"/>
                    </a:moveTo>
                    <a:cubicBezTo>
                      <a:pt x="33" y="30"/>
                      <a:pt x="33" y="29"/>
                      <a:pt x="34" y="29"/>
                    </a:cubicBezTo>
                    <a:cubicBezTo>
                      <a:pt x="34" y="29"/>
                      <a:pt x="35" y="29"/>
                      <a:pt x="36" y="28"/>
                    </a:cubicBezTo>
                    <a:cubicBezTo>
                      <a:pt x="36" y="28"/>
                      <a:pt x="36" y="28"/>
                      <a:pt x="36" y="28"/>
                    </a:cubicBezTo>
                    <a:cubicBezTo>
                      <a:pt x="36" y="28"/>
                      <a:pt x="36" y="28"/>
                      <a:pt x="36" y="28"/>
                    </a:cubicBezTo>
                    <a:cubicBezTo>
                      <a:pt x="36" y="28"/>
                      <a:pt x="37" y="27"/>
                      <a:pt x="37" y="27"/>
                    </a:cubicBezTo>
                    <a:cubicBezTo>
                      <a:pt x="37" y="27"/>
                      <a:pt x="38" y="27"/>
                      <a:pt x="39" y="26"/>
                    </a:cubicBezTo>
                    <a:cubicBezTo>
                      <a:pt x="39" y="26"/>
                      <a:pt x="38" y="26"/>
                      <a:pt x="38" y="26"/>
                    </a:cubicBezTo>
                    <a:cubicBezTo>
                      <a:pt x="38" y="25"/>
                      <a:pt x="38" y="25"/>
                      <a:pt x="38" y="25"/>
                    </a:cubicBezTo>
                    <a:cubicBezTo>
                      <a:pt x="39" y="25"/>
                      <a:pt x="39" y="25"/>
                      <a:pt x="39" y="24"/>
                    </a:cubicBezTo>
                    <a:cubicBezTo>
                      <a:pt x="39" y="24"/>
                      <a:pt x="39" y="25"/>
                      <a:pt x="38" y="25"/>
                    </a:cubicBezTo>
                    <a:cubicBezTo>
                      <a:pt x="38" y="24"/>
                      <a:pt x="39" y="24"/>
                      <a:pt x="39" y="24"/>
                    </a:cubicBezTo>
                    <a:cubicBezTo>
                      <a:pt x="38" y="24"/>
                      <a:pt x="38" y="24"/>
                      <a:pt x="37" y="25"/>
                    </a:cubicBezTo>
                    <a:cubicBezTo>
                      <a:pt x="37" y="25"/>
                      <a:pt x="38" y="25"/>
                      <a:pt x="38" y="25"/>
                    </a:cubicBezTo>
                    <a:cubicBezTo>
                      <a:pt x="37" y="26"/>
                      <a:pt x="37" y="26"/>
                      <a:pt x="36" y="26"/>
                    </a:cubicBezTo>
                    <a:cubicBezTo>
                      <a:pt x="35" y="27"/>
                      <a:pt x="34" y="27"/>
                      <a:pt x="33" y="29"/>
                    </a:cubicBezTo>
                    <a:cubicBezTo>
                      <a:pt x="33" y="29"/>
                      <a:pt x="33" y="29"/>
                      <a:pt x="32" y="29"/>
                    </a:cubicBezTo>
                    <a:cubicBezTo>
                      <a:pt x="32" y="30"/>
                      <a:pt x="31" y="30"/>
                      <a:pt x="31" y="30"/>
                    </a:cubicBezTo>
                    <a:cubicBezTo>
                      <a:pt x="32" y="30"/>
                      <a:pt x="32" y="30"/>
                      <a:pt x="32" y="30"/>
                    </a:cubicBezTo>
                    <a:close/>
                    <a:moveTo>
                      <a:pt x="93" y="25"/>
                    </a:moveTo>
                    <a:cubicBezTo>
                      <a:pt x="93" y="25"/>
                      <a:pt x="94" y="25"/>
                      <a:pt x="94" y="25"/>
                    </a:cubicBezTo>
                    <a:cubicBezTo>
                      <a:pt x="94" y="25"/>
                      <a:pt x="94" y="24"/>
                      <a:pt x="93" y="25"/>
                    </a:cubicBezTo>
                    <a:close/>
                    <a:moveTo>
                      <a:pt x="103" y="25"/>
                    </a:moveTo>
                    <a:cubicBezTo>
                      <a:pt x="102" y="26"/>
                      <a:pt x="103" y="26"/>
                      <a:pt x="103" y="26"/>
                    </a:cubicBezTo>
                    <a:cubicBezTo>
                      <a:pt x="103" y="26"/>
                      <a:pt x="103" y="25"/>
                      <a:pt x="103" y="25"/>
                    </a:cubicBezTo>
                    <a:close/>
                    <a:moveTo>
                      <a:pt x="87" y="26"/>
                    </a:moveTo>
                    <a:cubicBezTo>
                      <a:pt x="87" y="26"/>
                      <a:pt x="86" y="26"/>
                      <a:pt x="86" y="26"/>
                    </a:cubicBezTo>
                    <a:cubicBezTo>
                      <a:pt x="86" y="26"/>
                      <a:pt x="87" y="26"/>
                      <a:pt x="87" y="26"/>
                    </a:cubicBezTo>
                    <a:close/>
                    <a:moveTo>
                      <a:pt x="106" y="27"/>
                    </a:moveTo>
                    <a:cubicBezTo>
                      <a:pt x="106" y="26"/>
                      <a:pt x="105" y="26"/>
                      <a:pt x="104" y="26"/>
                    </a:cubicBezTo>
                    <a:cubicBezTo>
                      <a:pt x="104" y="26"/>
                      <a:pt x="104" y="26"/>
                      <a:pt x="104" y="26"/>
                    </a:cubicBezTo>
                    <a:cubicBezTo>
                      <a:pt x="105" y="26"/>
                      <a:pt x="105" y="27"/>
                      <a:pt x="106" y="27"/>
                    </a:cubicBezTo>
                    <a:close/>
                    <a:moveTo>
                      <a:pt x="22" y="27"/>
                    </a:moveTo>
                    <a:cubicBezTo>
                      <a:pt x="22" y="27"/>
                      <a:pt x="23" y="27"/>
                      <a:pt x="23" y="26"/>
                    </a:cubicBezTo>
                    <a:cubicBezTo>
                      <a:pt x="22" y="26"/>
                      <a:pt x="22" y="26"/>
                      <a:pt x="22" y="26"/>
                    </a:cubicBezTo>
                    <a:cubicBezTo>
                      <a:pt x="22" y="27"/>
                      <a:pt x="21" y="27"/>
                      <a:pt x="22" y="27"/>
                    </a:cubicBezTo>
                    <a:close/>
                    <a:moveTo>
                      <a:pt x="43" y="28"/>
                    </a:moveTo>
                    <a:cubicBezTo>
                      <a:pt x="43" y="28"/>
                      <a:pt x="43" y="27"/>
                      <a:pt x="43" y="27"/>
                    </a:cubicBezTo>
                    <a:cubicBezTo>
                      <a:pt x="42" y="28"/>
                      <a:pt x="42" y="28"/>
                      <a:pt x="41" y="28"/>
                    </a:cubicBezTo>
                    <a:cubicBezTo>
                      <a:pt x="41" y="28"/>
                      <a:pt x="42" y="28"/>
                      <a:pt x="42" y="29"/>
                    </a:cubicBezTo>
                    <a:cubicBezTo>
                      <a:pt x="42" y="28"/>
                      <a:pt x="43" y="28"/>
                      <a:pt x="43" y="28"/>
                    </a:cubicBezTo>
                    <a:close/>
                    <a:moveTo>
                      <a:pt x="97" y="31"/>
                    </a:moveTo>
                    <a:cubicBezTo>
                      <a:pt x="97" y="30"/>
                      <a:pt x="96" y="30"/>
                      <a:pt x="96" y="30"/>
                    </a:cubicBezTo>
                    <a:cubicBezTo>
                      <a:pt x="95" y="30"/>
                      <a:pt x="95" y="30"/>
                      <a:pt x="95" y="30"/>
                    </a:cubicBezTo>
                    <a:cubicBezTo>
                      <a:pt x="95" y="30"/>
                      <a:pt x="96" y="31"/>
                      <a:pt x="97" y="31"/>
                    </a:cubicBezTo>
                    <a:close/>
                    <a:moveTo>
                      <a:pt x="46" y="31"/>
                    </a:moveTo>
                    <a:cubicBezTo>
                      <a:pt x="46" y="31"/>
                      <a:pt x="46" y="31"/>
                      <a:pt x="46" y="31"/>
                    </a:cubicBezTo>
                    <a:cubicBezTo>
                      <a:pt x="46" y="31"/>
                      <a:pt x="46" y="31"/>
                      <a:pt x="46" y="31"/>
                    </a:cubicBezTo>
                    <a:close/>
                    <a:moveTo>
                      <a:pt x="124" y="34"/>
                    </a:moveTo>
                    <a:cubicBezTo>
                      <a:pt x="124" y="33"/>
                      <a:pt x="123" y="33"/>
                      <a:pt x="123" y="31"/>
                    </a:cubicBezTo>
                    <a:cubicBezTo>
                      <a:pt x="123" y="31"/>
                      <a:pt x="122" y="31"/>
                      <a:pt x="122" y="32"/>
                    </a:cubicBezTo>
                    <a:cubicBezTo>
                      <a:pt x="123" y="33"/>
                      <a:pt x="123" y="34"/>
                      <a:pt x="124" y="34"/>
                    </a:cubicBezTo>
                    <a:close/>
                    <a:moveTo>
                      <a:pt x="69" y="33"/>
                    </a:moveTo>
                    <a:cubicBezTo>
                      <a:pt x="68" y="33"/>
                      <a:pt x="68" y="33"/>
                      <a:pt x="67" y="33"/>
                    </a:cubicBezTo>
                    <a:cubicBezTo>
                      <a:pt x="68" y="33"/>
                      <a:pt x="69" y="33"/>
                      <a:pt x="69" y="33"/>
                    </a:cubicBezTo>
                    <a:close/>
                    <a:moveTo>
                      <a:pt x="69" y="33"/>
                    </a:moveTo>
                    <a:cubicBezTo>
                      <a:pt x="70" y="33"/>
                      <a:pt x="70" y="33"/>
                      <a:pt x="70" y="33"/>
                    </a:cubicBezTo>
                    <a:cubicBezTo>
                      <a:pt x="70" y="33"/>
                      <a:pt x="69" y="33"/>
                      <a:pt x="69" y="33"/>
                    </a:cubicBezTo>
                    <a:close/>
                    <a:moveTo>
                      <a:pt x="32" y="34"/>
                    </a:moveTo>
                    <a:cubicBezTo>
                      <a:pt x="31" y="34"/>
                      <a:pt x="31" y="33"/>
                      <a:pt x="31" y="33"/>
                    </a:cubicBezTo>
                    <a:cubicBezTo>
                      <a:pt x="31" y="33"/>
                      <a:pt x="30" y="33"/>
                      <a:pt x="30" y="34"/>
                    </a:cubicBezTo>
                    <a:cubicBezTo>
                      <a:pt x="31" y="34"/>
                      <a:pt x="31" y="34"/>
                      <a:pt x="32" y="34"/>
                    </a:cubicBezTo>
                    <a:close/>
                    <a:moveTo>
                      <a:pt x="63" y="33"/>
                    </a:moveTo>
                    <a:cubicBezTo>
                      <a:pt x="64" y="34"/>
                      <a:pt x="64" y="33"/>
                      <a:pt x="65" y="33"/>
                    </a:cubicBezTo>
                    <a:cubicBezTo>
                      <a:pt x="64" y="33"/>
                      <a:pt x="63" y="33"/>
                      <a:pt x="63" y="33"/>
                    </a:cubicBezTo>
                    <a:close/>
                    <a:moveTo>
                      <a:pt x="63" y="35"/>
                    </a:moveTo>
                    <a:cubicBezTo>
                      <a:pt x="63" y="35"/>
                      <a:pt x="63" y="35"/>
                      <a:pt x="63" y="34"/>
                    </a:cubicBezTo>
                    <a:cubicBezTo>
                      <a:pt x="63" y="34"/>
                      <a:pt x="63" y="34"/>
                      <a:pt x="63" y="34"/>
                    </a:cubicBezTo>
                    <a:cubicBezTo>
                      <a:pt x="63" y="35"/>
                      <a:pt x="63" y="35"/>
                      <a:pt x="63" y="35"/>
                    </a:cubicBezTo>
                    <a:close/>
                    <a:moveTo>
                      <a:pt x="66" y="36"/>
                    </a:moveTo>
                    <a:cubicBezTo>
                      <a:pt x="66" y="36"/>
                      <a:pt x="65" y="36"/>
                      <a:pt x="65" y="37"/>
                    </a:cubicBezTo>
                    <a:cubicBezTo>
                      <a:pt x="65" y="37"/>
                      <a:pt x="66" y="36"/>
                      <a:pt x="66" y="36"/>
                    </a:cubicBezTo>
                    <a:close/>
                    <a:moveTo>
                      <a:pt x="39" y="37"/>
                    </a:moveTo>
                    <a:cubicBezTo>
                      <a:pt x="39" y="37"/>
                      <a:pt x="40" y="37"/>
                      <a:pt x="40" y="36"/>
                    </a:cubicBezTo>
                    <a:cubicBezTo>
                      <a:pt x="39" y="37"/>
                      <a:pt x="39" y="37"/>
                      <a:pt x="39" y="37"/>
                    </a:cubicBezTo>
                    <a:close/>
                    <a:moveTo>
                      <a:pt x="35" y="37"/>
                    </a:moveTo>
                    <a:cubicBezTo>
                      <a:pt x="35" y="37"/>
                      <a:pt x="35" y="37"/>
                      <a:pt x="35" y="37"/>
                    </a:cubicBezTo>
                    <a:cubicBezTo>
                      <a:pt x="35" y="37"/>
                      <a:pt x="35" y="37"/>
                      <a:pt x="35" y="37"/>
                    </a:cubicBezTo>
                    <a:cubicBezTo>
                      <a:pt x="35" y="37"/>
                      <a:pt x="34" y="37"/>
                      <a:pt x="34" y="37"/>
                    </a:cubicBezTo>
                    <a:cubicBezTo>
                      <a:pt x="34" y="37"/>
                      <a:pt x="34" y="37"/>
                      <a:pt x="34" y="38"/>
                    </a:cubicBezTo>
                    <a:cubicBezTo>
                      <a:pt x="34" y="38"/>
                      <a:pt x="35" y="37"/>
                      <a:pt x="35" y="37"/>
                    </a:cubicBezTo>
                    <a:cubicBezTo>
                      <a:pt x="35" y="37"/>
                      <a:pt x="35" y="37"/>
                      <a:pt x="35" y="37"/>
                    </a:cubicBezTo>
                    <a:cubicBezTo>
                      <a:pt x="35" y="37"/>
                      <a:pt x="35" y="37"/>
                      <a:pt x="35" y="37"/>
                    </a:cubicBezTo>
                    <a:cubicBezTo>
                      <a:pt x="35" y="37"/>
                      <a:pt x="35" y="37"/>
                      <a:pt x="35" y="37"/>
                    </a:cubicBezTo>
                    <a:close/>
                    <a:moveTo>
                      <a:pt x="33" y="37"/>
                    </a:moveTo>
                    <a:cubicBezTo>
                      <a:pt x="33" y="37"/>
                      <a:pt x="34" y="37"/>
                      <a:pt x="34" y="37"/>
                    </a:cubicBezTo>
                    <a:cubicBezTo>
                      <a:pt x="33" y="37"/>
                      <a:pt x="33" y="37"/>
                      <a:pt x="33" y="37"/>
                    </a:cubicBezTo>
                    <a:close/>
                    <a:moveTo>
                      <a:pt x="116" y="40"/>
                    </a:moveTo>
                    <a:cubicBezTo>
                      <a:pt x="116" y="41"/>
                      <a:pt x="117" y="42"/>
                      <a:pt x="118" y="42"/>
                    </a:cubicBezTo>
                    <a:cubicBezTo>
                      <a:pt x="119" y="43"/>
                      <a:pt x="119" y="44"/>
                      <a:pt x="119" y="43"/>
                    </a:cubicBezTo>
                    <a:cubicBezTo>
                      <a:pt x="119" y="42"/>
                      <a:pt x="118" y="42"/>
                      <a:pt x="118" y="41"/>
                    </a:cubicBezTo>
                    <a:cubicBezTo>
                      <a:pt x="117" y="40"/>
                      <a:pt x="116" y="39"/>
                      <a:pt x="116" y="38"/>
                    </a:cubicBezTo>
                    <a:cubicBezTo>
                      <a:pt x="115" y="38"/>
                      <a:pt x="115" y="38"/>
                      <a:pt x="115" y="38"/>
                    </a:cubicBezTo>
                    <a:cubicBezTo>
                      <a:pt x="116" y="38"/>
                      <a:pt x="116" y="39"/>
                      <a:pt x="117" y="40"/>
                    </a:cubicBezTo>
                    <a:cubicBezTo>
                      <a:pt x="117" y="40"/>
                      <a:pt x="116" y="40"/>
                      <a:pt x="116" y="40"/>
                    </a:cubicBezTo>
                    <a:close/>
                    <a:moveTo>
                      <a:pt x="23" y="38"/>
                    </a:moveTo>
                    <a:cubicBezTo>
                      <a:pt x="22" y="39"/>
                      <a:pt x="22" y="39"/>
                      <a:pt x="22" y="40"/>
                    </a:cubicBezTo>
                    <a:cubicBezTo>
                      <a:pt x="22" y="39"/>
                      <a:pt x="22" y="39"/>
                      <a:pt x="23" y="38"/>
                    </a:cubicBezTo>
                    <a:close/>
                    <a:moveTo>
                      <a:pt x="19" y="41"/>
                    </a:moveTo>
                    <a:cubicBezTo>
                      <a:pt x="19" y="40"/>
                      <a:pt x="19" y="40"/>
                      <a:pt x="19" y="39"/>
                    </a:cubicBezTo>
                    <a:cubicBezTo>
                      <a:pt x="19" y="40"/>
                      <a:pt x="18" y="40"/>
                      <a:pt x="19" y="41"/>
                    </a:cubicBezTo>
                    <a:close/>
                    <a:moveTo>
                      <a:pt x="31" y="40"/>
                    </a:moveTo>
                    <a:cubicBezTo>
                      <a:pt x="31" y="40"/>
                      <a:pt x="32" y="40"/>
                      <a:pt x="32" y="39"/>
                    </a:cubicBezTo>
                    <a:cubicBezTo>
                      <a:pt x="32" y="39"/>
                      <a:pt x="31" y="39"/>
                      <a:pt x="31" y="39"/>
                    </a:cubicBezTo>
                    <a:cubicBezTo>
                      <a:pt x="31" y="40"/>
                      <a:pt x="31" y="40"/>
                      <a:pt x="31" y="40"/>
                    </a:cubicBezTo>
                    <a:close/>
                    <a:moveTo>
                      <a:pt x="78" y="40"/>
                    </a:moveTo>
                    <a:cubicBezTo>
                      <a:pt x="78" y="39"/>
                      <a:pt x="77" y="39"/>
                      <a:pt x="77" y="39"/>
                    </a:cubicBezTo>
                    <a:cubicBezTo>
                      <a:pt x="77" y="40"/>
                      <a:pt x="77" y="40"/>
                      <a:pt x="78" y="40"/>
                    </a:cubicBezTo>
                    <a:close/>
                    <a:moveTo>
                      <a:pt x="12" y="41"/>
                    </a:moveTo>
                    <a:cubicBezTo>
                      <a:pt x="13" y="41"/>
                      <a:pt x="13" y="40"/>
                      <a:pt x="12" y="40"/>
                    </a:cubicBezTo>
                    <a:cubicBezTo>
                      <a:pt x="12" y="41"/>
                      <a:pt x="12" y="41"/>
                      <a:pt x="12" y="41"/>
                    </a:cubicBezTo>
                    <a:close/>
                    <a:moveTo>
                      <a:pt x="54" y="41"/>
                    </a:moveTo>
                    <a:cubicBezTo>
                      <a:pt x="54" y="40"/>
                      <a:pt x="52" y="41"/>
                      <a:pt x="52" y="41"/>
                    </a:cubicBezTo>
                    <a:cubicBezTo>
                      <a:pt x="52" y="42"/>
                      <a:pt x="53" y="41"/>
                      <a:pt x="54" y="41"/>
                    </a:cubicBezTo>
                    <a:close/>
                    <a:moveTo>
                      <a:pt x="28" y="44"/>
                    </a:moveTo>
                    <a:cubicBezTo>
                      <a:pt x="28" y="43"/>
                      <a:pt x="28" y="43"/>
                      <a:pt x="28" y="43"/>
                    </a:cubicBezTo>
                    <a:cubicBezTo>
                      <a:pt x="28" y="43"/>
                      <a:pt x="28" y="43"/>
                      <a:pt x="28" y="43"/>
                    </a:cubicBezTo>
                    <a:cubicBezTo>
                      <a:pt x="28" y="42"/>
                      <a:pt x="28" y="42"/>
                      <a:pt x="28" y="42"/>
                    </a:cubicBezTo>
                    <a:cubicBezTo>
                      <a:pt x="29" y="41"/>
                      <a:pt x="28" y="41"/>
                      <a:pt x="28" y="41"/>
                    </a:cubicBezTo>
                    <a:cubicBezTo>
                      <a:pt x="28" y="41"/>
                      <a:pt x="27" y="43"/>
                      <a:pt x="26" y="44"/>
                    </a:cubicBezTo>
                    <a:cubicBezTo>
                      <a:pt x="26" y="44"/>
                      <a:pt x="25" y="45"/>
                      <a:pt x="25" y="46"/>
                    </a:cubicBezTo>
                    <a:cubicBezTo>
                      <a:pt x="25" y="46"/>
                      <a:pt x="25" y="47"/>
                      <a:pt x="25" y="47"/>
                    </a:cubicBezTo>
                    <a:cubicBezTo>
                      <a:pt x="26" y="46"/>
                      <a:pt x="27" y="44"/>
                      <a:pt x="28" y="44"/>
                    </a:cubicBezTo>
                    <a:close/>
                    <a:moveTo>
                      <a:pt x="40" y="41"/>
                    </a:moveTo>
                    <a:cubicBezTo>
                      <a:pt x="40" y="42"/>
                      <a:pt x="40" y="42"/>
                      <a:pt x="39" y="42"/>
                    </a:cubicBezTo>
                    <a:cubicBezTo>
                      <a:pt x="39" y="42"/>
                      <a:pt x="39" y="42"/>
                      <a:pt x="40" y="42"/>
                    </a:cubicBezTo>
                    <a:cubicBezTo>
                      <a:pt x="40" y="42"/>
                      <a:pt x="41" y="42"/>
                      <a:pt x="40" y="41"/>
                    </a:cubicBezTo>
                    <a:close/>
                    <a:moveTo>
                      <a:pt x="49" y="42"/>
                    </a:moveTo>
                    <a:cubicBezTo>
                      <a:pt x="50" y="42"/>
                      <a:pt x="50" y="42"/>
                      <a:pt x="50" y="41"/>
                    </a:cubicBezTo>
                    <a:cubicBezTo>
                      <a:pt x="50" y="42"/>
                      <a:pt x="49" y="42"/>
                      <a:pt x="48" y="43"/>
                    </a:cubicBezTo>
                    <a:cubicBezTo>
                      <a:pt x="49" y="43"/>
                      <a:pt x="49" y="42"/>
                      <a:pt x="49" y="42"/>
                    </a:cubicBezTo>
                    <a:close/>
                    <a:moveTo>
                      <a:pt x="11" y="57"/>
                    </a:moveTo>
                    <a:cubicBezTo>
                      <a:pt x="11" y="56"/>
                      <a:pt x="12" y="55"/>
                      <a:pt x="12" y="54"/>
                    </a:cubicBezTo>
                    <a:cubicBezTo>
                      <a:pt x="12" y="54"/>
                      <a:pt x="12" y="54"/>
                      <a:pt x="12" y="54"/>
                    </a:cubicBezTo>
                    <a:cubicBezTo>
                      <a:pt x="12" y="54"/>
                      <a:pt x="12" y="54"/>
                      <a:pt x="13" y="54"/>
                    </a:cubicBezTo>
                    <a:cubicBezTo>
                      <a:pt x="13" y="54"/>
                      <a:pt x="13" y="53"/>
                      <a:pt x="13" y="54"/>
                    </a:cubicBezTo>
                    <a:cubicBezTo>
                      <a:pt x="13" y="52"/>
                      <a:pt x="15" y="50"/>
                      <a:pt x="15" y="48"/>
                    </a:cubicBezTo>
                    <a:cubicBezTo>
                      <a:pt x="17" y="46"/>
                      <a:pt x="19" y="44"/>
                      <a:pt x="20" y="42"/>
                    </a:cubicBezTo>
                    <a:cubicBezTo>
                      <a:pt x="19" y="42"/>
                      <a:pt x="19" y="42"/>
                      <a:pt x="19" y="42"/>
                    </a:cubicBezTo>
                    <a:cubicBezTo>
                      <a:pt x="19" y="43"/>
                      <a:pt x="18" y="43"/>
                      <a:pt x="18" y="44"/>
                    </a:cubicBezTo>
                    <a:cubicBezTo>
                      <a:pt x="18" y="44"/>
                      <a:pt x="18" y="44"/>
                      <a:pt x="17" y="44"/>
                    </a:cubicBezTo>
                    <a:cubicBezTo>
                      <a:pt x="15" y="47"/>
                      <a:pt x="13" y="50"/>
                      <a:pt x="12" y="54"/>
                    </a:cubicBezTo>
                    <a:cubicBezTo>
                      <a:pt x="12" y="54"/>
                      <a:pt x="12" y="54"/>
                      <a:pt x="12" y="54"/>
                    </a:cubicBezTo>
                    <a:cubicBezTo>
                      <a:pt x="11" y="54"/>
                      <a:pt x="11" y="54"/>
                      <a:pt x="11" y="54"/>
                    </a:cubicBezTo>
                    <a:cubicBezTo>
                      <a:pt x="11" y="55"/>
                      <a:pt x="11" y="54"/>
                      <a:pt x="11" y="55"/>
                    </a:cubicBezTo>
                    <a:cubicBezTo>
                      <a:pt x="11" y="55"/>
                      <a:pt x="11" y="56"/>
                      <a:pt x="11" y="57"/>
                    </a:cubicBezTo>
                    <a:close/>
                    <a:moveTo>
                      <a:pt x="46" y="45"/>
                    </a:moveTo>
                    <a:cubicBezTo>
                      <a:pt x="46" y="45"/>
                      <a:pt x="45" y="46"/>
                      <a:pt x="45" y="46"/>
                    </a:cubicBezTo>
                    <a:cubicBezTo>
                      <a:pt x="46" y="45"/>
                      <a:pt x="47" y="44"/>
                      <a:pt x="48" y="44"/>
                    </a:cubicBezTo>
                    <a:cubicBezTo>
                      <a:pt x="50" y="43"/>
                      <a:pt x="52" y="43"/>
                      <a:pt x="53" y="42"/>
                    </a:cubicBezTo>
                    <a:cubicBezTo>
                      <a:pt x="51" y="42"/>
                      <a:pt x="50" y="43"/>
                      <a:pt x="48" y="43"/>
                    </a:cubicBezTo>
                    <a:cubicBezTo>
                      <a:pt x="48" y="44"/>
                      <a:pt x="47" y="44"/>
                      <a:pt x="46" y="45"/>
                    </a:cubicBezTo>
                    <a:close/>
                    <a:moveTo>
                      <a:pt x="33" y="42"/>
                    </a:moveTo>
                    <a:cubicBezTo>
                      <a:pt x="33" y="43"/>
                      <a:pt x="33" y="43"/>
                      <a:pt x="32" y="43"/>
                    </a:cubicBezTo>
                    <a:cubicBezTo>
                      <a:pt x="33" y="44"/>
                      <a:pt x="34" y="43"/>
                      <a:pt x="33" y="42"/>
                    </a:cubicBezTo>
                    <a:close/>
                    <a:moveTo>
                      <a:pt x="120" y="44"/>
                    </a:moveTo>
                    <a:cubicBezTo>
                      <a:pt x="120" y="44"/>
                      <a:pt x="120" y="44"/>
                      <a:pt x="120" y="44"/>
                    </a:cubicBezTo>
                    <a:cubicBezTo>
                      <a:pt x="120" y="44"/>
                      <a:pt x="120" y="44"/>
                      <a:pt x="119" y="44"/>
                    </a:cubicBezTo>
                    <a:cubicBezTo>
                      <a:pt x="120" y="44"/>
                      <a:pt x="120" y="44"/>
                      <a:pt x="119" y="44"/>
                    </a:cubicBezTo>
                    <a:cubicBezTo>
                      <a:pt x="120" y="44"/>
                      <a:pt x="120" y="44"/>
                      <a:pt x="120" y="44"/>
                    </a:cubicBezTo>
                    <a:close/>
                    <a:moveTo>
                      <a:pt x="17" y="49"/>
                    </a:moveTo>
                    <a:cubicBezTo>
                      <a:pt x="16" y="49"/>
                      <a:pt x="16" y="49"/>
                      <a:pt x="16" y="49"/>
                    </a:cubicBezTo>
                    <a:cubicBezTo>
                      <a:pt x="16" y="50"/>
                      <a:pt x="16" y="50"/>
                      <a:pt x="16" y="51"/>
                    </a:cubicBezTo>
                    <a:cubicBezTo>
                      <a:pt x="17" y="50"/>
                      <a:pt x="17" y="49"/>
                      <a:pt x="18" y="49"/>
                    </a:cubicBezTo>
                    <a:cubicBezTo>
                      <a:pt x="18" y="49"/>
                      <a:pt x="18" y="49"/>
                      <a:pt x="18" y="49"/>
                    </a:cubicBezTo>
                    <a:cubicBezTo>
                      <a:pt x="19" y="49"/>
                      <a:pt x="18" y="49"/>
                      <a:pt x="19" y="49"/>
                    </a:cubicBezTo>
                    <a:cubicBezTo>
                      <a:pt x="19" y="48"/>
                      <a:pt x="19" y="48"/>
                      <a:pt x="19" y="48"/>
                    </a:cubicBezTo>
                    <a:cubicBezTo>
                      <a:pt x="19" y="48"/>
                      <a:pt x="19" y="48"/>
                      <a:pt x="19" y="47"/>
                    </a:cubicBezTo>
                    <a:cubicBezTo>
                      <a:pt x="19" y="46"/>
                      <a:pt x="20" y="45"/>
                      <a:pt x="21" y="44"/>
                    </a:cubicBezTo>
                    <a:cubicBezTo>
                      <a:pt x="20" y="44"/>
                      <a:pt x="20" y="45"/>
                      <a:pt x="19" y="45"/>
                    </a:cubicBezTo>
                    <a:cubicBezTo>
                      <a:pt x="19" y="46"/>
                      <a:pt x="18" y="46"/>
                      <a:pt x="18" y="47"/>
                    </a:cubicBezTo>
                    <a:cubicBezTo>
                      <a:pt x="18" y="47"/>
                      <a:pt x="17" y="48"/>
                      <a:pt x="17" y="49"/>
                    </a:cubicBezTo>
                    <a:close/>
                    <a:moveTo>
                      <a:pt x="19" y="48"/>
                    </a:moveTo>
                    <a:cubicBezTo>
                      <a:pt x="18" y="48"/>
                      <a:pt x="19" y="48"/>
                      <a:pt x="18" y="48"/>
                    </a:cubicBezTo>
                    <a:cubicBezTo>
                      <a:pt x="18" y="48"/>
                      <a:pt x="18" y="48"/>
                      <a:pt x="19" y="48"/>
                    </a:cubicBezTo>
                    <a:close/>
                    <a:moveTo>
                      <a:pt x="32" y="44"/>
                    </a:moveTo>
                    <a:cubicBezTo>
                      <a:pt x="32" y="45"/>
                      <a:pt x="32" y="45"/>
                      <a:pt x="32" y="45"/>
                    </a:cubicBezTo>
                    <a:cubicBezTo>
                      <a:pt x="32" y="45"/>
                      <a:pt x="32" y="45"/>
                      <a:pt x="32" y="45"/>
                    </a:cubicBezTo>
                    <a:cubicBezTo>
                      <a:pt x="32" y="45"/>
                      <a:pt x="32" y="44"/>
                      <a:pt x="32" y="44"/>
                    </a:cubicBezTo>
                    <a:close/>
                    <a:moveTo>
                      <a:pt x="137" y="50"/>
                    </a:moveTo>
                    <a:cubicBezTo>
                      <a:pt x="138" y="50"/>
                      <a:pt x="138" y="51"/>
                      <a:pt x="138" y="52"/>
                    </a:cubicBezTo>
                    <a:cubicBezTo>
                      <a:pt x="138" y="50"/>
                      <a:pt x="137" y="48"/>
                      <a:pt x="138" y="46"/>
                    </a:cubicBezTo>
                    <a:cubicBezTo>
                      <a:pt x="137" y="46"/>
                      <a:pt x="137" y="45"/>
                      <a:pt x="135" y="45"/>
                    </a:cubicBezTo>
                    <a:cubicBezTo>
                      <a:pt x="135" y="46"/>
                      <a:pt x="136" y="47"/>
                      <a:pt x="136" y="48"/>
                    </a:cubicBezTo>
                    <a:cubicBezTo>
                      <a:pt x="137" y="48"/>
                      <a:pt x="138" y="49"/>
                      <a:pt x="137" y="50"/>
                    </a:cubicBezTo>
                    <a:close/>
                    <a:moveTo>
                      <a:pt x="56" y="46"/>
                    </a:moveTo>
                    <a:cubicBezTo>
                      <a:pt x="55" y="46"/>
                      <a:pt x="55" y="46"/>
                      <a:pt x="55" y="47"/>
                    </a:cubicBezTo>
                    <a:cubicBezTo>
                      <a:pt x="55" y="47"/>
                      <a:pt x="56" y="47"/>
                      <a:pt x="56" y="46"/>
                    </a:cubicBezTo>
                    <a:close/>
                    <a:moveTo>
                      <a:pt x="21" y="48"/>
                    </a:moveTo>
                    <a:cubicBezTo>
                      <a:pt x="21" y="48"/>
                      <a:pt x="21" y="48"/>
                      <a:pt x="21" y="49"/>
                    </a:cubicBezTo>
                    <a:cubicBezTo>
                      <a:pt x="21" y="48"/>
                      <a:pt x="22" y="47"/>
                      <a:pt x="22" y="47"/>
                    </a:cubicBezTo>
                    <a:cubicBezTo>
                      <a:pt x="22" y="47"/>
                      <a:pt x="21" y="48"/>
                      <a:pt x="21" y="48"/>
                    </a:cubicBezTo>
                    <a:close/>
                    <a:moveTo>
                      <a:pt x="54" y="47"/>
                    </a:moveTo>
                    <a:cubicBezTo>
                      <a:pt x="54" y="47"/>
                      <a:pt x="54" y="47"/>
                      <a:pt x="54" y="47"/>
                    </a:cubicBezTo>
                    <a:cubicBezTo>
                      <a:pt x="54" y="47"/>
                      <a:pt x="53" y="47"/>
                      <a:pt x="54" y="47"/>
                    </a:cubicBezTo>
                    <a:close/>
                    <a:moveTo>
                      <a:pt x="129" y="53"/>
                    </a:moveTo>
                    <a:cubicBezTo>
                      <a:pt x="128" y="52"/>
                      <a:pt x="129" y="51"/>
                      <a:pt x="129" y="50"/>
                    </a:cubicBezTo>
                    <a:cubicBezTo>
                      <a:pt x="129" y="50"/>
                      <a:pt x="128" y="50"/>
                      <a:pt x="128" y="49"/>
                    </a:cubicBezTo>
                    <a:cubicBezTo>
                      <a:pt x="128" y="49"/>
                      <a:pt x="129" y="49"/>
                      <a:pt x="129" y="49"/>
                    </a:cubicBezTo>
                    <a:cubicBezTo>
                      <a:pt x="128" y="48"/>
                      <a:pt x="128" y="47"/>
                      <a:pt x="127" y="47"/>
                    </a:cubicBezTo>
                    <a:cubicBezTo>
                      <a:pt x="127" y="48"/>
                      <a:pt x="126" y="48"/>
                      <a:pt x="126" y="49"/>
                    </a:cubicBezTo>
                    <a:cubicBezTo>
                      <a:pt x="126" y="50"/>
                      <a:pt x="127" y="51"/>
                      <a:pt x="129" y="53"/>
                    </a:cubicBezTo>
                    <a:close/>
                    <a:moveTo>
                      <a:pt x="36" y="47"/>
                    </a:moveTo>
                    <a:cubicBezTo>
                      <a:pt x="35" y="48"/>
                      <a:pt x="35" y="48"/>
                      <a:pt x="35" y="48"/>
                    </a:cubicBezTo>
                    <a:cubicBezTo>
                      <a:pt x="35" y="48"/>
                      <a:pt x="35" y="48"/>
                      <a:pt x="35" y="48"/>
                    </a:cubicBezTo>
                    <a:cubicBezTo>
                      <a:pt x="35" y="48"/>
                      <a:pt x="36" y="48"/>
                      <a:pt x="36" y="47"/>
                    </a:cubicBezTo>
                    <a:close/>
                    <a:moveTo>
                      <a:pt x="123" y="47"/>
                    </a:moveTo>
                    <a:cubicBezTo>
                      <a:pt x="123" y="48"/>
                      <a:pt x="123" y="48"/>
                      <a:pt x="123" y="48"/>
                    </a:cubicBezTo>
                    <a:cubicBezTo>
                      <a:pt x="123" y="48"/>
                      <a:pt x="123" y="47"/>
                      <a:pt x="123" y="47"/>
                    </a:cubicBezTo>
                    <a:close/>
                    <a:moveTo>
                      <a:pt x="39" y="48"/>
                    </a:moveTo>
                    <a:cubicBezTo>
                      <a:pt x="39" y="48"/>
                      <a:pt x="39" y="48"/>
                      <a:pt x="39" y="48"/>
                    </a:cubicBezTo>
                    <a:cubicBezTo>
                      <a:pt x="39" y="48"/>
                      <a:pt x="39" y="48"/>
                      <a:pt x="39" y="48"/>
                    </a:cubicBezTo>
                    <a:close/>
                    <a:moveTo>
                      <a:pt x="6" y="50"/>
                    </a:moveTo>
                    <a:cubicBezTo>
                      <a:pt x="6" y="50"/>
                      <a:pt x="6" y="50"/>
                      <a:pt x="6" y="50"/>
                    </a:cubicBezTo>
                    <a:cubicBezTo>
                      <a:pt x="6" y="49"/>
                      <a:pt x="7" y="48"/>
                      <a:pt x="7" y="48"/>
                    </a:cubicBezTo>
                    <a:cubicBezTo>
                      <a:pt x="7" y="48"/>
                      <a:pt x="7" y="48"/>
                      <a:pt x="7" y="48"/>
                    </a:cubicBezTo>
                    <a:cubicBezTo>
                      <a:pt x="7" y="49"/>
                      <a:pt x="6" y="49"/>
                      <a:pt x="6" y="50"/>
                    </a:cubicBezTo>
                    <a:close/>
                    <a:moveTo>
                      <a:pt x="35" y="49"/>
                    </a:moveTo>
                    <a:cubicBezTo>
                      <a:pt x="36" y="49"/>
                      <a:pt x="36" y="48"/>
                      <a:pt x="36" y="48"/>
                    </a:cubicBezTo>
                    <a:cubicBezTo>
                      <a:pt x="35" y="48"/>
                      <a:pt x="35" y="48"/>
                      <a:pt x="35" y="48"/>
                    </a:cubicBezTo>
                    <a:cubicBezTo>
                      <a:pt x="35" y="48"/>
                      <a:pt x="35" y="48"/>
                      <a:pt x="35" y="49"/>
                    </a:cubicBezTo>
                    <a:close/>
                    <a:moveTo>
                      <a:pt x="122" y="49"/>
                    </a:moveTo>
                    <a:cubicBezTo>
                      <a:pt x="122" y="49"/>
                      <a:pt x="122" y="49"/>
                      <a:pt x="122" y="49"/>
                    </a:cubicBezTo>
                    <a:cubicBezTo>
                      <a:pt x="122" y="49"/>
                      <a:pt x="122" y="49"/>
                      <a:pt x="122" y="49"/>
                    </a:cubicBezTo>
                    <a:close/>
                    <a:moveTo>
                      <a:pt x="123" y="49"/>
                    </a:moveTo>
                    <a:cubicBezTo>
                      <a:pt x="123" y="49"/>
                      <a:pt x="123" y="50"/>
                      <a:pt x="123" y="50"/>
                    </a:cubicBezTo>
                    <a:cubicBezTo>
                      <a:pt x="123" y="50"/>
                      <a:pt x="123" y="49"/>
                      <a:pt x="123" y="49"/>
                    </a:cubicBezTo>
                    <a:cubicBezTo>
                      <a:pt x="124" y="49"/>
                      <a:pt x="123" y="49"/>
                      <a:pt x="123" y="49"/>
                    </a:cubicBezTo>
                    <a:close/>
                    <a:moveTo>
                      <a:pt x="120" y="49"/>
                    </a:moveTo>
                    <a:cubicBezTo>
                      <a:pt x="119" y="49"/>
                      <a:pt x="119" y="49"/>
                      <a:pt x="119" y="49"/>
                    </a:cubicBezTo>
                    <a:cubicBezTo>
                      <a:pt x="120" y="50"/>
                      <a:pt x="120" y="50"/>
                      <a:pt x="120" y="49"/>
                    </a:cubicBezTo>
                    <a:close/>
                    <a:moveTo>
                      <a:pt x="123" y="51"/>
                    </a:moveTo>
                    <a:cubicBezTo>
                      <a:pt x="123" y="51"/>
                      <a:pt x="123" y="51"/>
                      <a:pt x="123" y="51"/>
                    </a:cubicBezTo>
                    <a:cubicBezTo>
                      <a:pt x="123" y="51"/>
                      <a:pt x="123" y="52"/>
                      <a:pt x="123" y="51"/>
                    </a:cubicBezTo>
                    <a:close/>
                    <a:moveTo>
                      <a:pt x="122" y="52"/>
                    </a:moveTo>
                    <a:cubicBezTo>
                      <a:pt x="122" y="52"/>
                      <a:pt x="122" y="51"/>
                      <a:pt x="121" y="51"/>
                    </a:cubicBezTo>
                    <a:cubicBezTo>
                      <a:pt x="121" y="51"/>
                      <a:pt x="121" y="52"/>
                      <a:pt x="122" y="52"/>
                    </a:cubicBezTo>
                    <a:close/>
                    <a:moveTo>
                      <a:pt x="10" y="52"/>
                    </a:moveTo>
                    <a:cubicBezTo>
                      <a:pt x="10" y="52"/>
                      <a:pt x="10" y="52"/>
                      <a:pt x="10" y="52"/>
                    </a:cubicBezTo>
                    <a:cubicBezTo>
                      <a:pt x="10" y="52"/>
                      <a:pt x="10" y="52"/>
                      <a:pt x="10" y="52"/>
                    </a:cubicBezTo>
                    <a:close/>
                    <a:moveTo>
                      <a:pt x="42" y="53"/>
                    </a:moveTo>
                    <a:cubicBezTo>
                      <a:pt x="42" y="53"/>
                      <a:pt x="42" y="52"/>
                      <a:pt x="42" y="52"/>
                    </a:cubicBezTo>
                    <a:cubicBezTo>
                      <a:pt x="42" y="52"/>
                      <a:pt x="42" y="52"/>
                      <a:pt x="42" y="52"/>
                    </a:cubicBezTo>
                    <a:cubicBezTo>
                      <a:pt x="42" y="52"/>
                      <a:pt x="41" y="52"/>
                      <a:pt x="42" y="53"/>
                    </a:cubicBezTo>
                    <a:close/>
                    <a:moveTo>
                      <a:pt x="0" y="53"/>
                    </a:moveTo>
                    <a:cubicBezTo>
                      <a:pt x="0" y="53"/>
                      <a:pt x="0" y="53"/>
                      <a:pt x="0" y="53"/>
                    </a:cubicBezTo>
                    <a:cubicBezTo>
                      <a:pt x="0" y="53"/>
                      <a:pt x="1" y="53"/>
                      <a:pt x="0" y="53"/>
                    </a:cubicBezTo>
                    <a:close/>
                    <a:moveTo>
                      <a:pt x="5" y="56"/>
                    </a:moveTo>
                    <a:cubicBezTo>
                      <a:pt x="6" y="55"/>
                      <a:pt x="6" y="53"/>
                      <a:pt x="6" y="53"/>
                    </a:cubicBezTo>
                    <a:cubicBezTo>
                      <a:pt x="6" y="53"/>
                      <a:pt x="6" y="53"/>
                      <a:pt x="6" y="53"/>
                    </a:cubicBezTo>
                    <a:cubicBezTo>
                      <a:pt x="6" y="53"/>
                      <a:pt x="6" y="53"/>
                      <a:pt x="6" y="53"/>
                    </a:cubicBezTo>
                    <a:cubicBezTo>
                      <a:pt x="5" y="56"/>
                      <a:pt x="3" y="59"/>
                      <a:pt x="3" y="62"/>
                    </a:cubicBezTo>
                    <a:cubicBezTo>
                      <a:pt x="4" y="61"/>
                      <a:pt x="4" y="60"/>
                      <a:pt x="4" y="59"/>
                    </a:cubicBezTo>
                    <a:cubicBezTo>
                      <a:pt x="5" y="58"/>
                      <a:pt x="5" y="57"/>
                      <a:pt x="5" y="56"/>
                    </a:cubicBezTo>
                    <a:close/>
                    <a:moveTo>
                      <a:pt x="124" y="54"/>
                    </a:moveTo>
                    <a:cubicBezTo>
                      <a:pt x="124" y="54"/>
                      <a:pt x="123" y="54"/>
                      <a:pt x="123" y="53"/>
                    </a:cubicBezTo>
                    <a:cubicBezTo>
                      <a:pt x="123" y="53"/>
                      <a:pt x="123" y="53"/>
                      <a:pt x="123" y="53"/>
                    </a:cubicBezTo>
                    <a:cubicBezTo>
                      <a:pt x="123" y="53"/>
                      <a:pt x="123" y="54"/>
                      <a:pt x="124" y="54"/>
                    </a:cubicBezTo>
                    <a:close/>
                    <a:moveTo>
                      <a:pt x="124" y="54"/>
                    </a:moveTo>
                    <a:cubicBezTo>
                      <a:pt x="124" y="53"/>
                      <a:pt x="124" y="53"/>
                      <a:pt x="124" y="53"/>
                    </a:cubicBezTo>
                    <a:cubicBezTo>
                      <a:pt x="124" y="54"/>
                      <a:pt x="124" y="54"/>
                      <a:pt x="124" y="54"/>
                    </a:cubicBezTo>
                    <a:close/>
                    <a:moveTo>
                      <a:pt x="38" y="54"/>
                    </a:moveTo>
                    <a:cubicBezTo>
                      <a:pt x="38" y="54"/>
                      <a:pt x="39" y="54"/>
                      <a:pt x="39" y="53"/>
                    </a:cubicBezTo>
                    <a:cubicBezTo>
                      <a:pt x="38" y="53"/>
                      <a:pt x="38" y="53"/>
                      <a:pt x="38" y="53"/>
                    </a:cubicBezTo>
                    <a:cubicBezTo>
                      <a:pt x="38" y="54"/>
                      <a:pt x="38" y="54"/>
                      <a:pt x="38" y="54"/>
                    </a:cubicBezTo>
                    <a:close/>
                    <a:moveTo>
                      <a:pt x="127" y="57"/>
                    </a:moveTo>
                    <a:cubicBezTo>
                      <a:pt x="126" y="55"/>
                      <a:pt x="126" y="54"/>
                      <a:pt x="125" y="53"/>
                    </a:cubicBezTo>
                    <a:cubicBezTo>
                      <a:pt x="125" y="53"/>
                      <a:pt x="125" y="54"/>
                      <a:pt x="124" y="54"/>
                    </a:cubicBezTo>
                    <a:cubicBezTo>
                      <a:pt x="125" y="55"/>
                      <a:pt x="126" y="56"/>
                      <a:pt x="127" y="57"/>
                    </a:cubicBezTo>
                    <a:cubicBezTo>
                      <a:pt x="127" y="57"/>
                      <a:pt x="127" y="57"/>
                      <a:pt x="127" y="57"/>
                    </a:cubicBezTo>
                    <a:cubicBezTo>
                      <a:pt x="127" y="56"/>
                      <a:pt x="127" y="57"/>
                      <a:pt x="127" y="57"/>
                    </a:cubicBezTo>
                    <a:close/>
                    <a:moveTo>
                      <a:pt x="1" y="55"/>
                    </a:moveTo>
                    <a:cubicBezTo>
                      <a:pt x="1" y="54"/>
                      <a:pt x="1" y="54"/>
                      <a:pt x="2" y="54"/>
                    </a:cubicBezTo>
                    <a:cubicBezTo>
                      <a:pt x="1" y="54"/>
                      <a:pt x="1" y="55"/>
                      <a:pt x="1" y="55"/>
                    </a:cubicBezTo>
                    <a:cubicBezTo>
                      <a:pt x="1" y="55"/>
                      <a:pt x="1" y="55"/>
                      <a:pt x="1" y="55"/>
                    </a:cubicBezTo>
                    <a:close/>
                    <a:moveTo>
                      <a:pt x="129" y="54"/>
                    </a:moveTo>
                    <a:cubicBezTo>
                      <a:pt x="129" y="54"/>
                      <a:pt x="129" y="54"/>
                      <a:pt x="129" y="54"/>
                    </a:cubicBezTo>
                    <a:cubicBezTo>
                      <a:pt x="129" y="54"/>
                      <a:pt x="129" y="54"/>
                      <a:pt x="129" y="54"/>
                    </a:cubicBezTo>
                    <a:close/>
                    <a:moveTo>
                      <a:pt x="128" y="54"/>
                    </a:moveTo>
                    <a:cubicBezTo>
                      <a:pt x="127" y="55"/>
                      <a:pt x="127" y="54"/>
                      <a:pt x="127" y="54"/>
                    </a:cubicBezTo>
                    <a:cubicBezTo>
                      <a:pt x="127" y="55"/>
                      <a:pt x="127" y="55"/>
                      <a:pt x="127" y="55"/>
                    </a:cubicBezTo>
                    <a:cubicBezTo>
                      <a:pt x="127" y="55"/>
                      <a:pt x="127" y="55"/>
                      <a:pt x="127" y="55"/>
                    </a:cubicBezTo>
                    <a:cubicBezTo>
                      <a:pt x="127" y="54"/>
                      <a:pt x="128" y="55"/>
                      <a:pt x="128" y="54"/>
                    </a:cubicBezTo>
                    <a:close/>
                    <a:moveTo>
                      <a:pt x="4" y="55"/>
                    </a:moveTo>
                    <a:cubicBezTo>
                      <a:pt x="4" y="56"/>
                      <a:pt x="4" y="56"/>
                      <a:pt x="4" y="56"/>
                    </a:cubicBezTo>
                    <a:cubicBezTo>
                      <a:pt x="4" y="56"/>
                      <a:pt x="4" y="55"/>
                      <a:pt x="4" y="55"/>
                    </a:cubicBezTo>
                    <a:close/>
                    <a:moveTo>
                      <a:pt x="14" y="61"/>
                    </a:moveTo>
                    <a:cubicBezTo>
                      <a:pt x="15" y="61"/>
                      <a:pt x="15" y="59"/>
                      <a:pt x="16" y="58"/>
                    </a:cubicBezTo>
                    <a:cubicBezTo>
                      <a:pt x="16" y="57"/>
                      <a:pt x="16" y="56"/>
                      <a:pt x="16" y="56"/>
                    </a:cubicBezTo>
                    <a:cubicBezTo>
                      <a:pt x="15" y="56"/>
                      <a:pt x="16" y="56"/>
                      <a:pt x="15" y="56"/>
                    </a:cubicBezTo>
                    <a:cubicBezTo>
                      <a:pt x="15" y="56"/>
                      <a:pt x="15" y="56"/>
                      <a:pt x="15" y="56"/>
                    </a:cubicBezTo>
                    <a:cubicBezTo>
                      <a:pt x="15" y="57"/>
                      <a:pt x="14" y="58"/>
                      <a:pt x="14" y="59"/>
                    </a:cubicBezTo>
                    <a:cubicBezTo>
                      <a:pt x="14" y="59"/>
                      <a:pt x="13" y="60"/>
                      <a:pt x="14" y="61"/>
                    </a:cubicBezTo>
                    <a:close/>
                    <a:moveTo>
                      <a:pt x="62" y="58"/>
                    </a:moveTo>
                    <a:cubicBezTo>
                      <a:pt x="62" y="58"/>
                      <a:pt x="61" y="58"/>
                      <a:pt x="61" y="58"/>
                    </a:cubicBezTo>
                    <a:cubicBezTo>
                      <a:pt x="62" y="58"/>
                      <a:pt x="62" y="58"/>
                      <a:pt x="62" y="58"/>
                    </a:cubicBezTo>
                    <a:cubicBezTo>
                      <a:pt x="62" y="58"/>
                      <a:pt x="62" y="58"/>
                      <a:pt x="62" y="58"/>
                    </a:cubicBezTo>
                    <a:close/>
                    <a:moveTo>
                      <a:pt x="125" y="58"/>
                    </a:moveTo>
                    <a:cubicBezTo>
                      <a:pt x="125" y="58"/>
                      <a:pt x="125" y="58"/>
                      <a:pt x="125" y="58"/>
                    </a:cubicBezTo>
                    <a:cubicBezTo>
                      <a:pt x="124" y="58"/>
                      <a:pt x="125" y="58"/>
                      <a:pt x="125" y="59"/>
                    </a:cubicBezTo>
                    <a:cubicBezTo>
                      <a:pt x="125" y="59"/>
                      <a:pt x="125" y="58"/>
                      <a:pt x="125" y="58"/>
                    </a:cubicBezTo>
                    <a:close/>
                    <a:moveTo>
                      <a:pt x="12" y="58"/>
                    </a:moveTo>
                    <a:cubicBezTo>
                      <a:pt x="12" y="58"/>
                      <a:pt x="12" y="58"/>
                      <a:pt x="12" y="58"/>
                    </a:cubicBezTo>
                    <a:cubicBezTo>
                      <a:pt x="12" y="60"/>
                      <a:pt x="13" y="58"/>
                      <a:pt x="12" y="58"/>
                    </a:cubicBezTo>
                    <a:close/>
                    <a:moveTo>
                      <a:pt x="135" y="60"/>
                    </a:moveTo>
                    <a:cubicBezTo>
                      <a:pt x="135" y="59"/>
                      <a:pt x="135" y="58"/>
                      <a:pt x="134" y="58"/>
                    </a:cubicBezTo>
                    <a:cubicBezTo>
                      <a:pt x="133" y="59"/>
                      <a:pt x="135" y="60"/>
                      <a:pt x="135" y="60"/>
                    </a:cubicBezTo>
                    <a:close/>
                    <a:moveTo>
                      <a:pt x="7" y="60"/>
                    </a:moveTo>
                    <a:cubicBezTo>
                      <a:pt x="7" y="60"/>
                      <a:pt x="7" y="60"/>
                      <a:pt x="7" y="60"/>
                    </a:cubicBezTo>
                    <a:cubicBezTo>
                      <a:pt x="6" y="61"/>
                      <a:pt x="6" y="61"/>
                      <a:pt x="7" y="61"/>
                    </a:cubicBezTo>
                    <a:cubicBezTo>
                      <a:pt x="7" y="61"/>
                      <a:pt x="7" y="61"/>
                      <a:pt x="7" y="60"/>
                    </a:cubicBezTo>
                    <a:close/>
                    <a:moveTo>
                      <a:pt x="14" y="61"/>
                    </a:moveTo>
                    <a:cubicBezTo>
                      <a:pt x="14" y="62"/>
                      <a:pt x="13" y="62"/>
                      <a:pt x="13" y="62"/>
                    </a:cubicBezTo>
                    <a:cubicBezTo>
                      <a:pt x="13" y="62"/>
                      <a:pt x="13" y="63"/>
                      <a:pt x="13" y="62"/>
                    </a:cubicBezTo>
                    <a:cubicBezTo>
                      <a:pt x="13" y="62"/>
                      <a:pt x="14" y="62"/>
                      <a:pt x="14" y="61"/>
                    </a:cubicBezTo>
                    <a:close/>
                    <a:moveTo>
                      <a:pt x="20" y="64"/>
                    </a:moveTo>
                    <a:cubicBezTo>
                      <a:pt x="20" y="63"/>
                      <a:pt x="19" y="62"/>
                      <a:pt x="19" y="62"/>
                    </a:cubicBezTo>
                    <a:cubicBezTo>
                      <a:pt x="19" y="62"/>
                      <a:pt x="19" y="62"/>
                      <a:pt x="19" y="62"/>
                    </a:cubicBezTo>
                    <a:cubicBezTo>
                      <a:pt x="18" y="63"/>
                      <a:pt x="18" y="63"/>
                      <a:pt x="18" y="65"/>
                    </a:cubicBezTo>
                    <a:cubicBezTo>
                      <a:pt x="19" y="65"/>
                      <a:pt x="19" y="64"/>
                      <a:pt x="20" y="64"/>
                    </a:cubicBezTo>
                    <a:close/>
                    <a:moveTo>
                      <a:pt x="3" y="64"/>
                    </a:moveTo>
                    <a:cubicBezTo>
                      <a:pt x="3" y="64"/>
                      <a:pt x="3" y="64"/>
                      <a:pt x="3" y="64"/>
                    </a:cubicBezTo>
                    <a:cubicBezTo>
                      <a:pt x="3" y="64"/>
                      <a:pt x="3" y="63"/>
                      <a:pt x="3" y="63"/>
                    </a:cubicBezTo>
                    <a:cubicBezTo>
                      <a:pt x="3" y="63"/>
                      <a:pt x="3" y="63"/>
                      <a:pt x="3" y="63"/>
                    </a:cubicBezTo>
                    <a:cubicBezTo>
                      <a:pt x="3" y="63"/>
                      <a:pt x="3" y="64"/>
                      <a:pt x="3" y="64"/>
                    </a:cubicBezTo>
                    <a:close/>
                    <a:moveTo>
                      <a:pt x="13" y="63"/>
                    </a:moveTo>
                    <a:cubicBezTo>
                      <a:pt x="13" y="64"/>
                      <a:pt x="12" y="64"/>
                      <a:pt x="13" y="65"/>
                    </a:cubicBezTo>
                    <a:cubicBezTo>
                      <a:pt x="13" y="65"/>
                      <a:pt x="13" y="63"/>
                      <a:pt x="13" y="63"/>
                    </a:cubicBezTo>
                    <a:close/>
                    <a:moveTo>
                      <a:pt x="1" y="63"/>
                    </a:moveTo>
                    <a:cubicBezTo>
                      <a:pt x="1" y="64"/>
                      <a:pt x="0" y="65"/>
                      <a:pt x="1" y="66"/>
                    </a:cubicBezTo>
                    <a:cubicBezTo>
                      <a:pt x="1" y="65"/>
                      <a:pt x="1" y="65"/>
                      <a:pt x="2" y="65"/>
                    </a:cubicBezTo>
                    <a:cubicBezTo>
                      <a:pt x="2" y="64"/>
                      <a:pt x="2" y="63"/>
                      <a:pt x="1" y="63"/>
                    </a:cubicBezTo>
                    <a:close/>
                    <a:moveTo>
                      <a:pt x="138" y="64"/>
                    </a:moveTo>
                    <a:cubicBezTo>
                      <a:pt x="138" y="64"/>
                      <a:pt x="137" y="64"/>
                      <a:pt x="137" y="65"/>
                    </a:cubicBezTo>
                    <a:cubicBezTo>
                      <a:pt x="138" y="66"/>
                      <a:pt x="138" y="68"/>
                      <a:pt x="139" y="69"/>
                    </a:cubicBezTo>
                    <a:cubicBezTo>
                      <a:pt x="139" y="69"/>
                      <a:pt x="139" y="69"/>
                      <a:pt x="139" y="68"/>
                    </a:cubicBezTo>
                    <a:cubicBezTo>
                      <a:pt x="139" y="68"/>
                      <a:pt x="139" y="69"/>
                      <a:pt x="139" y="69"/>
                    </a:cubicBezTo>
                    <a:cubicBezTo>
                      <a:pt x="139" y="68"/>
                      <a:pt x="139" y="68"/>
                      <a:pt x="139" y="67"/>
                    </a:cubicBezTo>
                    <a:cubicBezTo>
                      <a:pt x="139" y="65"/>
                      <a:pt x="138" y="64"/>
                      <a:pt x="138" y="64"/>
                    </a:cubicBezTo>
                    <a:close/>
                    <a:moveTo>
                      <a:pt x="113" y="65"/>
                    </a:moveTo>
                    <a:cubicBezTo>
                      <a:pt x="113" y="65"/>
                      <a:pt x="113" y="65"/>
                      <a:pt x="113" y="65"/>
                    </a:cubicBezTo>
                    <a:cubicBezTo>
                      <a:pt x="113" y="65"/>
                      <a:pt x="113" y="65"/>
                      <a:pt x="113" y="64"/>
                    </a:cubicBezTo>
                    <a:cubicBezTo>
                      <a:pt x="113" y="65"/>
                      <a:pt x="113" y="65"/>
                      <a:pt x="113" y="65"/>
                    </a:cubicBezTo>
                    <a:close/>
                    <a:moveTo>
                      <a:pt x="12" y="66"/>
                    </a:moveTo>
                    <a:cubicBezTo>
                      <a:pt x="12" y="66"/>
                      <a:pt x="12" y="66"/>
                      <a:pt x="12" y="66"/>
                    </a:cubicBezTo>
                    <a:cubicBezTo>
                      <a:pt x="12" y="66"/>
                      <a:pt x="12" y="66"/>
                      <a:pt x="12" y="66"/>
                    </a:cubicBezTo>
                    <a:cubicBezTo>
                      <a:pt x="12" y="66"/>
                      <a:pt x="12" y="66"/>
                      <a:pt x="12" y="66"/>
                    </a:cubicBezTo>
                    <a:close/>
                    <a:moveTo>
                      <a:pt x="134" y="68"/>
                    </a:moveTo>
                    <a:cubicBezTo>
                      <a:pt x="135" y="68"/>
                      <a:pt x="135" y="69"/>
                      <a:pt x="135" y="69"/>
                    </a:cubicBezTo>
                    <a:cubicBezTo>
                      <a:pt x="135" y="68"/>
                      <a:pt x="134" y="67"/>
                      <a:pt x="134" y="66"/>
                    </a:cubicBezTo>
                    <a:cubicBezTo>
                      <a:pt x="134" y="66"/>
                      <a:pt x="134" y="65"/>
                      <a:pt x="134" y="66"/>
                    </a:cubicBezTo>
                    <a:cubicBezTo>
                      <a:pt x="134" y="66"/>
                      <a:pt x="135" y="68"/>
                      <a:pt x="134" y="68"/>
                    </a:cubicBezTo>
                    <a:close/>
                    <a:moveTo>
                      <a:pt x="18" y="67"/>
                    </a:moveTo>
                    <a:cubicBezTo>
                      <a:pt x="18" y="66"/>
                      <a:pt x="18" y="66"/>
                      <a:pt x="18" y="66"/>
                    </a:cubicBezTo>
                    <a:cubicBezTo>
                      <a:pt x="18" y="66"/>
                      <a:pt x="17" y="67"/>
                      <a:pt x="17" y="68"/>
                    </a:cubicBezTo>
                    <a:cubicBezTo>
                      <a:pt x="17" y="67"/>
                      <a:pt x="18" y="66"/>
                      <a:pt x="18" y="67"/>
                    </a:cubicBezTo>
                    <a:close/>
                    <a:moveTo>
                      <a:pt x="140" y="67"/>
                    </a:moveTo>
                    <a:cubicBezTo>
                      <a:pt x="140" y="66"/>
                      <a:pt x="140" y="66"/>
                      <a:pt x="140" y="66"/>
                    </a:cubicBezTo>
                    <a:cubicBezTo>
                      <a:pt x="140" y="66"/>
                      <a:pt x="140" y="66"/>
                      <a:pt x="140" y="66"/>
                    </a:cubicBezTo>
                    <a:cubicBezTo>
                      <a:pt x="140" y="66"/>
                      <a:pt x="140" y="67"/>
                      <a:pt x="140" y="67"/>
                    </a:cubicBezTo>
                    <a:close/>
                    <a:moveTo>
                      <a:pt x="3" y="67"/>
                    </a:moveTo>
                    <a:cubicBezTo>
                      <a:pt x="3" y="66"/>
                      <a:pt x="3" y="66"/>
                      <a:pt x="3" y="66"/>
                    </a:cubicBezTo>
                    <a:cubicBezTo>
                      <a:pt x="3" y="66"/>
                      <a:pt x="3" y="66"/>
                      <a:pt x="2" y="67"/>
                    </a:cubicBezTo>
                    <a:cubicBezTo>
                      <a:pt x="3" y="67"/>
                      <a:pt x="3" y="67"/>
                      <a:pt x="3" y="67"/>
                    </a:cubicBezTo>
                    <a:close/>
                    <a:moveTo>
                      <a:pt x="120" y="67"/>
                    </a:moveTo>
                    <a:cubicBezTo>
                      <a:pt x="121" y="67"/>
                      <a:pt x="121" y="67"/>
                      <a:pt x="121" y="67"/>
                    </a:cubicBezTo>
                    <a:cubicBezTo>
                      <a:pt x="121" y="67"/>
                      <a:pt x="121" y="66"/>
                      <a:pt x="120" y="66"/>
                    </a:cubicBezTo>
                    <a:cubicBezTo>
                      <a:pt x="120" y="67"/>
                      <a:pt x="120" y="67"/>
                      <a:pt x="120" y="67"/>
                    </a:cubicBezTo>
                    <a:close/>
                    <a:moveTo>
                      <a:pt x="18" y="67"/>
                    </a:moveTo>
                    <a:cubicBezTo>
                      <a:pt x="18" y="68"/>
                      <a:pt x="18" y="68"/>
                      <a:pt x="19" y="68"/>
                    </a:cubicBezTo>
                    <a:cubicBezTo>
                      <a:pt x="19" y="68"/>
                      <a:pt x="19" y="67"/>
                      <a:pt x="19" y="66"/>
                    </a:cubicBezTo>
                    <a:cubicBezTo>
                      <a:pt x="19" y="67"/>
                      <a:pt x="19" y="67"/>
                      <a:pt x="18" y="67"/>
                    </a:cubicBezTo>
                    <a:close/>
                    <a:moveTo>
                      <a:pt x="52" y="67"/>
                    </a:moveTo>
                    <a:cubicBezTo>
                      <a:pt x="52" y="67"/>
                      <a:pt x="52" y="67"/>
                      <a:pt x="52" y="67"/>
                    </a:cubicBezTo>
                    <a:cubicBezTo>
                      <a:pt x="52" y="66"/>
                      <a:pt x="51" y="67"/>
                      <a:pt x="52" y="67"/>
                    </a:cubicBezTo>
                    <a:close/>
                    <a:moveTo>
                      <a:pt x="31" y="67"/>
                    </a:moveTo>
                    <a:cubicBezTo>
                      <a:pt x="31" y="67"/>
                      <a:pt x="30" y="67"/>
                      <a:pt x="30" y="68"/>
                    </a:cubicBezTo>
                    <a:cubicBezTo>
                      <a:pt x="31" y="67"/>
                      <a:pt x="31" y="67"/>
                      <a:pt x="31" y="67"/>
                    </a:cubicBezTo>
                    <a:close/>
                    <a:moveTo>
                      <a:pt x="136" y="67"/>
                    </a:moveTo>
                    <a:cubicBezTo>
                      <a:pt x="136" y="67"/>
                      <a:pt x="136" y="68"/>
                      <a:pt x="136" y="68"/>
                    </a:cubicBezTo>
                    <a:cubicBezTo>
                      <a:pt x="136" y="67"/>
                      <a:pt x="136" y="67"/>
                      <a:pt x="136" y="67"/>
                    </a:cubicBezTo>
                    <a:close/>
                    <a:moveTo>
                      <a:pt x="16" y="67"/>
                    </a:moveTo>
                    <a:cubicBezTo>
                      <a:pt x="16" y="68"/>
                      <a:pt x="16" y="68"/>
                      <a:pt x="16" y="68"/>
                    </a:cubicBezTo>
                    <a:cubicBezTo>
                      <a:pt x="16" y="68"/>
                      <a:pt x="17" y="67"/>
                      <a:pt x="16" y="67"/>
                    </a:cubicBezTo>
                    <a:close/>
                    <a:moveTo>
                      <a:pt x="67" y="68"/>
                    </a:moveTo>
                    <a:cubicBezTo>
                      <a:pt x="68" y="68"/>
                      <a:pt x="68" y="69"/>
                      <a:pt x="68" y="68"/>
                    </a:cubicBezTo>
                    <a:cubicBezTo>
                      <a:pt x="68" y="68"/>
                      <a:pt x="68" y="67"/>
                      <a:pt x="68" y="67"/>
                    </a:cubicBezTo>
                    <a:cubicBezTo>
                      <a:pt x="67" y="67"/>
                      <a:pt x="65" y="67"/>
                      <a:pt x="65" y="68"/>
                    </a:cubicBezTo>
                    <a:cubicBezTo>
                      <a:pt x="66" y="69"/>
                      <a:pt x="66" y="68"/>
                      <a:pt x="67" y="68"/>
                    </a:cubicBezTo>
                    <a:close/>
                    <a:moveTo>
                      <a:pt x="1" y="71"/>
                    </a:moveTo>
                    <a:cubicBezTo>
                      <a:pt x="1" y="70"/>
                      <a:pt x="1" y="70"/>
                      <a:pt x="1" y="70"/>
                    </a:cubicBezTo>
                    <a:cubicBezTo>
                      <a:pt x="1" y="70"/>
                      <a:pt x="2" y="69"/>
                      <a:pt x="2" y="69"/>
                    </a:cubicBezTo>
                    <a:cubicBezTo>
                      <a:pt x="1" y="69"/>
                      <a:pt x="1" y="68"/>
                      <a:pt x="1" y="67"/>
                    </a:cubicBezTo>
                    <a:cubicBezTo>
                      <a:pt x="1" y="68"/>
                      <a:pt x="1" y="69"/>
                      <a:pt x="1" y="70"/>
                    </a:cubicBezTo>
                    <a:cubicBezTo>
                      <a:pt x="1" y="70"/>
                      <a:pt x="1" y="70"/>
                      <a:pt x="1" y="70"/>
                    </a:cubicBezTo>
                    <a:cubicBezTo>
                      <a:pt x="1" y="70"/>
                      <a:pt x="0" y="70"/>
                      <a:pt x="0" y="70"/>
                    </a:cubicBezTo>
                    <a:cubicBezTo>
                      <a:pt x="0" y="70"/>
                      <a:pt x="0" y="71"/>
                      <a:pt x="1" y="71"/>
                    </a:cubicBezTo>
                    <a:cubicBezTo>
                      <a:pt x="1" y="72"/>
                      <a:pt x="0" y="72"/>
                      <a:pt x="0" y="73"/>
                    </a:cubicBezTo>
                    <a:cubicBezTo>
                      <a:pt x="1" y="74"/>
                      <a:pt x="0" y="76"/>
                      <a:pt x="0" y="78"/>
                    </a:cubicBezTo>
                    <a:cubicBezTo>
                      <a:pt x="0" y="78"/>
                      <a:pt x="0" y="78"/>
                      <a:pt x="1" y="78"/>
                    </a:cubicBezTo>
                    <a:cubicBezTo>
                      <a:pt x="0" y="79"/>
                      <a:pt x="0" y="79"/>
                      <a:pt x="0" y="79"/>
                    </a:cubicBezTo>
                    <a:cubicBezTo>
                      <a:pt x="0" y="80"/>
                      <a:pt x="0" y="80"/>
                      <a:pt x="0" y="81"/>
                    </a:cubicBezTo>
                    <a:cubicBezTo>
                      <a:pt x="0" y="82"/>
                      <a:pt x="0" y="82"/>
                      <a:pt x="0" y="82"/>
                    </a:cubicBezTo>
                    <a:cubicBezTo>
                      <a:pt x="0" y="82"/>
                      <a:pt x="0" y="82"/>
                      <a:pt x="0" y="82"/>
                    </a:cubicBezTo>
                    <a:cubicBezTo>
                      <a:pt x="0" y="83"/>
                      <a:pt x="0" y="83"/>
                      <a:pt x="0" y="83"/>
                    </a:cubicBezTo>
                    <a:cubicBezTo>
                      <a:pt x="1" y="84"/>
                      <a:pt x="0" y="85"/>
                      <a:pt x="1" y="85"/>
                    </a:cubicBezTo>
                    <a:cubicBezTo>
                      <a:pt x="2" y="84"/>
                      <a:pt x="1" y="83"/>
                      <a:pt x="1" y="82"/>
                    </a:cubicBezTo>
                    <a:cubicBezTo>
                      <a:pt x="1" y="82"/>
                      <a:pt x="1" y="81"/>
                      <a:pt x="1" y="80"/>
                    </a:cubicBezTo>
                    <a:cubicBezTo>
                      <a:pt x="2" y="80"/>
                      <a:pt x="1" y="78"/>
                      <a:pt x="1" y="77"/>
                    </a:cubicBezTo>
                    <a:cubicBezTo>
                      <a:pt x="1" y="75"/>
                      <a:pt x="2" y="73"/>
                      <a:pt x="2" y="71"/>
                    </a:cubicBezTo>
                    <a:cubicBezTo>
                      <a:pt x="2" y="71"/>
                      <a:pt x="2" y="71"/>
                      <a:pt x="1" y="71"/>
                    </a:cubicBezTo>
                    <a:close/>
                    <a:moveTo>
                      <a:pt x="59" y="68"/>
                    </a:moveTo>
                    <a:cubicBezTo>
                      <a:pt x="59" y="68"/>
                      <a:pt x="59" y="68"/>
                      <a:pt x="59" y="68"/>
                    </a:cubicBezTo>
                    <a:cubicBezTo>
                      <a:pt x="59" y="69"/>
                      <a:pt x="59" y="68"/>
                      <a:pt x="59" y="68"/>
                    </a:cubicBezTo>
                    <a:close/>
                    <a:moveTo>
                      <a:pt x="12" y="68"/>
                    </a:moveTo>
                    <a:cubicBezTo>
                      <a:pt x="12" y="68"/>
                      <a:pt x="11" y="69"/>
                      <a:pt x="12" y="69"/>
                    </a:cubicBezTo>
                    <a:cubicBezTo>
                      <a:pt x="12" y="69"/>
                      <a:pt x="12" y="69"/>
                      <a:pt x="12" y="69"/>
                    </a:cubicBezTo>
                    <a:cubicBezTo>
                      <a:pt x="12" y="69"/>
                      <a:pt x="12" y="68"/>
                      <a:pt x="12" y="68"/>
                    </a:cubicBezTo>
                    <a:close/>
                    <a:moveTo>
                      <a:pt x="137" y="69"/>
                    </a:moveTo>
                    <a:cubicBezTo>
                      <a:pt x="137" y="69"/>
                      <a:pt x="137" y="69"/>
                      <a:pt x="137" y="69"/>
                    </a:cubicBezTo>
                    <a:cubicBezTo>
                      <a:pt x="137" y="69"/>
                      <a:pt x="137" y="69"/>
                      <a:pt x="137" y="69"/>
                    </a:cubicBezTo>
                    <a:close/>
                    <a:moveTo>
                      <a:pt x="18" y="69"/>
                    </a:moveTo>
                    <a:cubicBezTo>
                      <a:pt x="18" y="69"/>
                      <a:pt x="18" y="69"/>
                      <a:pt x="18" y="69"/>
                    </a:cubicBezTo>
                    <a:cubicBezTo>
                      <a:pt x="18" y="69"/>
                      <a:pt x="18" y="69"/>
                      <a:pt x="18" y="69"/>
                    </a:cubicBezTo>
                    <a:cubicBezTo>
                      <a:pt x="18" y="69"/>
                      <a:pt x="18" y="69"/>
                      <a:pt x="18" y="69"/>
                    </a:cubicBezTo>
                    <a:close/>
                    <a:moveTo>
                      <a:pt x="0" y="70"/>
                    </a:moveTo>
                    <a:cubicBezTo>
                      <a:pt x="0" y="70"/>
                      <a:pt x="0" y="70"/>
                      <a:pt x="1" y="70"/>
                    </a:cubicBezTo>
                    <a:cubicBezTo>
                      <a:pt x="0" y="70"/>
                      <a:pt x="0" y="69"/>
                      <a:pt x="1" y="69"/>
                    </a:cubicBezTo>
                    <a:cubicBezTo>
                      <a:pt x="0" y="69"/>
                      <a:pt x="0" y="69"/>
                      <a:pt x="0" y="70"/>
                    </a:cubicBezTo>
                    <a:close/>
                    <a:moveTo>
                      <a:pt x="70" y="70"/>
                    </a:moveTo>
                    <a:cubicBezTo>
                      <a:pt x="70" y="70"/>
                      <a:pt x="70" y="70"/>
                      <a:pt x="70" y="69"/>
                    </a:cubicBezTo>
                    <a:cubicBezTo>
                      <a:pt x="70" y="69"/>
                      <a:pt x="70" y="69"/>
                      <a:pt x="70" y="69"/>
                    </a:cubicBezTo>
                    <a:cubicBezTo>
                      <a:pt x="70" y="70"/>
                      <a:pt x="70" y="70"/>
                      <a:pt x="70" y="70"/>
                    </a:cubicBezTo>
                    <a:close/>
                    <a:moveTo>
                      <a:pt x="65" y="70"/>
                    </a:moveTo>
                    <a:cubicBezTo>
                      <a:pt x="65" y="70"/>
                      <a:pt x="65" y="70"/>
                      <a:pt x="65" y="70"/>
                    </a:cubicBezTo>
                    <a:cubicBezTo>
                      <a:pt x="65" y="70"/>
                      <a:pt x="65" y="70"/>
                      <a:pt x="65" y="71"/>
                    </a:cubicBezTo>
                    <a:cubicBezTo>
                      <a:pt x="66" y="71"/>
                      <a:pt x="68" y="70"/>
                      <a:pt x="70" y="70"/>
                    </a:cubicBezTo>
                    <a:cubicBezTo>
                      <a:pt x="69" y="69"/>
                      <a:pt x="66" y="70"/>
                      <a:pt x="65" y="70"/>
                    </a:cubicBezTo>
                    <a:close/>
                    <a:moveTo>
                      <a:pt x="19" y="70"/>
                    </a:moveTo>
                    <a:cubicBezTo>
                      <a:pt x="19" y="71"/>
                      <a:pt x="19" y="71"/>
                      <a:pt x="19" y="71"/>
                    </a:cubicBezTo>
                    <a:cubicBezTo>
                      <a:pt x="19" y="71"/>
                      <a:pt x="19" y="71"/>
                      <a:pt x="19" y="71"/>
                    </a:cubicBezTo>
                    <a:cubicBezTo>
                      <a:pt x="20" y="71"/>
                      <a:pt x="20" y="70"/>
                      <a:pt x="19" y="70"/>
                    </a:cubicBezTo>
                    <a:close/>
                    <a:moveTo>
                      <a:pt x="139" y="71"/>
                    </a:moveTo>
                    <a:cubicBezTo>
                      <a:pt x="139" y="71"/>
                      <a:pt x="140" y="71"/>
                      <a:pt x="140" y="71"/>
                    </a:cubicBezTo>
                    <a:cubicBezTo>
                      <a:pt x="140" y="71"/>
                      <a:pt x="140" y="71"/>
                      <a:pt x="140" y="70"/>
                    </a:cubicBezTo>
                    <a:cubicBezTo>
                      <a:pt x="140" y="70"/>
                      <a:pt x="140" y="70"/>
                      <a:pt x="140" y="70"/>
                    </a:cubicBezTo>
                    <a:cubicBezTo>
                      <a:pt x="140" y="71"/>
                      <a:pt x="139" y="70"/>
                      <a:pt x="139" y="71"/>
                    </a:cubicBezTo>
                    <a:close/>
                    <a:moveTo>
                      <a:pt x="70" y="71"/>
                    </a:moveTo>
                    <a:cubicBezTo>
                      <a:pt x="71" y="71"/>
                      <a:pt x="72" y="71"/>
                      <a:pt x="72" y="71"/>
                    </a:cubicBezTo>
                    <a:cubicBezTo>
                      <a:pt x="71" y="71"/>
                      <a:pt x="70" y="71"/>
                      <a:pt x="70" y="71"/>
                    </a:cubicBezTo>
                    <a:close/>
                    <a:moveTo>
                      <a:pt x="100" y="72"/>
                    </a:moveTo>
                    <a:cubicBezTo>
                      <a:pt x="100" y="72"/>
                      <a:pt x="100" y="71"/>
                      <a:pt x="100" y="71"/>
                    </a:cubicBezTo>
                    <a:cubicBezTo>
                      <a:pt x="100" y="72"/>
                      <a:pt x="100" y="72"/>
                      <a:pt x="100" y="72"/>
                    </a:cubicBezTo>
                    <a:close/>
                    <a:moveTo>
                      <a:pt x="139" y="72"/>
                    </a:moveTo>
                    <a:cubicBezTo>
                      <a:pt x="138" y="72"/>
                      <a:pt x="139" y="71"/>
                      <a:pt x="138" y="71"/>
                    </a:cubicBezTo>
                    <a:cubicBezTo>
                      <a:pt x="138" y="72"/>
                      <a:pt x="138" y="72"/>
                      <a:pt x="139" y="72"/>
                    </a:cubicBezTo>
                    <a:close/>
                    <a:moveTo>
                      <a:pt x="20" y="76"/>
                    </a:moveTo>
                    <a:cubicBezTo>
                      <a:pt x="20" y="75"/>
                      <a:pt x="20" y="73"/>
                      <a:pt x="20" y="72"/>
                    </a:cubicBezTo>
                    <a:cubicBezTo>
                      <a:pt x="19" y="73"/>
                      <a:pt x="18" y="77"/>
                      <a:pt x="20" y="76"/>
                    </a:cubicBezTo>
                    <a:close/>
                    <a:moveTo>
                      <a:pt x="77" y="73"/>
                    </a:moveTo>
                    <a:cubicBezTo>
                      <a:pt x="77" y="73"/>
                      <a:pt x="76" y="73"/>
                      <a:pt x="76" y="72"/>
                    </a:cubicBezTo>
                    <a:cubicBezTo>
                      <a:pt x="76" y="72"/>
                      <a:pt x="76" y="72"/>
                      <a:pt x="76" y="72"/>
                    </a:cubicBezTo>
                    <a:cubicBezTo>
                      <a:pt x="76" y="72"/>
                      <a:pt x="76" y="73"/>
                      <a:pt x="77" y="73"/>
                    </a:cubicBezTo>
                    <a:close/>
                    <a:moveTo>
                      <a:pt x="69" y="73"/>
                    </a:moveTo>
                    <a:cubicBezTo>
                      <a:pt x="70" y="72"/>
                      <a:pt x="70" y="73"/>
                      <a:pt x="70" y="73"/>
                    </a:cubicBezTo>
                    <a:cubicBezTo>
                      <a:pt x="70" y="72"/>
                      <a:pt x="70" y="72"/>
                      <a:pt x="70" y="72"/>
                    </a:cubicBezTo>
                    <a:cubicBezTo>
                      <a:pt x="70" y="72"/>
                      <a:pt x="69" y="72"/>
                      <a:pt x="69" y="73"/>
                    </a:cubicBezTo>
                    <a:close/>
                    <a:moveTo>
                      <a:pt x="6" y="75"/>
                    </a:moveTo>
                    <a:cubicBezTo>
                      <a:pt x="6" y="74"/>
                      <a:pt x="7" y="74"/>
                      <a:pt x="7" y="73"/>
                    </a:cubicBezTo>
                    <a:cubicBezTo>
                      <a:pt x="7" y="73"/>
                      <a:pt x="6" y="73"/>
                      <a:pt x="6" y="73"/>
                    </a:cubicBezTo>
                    <a:cubicBezTo>
                      <a:pt x="6" y="73"/>
                      <a:pt x="6" y="73"/>
                      <a:pt x="6" y="74"/>
                    </a:cubicBezTo>
                    <a:cubicBezTo>
                      <a:pt x="7" y="73"/>
                      <a:pt x="6" y="74"/>
                      <a:pt x="6" y="75"/>
                    </a:cubicBezTo>
                    <a:close/>
                    <a:moveTo>
                      <a:pt x="143" y="75"/>
                    </a:moveTo>
                    <a:cubicBezTo>
                      <a:pt x="144" y="74"/>
                      <a:pt x="143" y="73"/>
                      <a:pt x="143" y="73"/>
                    </a:cubicBezTo>
                    <a:cubicBezTo>
                      <a:pt x="143" y="74"/>
                      <a:pt x="143" y="74"/>
                      <a:pt x="143" y="75"/>
                    </a:cubicBezTo>
                    <a:cubicBezTo>
                      <a:pt x="143" y="74"/>
                      <a:pt x="143" y="75"/>
                      <a:pt x="143" y="75"/>
                    </a:cubicBezTo>
                    <a:close/>
                    <a:moveTo>
                      <a:pt x="74" y="75"/>
                    </a:moveTo>
                    <a:cubicBezTo>
                      <a:pt x="74" y="75"/>
                      <a:pt x="74" y="74"/>
                      <a:pt x="74" y="74"/>
                    </a:cubicBezTo>
                    <a:cubicBezTo>
                      <a:pt x="75" y="74"/>
                      <a:pt x="76" y="75"/>
                      <a:pt x="77" y="75"/>
                    </a:cubicBezTo>
                    <a:cubicBezTo>
                      <a:pt x="76" y="74"/>
                      <a:pt x="75" y="74"/>
                      <a:pt x="74" y="73"/>
                    </a:cubicBezTo>
                    <a:cubicBezTo>
                      <a:pt x="74" y="74"/>
                      <a:pt x="73" y="73"/>
                      <a:pt x="73" y="74"/>
                    </a:cubicBezTo>
                    <a:cubicBezTo>
                      <a:pt x="73" y="74"/>
                      <a:pt x="73" y="75"/>
                      <a:pt x="74" y="75"/>
                    </a:cubicBezTo>
                    <a:close/>
                    <a:moveTo>
                      <a:pt x="128" y="74"/>
                    </a:moveTo>
                    <a:cubicBezTo>
                      <a:pt x="128" y="74"/>
                      <a:pt x="128" y="75"/>
                      <a:pt x="129" y="74"/>
                    </a:cubicBezTo>
                    <a:cubicBezTo>
                      <a:pt x="129" y="74"/>
                      <a:pt x="129" y="74"/>
                      <a:pt x="129" y="73"/>
                    </a:cubicBezTo>
                    <a:cubicBezTo>
                      <a:pt x="128" y="73"/>
                      <a:pt x="129" y="74"/>
                      <a:pt x="128" y="74"/>
                    </a:cubicBezTo>
                    <a:close/>
                    <a:moveTo>
                      <a:pt x="139" y="74"/>
                    </a:moveTo>
                    <a:cubicBezTo>
                      <a:pt x="139" y="74"/>
                      <a:pt x="139" y="74"/>
                      <a:pt x="139" y="74"/>
                    </a:cubicBezTo>
                    <a:cubicBezTo>
                      <a:pt x="139" y="74"/>
                      <a:pt x="139" y="74"/>
                      <a:pt x="139" y="74"/>
                    </a:cubicBezTo>
                    <a:cubicBezTo>
                      <a:pt x="139" y="74"/>
                      <a:pt x="139" y="74"/>
                      <a:pt x="139" y="74"/>
                    </a:cubicBezTo>
                    <a:close/>
                    <a:moveTo>
                      <a:pt x="137" y="74"/>
                    </a:moveTo>
                    <a:cubicBezTo>
                      <a:pt x="137" y="75"/>
                      <a:pt x="137" y="75"/>
                      <a:pt x="137" y="75"/>
                    </a:cubicBezTo>
                    <a:cubicBezTo>
                      <a:pt x="137" y="74"/>
                      <a:pt x="137" y="74"/>
                      <a:pt x="137" y="74"/>
                    </a:cubicBezTo>
                    <a:cubicBezTo>
                      <a:pt x="137" y="75"/>
                      <a:pt x="137" y="74"/>
                      <a:pt x="137" y="74"/>
                    </a:cubicBezTo>
                    <a:close/>
                    <a:moveTo>
                      <a:pt x="138" y="75"/>
                    </a:moveTo>
                    <a:cubicBezTo>
                      <a:pt x="138" y="74"/>
                      <a:pt x="138" y="74"/>
                      <a:pt x="138" y="74"/>
                    </a:cubicBezTo>
                    <a:cubicBezTo>
                      <a:pt x="138" y="74"/>
                      <a:pt x="138" y="75"/>
                      <a:pt x="138" y="75"/>
                    </a:cubicBezTo>
                    <a:close/>
                    <a:moveTo>
                      <a:pt x="15" y="75"/>
                    </a:moveTo>
                    <a:cubicBezTo>
                      <a:pt x="14" y="75"/>
                      <a:pt x="14" y="76"/>
                      <a:pt x="15" y="76"/>
                    </a:cubicBezTo>
                    <a:cubicBezTo>
                      <a:pt x="15" y="76"/>
                      <a:pt x="16" y="75"/>
                      <a:pt x="15" y="74"/>
                    </a:cubicBezTo>
                    <a:cubicBezTo>
                      <a:pt x="15" y="75"/>
                      <a:pt x="15" y="75"/>
                      <a:pt x="15" y="75"/>
                    </a:cubicBezTo>
                    <a:close/>
                    <a:moveTo>
                      <a:pt x="6" y="79"/>
                    </a:moveTo>
                    <a:cubicBezTo>
                      <a:pt x="7" y="78"/>
                      <a:pt x="6" y="78"/>
                      <a:pt x="7" y="77"/>
                    </a:cubicBezTo>
                    <a:cubicBezTo>
                      <a:pt x="6" y="77"/>
                      <a:pt x="6" y="76"/>
                      <a:pt x="6" y="75"/>
                    </a:cubicBezTo>
                    <a:cubicBezTo>
                      <a:pt x="6" y="75"/>
                      <a:pt x="6" y="75"/>
                      <a:pt x="6" y="75"/>
                    </a:cubicBezTo>
                    <a:cubicBezTo>
                      <a:pt x="6" y="75"/>
                      <a:pt x="6" y="75"/>
                      <a:pt x="6" y="75"/>
                    </a:cubicBezTo>
                    <a:cubicBezTo>
                      <a:pt x="5" y="75"/>
                      <a:pt x="6" y="75"/>
                      <a:pt x="5" y="75"/>
                    </a:cubicBezTo>
                    <a:cubicBezTo>
                      <a:pt x="5" y="76"/>
                      <a:pt x="4" y="77"/>
                      <a:pt x="4" y="78"/>
                    </a:cubicBezTo>
                    <a:cubicBezTo>
                      <a:pt x="5" y="79"/>
                      <a:pt x="5" y="79"/>
                      <a:pt x="6" y="79"/>
                    </a:cubicBezTo>
                    <a:cubicBezTo>
                      <a:pt x="6" y="79"/>
                      <a:pt x="6" y="79"/>
                      <a:pt x="6" y="79"/>
                    </a:cubicBezTo>
                    <a:close/>
                    <a:moveTo>
                      <a:pt x="72" y="77"/>
                    </a:moveTo>
                    <a:cubicBezTo>
                      <a:pt x="72" y="77"/>
                      <a:pt x="72" y="77"/>
                      <a:pt x="72" y="77"/>
                    </a:cubicBezTo>
                    <a:cubicBezTo>
                      <a:pt x="73" y="76"/>
                      <a:pt x="72" y="76"/>
                      <a:pt x="72" y="75"/>
                    </a:cubicBezTo>
                    <a:cubicBezTo>
                      <a:pt x="71" y="75"/>
                      <a:pt x="69" y="74"/>
                      <a:pt x="69" y="75"/>
                    </a:cubicBezTo>
                    <a:cubicBezTo>
                      <a:pt x="70" y="75"/>
                      <a:pt x="71" y="75"/>
                      <a:pt x="72" y="77"/>
                    </a:cubicBezTo>
                    <a:close/>
                    <a:moveTo>
                      <a:pt x="16" y="75"/>
                    </a:moveTo>
                    <a:cubicBezTo>
                      <a:pt x="16" y="75"/>
                      <a:pt x="16" y="75"/>
                      <a:pt x="16" y="76"/>
                    </a:cubicBezTo>
                    <a:cubicBezTo>
                      <a:pt x="16" y="76"/>
                      <a:pt x="16" y="75"/>
                      <a:pt x="16" y="75"/>
                    </a:cubicBezTo>
                    <a:close/>
                    <a:moveTo>
                      <a:pt x="40" y="77"/>
                    </a:moveTo>
                    <a:cubicBezTo>
                      <a:pt x="40" y="76"/>
                      <a:pt x="39" y="76"/>
                      <a:pt x="39" y="76"/>
                    </a:cubicBezTo>
                    <a:cubicBezTo>
                      <a:pt x="39" y="77"/>
                      <a:pt x="38" y="77"/>
                      <a:pt x="38" y="77"/>
                    </a:cubicBezTo>
                    <a:cubicBezTo>
                      <a:pt x="39" y="77"/>
                      <a:pt x="39" y="77"/>
                      <a:pt x="39" y="77"/>
                    </a:cubicBezTo>
                    <a:cubicBezTo>
                      <a:pt x="39" y="77"/>
                      <a:pt x="40" y="77"/>
                      <a:pt x="40" y="77"/>
                    </a:cubicBezTo>
                    <a:close/>
                    <a:moveTo>
                      <a:pt x="61" y="77"/>
                    </a:moveTo>
                    <a:cubicBezTo>
                      <a:pt x="61" y="77"/>
                      <a:pt x="61" y="77"/>
                      <a:pt x="61" y="78"/>
                    </a:cubicBezTo>
                    <a:cubicBezTo>
                      <a:pt x="62" y="78"/>
                      <a:pt x="62" y="78"/>
                      <a:pt x="62" y="77"/>
                    </a:cubicBezTo>
                    <a:cubicBezTo>
                      <a:pt x="62" y="77"/>
                      <a:pt x="61" y="77"/>
                      <a:pt x="61" y="77"/>
                    </a:cubicBezTo>
                    <a:close/>
                    <a:moveTo>
                      <a:pt x="78" y="77"/>
                    </a:moveTo>
                    <a:cubicBezTo>
                      <a:pt x="78" y="77"/>
                      <a:pt x="77" y="77"/>
                      <a:pt x="77" y="77"/>
                    </a:cubicBezTo>
                    <a:cubicBezTo>
                      <a:pt x="78" y="77"/>
                      <a:pt x="78" y="77"/>
                      <a:pt x="78" y="77"/>
                    </a:cubicBezTo>
                    <a:close/>
                    <a:moveTo>
                      <a:pt x="67" y="78"/>
                    </a:moveTo>
                    <a:cubicBezTo>
                      <a:pt x="68" y="79"/>
                      <a:pt x="68" y="78"/>
                      <a:pt x="69" y="78"/>
                    </a:cubicBezTo>
                    <a:cubicBezTo>
                      <a:pt x="68" y="78"/>
                      <a:pt x="67" y="78"/>
                      <a:pt x="67" y="78"/>
                    </a:cubicBezTo>
                    <a:close/>
                    <a:moveTo>
                      <a:pt x="13" y="83"/>
                    </a:moveTo>
                    <a:cubicBezTo>
                      <a:pt x="14" y="83"/>
                      <a:pt x="13" y="83"/>
                      <a:pt x="14" y="83"/>
                    </a:cubicBezTo>
                    <a:cubicBezTo>
                      <a:pt x="14" y="83"/>
                      <a:pt x="14" y="84"/>
                      <a:pt x="14" y="84"/>
                    </a:cubicBezTo>
                    <a:cubicBezTo>
                      <a:pt x="15" y="82"/>
                      <a:pt x="15" y="80"/>
                      <a:pt x="14" y="79"/>
                    </a:cubicBezTo>
                    <a:cubicBezTo>
                      <a:pt x="13" y="80"/>
                      <a:pt x="13" y="82"/>
                      <a:pt x="13" y="83"/>
                    </a:cubicBezTo>
                    <a:close/>
                    <a:moveTo>
                      <a:pt x="48" y="79"/>
                    </a:moveTo>
                    <a:cubicBezTo>
                      <a:pt x="48" y="79"/>
                      <a:pt x="48" y="79"/>
                      <a:pt x="49" y="79"/>
                    </a:cubicBezTo>
                    <a:cubicBezTo>
                      <a:pt x="49" y="79"/>
                      <a:pt x="49" y="79"/>
                      <a:pt x="48" y="79"/>
                    </a:cubicBezTo>
                    <a:close/>
                    <a:moveTo>
                      <a:pt x="72" y="82"/>
                    </a:moveTo>
                    <a:cubicBezTo>
                      <a:pt x="72" y="82"/>
                      <a:pt x="73" y="82"/>
                      <a:pt x="73" y="82"/>
                    </a:cubicBezTo>
                    <a:cubicBezTo>
                      <a:pt x="73" y="81"/>
                      <a:pt x="72" y="81"/>
                      <a:pt x="72" y="80"/>
                    </a:cubicBezTo>
                    <a:cubicBezTo>
                      <a:pt x="71" y="80"/>
                      <a:pt x="71" y="79"/>
                      <a:pt x="70" y="79"/>
                    </a:cubicBezTo>
                    <a:cubicBezTo>
                      <a:pt x="70" y="79"/>
                      <a:pt x="68" y="79"/>
                      <a:pt x="68" y="80"/>
                    </a:cubicBezTo>
                    <a:cubicBezTo>
                      <a:pt x="68" y="80"/>
                      <a:pt x="68" y="80"/>
                      <a:pt x="68" y="80"/>
                    </a:cubicBezTo>
                    <a:cubicBezTo>
                      <a:pt x="69" y="80"/>
                      <a:pt x="70" y="81"/>
                      <a:pt x="71" y="80"/>
                    </a:cubicBezTo>
                    <a:cubicBezTo>
                      <a:pt x="72" y="81"/>
                      <a:pt x="72" y="81"/>
                      <a:pt x="72" y="82"/>
                    </a:cubicBezTo>
                    <a:close/>
                    <a:moveTo>
                      <a:pt x="144" y="83"/>
                    </a:moveTo>
                    <a:cubicBezTo>
                      <a:pt x="144" y="82"/>
                      <a:pt x="144" y="81"/>
                      <a:pt x="145" y="79"/>
                    </a:cubicBezTo>
                    <a:cubicBezTo>
                      <a:pt x="145" y="79"/>
                      <a:pt x="144" y="79"/>
                      <a:pt x="144" y="79"/>
                    </a:cubicBezTo>
                    <a:cubicBezTo>
                      <a:pt x="143" y="79"/>
                      <a:pt x="144" y="80"/>
                      <a:pt x="144" y="80"/>
                    </a:cubicBezTo>
                    <a:cubicBezTo>
                      <a:pt x="144" y="81"/>
                      <a:pt x="144" y="83"/>
                      <a:pt x="144" y="83"/>
                    </a:cubicBezTo>
                    <a:close/>
                    <a:moveTo>
                      <a:pt x="84" y="80"/>
                    </a:moveTo>
                    <a:cubicBezTo>
                      <a:pt x="84" y="80"/>
                      <a:pt x="83" y="80"/>
                      <a:pt x="83" y="80"/>
                    </a:cubicBezTo>
                    <a:cubicBezTo>
                      <a:pt x="83" y="80"/>
                      <a:pt x="83" y="80"/>
                      <a:pt x="84" y="81"/>
                    </a:cubicBezTo>
                    <a:cubicBezTo>
                      <a:pt x="84" y="80"/>
                      <a:pt x="84" y="80"/>
                      <a:pt x="84" y="80"/>
                    </a:cubicBezTo>
                    <a:close/>
                    <a:moveTo>
                      <a:pt x="47" y="82"/>
                    </a:moveTo>
                    <a:cubicBezTo>
                      <a:pt x="47" y="82"/>
                      <a:pt x="47" y="82"/>
                      <a:pt x="47" y="82"/>
                    </a:cubicBezTo>
                    <a:cubicBezTo>
                      <a:pt x="47" y="82"/>
                      <a:pt x="47" y="82"/>
                      <a:pt x="47" y="82"/>
                    </a:cubicBezTo>
                    <a:cubicBezTo>
                      <a:pt x="47" y="82"/>
                      <a:pt x="47" y="82"/>
                      <a:pt x="47" y="82"/>
                    </a:cubicBezTo>
                    <a:close/>
                    <a:moveTo>
                      <a:pt x="142" y="83"/>
                    </a:moveTo>
                    <a:cubicBezTo>
                      <a:pt x="141" y="83"/>
                      <a:pt x="141" y="83"/>
                      <a:pt x="141" y="83"/>
                    </a:cubicBezTo>
                    <a:cubicBezTo>
                      <a:pt x="141" y="83"/>
                      <a:pt x="141" y="82"/>
                      <a:pt x="141" y="82"/>
                    </a:cubicBezTo>
                    <a:cubicBezTo>
                      <a:pt x="141" y="83"/>
                      <a:pt x="141" y="83"/>
                      <a:pt x="141" y="83"/>
                    </a:cubicBezTo>
                    <a:cubicBezTo>
                      <a:pt x="141" y="83"/>
                      <a:pt x="141" y="83"/>
                      <a:pt x="142" y="83"/>
                    </a:cubicBezTo>
                    <a:close/>
                    <a:moveTo>
                      <a:pt x="147" y="83"/>
                    </a:moveTo>
                    <a:cubicBezTo>
                      <a:pt x="146" y="83"/>
                      <a:pt x="146" y="84"/>
                      <a:pt x="146" y="84"/>
                    </a:cubicBezTo>
                    <a:cubicBezTo>
                      <a:pt x="147" y="84"/>
                      <a:pt x="147" y="84"/>
                      <a:pt x="147" y="83"/>
                    </a:cubicBezTo>
                    <a:cubicBezTo>
                      <a:pt x="147" y="83"/>
                      <a:pt x="147" y="83"/>
                      <a:pt x="147" y="83"/>
                    </a:cubicBezTo>
                    <a:close/>
                    <a:moveTo>
                      <a:pt x="9" y="85"/>
                    </a:moveTo>
                    <a:cubicBezTo>
                      <a:pt x="9" y="84"/>
                      <a:pt x="10" y="84"/>
                      <a:pt x="9" y="84"/>
                    </a:cubicBezTo>
                    <a:cubicBezTo>
                      <a:pt x="9" y="84"/>
                      <a:pt x="9" y="84"/>
                      <a:pt x="9" y="85"/>
                    </a:cubicBezTo>
                    <a:cubicBezTo>
                      <a:pt x="9" y="85"/>
                      <a:pt x="9" y="85"/>
                      <a:pt x="9" y="85"/>
                    </a:cubicBezTo>
                    <a:close/>
                    <a:moveTo>
                      <a:pt x="137" y="86"/>
                    </a:moveTo>
                    <a:cubicBezTo>
                      <a:pt x="138" y="86"/>
                      <a:pt x="138" y="86"/>
                      <a:pt x="138" y="86"/>
                    </a:cubicBezTo>
                    <a:cubicBezTo>
                      <a:pt x="138" y="85"/>
                      <a:pt x="138" y="86"/>
                      <a:pt x="138" y="86"/>
                    </a:cubicBezTo>
                    <a:cubicBezTo>
                      <a:pt x="137" y="85"/>
                      <a:pt x="137" y="84"/>
                      <a:pt x="137" y="84"/>
                    </a:cubicBezTo>
                    <a:cubicBezTo>
                      <a:pt x="137" y="85"/>
                      <a:pt x="137" y="85"/>
                      <a:pt x="137" y="86"/>
                    </a:cubicBezTo>
                    <a:close/>
                    <a:moveTo>
                      <a:pt x="141" y="84"/>
                    </a:moveTo>
                    <a:cubicBezTo>
                      <a:pt x="141" y="84"/>
                      <a:pt x="141" y="84"/>
                      <a:pt x="141" y="84"/>
                    </a:cubicBezTo>
                    <a:cubicBezTo>
                      <a:pt x="141" y="85"/>
                      <a:pt x="141" y="85"/>
                      <a:pt x="141" y="86"/>
                    </a:cubicBezTo>
                    <a:cubicBezTo>
                      <a:pt x="141" y="85"/>
                      <a:pt x="141" y="85"/>
                      <a:pt x="141" y="84"/>
                    </a:cubicBezTo>
                    <a:close/>
                    <a:moveTo>
                      <a:pt x="143" y="86"/>
                    </a:moveTo>
                    <a:cubicBezTo>
                      <a:pt x="143" y="85"/>
                      <a:pt x="143" y="85"/>
                      <a:pt x="143" y="84"/>
                    </a:cubicBezTo>
                    <a:cubicBezTo>
                      <a:pt x="142" y="84"/>
                      <a:pt x="142" y="84"/>
                      <a:pt x="142" y="84"/>
                    </a:cubicBezTo>
                    <a:cubicBezTo>
                      <a:pt x="142" y="85"/>
                      <a:pt x="142" y="85"/>
                      <a:pt x="143" y="86"/>
                    </a:cubicBezTo>
                    <a:close/>
                    <a:moveTo>
                      <a:pt x="146" y="86"/>
                    </a:moveTo>
                    <a:cubicBezTo>
                      <a:pt x="146" y="85"/>
                      <a:pt x="146" y="85"/>
                      <a:pt x="146" y="85"/>
                    </a:cubicBezTo>
                    <a:cubicBezTo>
                      <a:pt x="145" y="85"/>
                      <a:pt x="146" y="85"/>
                      <a:pt x="146" y="86"/>
                    </a:cubicBezTo>
                    <a:close/>
                    <a:moveTo>
                      <a:pt x="9" y="86"/>
                    </a:moveTo>
                    <a:cubicBezTo>
                      <a:pt x="9" y="86"/>
                      <a:pt x="9" y="86"/>
                      <a:pt x="9" y="86"/>
                    </a:cubicBezTo>
                    <a:cubicBezTo>
                      <a:pt x="9" y="87"/>
                      <a:pt x="9" y="89"/>
                      <a:pt x="9" y="90"/>
                    </a:cubicBezTo>
                    <a:cubicBezTo>
                      <a:pt x="9" y="90"/>
                      <a:pt x="9" y="91"/>
                      <a:pt x="10" y="92"/>
                    </a:cubicBezTo>
                    <a:cubicBezTo>
                      <a:pt x="10" y="91"/>
                      <a:pt x="10" y="91"/>
                      <a:pt x="10" y="91"/>
                    </a:cubicBezTo>
                    <a:cubicBezTo>
                      <a:pt x="10" y="90"/>
                      <a:pt x="10" y="88"/>
                      <a:pt x="9" y="88"/>
                    </a:cubicBezTo>
                    <a:cubicBezTo>
                      <a:pt x="10" y="87"/>
                      <a:pt x="10" y="86"/>
                      <a:pt x="9" y="86"/>
                    </a:cubicBezTo>
                    <a:close/>
                    <a:moveTo>
                      <a:pt x="143" y="86"/>
                    </a:moveTo>
                    <a:cubicBezTo>
                      <a:pt x="143" y="86"/>
                      <a:pt x="143" y="87"/>
                      <a:pt x="143" y="87"/>
                    </a:cubicBezTo>
                    <a:cubicBezTo>
                      <a:pt x="144" y="87"/>
                      <a:pt x="144" y="86"/>
                      <a:pt x="143" y="86"/>
                    </a:cubicBezTo>
                    <a:close/>
                    <a:moveTo>
                      <a:pt x="145" y="88"/>
                    </a:moveTo>
                    <a:cubicBezTo>
                      <a:pt x="145" y="88"/>
                      <a:pt x="146" y="88"/>
                      <a:pt x="146" y="87"/>
                    </a:cubicBezTo>
                    <a:cubicBezTo>
                      <a:pt x="146" y="87"/>
                      <a:pt x="146" y="87"/>
                      <a:pt x="146" y="87"/>
                    </a:cubicBezTo>
                    <a:cubicBezTo>
                      <a:pt x="145" y="87"/>
                      <a:pt x="145" y="88"/>
                      <a:pt x="145" y="88"/>
                    </a:cubicBezTo>
                    <a:close/>
                    <a:moveTo>
                      <a:pt x="58" y="87"/>
                    </a:moveTo>
                    <a:cubicBezTo>
                      <a:pt x="57" y="88"/>
                      <a:pt x="58" y="88"/>
                      <a:pt x="58" y="87"/>
                    </a:cubicBezTo>
                    <a:close/>
                    <a:moveTo>
                      <a:pt x="134" y="90"/>
                    </a:moveTo>
                    <a:cubicBezTo>
                      <a:pt x="135" y="89"/>
                      <a:pt x="135" y="88"/>
                      <a:pt x="134" y="88"/>
                    </a:cubicBezTo>
                    <a:cubicBezTo>
                      <a:pt x="134" y="88"/>
                      <a:pt x="133" y="89"/>
                      <a:pt x="134" y="90"/>
                    </a:cubicBezTo>
                    <a:close/>
                    <a:moveTo>
                      <a:pt x="86" y="90"/>
                    </a:moveTo>
                    <a:cubicBezTo>
                      <a:pt x="86" y="90"/>
                      <a:pt x="86" y="90"/>
                      <a:pt x="87" y="91"/>
                    </a:cubicBezTo>
                    <a:cubicBezTo>
                      <a:pt x="87" y="90"/>
                      <a:pt x="87" y="90"/>
                      <a:pt x="87" y="90"/>
                    </a:cubicBezTo>
                    <a:lnTo>
                      <a:pt x="86" y="90"/>
                    </a:lnTo>
                    <a:close/>
                    <a:moveTo>
                      <a:pt x="145" y="90"/>
                    </a:moveTo>
                    <a:cubicBezTo>
                      <a:pt x="145" y="90"/>
                      <a:pt x="145" y="91"/>
                      <a:pt x="145" y="92"/>
                    </a:cubicBezTo>
                    <a:cubicBezTo>
                      <a:pt x="146" y="92"/>
                      <a:pt x="147" y="90"/>
                      <a:pt x="145" y="90"/>
                    </a:cubicBezTo>
                    <a:close/>
                    <a:moveTo>
                      <a:pt x="143" y="90"/>
                    </a:moveTo>
                    <a:cubicBezTo>
                      <a:pt x="143" y="90"/>
                      <a:pt x="143" y="91"/>
                      <a:pt x="143" y="91"/>
                    </a:cubicBezTo>
                    <a:cubicBezTo>
                      <a:pt x="143" y="91"/>
                      <a:pt x="143" y="90"/>
                      <a:pt x="143" y="90"/>
                    </a:cubicBezTo>
                    <a:close/>
                    <a:moveTo>
                      <a:pt x="42" y="90"/>
                    </a:moveTo>
                    <a:cubicBezTo>
                      <a:pt x="41" y="90"/>
                      <a:pt x="41" y="90"/>
                      <a:pt x="41" y="91"/>
                    </a:cubicBezTo>
                    <a:cubicBezTo>
                      <a:pt x="41" y="91"/>
                      <a:pt x="41" y="91"/>
                      <a:pt x="41" y="91"/>
                    </a:cubicBezTo>
                    <a:cubicBezTo>
                      <a:pt x="42" y="91"/>
                      <a:pt x="42" y="91"/>
                      <a:pt x="42" y="90"/>
                    </a:cubicBezTo>
                    <a:close/>
                    <a:moveTo>
                      <a:pt x="135" y="91"/>
                    </a:moveTo>
                    <a:cubicBezTo>
                      <a:pt x="135" y="91"/>
                      <a:pt x="135" y="91"/>
                      <a:pt x="135" y="91"/>
                    </a:cubicBezTo>
                    <a:cubicBezTo>
                      <a:pt x="135" y="91"/>
                      <a:pt x="135" y="91"/>
                      <a:pt x="135" y="91"/>
                    </a:cubicBezTo>
                    <a:close/>
                    <a:moveTo>
                      <a:pt x="62" y="92"/>
                    </a:moveTo>
                    <a:cubicBezTo>
                      <a:pt x="62" y="92"/>
                      <a:pt x="62" y="92"/>
                      <a:pt x="62" y="92"/>
                    </a:cubicBezTo>
                    <a:cubicBezTo>
                      <a:pt x="62" y="92"/>
                      <a:pt x="62" y="91"/>
                      <a:pt x="62" y="91"/>
                    </a:cubicBezTo>
                    <a:cubicBezTo>
                      <a:pt x="62" y="92"/>
                      <a:pt x="62" y="92"/>
                      <a:pt x="62" y="92"/>
                    </a:cubicBezTo>
                    <a:close/>
                    <a:moveTo>
                      <a:pt x="40" y="92"/>
                    </a:moveTo>
                    <a:cubicBezTo>
                      <a:pt x="40" y="92"/>
                      <a:pt x="40" y="92"/>
                      <a:pt x="40" y="93"/>
                    </a:cubicBezTo>
                    <a:cubicBezTo>
                      <a:pt x="40" y="93"/>
                      <a:pt x="40" y="93"/>
                      <a:pt x="40" y="93"/>
                    </a:cubicBezTo>
                    <a:cubicBezTo>
                      <a:pt x="40" y="93"/>
                      <a:pt x="40" y="92"/>
                      <a:pt x="40" y="92"/>
                    </a:cubicBezTo>
                    <a:close/>
                    <a:moveTo>
                      <a:pt x="15" y="92"/>
                    </a:moveTo>
                    <a:cubicBezTo>
                      <a:pt x="15" y="92"/>
                      <a:pt x="15" y="92"/>
                      <a:pt x="15" y="92"/>
                    </a:cubicBezTo>
                    <a:cubicBezTo>
                      <a:pt x="15" y="93"/>
                      <a:pt x="15" y="93"/>
                      <a:pt x="15" y="92"/>
                    </a:cubicBezTo>
                    <a:close/>
                    <a:moveTo>
                      <a:pt x="42" y="92"/>
                    </a:moveTo>
                    <a:cubicBezTo>
                      <a:pt x="42" y="93"/>
                      <a:pt x="42" y="93"/>
                      <a:pt x="42" y="93"/>
                    </a:cubicBezTo>
                    <a:cubicBezTo>
                      <a:pt x="42" y="93"/>
                      <a:pt x="42" y="94"/>
                      <a:pt x="42" y="94"/>
                    </a:cubicBezTo>
                    <a:cubicBezTo>
                      <a:pt x="42" y="94"/>
                      <a:pt x="42" y="93"/>
                      <a:pt x="42" y="93"/>
                    </a:cubicBezTo>
                    <a:cubicBezTo>
                      <a:pt x="42" y="93"/>
                      <a:pt x="42" y="93"/>
                      <a:pt x="42" y="93"/>
                    </a:cubicBezTo>
                    <a:cubicBezTo>
                      <a:pt x="42" y="93"/>
                      <a:pt x="42" y="93"/>
                      <a:pt x="42" y="93"/>
                    </a:cubicBezTo>
                    <a:cubicBezTo>
                      <a:pt x="42" y="93"/>
                      <a:pt x="42" y="92"/>
                      <a:pt x="42" y="92"/>
                    </a:cubicBezTo>
                    <a:close/>
                    <a:moveTo>
                      <a:pt x="73" y="92"/>
                    </a:moveTo>
                    <a:cubicBezTo>
                      <a:pt x="73" y="92"/>
                      <a:pt x="72" y="93"/>
                      <a:pt x="72" y="92"/>
                    </a:cubicBezTo>
                    <a:cubicBezTo>
                      <a:pt x="72" y="93"/>
                      <a:pt x="72" y="93"/>
                      <a:pt x="72" y="93"/>
                    </a:cubicBezTo>
                    <a:cubicBezTo>
                      <a:pt x="72" y="93"/>
                      <a:pt x="73" y="92"/>
                      <a:pt x="73" y="92"/>
                    </a:cubicBezTo>
                    <a:close/>
                    <a:moveTo>
                      <a:pt x="145" y="93"/>
                    </a:moveTo>
                    <a:cubicBezTo>
                      <a:pt x="145" y="93"/>
                      <a:pt x="145" y="94"/>
                      <a:pt x="145" y="94"/>
                    </a:cubicBezTo>
                    <a:cubicBezTo>
                      <a:pt x="145" y="93"/>
                      <a:pt x="145" y="93"/>
                      <a:pt x="145" y="93"/>
                    </a:cubicBezTo>
                    <a:close/>
                    <a:moveTo>
                      <a:pt x="154" y="93"/>
                    </a:moveTo>
                    <a:cubicBezTo>
                      <a:pt x="154" y="93"/>
                      <a:pt x="154" y="93"/>
                      <a:pt x="154" y="93"/>
                    </a:cubicBezTo>
                    <a:cubicBezTo>
                      <a:pt x="154" y="93"/>
                      <a:pt x="154" y="93"/>
                      <a:pt x="154" y="94"/>
                    </a:cubicBezTo>
                    <a:cubicBezTo>
                      <a:pt x="154" y="94"/>
                      <a:pt x="154" y="93"/>
                      <a:pt x="154" y="93"/>
                    </a:cubicBezTo>
                    <a:close/>
                    <a:moveTo>
                      <a:pt x="143" y="93"/>
                    </a:moveTo>
                    <a:cubicBezTo>
                      <a:pt x="143" y="93"/>
                      <a:pt x="143" y="93"/>
                      <a:pt x="143" y="93"/>
                    </a:cubicBezTo>
                    <a:cubicBezTo>
                      <a:pt x="143" y="93"/>
                      <a:pt x="143" y="93"/>
                      <a:pt x="143" y="93"/>
                    </a:cubicBezTo>
                    <a:cubicBezTo>
                      <a:pt x="143" y="93"/>
                      <a:pt x="144" y="93"/>
                      <a:pt x="143" y="93"/>
                    </a:cubicBezTo>
                    <a:close/>
                    <a:moveTo>
                      <a:pt x="141" y="93"/>
                    </a:moveTo>
                    <a:cubicBezTo>
                      <a:pt x="141" y="94"/>
                      <a:pt x="141" y="94"/>
                      <a:pt x="141" y="94"/>
                    </a:cubicBezTo>
                    <a:cubicBezTo>
                      <a:pt x="141" y="94"/>
                      <a:pt x="141" y="93"/>
                      <a:pt x="141" y="93"/>
                    </a:cubicBezTo>
                    <a:close/>
                    <a:moveTo>
                      <a:pt x="142" y="93"/>
                    </a:moveTo>
                    <a:cubicBezTo>
                      <a:pt x="142" y="93"/>
                      <a:pt x="142" y="93"/>
                      <a:pt x="142" y="93"/>
                    </a:cubicBezTo>
                    <a:cubicBezTo>
                      <a:pt x="142" y="94"/>
                      <a:pt x="142" y="94"/>
                      <a:pt x="142" y="95"/>
                    </a:cubicBezTo>
                    <a:cubicBezTo>
                      <a:pt x="142" y="94"/>
                      <a:pt x="142" y="94"/>
                      <a:pt x="142" y="93"/>
                    </a:cubicBezTo>
                    <a:close/>
                    <a:moveTo>
                      <a:pt x="119" y="94"/>
                    </a:moveTo>
                    <a:cubicBezTo>
                      <a:pt x="119" y="94"/>
                      <a:pt x="119" y="94"/>
                      <a:pt x="119" y="95"/>
                    </a:cubicBezTo>
                    <a:cubicBezTo>
                      <a:pt x="119" y="95"/>
                      <a:pt x="120" y="94"/>
                      <a:pt x="119" y="94"/>
                    </a:cubicBezTo>
                    <a:close/>
                    <a:moveTo>
                      <a:pt x="134" y="95"/>
                    </a:moveTo>
                    <a:cubicBezTo>
                      <a:pt x="134" y="95"/>
                      <a:pt x="133" y="96"/>
                      <a:pt x="133" y="96"/>
                    </a:cubicBezTo>
                    <a:cubicBezTo>
                      <a:pt x="134" y="96"/>
                      <a:pt x="134" y="95"/>
                      <a:pt x="134" y="95"/>
                    </a:cubicBezTo>
                    <a:cubicBezTo>
                      <a:pt x="134" y="95"/>
                      <a:pt x="134" y="95"/>
                      <a:pt x="134" y="95"/>
                    </a:cubicBezTo>
                    <a:close/>
                    <a:moveTo>
                      <a:pt x="78" y="98"/>
                    </a:moveTo>
                    <a:cubicBezTo>
                      <a:pt x="78" y="99"/>
                      <a:pt x="78" y="99"/>
                      <a:pt x="79" y="99"/>
                    </a:cubicBezTo>
                    <a:cubicBezTo>
                      <a:pt x="79" y="99"/>
                      <a:pt x="79" y="99"/>
                      <a:pt x="79" y="98"/>
                    </a:cubicBezTo>
                    <a:cubicBezTo>
                      <a:pt x="79" y="98"/>
                      <a:pt x="79" y="98"/>
                      <a:pt x="79" y="98"/>
                    </a:cubicBezTo>
                    <a:cubicBezTo>
                      <a:pt x="79" y="98"/>
                      <a:pt x="79" y="98"/>
                      <a:pt x="79" y="98"/>
                    </a:cubicBezTo>
                    <a:cubicBezTo>
                      <a:pt x="79" y="97"/>
                      <a:pt x="80" y="97"/>
                      <a:pt x="80" y="96"/>
                    </a:cubicBezTo>
                    <a:cubicBezTo>
                      <a:pt x="79" y="96"/>
                      <a:pt x="78" y="97"/>
                      <a:pt x="77" y="98"/>
                    </a:cubicBezTo>
                    <a:cubicBezTo>
                      <a:pt x="77" y="98"/>
                      <a:pt x="78" y="98"/>
                      <a:pt x="78" y="98"/>
                    </a:cubicBezTo>
                    <a:close/>
                    <a:moveTo>
                      <a:pt x="102" y="97"/>
                    </a:moveTo>
                    <a:cubicBezTo>
                      <a:pt x="102" y="97"/>
                      <a:pt x="102" y="97"/>
                      <a:pt x="102" y="97"/>
                    </a:cubicBezTo>
                    <a:cubicBezTo>
                      <a:pt x="101" y="97"/>
                      <a:pt x="101" y="97"/>
                      <a:pt x="102" y="97"/>
                    </a:cubicBezTo>
                    <a:close/>
                    <a:moveTo>
                      <a:pt x="133" y="97"/>
                    </a:moveTo>
                    <a:cubicBezTo>
                      <a:pt x="133" y="97"/>
                      <a:pt x="133" y="97"/>
                      <a:pt x="133" y="98"/>
                    </a:cubicBezTo>
                    <a:cubicBezTo>
                      <a:pt x="134" y="97"/>
                      <a:pt x="133" y="97"/>
                      <a:pt x="133" y="97"/>
                    </a:cubicBezTo>
                    <a:cubicBezTo>
                      <a:pt x="133" y="97"/>
                      <a:pt x="133" y="97"/>
                      <a:pt x="133" y="97"/>
                    </a:cubicBezTo>
                    <a:close/>
                    <a:moveTo>
                      <a:pt x="154" y="97"/>
                    </a:moveTo>
                    <a:cubicBezTo>
                      <a:pt x="154" y="97"/>
                      <a:pt x="154" y="97"/>
                      <a:pt x="154" y="97"/>
                    </a:cubicBezTo>
                    <a:cubicBezTo>
                      <a:pt x="154" y="97"/>
                      <a:pt x="154" y="97"/>
                      <a:pt x="154" y="98"/>
                    </a:cubicBezTo>
                    <a:cubicBezTo>
                      <a:pt x="154" y="98"/>
                      <a:pt x="154" y="98"/>
                      <a:pt x="154" y="97"/>
                    </a:cubicBezTo>
                    <a:cubicBezTo>
                      <a:pt x="154" y="97"/>
                      <a:pt x="154" y="97"/>
                      <a:pt x="154" y="97"/>
                    </a:cubicBezTo>
                    <a:close/>
                    <a:moveTo>
                      <a:pt x="73" y="97"/>
                    </a:moveTo>
                    <a:cubicBezTo>
                      <a:pt x="73" y="97"/>
                      <a:pt x="73" y="97"/>
                      <a:pt x="72" y="97"/>
                    </a:cubicBezTo>
                    <a:cubicBezTo>
                      <a:pt x="72" y="97"/>
                      <a:pt x="72" y="97"/>
                      <a:pt x="72" y="98"/>
                    </a:cubicBezTo>
                    <a:cubicBezTo>
                      <a:pt x="72" y="98"/>
                      <a:pt x="73" y="98"/>
                      <a:pt x="73" y="97"/>
                    </a:cubicBezTo>
                    <a:close/>
                    <a:moveTo>
                      <a:pt x="154" y="98"/>
                    </a:moveTo>
                    <a:cubicBezTo>
                      <a:pt x="154" y="98"/>
                      <a:pt x="154" y="99"/>
                      <a:pt x="154" y="98"/>
                    </a:cubicBezTo>
                    <a:cubicBezTo>
                      <a:pt x="154" y="98"/>
                      <a:pt x="154" y="98"/>
                      <a:pt x="154" y="98"/>
                    </a:cubicBezTo>
                    <a:cubicBezTo>
                      <a:pt x="154" y="98"/>
                      <a:pt x="154" y="98"/>
                      <a:pt x="154" y="98"/>
                    </a:cubicBezTo>
                    <a:close/>
                    <a:moveTo>
                      <a:pt x="27" y="100"/>
                    </a:moveTo>
                    <a:cubicBezTo>
                      <a:pt x="28" y="99"/>
                      <a:pt x="27" y="99"/>
                      <a:pt x="27" y="98"/>
                    </a:cubicBezTo>
                    <a:cubicBezTo>
                      <a:pt x="27" y="99"/>
                      <a:pt x="27" y="99"/>
                      <a:pt x="27" y="100"/>
                    </a:cubicBezTo>
                    <a:close/>
                    <a:moveTo>
                      <a:pt x="74" y="98"/>
                    </a:moveTo>
                    <a:cubicBezTo>
                      <a:pt x="74" y="98"/>
                      <a:pt x="74" y="99"/>
                      <a:pt x="74" y="99"/>
                    </a:cubicBezTo>
                    <a:cubicBezTo>
                      <a:pt x="74" y="99"/>
                      <a:pt x="74" y="99"/>
                      <a:pt x="74" y="99"/>
                    </a:cubicBezTo>
                    <a:cubicBezTo>
                      <a:pt x="74" y="99"/>
                      <a:pt x="74" y="99"/>
                      <a:pt x="74" y="98"/>
                    </a:cubicBezTo>
                    <a:close/>
                    <a:moveTo>
                      <a:pt x="101" y="99"/>
                    </a:moveTo>
                    <a:cubicBezTo>
                      <a:pt x="101" y="99"/>
                      <a:pt x="101" y="101"/>
                      <a:pt x="101" y="101"/>
                    </a:cubicBezTo>
                    <a:cubicBezTo>
                      <a:pt x="101" y="101"/>
                      <a:pt x="101" y="101"/>
                      <a:pt x="100" y="101"/>
                    </a:cubicBezTo>
                    <a:cubicBezTo>
                      <a:pt x="100" y="101"/>
                      <a:pt x="100" y="102"/>
                      <a:pt x="100" y="102"/>
                    </a:cubicBezTo>
                    <a:cubicBezTo>
                      <a:pt x="101" y="101"/>
                      <a:pt x="102" y="100"/>
                      <a:pt x="102" y="99"/>
                    </a:cubicBezTo>
                    <a:cubicBezTo>
                      <a:pt x="102" y="99"/>
                      <a:pt x="102" y="99"/>
                      <a:pt x="101" y="99"/>
                    </a:cubicBezTo>
                    <a:close/>
                    <a:moveTo>
                      <a:pt x="73" y="99"/>
                    </a:moveTo>
                    <a:cubicBezTo>
                      <a:pt x="73" y="99"/>
                      <a:pt x="72" y="99"/>
                      <a:pt x="72" y="99"/>
                    </a:cubicBezTo>
                    <a:cubicBezTo>
                      <a:pt x="72" y="100"/>
                      <a:pt x="73" y="100"/>
                      <a:pt x="73" y="99"/>
                    </a:cubicBezTo>
                    <a:close/>
                    <a:moveTo>
                      <a:pt x="97" y="99"/>
                    </a:moveTo>
                    <a:cubicBezTo>
                      <a:pt x="97" y="99"/>
                      <a:pt x="97" y="100"/>
                      <a:pt x="97" y="100"/>
                    </a:cubicBezTo>
                    <a:cubicBezTo>
                      <a:pt x="97" y="99"/>
                      <a:pt x="98" y="99"/>
                      <a:pt x="97" y="99"/>
                    </a:cubicBezTo>
                    <a:close/>
                    <a:moveTo>
                      <a:pt x="133" y="99"/>
                    </a:moveTo>
                    <a:cubicBezTo>
                      <a:pt x="133" y="99"/>
                      <a:pt x="132" y="100"/>
                      <a:pt x="133" y="100"/>
                    </a:cubicBezTo>
                    <a:cubicBezTo>
                      <a:pt x="133" y="99"/>
                      <a:pt x="133" y="99"/>
                      <a:pt x="133" y="99"/>
                    </a:cubicBezTo>
                    <a:close/>
                    <a:moveTo>
                      <a:pt x="134" y="100"/>
                    </a:moveTo>
                    <a:cubicBezTo>
                      <a:pt x="134" y="100"/>
                      <a:pt x="134" y="99"/>
                      <a:pt x="133" y="99"/>
                    </a:cubicBezTo>
                    <a:cubicBezTo>
                      <a:pt x="133" y="100"/>
                      <a:pt x="134" y="100"/>
                      <a:pt x="134" y="100"/>
                    </a:cubicBezTo>
                    <a:close/>
                    <a:moveTo>
                      <a:pt x="71" y="99"/>
                    </a:moveTo>
                    <a:cubicBezTo>
                      <a:pt x="70" y="99"/>
                      <a:pt x="70" y="100"/>
                      <a:pt x="70" y="100"/>
                    </a:cubicBezTo>
                    <a:cubicBezTo>
                      <a:pt x="71" y="100"/>
                      <a:pt x="71" y="100"/>
                      <a:pt x="71" y="100"/>
                    </a:cubicBezTo>
                    <a:cubicBezTo>
                      <a:pt x="71" y="100"/>
                      <a:pt x="71" y="100"/>
                      <a:pt x="71" y="99"/>
                    </a:cubicBezTo>
                    <a:close/>
                    <a:moveTo>
                      <a:pt x="65" y="100"/>
                    </a:moveTo>
                    <a:cubicBezTo>
                      <a:pt x="67" y="100"/>
                      <a:pt x="67" y="100"/>
                      <a:pt x="68" y="100"/>
                    </a:cubicBezTo>
                    <a:cubicBezTo>
                      <a:pt x="68" y="100"/>
                      <a:pt x="69" y="100"/>
                      <a:pt x="69" y="100"/>
                    </a:cubicBezTo>
                    <a:cubicBezTo>
                      <a:pt x="68" y="100"/>
                      <a:pt x="67" y="100"/>
                      <a:pt x="65" y="100"/>
                    </a:cubicBezTo>
                    <a:close/>
                    <a:moveTo>
                      <a:pt x="143" y="100"/>
                    </a:moveTo>
                    <a:cubicBezTo>
                      <a:pt x="143" y="100"/>
                      <a:pt x="143" y="100"/>
                      <a:pt x="143" y="100"/>
                    </a:cubicBezTo>
                    <a:cubicBezTo>
                      <a:pt x="142" y="100"/>
                      <a:pt x="143" y="101"/>
                      <a:pt x="143" y="101"/>
                    </a:cubicBezTo>
                    <a:cubicBezTo>
                      <a:pt x="143" y="101"/>
                      <a:pt x="143" y="101"/>
                      <a:pt x="143" y="100"/>
                    </a:cubicBezTo>
                    <a:close/>
                    <a:moveTo>
                      <a:pt x="109" y="101"/>
                    </a:moveTo>
                    <a:cubicBezTo>
                      <a:pt x="109" y="101"/>
                      <a:pt x="110" y="101"/>
                      <a:pt x="110" y="101"/>
                    </a:cubicBezTo>
                    <a:cubicBezTo>
                      <a:pt x="109" y="100"/>
                      <a:pt x="109" y="101"/>
                      <a:pt x="109" y="101"/>
                    </a:cubicBezTo>
                    <a:cubicBezTo>
                      <a:pt x="109" y="101"/>
                      <a:pt x="109" y="101"/>
                      <a:pt x="109" y="101"/>
                    </a:cubicBezTo>
                    <a:close/>
                    <a:moveTo>
                      <a:pt x="106" y="102"/>
                    </a:moveTo>
                    <a:cubicBezTo>
                      <a:pt x="106" y="102"/>
                      <a:pt x="106" y="101"/>
                      <a:pt x="106" y="101"/>
                    </a:cubicBezTo>
                    <a:cubicBezTo>
                      <a:pt x="106" y="101"/>
                      <a:pt x="106" y="101"/>
                      <a:pt x="106" y="102"/>
                    </a:cubicBezTo>
                    <a:close/>
                    <a:moveTo>
                      <a:pt x="70" y="101"/>
                    </a:moveTo>
                    <a:cubicBezTo>
                      <a:pt x="70" y="101"/>
                      <a:pt x="70" y="101"/>
                      <a:pt x="71" y="101"/>
                    </a:cubicBezTo>
                    <a:cubicBezTo>
                      <a:pt x="71" y="101"/>
                      <a:pt x="71" y="101"/>
                      <a:pt x="71" y="101"/>
                    </a:cubicBezTo>
                    <a:cubicBezTo>
                      <a:pt x="70" y="101"/>
                      <a:pt x="70" y="101"/>
                      <a:pt x="70" y="101"/>
                    </a:cubicBezTo>
                    <a:close/>
                    <a:moveTo>
                      <a:pt x="139" y="102"/>
                    </a:moveTo>
                    <a:cubicBezTo>
                      <a:pt x="138" y="102"/>
                      <a:pt x="139" y="101"/>
                      <a:pt x="138" y="101"/>
                    </a:cubicBezTo>
                    <a:cubicBezTo>
                      <a:pt x="138" y="102"/>
                      <a:pt x="138" y="102"/>
                      <a:pt x="138" y="102"/>
                    </a:cubicBezTo>
                    <a:cubicBezTo>
                      <a:pt x="138" y="102"/>
                      <a:pt x="138" y="102"/>
                      <a:pt x="139" y="102"/>
                    </a:cubicBezTo>
                    <a:cubicBezTo>
                      <a:pt x="139" y="102"/>
                      <a:pt x="139" y="102"/>
                      <a:pt x="139" y="102"/>
                    </a:cubicBezTo>
                    <a:close/>
                    <a:moveTo>
                      <a:pt x="30" y="102"/>
                    </a:moveTo>
                    <a:cubicBezTo>
                      <a:pt x="29" y="102"/>
                      <a:pt x="29" y="102"/>
                      <a:pt x="30" y="102"/>
                    </a:cubicBezTo>
                    <a:cubicBezTo>
                      <a:pt x="30" y="102"/>
                      <a:pt x="30" y="102"/>
                      <a:pt x="30" y="102"/>
                    </a:cubicBezTo>
                    <a:close/>
                    <a:moveTo>
                      <a:pt x="155" y="104"/>
                    </a:moveTo>
                    <a:cubicBezTo>
                      <a:pt x="156" y="103"/>
                      <a:pt x="156" y="102"/>
                      <a:pt x="155" y="102"/>
                    </a:cubicBezTo>
                    <a:cubicBezTo>
                      <a:pt x="156" y="103"/>
                      <a:pt x="155" y="103"/>
                      <a:pt x="155" y="104"/>
                    </a:cubicBezTo>
                    <a:close/>
                    <a:moveTo>
                      <a:pt x="153" y="111"/>
                    </a:moveTo>
                    <a:cubicBezTo>
                      <a:pt x="153" y="111"/>
                      <a:pt x="154" y="111"/>
                      <a:pt x="154" y="111"/>
                    </a:cubicBezTo>
                    <a:cubicBezTo>
                      <a:pt x="154" y="109"/>
                      <a:pt x="153" y="109"/>
                      <a:pt x="152" y="108"/>
                    </a:cubicBezTo>
                    <a:cubicBezTo>
                      <a:pt x="152" y="107"/>
                      <a:pt x="153" y="107"/>
                      <a:pt x="153" y="106"/>
                    </a:cubicBezTo>
                    <a:cubicBezTo>
                      <a:pt x="153" y="106"/>
                      <a:pt x="153" y="106"/>
                      <a:pt x="153" y="105"/>
                    </a:cubicBezTo>
                    <a:cubicBezTo>
                      <a:pt x="154" y="105"/>
                      <a:pt x="153" y="105"/>
                      <a:pt x="153" y="104"/>
                    </a:cubicBezTo>
                    <a:cubicBezTo>
                      <a:pt x="153" y="103"/>
                      <a:pt x="154" y="102"/>
                      <a:pt x="153" y="102"/>
                    </a:cubicBezTo>
                    <a:cubicBezTo>
                      <a:pt x="153" y="102"/>
                      <a:pt x="153" y="102"/>
                      <a:pt x="152" y="102"/>
                    </a:cubicBezTo>
                    <a:cubicBezTo>
                      <a:pt x="153" y="103"/>
                      <a:pt x="153" y="103"/>
                      <a:pt x="153" y="105"/>
                    </a:cubicBezTo>
                    <a:cubicBezTo>
                      <a:pt x="152" y="105"/>
                      <a:pt x="151" y="105"/>
                      <a:pt x="150" y="105"/>
                    </a:cubicBezTo>
                    <a:cubicBezTo>
                      <a:pt x="151" y="106"/>
                      <a:pt x="151" y="106"/>
                      <a:pt x="151" y="106"/>
                    </a:cubicBezTo>
                    <a:cubicBezTo>
                      <a:pt x="152" y="106"/>
                      <a:pt x="151" y="108"/>
                      <a:pt x="151" y="109"/>
                    </a:cubicBezTo>
                    <a:cubicBezTo>
                      <a:pt x="152" y="110"/>
                      <a:pt x="151" y="112"/>
                      <a:pt x="151" y="112"/>
                    </a:cubicBezTo>
                    <a:cubicBezTo>
                      <a:pt x="152" y="112"/>
                      <a:pt x="152" y="111"/>
                      <a:pt x="153" y="111"/>
                    </a:cubicBezTo>
                    <a:close/>
                    <a:moveTo>
                      <a:pt x="146" y="102"/>
                    </a:moveTo>
                    <a:cubicBezTo>
                      <a:pt x="146" y="103"/>
                      <a:pt x="146" y="103"/>
                      <a:pt x="146" y="104"/>
                    </a:cubicBezTo>
                    <a:cubicBezTo>
                      <a:pt x="146" y="104"/>
                      <a:pt x="146" y="103"/>
                      <a:pt x="146" y="102"/>
                    </a:cubicBezTo>
                    <a:close/>
                    <a:moveTo>
                      <a:pt x="67" y="103"/>
                    </a:moveTo>
                    <a:cubicBezTo>
                      <a:pt x="67" y="103"/>
                      <a:pt x="68" y="103"/>
                      <a:pt x="68" y="104"/>
                    </a:cubicBezTo>
                    <a:cubicBezTo>
                      <a:pt x="68" y="104"/>
                      <a:pt x="68" y="103"/>
                      <a:pt x="68" y="103"/>
                    </a:cubicBezTo>
                    <a:cubicBezTo>
                      <a:pt x="68" y="103"/>
                      <a:pt x="67" y="103"/>
                      <a:pt x="67" y="103"/>
                    </a:cubicBezTo>
                    <a:close/>
                    <a:moveTo>
                      <a:pt x="141" y="103"/>
                    </a:moveTo>
                    <a:cubicBezTo>
                      <a:pt x="141" y="103"/>
                      <a:pt x="141" y="102"/>
                      <a:pt x="141" y="103"/>
                    </a:cubicBezTo>
                    <a:cubicBezTo>
                      <a:pt x="141" y="103"/>
                      <a:pt x="141" y="103"/>
                      <a:pt x="141" y="103"/>
                    </a:cubicBezTo>
                    <a:close/>
                    <a:moveTo>
                      <a:pt x="99" y="103"/>
                    </a:moveTo>
                    <a:cubicBezTo>
                      <a:pt x="99" y="103"/>
                      <a:pt x="99" y="103"/>
                      <a:pt x="99" y="104"/>
                    </a:cubicBezTo>
                    <a:cubicBezTo>
                      <a:pt x="100" y="103"/>
                      <a:pt x="100" y="103"/>
                      <a:pt x="100" y="103"/>
                    </a:cubicBezTo>
                    <a:cubicBezTo>
                      <a:pt x="100" y="103"/>
                      <a:pt x="100" y="103"/>
                      <a:pt x="99" y="103"/>
                    </a:cubicBezTo>
                    <a:close/>
                    <a:moveTo>
                      <a:pt x="138" y="103"/>
                    </a:moveTo>
                    <a:cubicBezTo>
                      <a:pt x="138" y="103"/>
                      <a:pt x="138" y="103"/>
                      <a:pt x="138" y="103"/>
                    </a:cubicBezTo>
                    <a:cubicBezTo>
                      <a:pt x="138" y="103"/>
                      <a:pt x="138" y="103"/>
                      <a:pt x="138" y="103"/>
                    </a:cubicBezTo>
                    <a:cubicBezTo>
                      <a:pt x="138" y="103"/>
                      <a:pt x="138" y="103"/>
                      <a:pt x="138" y="103"/>
                    </a:cubicBezTo>
                    <a:close/>
                    <a:moveTo>
                      <a:pt x="156" y="104"/>
                    </a:moveTo>
                    <a:cubicBezTo>
                      <a:pt x="156" y="104"/>
                      <a:pt x="157" y="103"/>
                      <a:pt x="156" y="103"/>
                    </a:cubicBezTo>
                    <a:cubicBezTo>
                      <a:pt x="156" y="103"/>
                      <a:pt x="156" y="104"/>
                      <a:pt x="156" y="104"/>
                    </a:cubicBezTo>
                    <a:close/>
                    <a:moveTo>
                      <a:pt x="83" y="105"/>
                    </a:moveTo>
                    <a:cubicBezTo>
                      <a:pt x="83" y="105"/>
                      <a:pt x="82" y="105"/>
                      <a:pt x="82" y="106"/>
                    </a:cubicBezTo>
                    <a:cubicBezTo>
                      <a:pt x="82" y="105"/>
                      <a:pt x="83" y="106"/>
                      <a:pt x="83" y="106"/>
                    </a:cubicBezTo>
                    <a:cubicBezTo>
                      <a:pt x="83" y="105"/>
                      <a:pt x="83" y="105"/>
                      <a:pt x="84" y="105"/>
                    </a:cubicBezTo>
                    <a:cubicBezTo>
                      <a:pt x="84" y="105"/>
                      <a:pt x="84" y="104"/>
                      <a:pt x="83" y="105"/>
                    </a:cubicBezTo>
                    <a:close/>
                    <a:moveTo>
                      <a:pt x="50" y="106"/>
                    </a:moveTo>
                    <a:cubicBezTo>
                      <a:pt x="50" y="105"/>
                      <a:pt x="50" y="105"/>
                      <a:pt x="50" y="105"/>
                    </a:cubicBezTo>
                    <a:cubicBezTo>
                      <a:pt x="50" y="105"/>
                      <a:pt x="50" y="105"/>
                      <a:pt x="50" y="105"/>
                    </a:cubicBezTo>
                    <a:cubicBezTo>
                      <a:pt x="50" y="105"/>
                      <a:pt x="50" y="106"/>
                      <a:pt x="50" y="106"/>
                    </a:cubicBezTo>
                    <a:close/>
                    <a:moveTo>
                      <a:pt x="117" y="105"/>
                    </a:moveTo>
                    <a:cubicBezTo>
                      <a:pt x="117" y="106"/>
                      <a:pt x="117" y="106"/>
                      <a:pt x="117" y="106"/>
                    </a:cubicBezTo>
                    <a:cubicBezTo>
                      <a:pt x="117" y="106"/>
                      <a:pt x="117" y="105"/>
                      <a:pt x="117" y="105"/>
                    </a:cubicBezTo>
                    <a:close/>
                    <a:moveTo>
                      <a:pt x="8" y="107"/>
                    </a:moveTo>
                    <a:cubicBezTo>
                      <a:pt x="9" y="107"/>
                      <a:pt x="9" y="107"/>
                      <a:pt x="9" y="107"/>
                    </a:cubicBezTo>
                    <a:cubicBezTo>
                      <a:pt x="9" y="107"/>
                      <a:pt x="9" y="106"/>
                      <a:pt x="8" y="106"/>
                    </a:cubicBezTo>
                    <a:cubicBezTo>
                      <a:pt x="8" y="106"/>
                      <a:pt x="8" y="106"/>
                      <a:pt x="8" y="107"/>
                    </a:cubicBezTo>
                    <a:close/>
                    <a:moveTo>
                      <a:pt x="49" y="106"/>
                    </a:moveTo>
                    <a:cubicBezTo>
                      <a:pt x="49" y="106"/>
                      <a:pt x="49" y="106"/>
                      <a:pt x="49" y="106"/>
                    </a:cubicBezTo>
                    <a:cubicBezTo>
                      <a:pt x="49" y="106"/>
                      <a:pt x="49" y="106"/>
                      <a:pt x="49" y="106"/>
                    </a:cubicBezTo>
                    <a:close/>
                    <a:moveTo>
                      <a:pt x="31" y="107"/>
                    </a:moveTo>
                    <a:cubicBezTo>
                      <a:pt x="31" y="107"/>
                      <a:pt x="30" y="107"/>
                      <a:pt x="30" y="106"/>
                    </a:cubicBezTo>
                    <a:cubicBezTo>
                      <a:pt x="30" y="106"/>
                      <a:pt x="30" y="106"/>
                      <a:pt x="30" y="106"/>
                    </a:cubicBezTo>
                    <a:cubicBezTo>
                      <a:pt x="30" y="107"/>
                      <a:pt x="30" y="108"/>
                      <a:pt x="31" y="108"/>
                    </a:cubicBezTo>
                    <a:cubicBezTo>
                      <a:pt x="31" y="108"/>
                      <a:pt x="31" y="108"/>
                      <a:pt x="30" y="108"/>
                    </a:cubicBezTo>
                    <a:cubicBezTo>
                      <a:pt x="31" y="108"/>
                      <a:pt x="31" y="107"/>
                      <a:pt x="31" y="107"/>
                    </a:cubicBezTo>
                    <a:close/>
                    <a:moveTo>
                      <a:pt x="5" y="107"/>
                    </a:moveTo>
                    <a:cubicBezTo>
                      <a:pt x="5" y="109"/>
                      <a:pt x="6" y="110"/>
                      <a:pt x="6" y="111"/>
                    </a:cubicBezTo>
                    <a:cubicBezTo>
                      <a:pt x="6" y="112"/>
                      <a:pt x="5" y="111"/>
                      <a:pt x="5" y="112"/>
                    </a:cubicBezTo>
                    <a:cubicBezTo>
                      <a:pt x="6" y="112"/>
                      <a:pt x="6" y="112"/>
                      <a:pt x="6" y="112"/>
                    </a:cubicBezTo>
                    <a:cubicBezTo>
                      <a:pt x="7" y="113"/>
                      <a:pt x="7" y="114"/>
                      <a:pt x="7" y="115"/>
                    </a:cubicBezTo>
                    <a:cubicBezTo>
                      <a:pt x="7" y="115"/>
                      <a:pt x="8" y="116"/>
                      <a:pt x="8" y="116"/>
                    </a:cubicBezTo>
                    <a:cubicBezTo>
                      <a:pt x="9" y="116"/>
                      <a:pt x="9" y="116"/>
                      <a:pt x="9" y="115"/>
                    </a:cubicBezTo>
                    <a:cubicBezTo>
                      <a:pt x="8" y="113"/>
                      <a:pt x="7" y="109"/>
                      <a:pt x="5" y="107"/>
                    </a:cubicBezTo>
                    <a:close/>
                    <a:moveTo>
                      <a:pt x="3" y="108"/>
                    </a:moveTo>
                    <a:cubicBezTo>
                      <a:pt x="3" y="108"/>
                      <a:pt x="3" y="109"/>
                      <a:pt x="3" y="109"/>
                    </a:cubicBezTo>
                    <a:cubicBezTo>
                      <a:pt x="3" y="108"/>
                      <a:pt x="3" y="108"/>
                      <a:pt x="3" y="108"/>
                    </a:cubicBezTo>
                    <a:close/>
                    <a:moveTo>
                      <a:pt x="100" y="108"/>
                    </a:moveTo>
                    <a:cubicBezTo>
                      <a:pt x="99" y="108"/>
                      <a:pt x="99" y="108"/>
                      <a:pt x="99" y="108"/>
                    </a:cubicBezTo>
                    <a:cubicBezTo>
                      <a:pt x="99" y="108"/>
                      <a:pt x="100" y="109"/>
                      <a:pt x="100" y="108"/>
                    </a:cubicBezTo>
                    <a:close/>
                    <a:moveTo>
                      <a:pt x="6" y="111"/>
                    </a:moveTo>
                    <a:cubicBezTo>
                      <a:pt x="5" y="110"/>
                      <a:pt x="5" y="109"/>
                      <a:pt x="5" y="108"/>
                    </a:cubicBezTo>
                    <a:cubicBezTo>
                      <a:pt x="4" y="109"/>
                      <a:pt x="5" y="109"/>
                      <a:pt x="5" y="109"/>
                    </a:cubicBezTo>
                    <a:cubicBezTo>
                      <a:pt x="5" y="110"/>
                      <a:pt x="5" y="110"/>
                      <a:pt x="6" y="111"/>
                    </a:cubicBezTo>
                    <a:close/>
                    <a:moveTo>
                      <a:pt x="48" y="109"/>
                    </a:moveTo>
                    <a:cubicBezTo>
                      <a:pt x="48" y="109"/>
                      <a:pt x="48" y="110"/>
                      <a:pt x="49" y="109"/>
                    </a:cubicBezTo>
                    <a:cubicBezTo>
                      <a:pt x="48" y="109"/>
                      <a:pt x="49" y="109"/>
                      <a:pt x="48" y="109"/>
                    </a:cubicBezTo>
                    <a:close/>
                    <a:moveTo>
                      <a:pt x="23" y="110"/>
                    </a:moveTo>
                    <a:cubicBezTo>
                      <a:pt x="24" y="110"/>
                      <a:pt x="24" y="111"/>
                      <a:pt x="24" y="110"/>
                    </a:cubicBezTo>
                    <a:cubicBezTo>
                      <a:pt x="24" y="110"/>
                      <a:pt x="24" y="109"/>
                      <a:pt x="23" y="110"/>
                    </a:cubicBezTo>
                    <a:cubicBezTo>
                      <a:pt x="24" y="110"/>
                      <a:pt x="23" y="110"/>
                      <a:pt x="23" y="110"/>
                    </a:cubicBezTo>
                    <a:close/>
                    <a:moveTo>
                      <a:pt x="25" y="110"/>
                    </a:moveTo>
                    <a:cubicBezTo>
                      <a:pt x="24" y="110"/>
                      <a:pt x="24" y="110"/>
                      <a:pt x="24" y="110"/>
                    </a:cubicBezTo>
                    <a:cubicBezTo>
                      <a:pt x="24" y="110"/>
                      <a:pt x="24" y="110"/>
                      <a:pt x="24" y="110"/>
                    </a:cubicBezTo>
                    <a:cubicBezTo>
                      <a:pt x="25" y="110"/>
                      <a:pt x="25" y="110"/>
                      <a:pt x="25" y="110"/>
                    </a:cubicBezTo>
                    <a:close/>
                    <a:moveTo>
                      <a:pt x="106" y="111"/>
                    </a:moveTo>
                    <a:cubicBezTo>
                      <a:pt x="106" y="111"/>
                      <a:pt x="106" y="110"/>
                      <a:pt x="106" y="110"/>
                    </a:cubicBezTo>
                    <a:cubicBezTo>
                      <a:pt x="106" y="110"/>
                      <a:pt x="106" y="111"/>
                      <a:pt x="106" y="111"/>
                    </a:cubicBezTo>
                    <a:close/>
                    <a:moveTo>
                      <a:pt x="153" y="112"/>
                    </a:moveTo>
                    <a:cubicBezTo>
                      <a:pt x="153" y="112"/>
                      <a:pt x="154" y="112"/>
                      <a:pt x="154" y="112"/>
                    </a:cubicBezTo>
                    <a:cubicBezTo>
                      <a:pt x="153" y="112"/>
                      <a:pt x="153" y="114"/>
                      <a:pt x="152" y="115"/>
                    </a:cubicBezTo>
                    <a:cubicBezTo>
                      <a:pt x="154" y="114"/>
                      <a:pt x="154" y="113"/>
                      <a:pt x="154" y="111"/>
                    </a:cubicBezTo>
                    <a:cubicBezTo>
                      <a:pt x="154" y="111"/>
                      <a:pt x="153" y="111"/>
                      <a:pt x="153" y="112"/>
                    </a:cubicBezTo>
                    <a:close/>
                    <a:moveTo>
                      <a:pt x="62" y="112"/>
                    </a:moveTo>
                    <a:cubicBezTo>
                      <a:pt x="63" y="112"/>
                      <a:pt x="63" y="113"/>
                      <a:pt x="64" y="113"/>
                    </a:cubicBezTo>
                    <a:cubicBezTo>
                      <a:pt x="64" y="112"/>
                      <a:pt x="62" y="112"/>
                      <a:pt x="62" y="112"/>
                    </a:cubicBezTo>
                    <a:close/>
                    <a:moveTo>
                      <a:pt x="27" y="116"/>
                    </a:moveTo>
                    <a:cubicBezTo>
                      <a:pt x="27" y="115"/>
                      <a:pt x="28" y="115"/>
                      <a:pt x="28" y="115"/>
                    </a:cubicBezTo>
                    <a:cubicBezTo>
                      <a:pt x="27" y="113"/>
                      <a:pt x="26" y="113"/>
                      <a:pt x="24" y="112"/>
                    </a:cubicBezTo>
                    <a:cubicBezTo>
                      <a:pt x="24" y="113"/>
                      <a:pt x="25" y="113"/>
                      <a:pt x="25" y="114"/>
                    </a:cubicBezTo>
                    <a:cubicBezTo>
                      <a:pt x="25" y="114"/>
                      <a:pt x="26" y="116"/>
                      <a:pt x="27" y="116"/>
                    </a:cubicBezTo>
                    <a:close/>
                    <a:moveTo>
                      <a:pt x="130" y="112"/>
                    </a:moveTo>
                    <a:cubicBezTo>
                      <a:pt x="130" y="112"/>
                      <a:pt x="129" y="113"/>
                      <a:pt x="130" y="113"/>
                    </a:cubicBezTo>
                    <a:cubicBezTo>
                      <a:pt x="130" y="113"/>
                      <a:pt x="130" y="112"/>
                      <a:pt x="130" y="112"/>
                    </a:cubicBezTo>
                    <a:close/>
                    <a:moveTo>
                      <a:pt x="155" y="113"/>
                    </a:moveTo>
                    <a:cubicBezTo>
                      <a:pt x="155" y="113"/>
                      <a:pt x="156" y="113"/>
                      <a:pt x="155" y="113"/>
                    </a:cubicBezTo>
                    <a:cubicBezTo>
                      <a:pt x="156" y="113"/>
                      <a:pt x="156" y="113"/>
                      <a:pt x="156" y="113"/>
                    </a:cubicBezTo>
                    <a:cubicBezTo>
                      <a:pt x="156" y="113"/>
                      <a:pt x="156" y="113"/>
                      <a:pt x="156" y="113"/>
                    </a:cubicBezTo>
                    <a:cubicBezTo>
                      <a:pt x="156" y="113"/>
                      <a:pt x="156" y="113"/>
                      <a:pt x="155" y="113"/>
                    </a:cubicBezTo>
                    <a:close/>
                    <a:moveTo>
                      <a:pt x="79" y="114"/>
                    </a:moveTo>
                    <a:cubicBezTo>
                      <a:pt x="79" y="113"/>
                      <a:pt x="80" y="114"/>
                      <a:pt x="80" y="113"/>
                    </a:cubicBezTo>
                    <a:cubicBezTo>
                      <a:pt x="80" y="113"/>
                      <a:pt x="79" y="113"/>
                      <a:pt x="79" y="114"/>
                    </a:cubicBezTo>
                    <a:close/>
                    <a:moveTo>
                      <a:pt x="136" y="113"/>
                    </a:moveTo>
                    <a:cubicBezTo>
                      <a:pt x="135" y="113"/>
                      <a:pt x="135" y="114"/>
                      <a:pt x="135" y="114"/>
                    </a:cubicBezTo>
                    <a:cubicBezTo>
                      <a:pt x="135" y="114"/>
                      <a:pt x="136" y="114"/>
                      <a:pt x="136" y="113"/>
                    </a:cubicBezTo>
                    <a:close/>
                    <a:moveTo>
                      <a:pt x="150" y="114"/>
                    </a:moveTo>
                    <a:cubicBezTo>
                      <a:pt x="150" y="114"/>
                      <a:pt x="149" y="115"/>
                      <a:pt x="150" y="115"/>
                    </a:cubicBezTo>
                    <a:cubicBezTo>
                      <a:pt x="150" y="115"/>
                      <a:pt x="150" y="114"/>
                      <a:pt x="150" y="114"/>
                    </a:cubicBezTo>
                    <a:close/>
                    <a:moveTo>
                      <a:pt x="129" y="115"/>
                    </a:moveTo>
                    <a:cubicBezTo>
                      <a:pt x="129" y="116"/>
                      <a:pt x="129" y="116"/>
                      <a:pt x="130" y="116"/>
                    </a:cubicBezTo>
                    <a:cubicBezTo>
                      <a:pt x="130" y="116"/>
                      <a:pt x="130" y="115"/>
                      <a:pt x="130" y="115"/>
                    </a:cubicBezTo>
                    <a:cubicBezTo>
                      <a:pt x="130" y="116"/>
                      <a:pt x="130" y="116"/>
                      <a:pt x="130" y="116"/>
                    </a:cubicBezTo>
                    <a:cubicBezTo>
                      <a:pt x="131" y="116"/>
                      <a:pt x="131" y="115"/>
                      <a:pt x="130" y="114"/>
                    </a:cubicBezTo>
                    <a:cubicBezTo>
                      <a:pt x="130" y="115"/>
                      <a:pt x="130" y="115"/>
                      <a:pt x="130" y="115"/>
                    </a:cubicBezTo>
                    <a:cubicBezTo>
                      <a:pt x="130" y="115"/>
                      <a:pt x="130" y="115"/>
                      <a:pt x="130" y="115"/>
                    </a:cubicBezTo>
                    <a:cubicBezTo>
                      <a:pt x="130" y="115"/>
                      <a:pt x="129" y="115"/>
                      <a:pt x="129" y="115"/>
                    </a:cubicBezTo>
                    <a:close/>
                    <a:moveTo>
                      <a:pt x="129" y="115"/>
                    </a:moveTo>
                    <a:cubicBezTo>
                      <a:pt x="128" y="115"/>
                      <a:pt x="128" y="115"/>
                      <a:pt x="128" y="115"/>
                    </a:cubicBezTo>
                    <a:cubicBezTo>
                      <a:pt x="128" y="115"/>
                      <a:pt x="128" y="115"/>
                      <a:pt x="128" y="116"/>
                    </a:cubicBezTo>
                    <a:cubicBezTo>
                      <a:pt x="129" y="116"/>
                      <a:pt x="129" y="115"/>
                      <a:pt x="129" y="115"/>
                    </a:cubicBezTo>
                    <a:close/>
                    <a:moveTo>
                      <a:pt x="142" y="115"/>
                    </a:moveTo>
                    <a:cubicBezTo>
                      <a:pt x="141" y="115"/>
                      <a:pt x="141" y="115"/>
                      <a:pt x="141" y="115"/>
                    </a:cubicBezTo>
                    <a:cubicBezTo>
                      <a:pt x="141" y="115"/>
                      <a:pt x="141" y="115"/>
                      <a:pt x="141" y="115"/>
                    </a:cubicBezTo>
                    <a:cubicBezTo>
                      <a:pt x="142" y="115"/>
                      <a:pt x="142" y="115"/>
                      <a:pt x="142" y="115"/>
                    </a:cubicBezTo>
                    <a:close/>
                    <a:moveTo>
                      <a:pt x="146" y="115"/>
                    </a:moveTo>
                    <a:cubicBezTo>
                      <a:pt x="146" y="116"/>
                      <a:pt x="146" y="116"/>
                      <a:pt x="146" y="116"/>
                    </a:cubicBezTo>
                    <a:cubicBezTo>
                      <a:pt x="144" y="116"/>
                      <a:pt x="145" y="118"/>
                      <a:pt x="145" y="118"/>
                    </a:cubicBezTo>
                    <a:cubicBezTo>
                      <a:pt x="145" y="118"/>
                      <a:pt x="145" y="119"/>
                      <a:pt x="145" y="119"/>
                    </a:cubicBezTo>
                    <a:cubicBezTo>
                      <a:pt x="145" y="119"/>
                      <a:pt x="146" y="118"/>
                      <a:pt x="146" y="118"/>
                    </a:cubicBezTo>
                    <a:cubicBezTo>
                      <a:pt x="145" y="117"/>
                      <a:pt x="147" y="116"/>
                      <a:pt x="146" y="115"/>
                    </a:cubicBezTo>
                    <a:close/>
                    <a:moveTo>
                      <a:pt x="21" y="115"/>
                    </a:moveTo>
                    <a:cubicBezTo>
                      <a:pt x="21" y="115"/>
                      <a:pt x="21" y="115"/>
                      <a:pt x="20" y="115"/>
                    </a:cubicBezTo>
                    <a:cubicBezTo>
                      <a:pt x="20" y="116"/>
                      <a:pt x="21" y="116"/>
                      <a:pt x="21" y="116"/>
                    </a:cubicBezTo>
                    <a:cubicBezTo>
                      <a:pt x="21" y="116"/>
                      <a:pt x="21" y="115"/>
                      <a:pt x="21" y="115"/>
                    </a:cubicBezTo>
                    <a:close/>
                    <a:moveTo>
                      <a:pt x="36" y="115"/>
                    </a:moveTo>
                    <a:cubicBezTo>
                      <a:pt x="36" y="116"/>
                      <a:pt x="37" y="116"/>
                      <a:pt x="37" y="116"/>
                    </a:cubicBezTo>
                    <a:cubicBezTo>
                      <a:pt x="37" y="116"/>
                      <a:pt x="37" y="116"/>
                      <a:pt x="36" y="115"/>
                    </a:cubicBezTo>
                    <a:close/>
                    <a:moveTo>
                      <a:pt x="84" y="116"/>
                    </a:moveTo>
                    <a:cubicBezTo>
                      <a:pt x="84" y="116"/>
                      <a:pt x="83" y="116"/>
                      <a:pt x="83" y="116"/>
                    </a:cubicBezTo>
                    <a:cubicBezTo>
                      <a:pt x="84" y="116"/>
                      <a:pt x="84" y="116"/>
                      <a:pt x="84" y="116"/>
                    </a:cubicBezTo>
                    <a:cubicBezTo>
                      <a:pt x="84" y="116"/>
                      <a:pt x="84" y="116"/>
                      <a:pt x="84" y="116"/>
                    </a:cubicBezTo>
                    <a:close/>
                    <a:moveTo>
                      <a:pt x="118" y="116"/>
                    </a:moveTo>
                    <a:cubicBezTo>
                      <a:pt x="118" y="116"/>
                      <a:pt x="117" y="116"/>
                      <a:pt x="117" y="116"/>
                    </a:cubicBezTo>
                    <a:cubicBezTo>
                      <a:pt x="117" y="116"/>
                      <a:pt x="117" y="117"/>
                      <a:pt x="117" y="117"/>
                    </a:cubicBezTo>
                    <a:cubicBezTo>
                      <a:pt x="117" y="117"/>
                      <a:pt x="118" y="116"/>
                      <a:pt x="118" y="116"/>
                    </a:cubicBezTo>
                    <a:close/>
                    <a:moveTo>
                      <a:pt x="9" y="117"/>
                    </a:moveTo>
                    <a:cubicBezTo>
                      <a:pt x="9" y="118"/>
                      <a:pt x="10" y="118"/>
                      <a:pt x="10" y="119"/>
                    </a:cubicBezTo>
                    <a:cubicBezTo>
                      <a:pt x="11" y="118"/>
                      <a:pt x="10" y="117"/>
                      <a:pt x="10" y="117"/>
                    </a:cubicBezTo>
                    <a:lnTo>
                      <a:pt x="9" y="117"/>
                    </a:lnTo>
                    <a:close/>
                    <a:moveTo>
                      <a:pt x="25" y="117"/>
                    </a:moveTo>
                    <a:cubicBezTo>
                      <a:pt x="25" y="118"/>
                      <a:pt x="25" y="119"/>
                      <a:pt x="26" y="119"/>
                    </a:cubicBezTo>
                    <a:cubicBezTo>
                      <a:pt x="26" y="118"/>
                      <a:pt x="25" y="118"/>
                      <a:pt x="25" y="117"/>
                    </a:cubicBezTo>
                    <a:close/>
                    <a:moveTo>
                      <a:pt x="21" y="118"/>
                    </a:moveTo>
                    <a:cubicBezTo>
                      <a:pt x="21" y="118"/>
                      <a:pt x="21" y="118"/>
                      <a:pt x="21" y="118"/>
                    </a:cubicBezTo>
                    <a:cubicBezTo>
                      <a:pt x="21" y="118"/>
                      <a:pt x="21" y="118"/>
                      <a:pt x="21" y="118"/>
                    </a:cubicBezTo>
                    <a:cubicBezTo>
                      <a:pt x="21" y="118"/>
                      <a:pt x="21" y="118"/>
                      <a:pt x="21" y="118"/>
                    </a:cubicBezTo>
                    <a:close/>
                    <a:moveTo>
                      <a:pt x="103" y="118"/>
                    </a:moveTo>
                    <a:cubicBezTo>
                      <a:pt x="103" y="118"/>
                      <a:pt x="103" y="118"/>
                      <a:pt x="103" y="118"/>
                    </a:cubicBezTo>
                    <a:cubicBezTo>
                      <a:pt x="103" y="118"/>
                      <a:pt x="103" y="119"/>
                      <a:pt x="104" y="119"/>
                    </a:cubicBezTo>
                    <a:cubicBezTo>
                      <a:pt x="104" y="118"/>
                      <a:pt x="103" y="118"/>
                      <a:pt x="103" y="118"/>
                    </a:cubicBezTo>
                    <a:cubicBezTo>
                      <a:pt x="103" y="118"/>
                      <a:pt x="103" y="118"/>
                      <a:pt x="103" y="118"/>
                    </a:cubicBezTo>
                    <a:close/>
                    <a:moveTo>
                      <a:pt x="147" y="119"/>
                    </a:moveTo>
                    <a:cubicBezTo>
                      <a:pt x="147" y="119"/>
                      <a:pt x="147" y="118"/>
                      <a:pt x="147" y="118"/>
                    </a:cubicBezTo>
                    <a:cubicBezTo>
                      <a:pt x="147" y="118"/>
                      <a:pt x="147" y="119"/>
                      <a:pt x="147" y="119"/>
                    </a:cubicBezTo>
                    <a:close/>
                    <a:moveTo>
                      <a:pt x="85" y="120"/>
                    </a:moveTo>
                    <a:cubicBezTo>
                      <a:pt x="85" y="120"/>
                      <a:pt x="85" y="120"/>
                      <a:pt x="85" y="120"/>
                    </a:cubicBezTo>
                    <a:cubicBezTo>
                      <a:pt x="86" y="120"/>
                      <a:pt x="86" y="120"/>
                      <a:pt x="86" y="119"/>
                    </a:cubicBezTo>
                    <a:cubicBezTo>
                      <a:pt x="87" y="120"/>
                      <a:pt x="88" y="119"/>
                      <a:pt x="88" y="118"/>
                    </a:cubicBezTo>
                    <a:cubicBezTo>
                      <a:pt x="87" y="118"/>
                      <a:pt x="87" y="119"/>
                      <a:pt x="86" y="119"/>
                    </a:cubicBezTo>
                    <a:cubicBezTo>
                      <a:pt x="86" y="119"/>
                      <a:pt x="85" y="119"/>
                      <a:pt x="85" y="120"/>
                    </a:cubicBezTo>
                    <a:close/>
                    <a:moveTo>
                      <a:pt x="89" y="118"/>
                    </a:moveTo>
                    <a:cubicBezTo>
                      <a:pt x="89" y="119"/>
                      <a:pt x="89" y="119"/>
                      <a:pt x="90" y="119"/>
                    </a:cubicBezTo>
                    <a:cubicBezTo>
                      <a:pt x="90" y="119"/>
                      <a:pt x="90" y="118"/>
                      <a:pt x="89" y="118"/>
                    </a:cubicBezTo>
                    <a:close/>
                    <a:moveTo>
                      <a:pt x="92" y="119"/>
                    </a:moveTo>
                    <a:cubicBezTo>
                      <a:pt x="92" y="119"/>
                      <a:pt x="92" y="119"/>
                      <a:pt x="92" y="119"/>
                    </a:cubicBezTo>
                    <a:cubicBezTo>
                      <a:pt x="92" y="119"/>
                      <a:pt x="92" y="119"/>
                      <a:pt x="92" y="118"/>
                    </a:cubicBezTo>
                    <a:cubicBezTo>
                      <a:pt x="92" y="118"/>
                      <a:pt x="92" y="118"/>
                      <a:pt x="92" y="118"/>
                    </a:cubicBezTo>
                    <a:cubicBezTo>
                      <a:pt x="91" y="119"/>
                      <a:pt x="92" y="119"/>
                      <a:pt x="91" y="119"/>
                    </a:cubicBezTo>
                    <a:cubicBezTo>
                      <a:pt x="92" y="119"/>
                      <a:pt x="92" y="119"/>
                      <a:pt x="92" y="119"/>
                    </a:cubicBezTo>
                    <a:close/>
                    <a:moveTo>
                      <a:pt x="134" y="120"/>
                    </a:moveTo>
                    <a:cubicBezTo>
                      <a:pt x="135" y="120"/>
                      <a:pt x="135" y="119"/>
                      <a:pt x="135" y="118"/>
                    </a:cubicBezTo>
                    <a:cubicBezTo>
                      <a:pt x="134" y="118"/>
                      <a:pt x="134" y="118"/>
                      <a:pt x="134" y="118"/>
                    </a:cubicBezTo>
                    <a:cubicBezTo>
                      <a:pt x="135" y="120"/>
                      <a:pt x="133" y="122"/>
                      <a:pt x="133" y="123"/>
                    </a:cubicBezTo>
                    <a:cubicBezTo>
                      <a:pt x="134" y="123"/>
                      <a:pt x="134" y="121"/>
                      <a:pt x="134" y="120"/>
                    </a:cubicBezTo>
                    <a:close/>
                    <a:moveTo>
                      <a:pt x="98" y="118"/>
                    </a:moveTo>
                    <a:cubicBezTo>
                      <a:pt x="98" y="118"/>
                      <a:pt x="98" y="118"/>
                      <a:pt x="98" y="119"/>
                    </a:cubicBezTo>
                    <a:cubicBezTo>
                      <a:pt x="98" y="119"/>
                      <a:pt x="98" y="119"/>
                      <a:pt x="98" y="118"/>
                    </a:cubicBezTo>
                    <a:close/>
                    <a:moveTo>
                      <a:pt x="103" y="119"/>
                    </a:moveTo>
                    <a:cubicBezTo>
                      <a:pt x="103" y="119"/>
                      <a:pt x="102" y="119"/>
                      <a:pt x="102" y="119"/>
                    </a:cubicBezTo>
                    <a:cubicBezTo>
                      <a:pt x="103" y="119"/>
                      <a:pt x="103" y="119"/>
                      <a:pt x="103" y="119"/>
                    </a:cubicBezTo>
                    <a:close/>
                    <a:moveTo>
                      <a:pt x="119" y="121"/>
                    </a:moveTo>
                    <a:cubicBezTo>
                      <a:pt x="120" y="120"/>
                      <a:pt x="119" y="119"/>
                      <a:pt x="118" y="119"/>
                    </a:cubicBezTo>
                    <a:cubicBezTo>
                      <a:pt x="118" y="120"/>
                      <a:pt x="119" y="120"/>
                      <a:pt x="119" y="120"/>
                    </a:cubicBezTo>
                    <a:cubicBezTo>
                      <a:pt x="119" y="120"/>
                      <a:pt x="119" y="121"/>
                      <a:pt x="119" y="121"/>
                    </a:cubicBezTo>
                    <a:close/>
                    <a:moveTo>
                      <a:pt x="138" y="120"/>
                    </a:moveTo>
                    <a:cubicBezTo>
                      <a:pt x="138" y="120"/>
                      <a:pt x="138" y="119"/>
                      <a:pt x="138" y="119"/>
                    </a:cubicBezTo>
                    <a:cubicBezTo>
                      <a:pt x="138" y="119"/>
                      <a:pt x="138" y="120"/>
                      <a:pt x="138" y="120"/>
                    </a:cubicBezTo>
                    <a:cubicBezTo>
                      <a:pt x="138" y="120"/>
                      <a:pt x="138" y="120"/>
                      <a:pt x="138" y="120"/>
                    </a:cubicBezTo>
                    <a:close/>
                    <a:moveTo>
                      <a:pt x="90" y="120"/>
                    </a:moveTo>
                    <a:cubicBezTo>
                      <a:pt x="90" y="120"/>
                      <a:pt x="91" y="120"/>
                      <a:pt x="91" y="120"/>
                    </a:cubicBezTo>
                    <a:cubicBezTo>
                      <a:pt x="90" y="119"/>
                      <a:pt x="89" y="120"/>
                      <a:pt x="90" y="120"/>
                    </a:cubicBezTo>
                    <a:close/>
                    <a:moveTo>
                      <a:pt x="121" y="120"/>
                    </a:moveTo>
                    <a:cubicBezTo>
                      <a:pt x="121" y="120"/>
                      <a:pt x="121" y="120"/>
                      <a:pt x="121" y="120"/>
                    </a:cubicBezTo>
                    <a:cubicBezTo>
                      <a:pt x="120" y="120"/>
                      <a:pt x="120" y="120"/>
                      <a:pt x="120" y="120"/>
                    </a:cubicBezTo>
                    <a:cubicBezTo>
                      <a:pt x="120" y="120"/>
                      <a:pt x="121" y="120"/>
                      <a:pt x="121" y="120"/>
                    </a:cubicBezTo>
                    <a:close/>
                    <a:moveTo>
                      <a:pt x="101" y="121"/>
                    </a:moveTo>
                    <a:cubicBezTo>
                      <a:pt x="101" y="121"/>
                      <a:pt x="101" y="121"/>
                      <a:pt x="101" y="121"/>
                    </a:cubicBezTo>
                    <a:cubicBezTo>
                      <a:pt x="101" y="121"/>
                      <a:pt x="100" y="121"/>
                      <a:pt x="100" y="121"/>
                    </a:cubicBezTo>
                    <a:cubicBezTo>
                      <a:pt x="100" y="122"/>
                      <a:pt x="101" y="122"/>
                      <a:pt x="101" y="121"/>
                    </a:cubicBezTo>
                    <a:close/>
                    <a:moveTo>
                      <a:pt x="14" y="122"/>
                    </a:moveTo>
                    <a:cubicBezTo>
                      <a:pt x="14" y="122"/>
                      <a:pt x="14" y="121"/>
                      <a:pt x="14" y="121"/>
                    </a:cubicBezTo>
                    <a:cubicBezTo>
                      <a:pt x="14" y="122"/>
                      <a:pt x="14" y="122"/>
                      <a:pt x="14" y="122"/>
                    </a:cubicBezTo>
                    <a:cubicBezTo>
                      <a:pt x="14" y="122"/>
                      <a:pt x="14" y="122"/>
                      <a:pt x="14" y="122"/>
                    </a:cubicBezTo>
                    <a:close/>
                    <a:moveTo>
                      <a:pt x="28" y="122"/>
                    </a:moveTo>
                    <a:cubicBezTo>
                      <a:pt x="28" y="122"/>
                      <a:pt x="28" y="121"/>
                      <a:pt x="28" y="121"/>
                    </a:cubicBezTo>
                    <a:cubicBezTo>
                      <a:pt x="28" y="122"/>
                      <a:pt x="28" y="122"/>
                      <a:pt x="28" y="122"/>
                    </a:cubicBezTo>
                    <a:cubicBezTo>
                      <a:pt x="28" y="122"/>
                      <a:pt x="28" y="122"/>
                      <a:pt x="28" y="122"/>
                    </a:cubicBezTo>
                    <a:close/>
                    <a:moveTo>
                      <a:pt x="87" y="123"/>
                    </a:moveTo>
                    <a:cubicBezTo>
                      <a:pt x="88" y="123"/>
                      <a:pt x="89" y="122"/>
                      <a:pt x="89" y="122"/>
                    </a:cubicBezTo>
                    <a:cubicBezTo>
                      <a:pt x="88" y="122"/>
                      <a:pt x="88" y="122"/>
                      <a:pt x="87" y="122"/>
                    </a:cubicBezTo>
                    <a:cubicBezTo>
                      <a:pt x="88" y="122"/>
                      <a:pt x="87" y="123"/>
                      <a:pt x="87" y="123"/>
                    </a:cubicBezTo>
                    <a:close/>
                    <a:moveTo>
                      <a:pt x="96" y="122"/>
                    </a:moveTo>
                    <a:cubicBezTo>
                      <a:pt x="96" y="122"/>
                      <a:pt x="95" y="122"/>
                      <a:pt x="95" y="123"/>
                    </a:cubicBezTo>
                    <a:cubicBezTo>
                      <a:pt x="95" y="123"/>
                      <a:pt x="96" y="123"/>
                      <a:pt x="96" y="123"/>
                    </a:cubicBezTo>
                    <a:cubicBezTo>
                      <a:pt x="96" y="122"/>
                      <a:pt x="96" y="122"/>
                      <a:pt x="96" y="122"/>
                    </a:cubicBezTo>
                    <a:close/>
                    <a:moveTo>
                      <a:pt x="137" y="123"/>
                    </a:moveTo>
                    <a:cubicBezTo>
                      <a:pt x="137" y="122"/>
                      <a:pt x="137" y="122"/>
                      <a:pt x="137" y="122"/>
                    </a:cubicBezTo>
                    <a:cubicBezTo>
                      <a:pt x="137" y="122"/>
                      <a:pt x="136" y="122"/>
                      <a:pt x="136" y="122"/>
                    </a:cubicBezTo>
                    <a:cubicBezTo>
                      <a:pt x="136" y="123"/>
                      <a:pt x="135" y="123"/>
                      <a:pt x="136" y="124"/>
                    </a:cubicBezTo>
                    <a:cubicBezTo>
                      <a:pt x="136" y="124"/>
                      <a:pt x="136" y="122"/>
                      <a:pt x="137" y="123"/>
                    </a:cubicBezTo>
                    <a:close/>
                    <a:moveTo>
                      <a:pt x="118" y="122"/>
                    </a:moveTo>
                    <a:cubicBezTo>
                      <a:pt x="118" y="123"/>
                      <a:pt x="118" y="122"/>
                      <a:pt x="118" y="122"/>
                    </a:cubicBezTo>
                    <a:cubicBezTo>
                      <a:pt x="118" y="122"/>
                      <a:pt x="117" y="122"/>
                      <a:pt x="118" y="122"/>
                    </a:cubicBezTo>
                    <a:close/>
                    <a:moveTo>
                      <a:pt x="116" y="123"/>
                    </a:moveTo>
                    <a:cubicBezTo>
                      <a:pt x="117" y="123"/>
                      <a:pt x="117" y="123"/>
                      <a:pt x="117" y="122"/>
                    </a:cubicBezTo>
                    <a:cubicBezTo>
                      <a:pt x="116" y="122"/>
                      <a:pt x="116" y="122"/>
                      <a:pt x="116" y="123"/>
                    </a:cubicBezTo>
                    <a:close/>
                    <a:moveTo>
                      <a:pt x="124" y="122"/>
                    </a:moveTo>
                    <a:cubicBezTo>
                      <a:pt x="124" y="122"/>
                      <a:pt x="124" y="122"/>
                      <a:pt x="124" y="122"/>
                    </a:cubicBezTo>
                    <a:cubicBezTo>
                      <a:pt x="124" y="123"/>
                      <a:pt x="123" y="123"/>
                      <a:pt x="123" y="123"/>
                    </a:cubicBezTo>
                    <a:cubicBezTo>
                      <a:pt x="124" y="123"/>
                      <a:pt x="124" y="123"/>
                      <a:pt x="124" y="122"/>
                    </a:cubicBezTo>
                    <a:close/>
                    <a:moveTo>
                      <a:pt x="83" y="122"/>
                    </a:moveTo>
                    <a:cubicBezTo>
                      <a:pt x="83" y="123"/>
                      <a:pt x="83" y="123"/>
                      <a:pt x="82" y="123"/>
                    </a:cubicBezTo>
                    <a:cubicBezTo>
                      <a:pt x="83" y="123"/>
                      <a:pt x="83" y="123"/>
                      <a:pt x="83" y="123"/>
                    </a:cubicBezTo>
                    <a:cubicBezTo>
                      <a:pt x="83" y="122"/>
                      <a:pt x="83" y="122"/>
                      <a:pt x="83" y="122"/>
                    </a:cubicBezTo>
                    <a:close/>
                    <a:moveTo>
                      <a:pt x="118" y="123"/>
                    </a:moveTo>
                    <a:cubicBezTo>
                      <a:pt x="117" y="123"/>
                      <a:pt x="117" y="123"/>
                      <a:pt x="117" y="123"/>
                    </a:cubicBezTo>
                    <a:cubicBezTo>
                      <a:pt x="117" y="123"/>
                      <a:pt x="117" y="123"/>
                      <a:pt x="117" y="124"/>
                    </a:cubicBezTo>
                    <a:cubicBezTo>
                      <a:pt x="117" y="124"/>
                      <a:pt x="117" y="123"/>
                      <a:pt x="118" y="123"/>
                    </a:cubicBezTo>
                    <a:close/>
                    <a:moveTo>
                      <a:pt x="131" y="123"/>
                    </a:moveTo>
                    <a:cubicBezTo>
                      <a:pt x="132" y="123"/>
                      <a:pt x="131" y="123"/>
                      <a:pt x="132" y="123"/>
                    </a:cubicBezTo>
                    <a:cubicBezTo>
                      <a:pt x="132" y="123"/>
                      <a:pt x="131" y="123"/>
                      <a:pt x="132" y="123"/>
                    </a:cubicBezTo>
                    <a:cubicBezTo>
                      <a:pt x="131" y="123"/>
                      <a:pt x="131" y="123"/>
                      <a:pt x="131" y="123"/>
                    </a:cubicBezTo>
                    <a:close/>
                    <a:moveTo>
                      <a:pt x="108" y="126"/>
                    </a:moveTo>
                    <a:cubicBezTo>
                      <a:pt x="109" y="126"/>
                      <a:pt x="109" y="126"/>
                      <a:pt x="109" y="126"/>
                    </a:cubicBezTo>
                    <a:cubicBezTo>
                      <a:pt x="110" y="125"/>
                      <a:pt x="110" y="125"/>
                      <a:pt x="111" y="124"/>
                    </a:cubicBezTo>
                    <a:cubicBezTo>
                      <a:pt x="111" y="124"/>
                      <a:pt x="111" y="124"/>
                      <a:pt x="111" y="124"/>
                    </a:cubicBezTo>
                    <a:cubicBezTo>
                      <a:pt x="110" y="124"/>
                      <a:pt x="109" y="125"/>
                      <a:pt x="109" y="125"/>
                    </a:cubicBezTo>
                    <a:cubicBezTo>
                      <a:pt x="109" y="124"/>
                      <a:pt x="110" y="124"/>
                      <a:pt x="110" y="123"/>
                    </a:cubicBezTo>
                    <a:cubicBezTo>
                      <a:pt x="109" y="124"/>
                      <a:pt x="109" y="124"/>
                      <a:pt x="108" y="125"/>
                    </a:cubicBezTo>
                    <a:cubicBezTo>
                      <a:pt x="108" y="125"/>
                      <a:pt x="109" y="125"/>
                      <a:pt x="109" y="125"/>
                    </a:cubicBezTo>
                    <a:cubicBezTo>
                      <a:pt x="109" y="126"/>
                      <a:pt x="108" y="126"/>
                      <a:pt x="108" y="126"/>
                    </a:cubicBezTo>
                    <a:close/>
                    <a:moveTo>
                      <a:pt x="132" y="124"/>
                    </a:moveTo>
                    <a:cubicBezTo>
                      <a:pt x="132" y="125"/>
                      <a:pt x="131" y="126"/>
                      <a:pt x="131" y="127"/>
                    </a:cubicBezTo>
                    <a:cubicBezTo>
                      <a:pt x="131" y="126"/>
                      <a:pt x="132" y="126"/>
                      <a:pt x="132" y="125"/>
                    </a:cubicBezTo>
                    <a:cubicBezTo>
                      <a:pt x="132" y="124"/>
                      <a:pt x="132" y="124"/>
                      <a:pt x="132" y="124"/>
                    </a:cubicBezTo>
                    <a:close/>
                    <a:moveTo>
                      <a:pt x="116" y="125"/>
                    </a:moveTo>
                    <a:cubicBezTo>
                      <a:pt x="116" y="125"/>
                      <a:pt x="116" y="125"/>
                      <a:pt x="115" y="125"/>
                    </a:cubicBezTo>
                    <a:cubicBezTo>
                      <a:pt x="115" y="126"/>
                      <a:pt x="115" y="126"/>
                      <a:pt x="114" y="126"/>
                    </a:cubicBezTo>
                    <a:cubicBezTo>
                      <a:pt x="114" y="127"/>
                      <a:pt x="113" y="128"/>
                      <a:pt x="113" y="128"/>
                    </a:cubicBezTo>
                    <a:cubicBezTo>
                      <a:pt x="112" y="129"/>
                      <a:pt x="111" y="130"/>
                      <a:pt x="110" y="131"/>
                    </a:cubicBezTo>
                    <a:cubicBezTo>
                      <a:pt x="111" y="131"/>
                      <a:pt x="111" y="131"/>
                      <a:pt x="111" y="131"/>
                    </a:cubicBezTo>
                    <a:cubicBezTo>
                      <a:pt x="111" y="131"/>
                      <a:pt x="110" y="131"/>
                      <a:pt x="110" y="131"/>
                    </a:cubicBezTo>
                    <a:cubicBezTo>
                      <a:pt x="110" y="132"/>
                      <a:pt x="110" y="132"/>
                      <a:pt x="110" y="132"/>
                    </a:cubicBezTo>
                    <a:cubicBezTo>
                      <a:pt x="110" y="132"/>
                      <a:pt x="109" y="132"/>
                      <a:pt x="109" y="133"/>
                    </a:cubicBezTo>
                    <a:cubicBezTo>
                      <a:pt x="110" y="132"/>
                      <a:pt x="110" y="132"/>
                      <a:pt x="110" y="132"/>
                    </a:cubicBezTo>
                    <a:cubicBezTo>
                      <a:pt x="110" y="133"/>
                      <a:pt x="111" y="133"/>
                      <a:pt x="111" y="133"/>
                    </a:cubicBezTo>
                    <a:cubicBezTo>
                      <a:pt x="111" y="133"/>
                      <a:pt x="111" y="132"/>
                      <a:pt x="112" y="132"/>
                    </a:cubicBezTo>
                    <a:cubicBezTo>
                      <a:pt x="112" y="132"/>
                      <a:pt x="111" y="132"/>
                      <a:pt x="110" y="132"/>
                    </a:cubicBezTo>
                    <a:cubicBezTo>
                      <a:pt x="111" y="131"/>
                      <a:pt x="111" y="132"/>
                      <a:pt x="112" y="132"/>
                    </a:cubicBezTo>
                    <a:cubicBezTo>
                      <a:pt x="112" y="131"/>
                      <a:pt x="112" y="131"/>
                      <a:pt x="112" y="131"/>
                    </a:cubicBezTo>
                    <a:cubicBezTo>
                      <a:pt x="112" y="131"/>
                      <a:pt x="112" y="131"/>
                      <a:pt x="112" y="131"/>
                    </a:cubicBezTo>
                    <a:cubicBezTo>
                      <a:pt x="112" y="130"/>
                      <a:pt x="112" y="129"/>
                      <a:pt x="114" y="128"/>
                    </a:cubicBezTo>
                    <a:cubicBezTo>
                      <a:pt x="114" y="129"/>
                      <a:pt x="114" y="129"/>
                      <a:pt x="114" y="129"/>
                    </a:cubicBezTo>
                    <a:cubicBezTo>
                      <a:pt x="114" y="129"/>
                      <a:pt x="114" y="129"/>
                      <a:pt x="115" y="129"/>
                    </a:cubicBezTo>
                    <a:cubicBezTo>
                      <a:pt x="115" y="128"/>
                      <a:pt x="114" y="128"/>
                      <a:pt x="114" y="128"/>
                    </a:cubicBezTo>
                    <a:cubicBezTo>
                      <a:pt x="115" y="128"/>
                      <a:pt x="115" y="127"/>
                      <a:pt x="116" y="127"/>
                    </a:cubicBezTo>
                    <a:cubicBezTo>
                      <a:pt x="116" y="126"/>
                      <a:pt x="116" y="126"/>
                      <a:pt x="116" y="125"/>
                    </a:cubicBezTo>
                    <a:close/>
                    <a:moveTo>
                      <a:pt x="112" y="127"/>
                    </a:moveTo>
                    <a:cubicBezTo>
                      <a:pt x="112" y="126"/>
                      <a:pt x="112" y="126"/>
                      <a:pt x="112" y="125"/>
                    </a:cubicBezTo>
                    <a:cubicBezTo>
                      <a:pt x="111" y="125"/>
                      <a:pt x="111" y="126"/>
                      <a:pt x="111" y="126"/>
                    </a:cubicBezTo>
                    <a:cubicBezTo>
                      <a:pt x="111" y="126"/>
                      <a:pt x="111" y="126"/>
                      <a:pt x="111" y="126"/>
                    </a:cubicBezTo>
                    <a:cubicBezTo>
                      <a:pt x="111" y="126"/>
                      <a:pt x="111" y="127"/>
                      <a:pt x="111" y="127"/>
                    </a:cubicBezTo>
                    <a:cubicBezTo>
                      <a:pt x="110" y="126"/>
                      <a:pt x="111" y="126"/>
                      <a:pt x="110" y="126"/>
                    </a:cubicBezTo>
                    <a:cubicBezTo>
                      <a:pt x="110" y="127"/>
                      <a:pt x="111" y="127"/>
                      <a:pt x="110" y="127"/>
                    </a:cubicBezTo>
                    <a:cubicBezTo>
                      <a:pt x="111" y="127"/>
                      <a:pt x="112" y="127"/>
                      <a:pt x="112" y="127"/>
                    </a:cubicBezTo>
                    <a:close/>
                    <a:moveTo>
                      <a:pt x="132" y="128"/>
                    </a:moveTo>
                    <a:cubicBezTo>
                      <a:pt x="132" y="128"/>
                      <a:pt x="132" y="128"/>
                      <a:pt x="132" y="128"/>
                    </a:cubicBezTo>
                    <a:cubicBezTo>
                      <a:pt x="133" y="129"/>
                      <a:pt x="132" y="129"/>
                      <a:pt x="132" y="130"/>
                    </a:cubicBezTo>
                    <a:cubicBezTo>
                      <a:pt x="133" y="130"/>
                      <a:pt x="133" y="128"/>
                      <a:pt x="134" y="128"/>
                    </a:cubicBezTo>
                    <a:cubicBezTo>
                      <a:pt x="134" y="128"/>
                      <a:pt x="134" y="128"/>
                      <a:pt x="134" y="127"/>
                    </a:cubicBezTo>
                    <a:cubicBezTo>
                      <a:pt x="134" y="127"/>
                      <a:pt x="134" y="127"/>
                      <a:pt x="135" y="127"/>
                    </a:cubicBezTo>
                    <a:cubicBezTo>
                      <a:pt x="135" y="127"/>
                      <a:pt x="135" y="126"/>
                      <a:pt x="135" y="126"/>
                    </a:cubicBezTo>
                    <a:cubicBezTo>
                      <a:pt x="135" y="126"/>
                      <a:pt x="134" y="126"/>
                      <a:pt x="134" y="126"/>
                    </a:cubicBezTo>
                    <a:cubicBezTo>
                      <a:pt x="134" y="127"/>
                      <a:pt x="133" y="128"/>
                      <a:pt x="133" y="128"/>
                    </a:cubicBezTo>
                    <a:cubicBezTo>
                      <a:pt x="133" y="128"/>
                      <a:pt x="132" y="128"/>
                      <a:pt x="132" y="128"/>
                    </a:cubicBezTo>
                    <a:close/>
                    <a:moveTo>
                      <a:pt x="113" y="126"/>
                    </a:moveTo>
                    <a:cubicBezTo>
                      <a:pt x="113" y="126"/>
                      <a:pt x="113" y="126"/>
                      <a:pt x="114" y="126"/>
                    </a:cubicBezTo>
                    <a:cubicBezTo>
                      <a:pt x="114" y="126"/>
                      <a:pt x="113" y="126"/>
                      <a:pt x="113" y="126"/>
                    </a:cubicBezTo>
                    <a:close/>
                    <a:moveTo>
                      <a:pt x="123" y="127"/>
                    </a:moveTo>
                    <a:cubicBezTo>
                      <a:pt x="123" y="127"/>
                      <a:pt x="123" y="126"/>
                      <a:pt x="123" y="126"/>
                    </a:cubicBezTo>
                    <a:cubicBezTo>
                      <a:pt x="123" y="126"/>
                      <a:pt x="122" y="126"/>
                      <a:pt x="123" y="127"/>
                    </a:cubicBezTo>
                    <a:close/>
                    <a:moveTo>
                      <a:pt x="127" y="127"/>
                    </a:moveTo>
                    <a:cubicBezTo>
                      <a:pt x="127" y="127"/>
                      <a:pt x="127" y="127"/>
                      <a:pt x="127" y="126"/>
                    </a:cubicBezTo>
                    <a:cubicBezTo>
                      <a:pt x="127" y="127"/>
                      <a:pt x="126" y="127"/>
                      <a:pt x="127" y="127"/>
                    </a:cubicBezTo>
                    <a:cubicBezTo>
                      <a:pt x="127" y="127"/>
                      <a:pt x="127" y="127"/>
                      <a:pt x="127" y="127"/>
                    </a:cubicBezTo>
                    <a:close/>
                    <a:moveTo>
                      <a:pt x="121" y="129"/>
                    </a:moveTo>
                    <a:cubicBezTo>
                      <a:pt x="121" y="128"/>
                      <a:pt x="122" y="128"/>
                      <a:pt x="122" y="127"/>
                    </a:cubicBezTo>
                    <a:cubicBezTo>
                      <a:pt x="121" y="127"/>
                      <a:pt x="122" y="127"/>
                      <a:pt x="121" y="127"/>
                    </a:cubicBezTo>
                    <a:cubicBezTo>
                      <a:pt x="120" y="128"/>
                      <a:pt x="119" y="129"/>
                      <a:pt x="118" y="131"/>
                    </a:cubicBezTo>
                    <a:cubicBezTo>
                      <a:pt x="118" y="131"/>
                      <a:pt x="118" y="131"/>
                      <a:pt x="118" y="132"/>
                    </a:cubicBezTo>
                    <a:cubicBezTo>
                      <a:pt x="119" y="132"/>
                      <a:pt x="119" y="131"/>
                      <a:pt x="120" y="130"/>
                    </a:cubicBezTo>
                    <a:cubicBezTo>
                      <a:pt x="121" y="130"/>
                      <a:pt x="121" y="130"/>
                      <a:pt x="121" y="129"/>
                    </a:cubicBezTo>
                    <a:close/>
                    <a:moveTo>
                      <a:pt x="131" y="127"/>
                    </a:moveTo>
                    <a:cubicBezTo>
                      <a:pt x="130" y="128"/>
                      <a:pt x="130" y="128"/>
                      <a:pt x="129" y="129"/>
                    </a:cubicBezTo>
                    <a:cubicBezTo>
                      <a:pt x="130" y="129"/>
                      <a:pt x="130" y="128"/>
                      <a:pt x="131" y="128"/>
                    </a:cubicBezTo>
                    <a:cubicBezTo>
                      <a:pt x="131" y="128"/>
                      <a:pt x="131" y="128"/>
                      <a:pt x="131" y="128"/>
                    </a:cubicBezTo>
                    <a:cubicBezTo>
                      <a:pt x="131" y="128"/>
                      <a:pt x="131" y="127"/>
                      <a:pt x="131" y="127"/>
                    </a:cubicBezTo>
                    <a:close/>
                    <a:moveTo>
                      <a:pt x="28" y="130"/>
                    </a:moveTo>
                    <a:cubicBezTo>
                      <a:pt x="28" y="130"/>
                      <a:pt x="28" y="129"/>
                      <a:pt x="28" y="129"/>
                    </a:cubicBezTo>
                    <a:cubicBezTo>
                      <a:pt x="27" y="128"/>
                      <a:pt x="27" y="127"/>
                      <a:pt x="25" y="127"/>
                    </a:cubicBezTo>
                    <a:cubicBezTo>
                      <a:pt x="26" y="128"/>
                      <a:pt x="27" y="130"/>
                      <a:pt x="28" y="130"/>
                    </a:cubicBezTo>
                    <a:close/>
                    <a:moveTo>
                      <a:pt x="26" y="128"/>
                    </a:moveTo>
                    <a:cubicBezTo>
                      <a:pt x="26" y="128"/>
                      <a:pt x="26" y="128"/>
                      <a:pt x="26" y="127"/>
                    </a:cubicBezTo>
                    <a:cubicBezTo>
                      <a:pt x="26" y="127"/>
                      <a:pt x="26" y="128"/>
                      <a:pt x="26" y="128"/>
                    </a:cubicBezTo>
                    <a:close/>
                    <a:moveTo>
                      <a:pt x="76" y="127"/>
                    </a:moveTo>
                    <a:cubicBezTo>
                      <a:pt x="76" y="128"/>
                      <a:pt x="77" y="128"/>
                      <a:pt x="77" y="127"/>
                    </a:cubicBezTo>
                    <a:cubicBezTo>
                      <a:pt x="76" y="127"/>
                      <a:pt x="76" y="127"/>
                      <a:pt x="76" y="127"/>
                    </a:cubicBezTo>
                    <a:close/>
                    <a:moveTo>
                      <a:pt x="166" y="127"/>
                    </a:moveTo>
                    <a:cubicBezTo>
                      <a:pt x="165" y="127"/>
                      <a:pt x="165" y="128"/>
                      <a:pt x="165" y="128"/>
                    </a:cubicBezTo>
                    <a:cubicBezTo>
                      <a:pt x="166" y="128"/>
                      <a:pt x="166" y="127"/>
                      <a:pt x="166" y="127"/>
                    </a:cubicBezTo>
                    <a:close/>
                    <a:moveTo>
                      <a:pt x="90" y="128"/>
                    </a:moveTo>
                    <a:cubicBezTo>
                      <a:pt x="91" y="128"/>
                      <a:pt x="91" y="128"/>
                      <a:pt x="91" y="128"/>
                    </a:cubicBezTo>
                    <a:cubicBezTo>
                      <a:pt x="91" y="127"/>
                      <a:pt x="90" y="128"/>
                      <a:pt x="90" y="128"/>
                    </a:cubicBezTo>
                    <a:close/>
                    <a:moveTo>
                      <a:pt x="106" y="128"/>
                    </a:moveTo>
                    <a:cubicBezTo>
                      <a:pt x="106" y="128"/>
                      <a:pt x="107" y="128"/>
                      <a:pt x="106" y="128"/>
                    </a:cubicBezTo>
                    <a:cubicBezTo>
                      <a:pt x="106" y="128"/>
                      <a:pt x="106" y="128"/>
                      <a:pt x="106" y="128"/>
                    </a:cubicBezTo>
                    <a:close/>
                    <a:moveTo>
                      <a:pt x="139" y="130"/>
                    </a:moveTo>
                    <a:cubicBezTo>
                      <a:pt x="139" y="130"/>
                      <a:pt x="139" y="129"/>
                      <a:pt x="140" y="128"/>
                    </a:cubicBezTo>
                    <a:cubicBezTo>
                      <a:pt x="139" y="128"/>
                      <a:pt x="138" y="130"/>
                      <a:pt x="139" y="130"/>
                    </a:cubicBezTo>
                    <a:close/>
                    <a:moveTo>
                      <a:pt x="111" y="129"/>
                    </a:moveTo>
                    <a:cubicBezTo>
                      <a:pt x="111" y="129"/>
                      <a:pt x="111" y="129"/>
                      <a:pt x="110" y="129"/>
                    </a:cubicBezTo>
                    <a:cubicBezTo>
                      <a:pt x="110" y="129"/>
                      <a:pt x="110" y="129"/>
                      <a:pt x="110" y="129"/>
                    </a:cubicBezTo>
                    <a:cubicBezTo>
                      <a:pt x="109" y="129"/>
                      <a:pt x="109" y="129"/>
                      <a:pt x="109" y="130"/>
                    </a:cubicBezTo>
                    <a:cubicBezTo>
                      <a:pt x="109" y="130"/>
                      <a:pt x="110" y="129"/>
                      <a:pt x="110" y="130"/>
                    </a:cubicBezTo>
                    <a:cubicBezTo>
                      <a:pt x="110" y="130"/>
                      <a:pt x="109" y="130"/>
                      <a:pt x="109" y="130"/>
                    </a:cubicBezTo>
                    <a:cubicBezTo>
                      <a:pt x="109" y="130"/>
                      <a:pt x="108" y="131"/>
                      <a:pt x="109" y="131"/>
                    </a:cubicBezTo>
                    <a:cubicBezTo>
                      <a:pt x="110" y="131"/>
                      <a:pt x="110" y="130"/>
                      <a:pt x="111" y="129"/>
                    </a:cubicBezTo>
                    <a:close/>
                    <a:moveTo>
                      <a:pt x="55" y="130"/>
                    </a:moveTo>
                    <a:cubicBezTo>
                      <a:pt x="54" y="130"/>
                      <a:pt x="54" y="129"/>
                      <a:pt x="53" y="129"/>
                    </a:cubicBezTo>
                    <a:cubicBezTo>
                      <a:pt x="53" y="130"/>
                      <a:pt x="54" y="130"/>
                      <a:pt x="55" y="130"/>
                    </a:cubicBezTo>
                    <a:close/>
                    <a:moveTo>
                      <a:pt x="156" y="129"/>
                    </a:moveTo>
                    <a:cubicBezTo>
                      <a:pt x="156" y="130"/>
                      <a:pt x="156" y="130"/>
                      <a:pt x="156" y="130"/>
                    </a:cubicBezTo>
                    <a:cubicBezTo>
                      <a:pt x="157" y="130"/>
                      <a:pt x="157" y="130"/>
                      <a:pt x="157" y="129"/>
                    </a:cubicBezTo>
                    <a:cubicBezTo>
                      <a:pt x="156" y="129"/>
                      <a:pt x="156" y="129"/>
                      <a:pt x="156" y="129"/>
                    </a:cubicBezTo>
                    <a:close/>
                    <a:moveTo>
                      <a:pt x="43" y="130"/>
                    </a:moveTo>
                    <a:cubicBezTo>
                      <a:pt x="43" y="130"/>
                      <a:pt x="42" y="130"/>
                      <a:pt x="42" y="129"/>
                    </a:cubicBezTo>
                    <a:cubicBezTo>
                      <a:pt x="42" y="130"/>
                      <a:pt x="43" y="130"/>
                      <a:pt x="43" y="130"/>
                    </a:cubicBezTo>
                    <a:close/>
                    <a:moveTo>
                      <a:pt x="100" y="129"/>
                    </a:moveTo>
                    <a:cubicBezTo>
                      <a:pt x="100" y="129"/>
                      <a:pt x="100" y="130"/>
                      <a:pt x="100" y="129"/>
                    </a:cubicBezTo>
                    <a:cubicBezTo>
                      <a:pt x="100" y="130"/>
                      <a:pt x="100" y="130"/>
                      <a:pt x="100" y="130"/>
                    </a:cubicBezTo>
                    <a:cubicBezTo>
                      <a:pt x="101" y="130"/>
                      <a:pt x="101" y="130"/>
                      <a:pt x="101" y="130"/>
                    </a:cubicBezTo>
                    <a:cubicBezTo>
                      <a:pt x="100" y="130"/>
                      <a:pt x="101" y="129"/>
                      <a:pt x="100" y="129"/>
                    </a:cubicBezTo>
                    <a:close/>
                    <a:moveTo>
                      <a:pt x="53" y="130"/>
                    </a:moveTo>
                    <a:cubicBezTo>
                      <a:pt x="53" y="130"/>
                      <a:pt x="52" y="130"/>
                      <a:pt x="52" y="129"/>
                    </a:cubicBezTo>
                    <a:cubicBezTo>
                      <a:pt x="52" y="130"/>
                      <a:pt x="53" y="131"/>
                      <a:pt x="53" y="130"/>
                    </a:cubicBezTo>
                    <a:close/>
                    <a:moveTo>
                      <a:pt x="79" y="131"/>
                    </a:moveTo>
                    <a:cubicBezTo>
                      <a:pt x="80" y="130"/>
                      <a:pt x="81" y="130"/>
                      <a:pt x="81" y="130"/>
                    </a:cubicBezTo>
                    <a:cubicBezTo>
                      <a:pt x="81" y="130"/>
                      <a:pt x="80" y="130"/>
                      <a:pt x="79" y="130"/>
                    </a:cubicBezTo>
                    <a:cubicBezTo>
                      <a:pt x="79" y="130"/>
                      <a:pt x="79" y="130"/>
                      <a:pt x="79" y="131"/>
                    </a:cubicBezTo>
                    <a:close/>
                    <a:moveTo>
                      <a:pt x="125" y="130"/>
                    </a:moveTo>
                    <a:cubicBezTo>
                      <a:pt x="125" y="130"/>
                      <a:pt x="125" y="130"/>
                      <a:pt x="125" y="130"/>
                    </a:cubicBezTo>
                    <a:cubicBezTo>
                      <a:pt x="125" y="130"/>
                      <a:pt x="125" y="130"/>
                      <a:pt x="125" y="130"/>
                    </a:cubicBezTo>
                    <a:close/>
                    <a:moveTo>
                      <a:pt x="101" y="130"/>
                    </a:moveTo>
                    <a:cubicBezTo>
                      <a:pt x="100" y="130"/>
                      <a:pt x="100" y="130"/>
                      <a:pt x="100" y="131"/>
                    </a:cubicBezTo>
                    <a:cubicBezTo>
                      <a:pt x="101" y="131"/>
                      <a:pt x="101" y="130"/>
                      <a:pt x="101" y="130"/>
                    </a:cubicBezTo>
                    <a:close/>
                    <a:moveTo>
                      <a:pt x="123" y="130"/>
                    </a:moveTo>
                    <a:cubicBezTo>
                      <a:pt x="122" y="130"/>
                      <a:pt x="122" y="131"/>
                      <a:pt x="122" y="131"/>
                    </a:cubicBezTo>
                    <a:cubicBezTo>
                      <a:pt x="122" y="131"/>
                      <a:pt x="122" y="131"/>
                      <a:pt x="122" y="132"/>
                    </a:cubicBezTo>
                    <a:cubicBezTo>
                      <a:pt x="123" y="132"/>
                      <a:pt x="123" y="131"/>
                      <a:pt x="123" y="131"/>
                    </a:cubicBezTo>
                    <a:cubicBezTo>
                      <a:pt x="123" y="131"/>
                      <a:pt x="122" y="131"/>
                      <a:pt x="123" y="131"/>
                    </a:cubicBezTo>
                    <a:cubicBezTo>
                      <a:pt x="123" y="131"/>
                      <a:pt x="123" y="130"/>
                      <a:pt x="123" y="130"/>
                    </a:cubicBezTo>
                    <a:close/>
                    <a:moveTo>
                      <a:pt x="56" y="130"/>
                    </a:moveTo>
                    <a:cubicBezTo>
                      <a:pt x="56" y="130"/>
                      <a:pt x="56" y="130"/>
                      <a:pt x="57" y="131"/>
                    </a:cubicBezTo>
                    <a:cubicBezTo>
                      <a:pt x="57" y="130"/>
                      <a:pt x="56" y="130"/>
                      <a:pt x="56" y="130"/>
                    </a:cubicBezTo>
                    <a:close/>
                    <a:moveTo>
                      <a:pt x="124" y="130"/>
                    </a:moveTo>
                    <a:cubicBezTo>
                      <a:pt x="123" y="130"/>
                      <a:pt x="123" y="131"/>
                      <a:pt x="124" y="131"/>
                    </a:cubicBezTo>
                    <a:cubicBezTo>
                      <a:pt x="124" y="130"/>
                      <a:pt x="124" y="130"/>
                      <a:pt x="124" y="130"/>
                    </a:cubicBezTo>
                    <a:close/>
                    <a:moveTo>
                      <a:pt x="138" y="130"/>
                    </a:moveTo>
                    <a:cubicBezTo>
                      <a:pt x="138" y="131"/>
                      <a:pt x="138" y="131"/>
                      <a:pt x="138" y="131"/>
                    </a:cubicBezTo>
                    <a:cubicBezTo>
                      <a:pt x="138" y="131"/>
                      <a:pt x="138" y="130"/>
                      <a:pt x="138" y="130"/>
                    </a:cubicBezTo>
                    <a:close/>
                    <a:moveTo>
                      <a:pt x="57" y="130"/>
                    </a:moveTo>
                    <a:cubicBezTo>
                      <a:pt x="57" y="131"/>
                      <a:pt x="57" y="131"/>
                      <a:pt x="57" y="131"/>
                    </a:cubicBezTo>
                    <a:cubicBezTo>
                      <a:pt x="56" y="131"/>
                      <a:pt x="55" y="130"/>
                      <a:pt x="55" y="131"/>
                    </a:cubicBezTo>
                    <a:cubicBezTo>
                      <a:pt x="56" y="132"/>
                      <a:pt x="58" y="132"/>
                      <a:pt x="60" y="132"/>
                    </a:cubicBezTo>
                    <a:cubicBezTo>
                      <a:pt x="60" y="132"/>
                      <a:pt x="60" y="132"/>
                      <a:pt x="60" y="132"/>
                    </a:cubicBezTo>
                    <a:cubicBezTo>
                      <a:pt x="59" y="131"/>
                      <a:pt x="58" y="131"/>
                      <a:pt x="57" y="130"/>
                    </a:cubicBezTo>
                    <a:close/>
                    <a:moveTo>
                      <a:pt x="75" y="132"/>
                    </a:moveTo>
                    <a:cubicBezTo>
                      <a:pt x="76" y="132"/>
                      <a:pt x="76" y="132"/>
                      <a:pt x="76" y="132"/>
                    </a:cubicBezTo>
                    <a:cubicBezTo>
                      <a:pt x="76" y="132"/>
                      <a:pt x="76" y="131"/>
                      <a:pt x="76" y="131"/>
                    </a:cubicBezTo>
                    <a:cubicBezTo>
                      <a:pt x="77" y="132"/>
                      <a:pt x="77" y="132"/>
                      <a:pt x="78" y="131"/>
                    </a:cubicBezTo>
                    <a:cubicBezTo>
                      <a:pt x="78" y="131"/>
                      <a:pt x="78" y="131"/>
                      <a:pt x="78" y="130"/>
                    </a:cubicBezTo>
                    <a:cubicBezTo>
                      <a:pt x="77" y="131"/>
                      <a:pt x="76" y="131"/>
                      <a:pt x="76" y="131"/>
                    </a:cubicBezTo>
                    <a:cubicBezTo>
                      <a:pt x="76" y="131"/>
                      <a:pt x="75" y="131"/>
                      <a:pt x="75" y="132"/>
                    </a:cubicBezTo>
                    <a:close/>
                    <a:moveTo>
                      <a:pt x="145" y="131"/>
                    </a:moveTo>
                    <a:cubicBezTo>
                      <a:pt x="145" y="131"/>
                      <a:pt x="145" y="131"/>
                      <a:pt x="145" y="131"/>
                    </a:cubicBezTo>
                    <a:cubicBezTo>
                      <a:pt x="145" y="131"/>
                      <a:pt x="145" y="131"/>
                      <a:pt x="145" y="131"/>
                    </a:cubicBezTo>
                    <a:cubicBezTo>
                      <a:pt x="145" y="131"/>
                      <a:pt x="146" y="131"/>
                      <a:pt x="145" y="131"/>
                    </a:cubicBezTo>
                    <a:close/>
                    <a:moveTo>
                      <a:pt x="144" y="133"/>
                    </a:moveTo>
                    <a:cubicBezTo>
                      <a:pt x="145" y="133"/>
                      <a:pt x="145" y="132"/>
                      <a:pt x="145" y="131"/>
                    </a:cubicBezTo>
                    <a:cubicBezTo>
                      <a:pt x="144" y="132"/>
                      <a:pt x="144" y="132"/>
                      <a:pt x="143" y="133"/>
                    </a:cubicBezTo>
                    <a:cubicBezTo>
                      <a:pt x="144" y="133"/>
                      <a:pt x="144" y="133"/>
                      <a:pt x="144" y="133"/>
                    </a:cubicBezTo>
                    <a:cubicBezTo>
                      <a:pt x="143" y="134"/>
                      <a:pt x="142" y="135"/>
                      <a:pt x="141" y="137"/>
                    </a:cubicBezTo>
                    <a:cubicBezTo>
                      <a:pt x="142" y="137"/>
                      <a:pt x="143" y="136"/>
                      <a:pt x="143" y="136"/>
                    </a:cubicBezTo>
                    <a:cubicBezTo>
                      <a:pt x="143" y="135"/>
                      <a:pt x="144" y="134"/>
                      <a:pt x="144" y="133"/>
                    </a:cubicBezTo>
                    <a:close/>
                    <a:moveTo>
                      <a:pt x="61" y="132"/>
                    </a:moveTo>
                    <a:cubicBezTo>
                      <a:pt x="61" y="132"/>
                      <a:pt x="61" y="132"/>
                      <a:pt x="61" y="132"/>
                    </a:cubicBezTo>
                    <a:cubicBezTo>
                      <a:pt x="61" y="132"/>
                      <a:pt x="61" y="132"/>
                      <a:pt x="61" y="132"/>
                    </a:cubicBezTo>
                    <a:close/>
                    <a:moveTo>
                      <a:pt x="115" y="133"/>
                    </a:moveTo>
                    <a:cubicBezTo>
                      <a:pt x="115" y="133"/>
                      <a:pt x="115" y="133"/>
                      <a:pt x="116" y="133"/>
                    </a:cubicBezTo>
                    <a:cubicBezTo>
                      <a:pt x="115" y="132"/>
                      <a:pt x="115" y="132"/>
                      <a:pt x="115" y="132"/>
                    </a:cubicBezTo>
                    <a:cubicBezTo>
                      <a:pt x="115" y="132"/>
                      <a:pt x="115" y="132"/>
                      <a:pt x="115" y="132"/>
                    </a:cubicBezTo>
                    <a:cubicBezTo>
                      <a:pt x="115" y="132"/>
                      <a:pt x="115" y="132"/>
                      <a:pt x="115" y="133"/>
                    </a:cubicBezTo>
                    <a:close/>
                    <a:moveTo>
                      <a:pt x="81" y="133"/>
                    </a:moveTo>
                    <a:cubicBezTo>
                      <a:pt x="82" y="133"/>
                      <a:pt x="83" y="133"/>
                      <a:pt x="83" y="132"/>
                    </a:cubicBezTo>
                    <a:cubicBezTo>
                      <a:pt x="83" y="132"/>
                      <a:pt x="83" y="132"/>
                      <a:pt x="83" y="132"/>
                    </a:cubicBezTo>
                    <a:cubicBezTo>
                      <a:pt x="82" y="132"/>
                      <a:pt x="81" y="132"/>
                      <a:pt x="81" y="133"/>
                    </a:cubicBezTo>
                    <a:close/>
                    <a:moveTo>
                      <a:pt x="112" y="132"/>
                    </a:moveTo>
                    <a:cubicBezTo>
                      <a:pt x="112" y="135"/>
                      <a:pt x="110" y="135"/>
                      <a:pt x="109" y="137"/>
                    </a:cubicBezTo>
                    <a:cubicBezTo>
                      <a:pt x="110" y="137"/>
                      <a:pt x="111" y="136"/>
                      <a:pt x="111" y="135"/>
                    </a:cubicBezTo>
                    <a:cubicBezTo>
                      <a:pt x="112" y="135"/>
                      <a:pt x="113" y="134"/>
                      <a:pt x="113" y="133"/>
                    </a:cubicBezTo>
                    <a:cubicBezTo>
                      <a:pt x="113" y="133"/>
                      <a:pt x="113" y="132"/>
                      <a:pt x="112" y="132"/>
                    </a:cubicBezTo>
                    <a:close/>
                    <a:moveTo>
                      <a:pt x="141" y="133"/>
                    </a:moveTo>
                    <a:cubicBezTo>
                      <a:pt x="141" y="133"/>
                      <a:pt x="140" y="133"/>
                      <a:pt x="141" y="133"/>
                    </a:cubicBezTo>
                    <a:cubicBezTo>
                      <a:pt x="141" y="133"/>
                      <a:pt x="141" y="133"/>
                      <a:pt x="141" y="133"/>
                    </a:cubicBezTo>
                    <a:close/>
                    <a:moveTo>
                      <a:pt x="35" y="134"/>
                    </a:moveTo>
                    <a:cubicBezTo>
                      <a:pt x="35" y="134"/>
                      <a:pt x="35" y="133"/>
                      <a:pt x="34" y="133"/>
                    </a:cubicBezTo>
                    <a:cubicBezTo>
                      <a:pt x="34" y="133"/>
                      <a:pt x="34" y="133"/>
                      <a:pt x="34" y="133"/>
                    </a:cubicBezTo>
                    <a:cubicBezTo>
                      <a:pt x="35" y="133"/>
                      <a:pt x="35" y="134"/>
                      <a:pt x="35" y="134"/>
                    </a:cubicBezTo>
                    <a:close/>
                    <a:moveTo>
                      <a:pt x="62" y="134"/>
                    </a:moveTo>
                    <a:cubicBezTo>
                      <a:pt x="63" y="134"/>
                      <a:pt x="63" y="134"/>
                      <a:pt x="64" y="134"/>
                    </a:cubicBezTo>
                    <a:cubicBezTo>
                      <a:pt x="63" y="133"/>
                      <a:pt x="61" y="132"/>
                      <a:pt x="61" y="134"/>
                    </a:cubicBezTo>
                    <a:cubicBezTo>
                      <a:pt x="62" y="134"/>
                      <a:pt x="62" y="134"/>
                      <a:pt x="62" y="134"/>
                    </a:cubicBezTo>
                    <a:close/>
                    <a:moveTo>
                      <a:pt x="128" y="133"/>
                    </a:moveTo>
                    <a:cubicBezTo>
                      <a:pt x="128" y="133"/>
                      <a:pt x="128" y="133"/>
                      <a:pt x="127" y="133"/>
                    </a:cubicBezTo>
                    <a:cubicBezTo>
                      <a:pt x="128" y="133"/>
                      <a:pt x="128" y="134"/>
                      <a:pt x="127" y="135"/>
                    </a:cubicBezTo>
                    <a:cubicBezTo>
                      <a:pt x="128" y="134"/>
                      <a:pt x="128" y="134"/>
                      <a:pt x="128" y="133"/>
                    </a:cubicBezTo>
                    <a:close/>
                    <a:moveTo>
                      <a:pt x="145" y="134"/>
                    </a:moveTo>
                    <a:cubicBezTo>
                      <a:pt x="145" y="134"/>
                      <a:pt x="146" y="134"/>
                      <a:pt x="145" y="133"/>
                    </a:cubicBezTo>
                    <a:cubicBezTo>
                      <a:pt x="145" y="134"/>
                      <a:pt x="145" y="134"/>
                      <a:pt x="145" y="134"/>
                    </a:cubicBezTo>
                    <a:close/>
                    <a:moveTo>
                      <a:pt x="44" y="134"/>
                    </a:moveTo>
                    <a:cubicBezTo>
                      <a:pt x="44" y="134"/>
                      <a:pt x="44" y="134"/>
                      <a:pt x="44" y="134"/>
                    </a:cubicBezTo>
                    <a:cubicBezTo>
                      <a:pt x="44" y="134"/>
                      <a:pt x="44" y="134"/>
                      <a:pt x="44" y="134"/>
                    </a:cubicBezTo>
                    <a:cubicBezTo>
                      <a:pt x="44" y="134"/>
                      <a:pt x="45" y="135"/>
                      <a:pt x="45" y="134"/>
                    </a:cubicBezTo>
                    <a:cubicBezTo>
                      <a:pt x="44" y="134"/>
                      <a:pt x="44" y="134"/>
                      <a:pt x="44" y="134"/>
                    </a:cubicBezTo>
                    <a:close/>
                    <a:moveTo>
                      <a:pt x="145" y="134"/>
                    </a:moveTo>
                    <a:cubicBezTo>
                      <a:pt x="145" y="135"/>
                      <a:pt x="145" y="135"/>
                      <a:pt x="145" y="135"/>
                    </a:cubicBezTo>
                    <a:cubicBezTo>
                      <a:pt x="146" y="135"/>
                      <a:pt x="145" y="134"/>
                      <a:pt x="145" y="134"/>
                    </a:cubicBezTo>
                    <a:close/>
                    <a:moveTo>
                      <a:pt x="136" y="135"/>
                    </a:moveTo>
                    <a:cubicBezTo>
                      <a:pt x="136" y="135"/>
                      <a:pt x="136" y="135"/>
                      <a:pt x="135" y="135"/>
                    </a:cubicBezTo>
                    <a:cubicBezTo>
                      <a:pt x="135" y="135"/>
                      <a:pt x="135" y="136"/>
                      <a:pt x="134" y="137"/>
                    </a:cubicBezTo>
                    <a:cubicBezTo>
                      <a:pt x="135" y="136"/>
                      <a:pt x="136" y="136"/>
                      <a:pt x="136" y="135"/>
                    </a:cubicBezTo>
                    <a:close/>
                    <a:moveTo>
                      <a:pt x="91" y="136"/>
                    </a:moveTo>
                    <a:cubicBezTo>
                      <a:pt x="90" y="135"/>
                      <a:pt x="90" y="135"/>
                      <a:pt x="90" y="135"/>
                    </a:cubicBezTo>
                    <a:cubicBezTo>
                      <a:pt x="90" y="136"/>
                      <a:pt x="90" y="136"/>
                      <a:pt x="90" y="136"/>
                    </a:cubicBezTo>
                    <a:cubicBezTo>
                      <a:pt x="90" y="136"/>
                      <a:pt x="91" y="136"/>
                      <a:pt x="91" y="136"/>
                    </a:cubicBezTo>
                    <a:close/>
                    <a:moveTo>
                      <a:pt x="127" y="136"/>
                    </a:moveTo>
                    <a:cubicBezTo>
                      <a:pt x="127" y="136"/>
                      <a:pt x="127" y="136"/>
                      <a:pt x="127" y="136"/>
                    </a:cubicBezTo>
                    <a:cubicBezTo>
                      <a:pt x="127" y="136"/>
                      <a:pt x="126" y="136"/>
                      <a:pt x="126" y="137"/>
                    </a:cubicBezTo>
                    <a:cubicBezTo>
                      <a:pt x="127" y="137"/>
                      <a:pt x="127" y="136"/>
                      <a:pt x="127" y="136"/>
                    </a:cubicBezTo>
                    <a:close/>
                    <a:moveTo>
                      <a:pt x="145" y="137"/>
                    </a:moveTo>
                    <a:cubicBezTo>
                      <a:pt x="145" y="136"/>
                      <a:pt x="145" y="136"/>
                      <a:pt x="145" y="136"/>
                    </a:cubicBezTo>
                    <a:cubicBezTo>
                      <a:pt x="145" y="136"/>
                      <a:pt x="145" y="137"/>
                      <a:pt x="145" y="137"/>
                    </a:cubicBezTo>
                    <a:close/>
                    <a:moveTo>
                      <a:pt x="114" y="136"/>
                    </a:moveTo>
                    <a:cubicBezTo>
                      <a:pt x="113" y="136"/>
                      <a:pt x="113" y="137"/>
                      <a:pt x="112" y="137"/>
                    </a:cubicBezTo>
                    <a:cubicBezTo>
                      <a:pt x="112" y="137"/>
                      <a:pt x="112" y="137"/>
                      <a:pt x="112" y="137"/>
                    </a:cubicBezTo>
                    <a:cubicBezTo>
                      <a:pt x="113" y="137"/>
                      <a:pt x="113" y="137"/>
                      <a:pt x="114" y="136"/>
                    </a:cubicBezTo>
                    <a:close/>
                    <a:moveTo>
                      <a:pt x="91" y="137"/>
                    </a:moveTo>
                    <a:cubicBezTo>
                      <a:pt x="92" y="137"/>
                      <a:pt x="92" y="137"/>
                      <a:pt x="92" y="136"/>
                    </a:cubicBezTo>
                    <a:cubicBezTo>
                      <a:pt x="92" y="136"/>
                      <a:pt x="91" y="137"/>
                      <a:pt x="91" y="137"/>
                    </a:cubicBezTo>
                    <a:close/>
                    <a:moveTo>
                      <a:pt x="141" y="137"/>
                    </a:moveTo>
                    <a:cubicBezTo>
                      <a:pt x="141" y="137"/>
                      <a:pt x="141" y="137"/>
                      <a:pt x="141" y="138"/>
                    </a:cubicBezTo>
                    <a:cubicBezTo>
                      <a:pt x="141" y="138"/>
                      <a:pt x="142" y="137"/>
                      <a:pt x="141" y="137"/>
                    </a:cubicBezTo>
                    <a:close/>
                    <a:moveTo>
                      <a:pt x="53" y="137"/>
                    </a:moveTo>
                    <a:cubicBezTo>
                      <a:pt x="53" y="137"/>
                      <a:pt x="53" y="138"/>
                      <a:pt x="53" y="137"/>
                    </a:cubicBezTo>
                    <a:cubicBezTo>
                      <a:pt x="53" y="137"/>
                      <a:pt x="53" y="137"/>
                      <a:pt x="53" y="137"/>
                    </a:cubicBezTo>
                    <a:close/>
                    <a:moveTo>
                      <a:pt x="41" y="140"/>
                    </a:moveTo>
                    <a:cubicBezTo>
                      <a:pt x="41" y="140"/>
                      <a:pt x="40" y="140"/>
                      <a:pt x="40" y="139"/>
                    </a:cubicBezTo>
                    <a:cubicBezTo>
                      <a:pt x="38" y="139"/>
                      <a:pt x="37" y="137"/>
                      <a:pt x="36" y="137"/>
                    </a:cubicBezTo>
                    <a:cubicBezTo>
                      <a:pt x="37" y="139"/>
                      <a:pt x="39" y="139"/>
                      <a:pt x="40" y="140"/>
                    </a:cubicBezTo>
                    <a:cubicBezTo>
                      <a:pt x="40" y="140"/>
                      <a:pt x="41" y="140"/>
                      <a:pt x="41" y="140"/>
                    </a:cubicBezTo>
                    <a:close/>
                    <a:moveTo>
                      <a:pt x="71" y="137"/>
                    </a:moveTo>
                    <a:cubicBezTo>
                      <a:pt x="71" y="137"/>
                      <a:pt x="71" y="138"/>
                      <a:pt x="72" y="137"/>
                    </a:cubicBezTo>
                    <a:cubicBezTo>
                      <a:pt x="71" y="137"/>
                      <a:pt x="71" y="137"/>
                      <a:pt x="71" y="137"/>
                    </a:cubicBezTo>
                    <a:cubicBezTo>
                      <a:pt x="71" y="137"/>
                      <a:pt x="71" y="137"/>
                      <a:pt x="71" y="137"/>
                    </a:cubicBezTo>
                    <a:close/>
                    <a:moveTo>
                      <a:pt x="74" y="137"/>
                    </a:moveTo>
                    <a:cubicBezTo>
                      <a:pt x="74" y="137"/>
                      <a:pt x="74" y="138"/>
                      <a:pt x="74" y="137"/>
                    </a:cubicBezTo>
                    <a:cubicBezTo>
                      <a:pt x="74" y="137"/>
                      <a:pt x="74" y="137"/>
                      <a:pt x="74" y="137"/>
                    </a:cubicBezTo>
                    <a:close/>
                    <a:moveTo>
                      <a:pt x="54" y="138"/>
                    </a:moveTo>
                    <a:cubicBezTo>
                      <a:pt x="55" y="138"/>
                      <a:pt x="56" y="139"/>
                      <a:pt x="57" y="139"/>
                    </a:cubicBezTo>
                    <a:cubicBezTo>
                      <a:pt x="56" y="138"/>
                      <a:pt x="55" y="138"/>
                      <a:pt x="54" y="138"/>
                    </a:cubicBezTo>
                    <a:close/>
                    <a:moveTo>
                      <a:pt x="132" y="138"/>
                    </a:moveTo>
                    <a:cubicBezTo>
                      <a:pt x="131" y="137"/>
                      <a:pt x="130" y="139"/>
                      <a:pt x="130" y="140"/>
                    </a:cubicBezTo>
                    <a:cubicBezTo>
                      <a:pt x="131" y="139"/>
                      <a:pt x="131" y="139"/>
                      <a:pt x="132" y="138"/>
                    </a:cubicBezTo>
                    <a:close/>
                    <a:moveTo>
                      <a:pt x="84" y="139"/>
                    </a:moveTo>
                    <a:cubicBezTo>
                      <a:pt x="84" y="139"/>
                      <a:pt x="84" y="139"/>
                      <a:pt x="85" y="139"/>
                    </a:cubicBezTo>
                    <a:cubicBezTo>
                      <a:pt x="85" y="138"/>
                      <a:pt x="84" y="138"/>
                      <a:pt x="84" y="139"/>
                    </a:cubicBezTo>
                    <a:close/>
                    <a:moveTo>
                      <a:pt x="114" y="140"/>
                    </a:moveTo>
                    <a:cubicBezTo>
                      <a:pt x="114" y="139"/>
                      <a:pt x="114" y="139"/>
                      <a:pt x="114" y="139"/>
                    </a:cubicBezTo>
                    <a:cubicBezTo>
                      <a:pt x="114" y="139"/>
                      <a:pt x="114" y="139"/>
                      <a:pt x="113" y="138"/>
                    </a:cubicBezTo>
                    <a:cubicBezTo>
                      <a:pt x="113" y="139"/>
                      <a:pt x="113" y="140"/>
                      <a:pt x="113" y="140"/>
                    </a:cubicBezTo>
                    <a:cubicBezTo>
                      <a:pt x="113" y="140"/>
                      <a:pt x="114" y="140"/>
                      <a:pt x="114" y="140"/>
                    </a:cubicBezTo>
                    <a:close/>
                    <a:moveTo>
                      <a:pt x="145" y="139"/>
                    </a:moveTo>
                    <a:cubicBezTo>
                      <a:pt x="144" y="138"/>
                      <a:pt x="144" y="139"/>
                      <a:pt x="144" y="140"/>
                    </a:cubicBezTo>
                    <a:cubicBezTo>
                      <a:pt x="144" y="139"/>
                      <a:pt x="145" y="139"/>
                      <a:pt x="145" y="139"/>
                    </a:cubicBezTo>
                    <a:close/>
                    <a:moveTo>
                      <a:pt x="145" y="141"/>
                    </a:moveTo>
                    <a:cubicBezTo>
                      <a:pt x="145" y="140"/>
                      <a:pt x="145" y="140"/>
                      <a:pt x="145" y="139"/>
                    </a:cubicBezTo>
                    <a:cubicBezTo>
                      <a:pt x="145" y="139"/>
                      <a:pt x="145" y="139"/>
                      <a:pt x="145" y="139"/>
                    </a:cubicBezTo>
                    <a:cubicBezTo>
                      <a:pt x="145" y="140"/>
                      <a:pt x="144" y="140"/>
                      <a:pt x="145" y="141"/>
                    </a:cubicBezTo>
                    <a:close/>
                    <a:moveTo>
                      <a:pt x="95" y="140"/>
                    </a:moveTo>
                    <a:cubicBezTo>
                      <a:pt x="95" y="140"/>
                      <a:pt x="96" y="140"/>
                      <a:pt x="96" y="140"/>
                    </a:cubicBezTo>
                    <a:cubicBezTo>
                      <a:pt x="95" y="140"/>
                      <a:pt x="95" y="140"/>
                      <a:pt x="95" y="140"/>
                    </a:cubicBezTo>
                    <a:close/>
                    <a:moveTo>
                      <a:pt x="62" y="140"/>
                    </a:moveTo>
                    <a:cubicBezTo>
                      <a:pt x="61" y="140"/>
                      <a:pt x="61" y="140"/>
                      <a:pt x="60" y="140"/>
                    </a:cubicBezTo>
                    <a:cubicBezTo>
                      <a:pt x="60" y="140"/>
                      <a:pt x="61" y="141"/>
                      <a:pt x="62" y="140"/>
                    </a:cubicBezTo>
                    <a:close/>
                    <a:moveTo>
                      <a:pt x="116" y="140"/>
                    </a:moveTo>
                    <a:cubicBezTo>
                      <a:pt x="116" y="141"/>
                      <a:pt x="115" y="141"/>
                      <a:pt x="115" y="142"/>
                    </a:cubicBezTo>
                    <a:cubicBezTo>
                      <a:pt x="116" y="142"/>
                      <a:pt x="116" y="141"/>
                      <a:pt x="117" y="141"/>
                    </a:cubicBezTo>
                    <a:cubicBezTo>
                      <a:pt x="117" y="140"/>
                      <a:pt x="117" y="140"/>
                      <a:pt x="116" y="140"/>
                    </a:cubicBezTo>
                    <a:close/>
                    <a:moveTo>
                      <a:pt x="47" y="141"/>
                    </a:moveTo>
                    <a:cubicBezTo>
                      <a:pt x="46" y="141"/>
                      <a:pt x="45" y="140"/>
                      <a:pt x="44" y="140"/>
                    </a:cubicBezTo>
                    <a:cubicBezTo>
                      <a:pt x="45" y="141"/>
                      <a:pt x="46" y="141"/>
                      <a:pt x="46" y="141"/>
                    </a:cubicBezTo>
                    <a:cubicBezTo>
                      <a:pt x="46" y="141"/>
                      <a:pt x="47" y="141"/>
                      <a:pt x="47" y="141"/>
                    </a:cubicBezTo>
                    <a:close/>
                    <a:moveTo>
                      <a:pt x="93" y="141"/>
                    </a:moveTo>
                    <a:cubicBezTo>
                      <a:pt x="94" y="141"/>
                      <a:pt x="94" y="141"/>
                      <a:pt x="94" y="141"/>
                    </a:cubicBezTo>
                    <a:cubicBezTo>
                      <a:pt x="94" y="140"/>
                      <a:pt x="93" y="141"/>
                      <a:pt x="93" y="141"/>
                    </a:cubicBezTo>
                    <a:close/>
                    <a:moveTo>
                      <a:pt x="132" y="142"/>
                    </a:moveTo>
                    <a:cubicBezTo>
                      <a:pt x="132" y="141"/>
                      <a:pt x="131" y="141"/>
                      <a:pt x="131" y="141"/>
                    </a:cubicBezTo>
                    <a:cubicBezTo>
                      <a:pt x="131" y="142"/>
                      <a:pt x="130" y="142"/>
                      <a:pt x="129" y="143"/>
                    </a:cubicBezTo>
                    <a:cubicBezTo>
                      <a:pt x="130" y="143"/>
                      <a:pt x="130" y="142"/>
                      <a:pt x="131" y="142"/>
                    </a:cubicBezTo>
                    <a:cubicBezTo>
                      <a:pt x="131" y="142"/>
                      <a:pt x="131" y="142"/>
                      <a:pt x="131" y="142"/>
                    </a:cubicBezTo>
                    <a:cubicBezTo>
                      <a:pt x="131" y="142"/>
                      <a:pt x="131" y="141"/>
                      <a:pt x="132" y="142"/>
                    </a:cubicBezTo>
                    <a:close/>
                    <a:moveTo>
                      <a:pt x="143" y="142"/>
                    </a:moveTo>
                    <a:cubicBezTo>
                      <a:pt x="143" y="142"/>
                      <a:pt x="143" y="142"/>
                      <a:pt x="143" y="142"/>
                    </a:cubicBezTo>
                    <a:cubicBezTo>
                      <a:pt x="143" y="141"/>
                      <a:pt x="143" y="142"/>
                      <a:pt x="143" y="142"/>
                    </a:cubicBezTo>
                    <a:close/>
                    <a:moveTo>
                      <a:pt x="137" y="144"/>
                    </a:moveTo>
                    <a:cubicBezTo>
                      <a:pt x="137" y="144"/>
                      <a:pt x="137" y="144"/>
                      <a:pt x="137" y="144"/>
                    </a:cubicBezTo>
                    <a:cubicBezTo>
                      <a:pt x="138" y="143"/>
                      <a:pt x="138" y="143"/>
                      <a:pt x="138" y="142"/>
                    </a:cubicBezTo>
                    <a:cubicBezTo>
                      <a:pt x="137" y="142"/>
                      <a:pt x="137" y="143"/>
                      <a:pt x="137" y="144"/>
                    </a:cubicBezTo>
                    <a:close/>
                    <a:moveTo>
                      <a:pt x="43" y="144"/>
                    </a:moveTo>
                    <a:cubicBezTo>
                      <a:pt x="42" y="143"/>
                      <a:pt x="42" y="143"/>
                      <a:pt x="41" y="142"/>
                    </a:cubicBezTo>
                    <a:cubicBezTo>
                      <a:pt x="41" y="143"/>
                      <a:pt x="42" y="144"/>
                      <a:pt x="43" y="144"/>
                    </a:cubicBezTo>
                    <a:close/>
                    <a:moveTo>
                      <a:pt x="142" y="143"/>
                    </a:moveTo>
                    <a:cubicBezTo>
                      <a:pt x="142" y="143"/>
                      <a:pt x="142" y="143"/>
                      <a:pt x="142" y="143"/>
                    </a:cubicBezTo>
                    <a:cubicBezTo>
                      <a:pt x="142" y="143"/>
                      <a:pt x="142" y="144"/>
                      <a:pt x="142" y="143"/>
                    </a:cubicBezTo>
                    <a:close/>
                    <a:moveTo>
                      <a:pt x="144" y="145"/>
                    </a:moveTo>
                    <a:cubicBezTo>
                      <a:pt x="144" y="145"/>
                      <a:pt x="144" y="145"/>
                      <a:pt x="144" y="146"/>
                    </a:cubicBezTo>
                    <a:cubicBezTo>
                      <a:pt x="145" y="145"/>
                      <a:pt x="145" y="145"/>
                      <a:pt x="146" y="144"/>
                    </a:cubicBezTo>
                    <a:cubicBezTo>
                      <a:pt x="145" y="143"/>
                      <a:pt x="145" y="143"/>
                      <a:pt x="145" y="143"/>
                    </a:cubicBezTo>
                    <a:cubicBezTo>
                      <a:pt x="145" y="144"/>
                      <a:pt x="145" y="145"/>
                      <a:pt x="144" y="145"/>
                    </a:cubicBezTo>
                    <a:close/>
                    <a:moveTo>
                      <a:pt x="116" y="143"/>
                    </a:moveTo>
                    <a:cubicBezTo>
                      <a:pt x="116" y="143"/>
                      <a:pt x="116" y="144"/>
                      <a:pt x="116" y="144"/>
                    </a:cubicBezTo>
                    <a:cubicBezTo>
                      <a:pt x="117" y="144"/>
                      <a:pt x="117" y="144"/>
                      <a:pt x="117" y="144"/>
                    </a:cubicBezTo>
                    <a:cubicBezTo>
                      <a:pt x="117" y="143"/>
                      <a:pt x="117" y="143"/>
                      <a:pt x="116" y="143"/>
                    </a:cubicBezTo>
                    <a:close/>
                    <a:moveTo>
                      <a:pt x="114" y="144"/>
                    </a:moveTo>
                    <a:cubicBezTo>
                      <a:pt x="114" y="144"/>
                      <a:pt x="114" y="144"/>
                      <a:pt x="114" y="144"/>
                    </a:cubicBezTo>
                    <a:cubicBezTo>
                      <a:pt x="114" y="144"/>
                      <a:pt x="114" y="144"/>
                      <a:pt x="114" y="144"/>
                    </a:cubicBezTo>
                    <a:cubicBezTo>
                      <a:pt x="114" y="144"/>
                      <a:pt x="113" y="144"/>
                      <a:pt x="114" y="144"/>
                    </a:cubicBezTo>
                    <a:close/>
                    <a:moveTo>
                      <a:pt x="45" y="146"/>
                    </a:moveTo>
                    <a:cubicBezTo>
                      <a:pt x="46" y="145"/>
                      <a:pt x="46" y="146"/>
                      <a:pt x="47" y="146"/>
                    </a:cubicBezTo>
                    <a:cubicBezTo>
                      <a:pt x="47" y="145"/>
                      <a:pt x="45" y="145"/>
                      <a:pt x="44" y="144"/>
                    </a:cubicBezTo>
                    <a:cubicBezTo>
                      <a:pt x="45" y="145"/>
                      <a:pt x="44" y="146"/>
                      <a:pt x="45" y="146"/>
                    </a:cubicBezTo>
                    <a:cubicBezTo>
                      <a:pt x="45" y="146"/>
                      <a:pt x="45" y="146"/>
                      <a:pt x="45" y="146"/>
                    </a:cubicBezTo>
                    <a:close/>
                    <a:moveTo>
                      <a:pt x="142" y="145"/>
                    </a:moveTo>
                    <a:cubicBezTo>
                      <a:pt x="142" y="145"/>
                      <a:pt x="141" y="147"/>
                      <a:pt x="142" y="147"/>
                    </a:cubicBezTo>
                    <a:cubicBezTo>
                      <a:pt x="142" y="147"/>
                      <a:pt x="141" y="147"/>
                      <a:pt x="141" y="146"/>
                    </a:cubicBezTo>
                    <a:cubicBezTo>
                      <a:pt x="142" y="146"/>
                      <a:pt x="142" y="146"/>
                      <a:pt x="142" y="146"/>
                    </a:cubicBezTo>
                    <a:cubicBezTo>
                      <a:pt x="142" y="145"/>
                      <a:pt x="143" y="145"/>
                      <a:pt x="142" y="145"/>
                    </a:cubicBezTo>
                    <a:close/>
                    <a:moveTo>
                      <a:pt x="123" y="146"/>
                    </a:moveTo>
                    <a:cubicBezTo>
                      <a:pt x="123" y="146"/>
                      <a:pt x="123" y="145"/>
                      <a:pt x="123" y="145"/>
                    </a:cubicBezTo>
                    <a:cubicBezTo>
                      <a:pt x="123" y="145"/>
                      <a:pt x="123" y="146"/>
                      <a:pt x="123" y="146"/>
                    </a:cubicBezTo>
                    <a:close/>
                    <a:moveTo>
                      <a:pt x="160" y="146"/>
                    </a:moveTo>
                    <a:cubicBezTo>
                      <a:pt x="160" y="146"/>
                      <a:pt x="160" y="146"/>
                      <a:pt x="161" y="146"/>
                    </a:cubicBezTo>
                    <a:cubicBezTo>
                      <a:pt x="161" y="146"/>
                      <a:pt x="161" y="146"/>
                      <a:pt x="161" y="146"/>
                    </a:cubicBezTo>
                    <a:cubicBezTo>
                      <a:pt x="161" y="145"/>
                      <a:pt x="160" y="146"/>
                      <a:pt x="160" y="146"/>
                    </a:cubicBezTo>
                    <a:close/>
                    <a:moveTo>
                      <a:pt x="24" y="147"/>
                    </a:moveTo>
                    <a:cubicBezTo>
                      <a:pt x="23" y="147"/>
                      <a:pt x="23" y="146"/>
                      <a:pt x="22" y="146"/>
                    </a:cubicBezTo>
                    <a:cubicBezTo>
                      <a:pt x="23" y="146"/>
                      <a:pt x="23" y="147"/>
                      <a:pt x="24" y="147"/>
                    </a:cubicBezTo>
                    <a:cubicBezTo>
                      <a:pt x="24" y="147"/>
                      <a:pt x="24" y="147"/>
                      <a:pt x="24" y="147"/>
                    </a:cubicBezTo>
                    <a:close/>
                    <a:moveTo>
                      <a:pt x="82" y="146"/>
                    </a:moveTo>
                    <a:cubicBezTo>
                      <a:pt x="81" y="146"/>
                      <a:pt x="81" y="146"/>
                      <a:pt x="81" y="146"/>
                    </a:cubicBezTo>
                    <a:cubicBezTo>
                      <a:pt x="81" y="146"/>
                      <a:pt x="81" y="147"/>
                      <a:pt x="82" y="146"/>
                    </a:cubicBezTo>
                    <a:close/>
                    <a:moveTo>
                      <a:pt x="143" y="146"/>
                    </a:moveTo>
                    <a:cubicBezTo>
                      <a:pt x="143" y="146"/>
                      <a:pt x="143" y="146"/>
                      <a:pt x="143" y="147"/>
                    </a:cubicBezTo>
                    <a:cubicBezTo>
                      <a:pt x="143" y="147"/>
                      <a:pt x="143" y="147"/>
                      <a:pt x="143" y="147"/>
                    </a:cubicBezTo>
                    <a:cubicBezTo>
                      <a:pt x="143" y="147"/>
                      <a:pt x="143" y="146"/>
                      <a:pt x="143" y="146"/>
                    </a:cubicBezTo>
                    <a:close/>
                    <a:moveTo>
                      <a:pt x="48" y="146"/>
                    </a:moveTo>
                    <a:cubicBezTo>
                      <a:pt x="48" y="146"/>
                      <a:pt x="48" y="147"/>
                      <a:pt x="48" y="147"/>
                    </a:cubicBezTo>
                    <a:cubicBezTo>
                      <a:pt x="48" y="146"/>
                      <a:pt x="48" y="146"/>
                      <a:pt x="48" y="146"/>
                    </a:cubicBezTo>
                    <a:close/>
                    <a:moveTo>
                      <a:pt x="40" y="147"/>
                    </a:moveTo>
                    <a:cubicBezTo>
                      <a:pt x="40" y="147"/>
                      <a:pt x="40" y="147"/>
                      <a:pt x="40" y="147"/>
                    </a:cubicBezTo>
                    <a:cubicBezTo>
                      <a:pt x="40" y="147"/>
                      <a:pt x="40" y="146"/>
                      <a:pt x="40" y="147"/>
                    </a:cubicBezTo>
                    <a:close/>
                    <a:moveTo>
                      <a:pt x="102" y="146"/>
                    </a:moveTo>
                    <a:cubicBezTo>
                      <a:pt x="102" y="147"/>
                      <a:pt x="102" y="147"/>
                      <a:pt x="102" y="147"/>
                    </a:cubicBezTo>
                    <a:cubicBezTo>
                      <a:pt x="102" y="147"/>
                      <a:pt x="102" y="147"/>
                      <a:pt x="102" y="147"/>
                    </a:cubicBezTo>
                    <a:cubicBezTo>
                      <a:pt x="102" y="147"/>
                      <a:pt x="102" y="147"/>
                      <a:pt x="102" y="146"/>
                    </a:cubicBezTo>
                    <a:close/>
                    <a:moveTo>
                      <a:pt x="117" y="148"/>
                    </a:moveTo>
                    <a:cubicBezTo>
                      <a:pt x="118" y="147"/>
                      <a:pt x="118" y="147"/>
                      <a:pt x="118" y="147"/>
                    </a:cubicBezTo>
                    <a:cubicBezTo>
                      <a:pt x="118" y="147"/>
                      <a:pt x="118" y="147"/>
                      <a:pt x="118" y="147"/>
                    </a:cubicBezTo>
                    <a:cubicBezTo>
                      <a:pt x="117" y="147"/>
                      <a:pt x="117" y="147"/>
                      <a:pt x="117" y="148"/>
                    </a:cubicBezTo>
                    <a:close/>
                    <a:moveTo>
                      <a:pt x="90" y="147"/>
                    </a:moveTo>
                    <a:cubicBezTo>
                      <a:pt x="90" y="147"/>
                      <a:pt x="89" y="147"/>
                      <a:pt x="89" y="147"/>
                    </a:cubicBezTo>
                    <a:cubicBezTo>
                      <a:pt x="89" y="147"/>
                      <a:pt x="90" y="147"/>
                      <a:pt x="90" y="148"/>
                    </a:cubicBezTo>
                    <a:cubicBezTo>
                      <a:pt x="90" y="147"/>
                      <a:pt x="90" y="147"/>
                      <a:pt x="90" y="147"/>
                    </a:cubicBezTo>
                    <a:cubicBezTo>
                      <a:pt x="90" y="147"/>
                      <a:pt x="90" y="147"/>
                      <a:pt x="90" y="147"/>
                    </a:cubicBezTo>
                    <a:close/>
                    <a:moveTo>
                      <a:pt x="105" y="147"/>
                    </a:moveTo>
                    <a:cubicBezTo>
                      <a:pt x="105" y="147"/>
                      <a:pt x="105" y="147"/>
                      <a:pt x="105" y="147"/>
                    </a:cubicBezTo>
                    <a:cubicBezTo>
                      <a:pt x="105" y="147"/>
                      <a:pt x="105" y="147"/>
                      <a:pt x="105" y="147"/>
                    </a:cubicBezTo>
                    <a:cubicBezTo>
                      <a:pt x="105" y="147"/>
                      <a:pt x="104" y="147"/>
                      <a:pt x="105" y="147"/>
                    </a:cubicBezTo>
                    <a:close/>
                    <a:moveTo>
                      <a:pt x="123" y="147"/>
                    </a:moveTo>
                    <a:cubicBezTo>
                      <a:pt x="122" y="147"/>
                      <a:pt x="122" y="147"/>
                      <a:pt x="122" y="147"/>
                    </a:cubicBezTo>
                    <a:cubicBezTo>
                      <a:pt x="122" y="148"/>
                      <a:pt x="120" y="149"/>
                      <a:pt x="119" y="150"/>
                    </a:cubicBezTo>
                    <a:cubicBezTo>
                      <a:pt x="120" y="150"/>
                      <a:pt x="121" y="148"/>
                      <a:pt x="122" y="148"/>
                    </a:cubicBezTo>
                    <a:cubicBezTo>
                      <a:pt x="122" y="147"/>
                      <a:pt x="123" y="147"/>
                      <a:pt x="123" y="147"/>
                    </a:cubicBezTo>
                    <a:close/>
                    <a:moveTo>
                      <a:pt x="78" y="147"/>
                    </a:moveTo>
                    <a:cubicBezTo>
                      <a:pt x="79" y="147"/>
                      <a:pt x="80" y="147"/>
                      <a:pt x="80" y="147"/>
                    </a:cubicBezTo>
                    <a:cubicBezTo>
                      <a:pt x="79" y="147"/>
                      <a:pt x="78" y="147"/>
                      <a:pt x="76" y="147"/>
                    </a:cubicBezTo>
                    <a:cubicBezTo>
                      <a:pt x="77" y="148"/>
                      <a:pt x="78" y="147"/>
                      <a:pt x="78" y="147"/>
                    </a:cubicBezTo>
                    <a:close/>
                    <a:moveTo>
                      <a:pt x="85" y="147"/>
                    </a:moveTo>
                    <a:cubicBezTo>
                      <a:pt x="85" y="147"/>
                      <a:pt x="83" y="147"/>
                      <a:pt x="83" y="148"/>
                    </a:cubicBezTo>
                    <a:cubicBezTo>
                      <a:pt x="84" y="148"/>
                      <a:pt x="84" y="147"/>
                      <a:pt x="85" y="147"/>
                    </a:cubicBezTo>
                    <a:close/>
                    <a:moveTo>
                      <a:pt x="102" y="148"/>
                    </a:moveTo>
                    <a:cubicBezTo>
                      <a:pt x="102" y="147"/>
                      <a:pt x="102" y="147"/>
                      <a:pt x="101" y="147"/>
                    </a:cubicBezTo>
                    <a:cubicBezTo>
                      <a:pt x="101" y="147"/>
                      <a:pt x="101" y="147"/>
                      <a:pt x="101" y="148"/>
                    </a:cubicBezTo>
                    <a:cubicBezTo>
                      <a:pt x="101" y="148"/>
                      <a:pt x="102" y="148"/>
                      <a:pt x="102" y="148"/>
                    </a:cubicBezTo>
                    <a:close/>
                    <a:moveTo>
                      <a:pt x="75" y="148"/>
                    </a:moveTo>
                    <a:cubicBezTo>
                      <a:pt x="75" y="147"/>
                      <a:pt x="76" y="148"/>
                      <a:pt x="76" y="147"/>
                    </a:cubicBezTo>
                    <a:cubicBezTo>
                      <a:pt x="76" y="147"/>
                      <a:pt x="75" y="147"/>
                      <a:pt x="75" y="148"/>
                    </a:cubicBezTo>
                    <a:close/>
                    <a:moveTo>
                      <a:pt x="93" y="148"/>
                    </a:moveTo>
                    <a:cubicBezTo>
                      <a:pt x="92" y="148"/>
                      <a:pt x="92" y="148"/>
                      <a:pt x="92" y="148"/>
                    </a:cubicBezTo>
                    <a:cubicBezTo>
                      <a:pt x="92" y="148"/>
                      <a:pt x="92" y="148"/>
                      <a:pt x="93" y="148"/>
                    </a:cubicBezTo>
                    <a:cubicBezTo>
                      <a:pt x="93" y="148"/>
                      <a:pt x="93" y="148"/>
                      <a:pt x="93" y="148"/>
                    </a:cubicBezTo>
                    <a:close/>
                    <a:moveTo>
                      <a:pt x="57" y="148"/>
                    </a:moveTo>
                    <a:cubicBezTo>
                      <a:pt x="57" y="148"/>
                      <a:pt x="57" y="148"/>
                      <a:pt x="57" y="148"/>
                    </a:cubicBezTo>
                    <a:cubicBezTo>
                      <a:pt x="57" y="148"/>
                      <a:pt x="57" y="149"/>
                      <a:pt x="57" y="148"/>
                    </a:cubicBezTo>
                    <a:close/>
                    <a:moveTo>
                      <a:pt x="53" y="148"/>
                    </a:moveTo>
                    <a:cubicBezTo>
                      <a:pt x="53" y="148"/>
                      <a:pt x="53" y="148"/>
                      <a:pt x="52" y="148"/>
                    </a:cubicBezTo>
                    <a:cubicBezTo>
                      <a:pt x="52" y="148"/>
                      <a:pt x="52" y="149"/>
                      <a:pt x="52" y="149"/>
                    </a:cubicBezTo>
                    <a:cubicBezTo>
                      <a:pt x="52" y="149"/>
                      <a:pt x="52" y="149"/>
                      <a:pt x="52" y="149"/>
                    </a:cubicBezTo>
                    <a:cubicBezTo>
                      <a:pt x="52" y="149"/>
                      <a:pt x="52" y="149"/>
                      <a:pt x="52" y="149"/>
                    </a:cubicBezTo>
                    <a:cubicBezTo>
                      <a:pt x="52" y="150"/>
                      <a:pt x="52" y="149"/>
                      <a:pt x="51" y="150"/>
                    </a:cubicBezTo>
                    <a:cubicBezTo>
                      <a:pt x="52" y="150"/>
                      <a:pt x="52" y="150"/>
                      <a:pt x="52" y="150"/>
                    </a:cubicBezTo>
                    <a:cubicBezTo>
                      <a:pt x="53" y="150"/>
                      <a:pt x="55" y="151"/>
                      <a:pt x="56" y="151"/>
                    </a:cubicBezTo>
                    <a:cubicBezTo>
                      <a:pt x="55" y="150"/>
                      <a:pt x="53" y="150"/>
                      <a:pt x="53" y="148"/>
                    </a:cubicBezTo>
                    <a:close/>
                    <a:moveTo>
                      <a:pt x="58" y="150"/>
                    </a:moveTo>
                    <a:cubicBezTo>
                      <a:pt x="57" y="149"/>
                      <a:pt x="55" y="149"/>
                      <a:pt x="54" y="148"/>
                    </a:cubicBezTo>
                    <a:cubicBezTo>
                      <a:pt x="54" y="148"/>
                      <a:pt x="54" y="148"/>
                      <a:pt x="54" y="148"/>
                    </a:cubicBezTo>
                    <a:cubicBezTo>
                      <a:pt x="54" y="149"/>
                      <a:pt x="54" y="148"/>
                      <a:pt x="54" y="149"/>
                    </a:cubicBezTo>
                    <a:cubicBezTo>
                      <a:pt x="56" y="149"/>
                      <a:pt x="56" y="150"/>
                      <a:pt x="58" y="150"/>
                    </a:cubicBezTo>
                    <a:close/>
                    <a:moveTo>
                      <a:pt x="87" y="148"/>
                    </a:moveTo>
                    <a:cubicBezTo>
                      <a:pt x="87" y="149"/>
                      <a:pt x="87" y="149"/>
                      <a:pt x="87" y="149"/>
                    </a:cubicBezTo>
                    <a:cubicBezTo>
                      <a:pt x="88" y="149"/>
                      <a:pt x="88" y="149"/>
                      <a:pt x="88" y="148"/>
                    </a:cubicBezTo>
                    <a:cubicBezTo>
                      <a:pt x="88" y="148"/>
                      <a:pt x="87" y="148"/>
                      <a:pt x="87" y="148"/>
                    </a:cubicBezTo>
                    <a:close/>
                    <a:moveTo>
                      <a:pt x="100" y="149"/>
                    </a:moveTo>
                    <a:cubicBezTo>
                      <a:pt x="100" y="148"/>
                      <a:pt x="99" y="148"/>
                      <a:pt x="98" y="148"/>
                    </a:cubicBezTo>
                    <a:cubicBezTo>
                      <a:pt x="98" y="149"/>
                      <a:pt x="98" y="149"/>
                      <a:pt x="98" y="149"/>
                    </a:cubicBezTo>
                    <a:cubicBezTo>
                      <a:pt x="98" y="149"/>
                      <a:pt x="99" y="149"/>
                      <a:pt x="100" y="149"/>
                    </a:cubicBezTo>
                    <a:close/>
                    <a:moveTo>
                      <a:pt x="113" y="150"/>
                    </a:moveTo>
                    <a:cubicBezTo>
                      <a:pt x="114" y="150"/>
                      <a:pt x="115" y="149"/>
                      <a:pt x="115" y="148"/>
                    </a:cubicBezTo>
                    <a:cubicBezTo>
                      <a:pt x="114" y="148"/>
                      <a:pt x="113" y="149"/>
                      <a:pt x="113" y="150"/>
                    </a:cubicBezTo>
                    <a:close/>
                    <a:moveTo>
                      <a:pt x="49" y="149"/>
                    </a:moveTo>
                    <a:cubicBezTo>
                      <a:pt x="49" y="148"/>
                      <a:pt x="48" y="148"/>
                      <a:pt x="48" y="149"/>
                    </a:cubicBezTo>
                    <a:cubicBezTo>
                      <a:pt x="48" y="149"/>
                      <a:pt x="49" y="149"/>
                      <a:pt x="49" y="149"/>
                    </a:cubicBezTo>
                    <a:close/>
                    <a:moveTo>
                      <a:pt x="84" y="149"/>
                    </a:moveTo>
                    <a:cubicBezTo>
                      <a:pt x="83" y="148"/>
                      <a:pt x="82" y="149"/>
                      <a:pt x="81" y="149"/>
                    </a:cubicBezTo>
                    <a:cubicBezTo>
                      <a:pt x="82" y="149"/>
                      <a:pt x="83" y="149"/>
                      <a:pt x="84" y="149"/>
                    </a:cubicBezTo>
                    <a:close/>
                    <a:moveTo>
                      <a:pt x="129" y="149"/>
                    </a:moveTo>
                    <a:cubicBezTo>
                      <a:pt x="129" y="149"/>
                      <a:pt x="130" y="149"/>
                      <a:pt x="130" y="149"/>
                    </a:cubicBezTo>
                    <a:cubicBezTo>
                      <a:pt x="129" y="149"/>
                      <a:pt x="129" y="149"/>
                      <a:pt x="129" y="149"/>
                    </a:cubicBezTo>
                    <a:close/>
                    <a:moveTo>
                      <a:pt x="146" y="149"/>
                    </a:moveTo>
                    <a:cubicBezTo>
                      <a:pt x="146" y="149"/>
                      <a:pt x="146" y="149"/>
                      <a:pt x="146" y="149"/>
                    </a:cubicBezTo>
                    <a:cubicBezTo>
                      <a:pt x="147" y="149"/>
                      <a:pt x="147" y="149"/>
                      <a:pt x="146" y="149"/>
                    </a:cubicBezTo>
                    <a:close/>
                    <a:moveTo>
                      <a:pt x="26" y="149"/>
                    </a:moveTo>
                    <a:cubicBezTo>
                      <a:pt x="26" y="150"/>
                      <a:pt x="27" y="150"/>
                      <a:pt x="27" y="150"/>
                    </a:cubicBezTo>
                    <a:cubicBezTo>
                      <a:pt x="27" y="150"/>
                      <a:pt x="27" y="149"/>
                      <a:pt x="26" y="149"/>
                    </a:cubicBezTo>
                    <a:close/>
                    <a:moveTo>
                      <a:pt x="138" y="150"/>
                    </a:moveTo>
                    <a:cubicBezTo>
                      <a:pt x="138" y="150"/>
                      <a:pt x="138" y="150"/>
                      <a:pt x="137" y="150"/>
                    </a:cubicBezTo>
                    <a:cubicBezTo>
                      <a:pt x="137" y="150"/>
                      <a:pt x="137" y="150"/>
                      <a:pt x="137" y="150"/>
                    </a:cubicBezTo>
                    <a:cubicBezTo>
                      <a:pt x="137" y="150"/>
                      <a:pt x="137" y="150"/>
                      <a:pt x="138" y="150"/>
                    </a:cubicBezTo>
                    <a:cubicBezTo>
                      <a:pt x="138" y="150"/>
                      <a:pt x="138" y="150"/>
                      <a:pt x="138" y="150"/>
                    </a:cubicBezTo>
                    <a:close/>
                    <a:moveTo>
                      <a:pt x="139" y="150"/>
                    </a:moveTo>
                    <a:cubicBezTo>
                      <a:pt x="139" y="150"/>
                      <a:pt x="139" y="150"/>
                      <a:pt x="139" y="150"/>
                    </a:cubicBezTo>
                    <a:cubicBezTo>
                      <a:pt x="139" y="150"/>
                      <a:pt x="139" y="150"/>
                      <a:pt x="139" y="150"/>
                    </a:cubicBezTo>
                    <a:close/>
                    <a:moveTo>
                      <a:pt x="27" y="150"/>
                    </a:moveTo>
                    <a:cubicBezTo>
                      <a:pt x="27" y="151"/>
                      <a:pt x="29" y="152"/>
                      <a:pt x="29" y="150"/>
                    </a:cubicBezTo>
                    <a:cubicBezTo>
                      <a:pt x="28" y="150"/>
                      <a:pt x="28" y="150"/>
                      <a:pt x="27" y="150"/>
                    </a:cubicBezTo>
                    <a:close/>
                    <a:moveTo>
                      <a:pt x="97" y="153"/>
                    </a:moveTo>
                    <a:cubicBezTo>
                      <a:pt x="98" y="153"/>
                      <a:pt x="99" y="153"/>
                      <a:pt x="100" y="153"/>
                    </a:cubicBezTo>
                    <a:cubicBezTo>
                      <a:pt x="100" y="152"/>
                      <a:pt x="99" y="150"/>
                      <a:pt x="98" y="151"/>
                    </a:cubicBezTo>
                    <a:cubicBezTo>
                      <a:pt x="98" y="151"/>
                      <a:pt x="98" y="151"/>
                      <a:pt x="98" y="152"/>
                    </a:cubicBezTo>
                    <a:cubicBezTo>
                      <a:pt x="98" y="152"/>
                      <a:pt x="97" y="152"/>
                      <a:pt x="97" y="153"/>
                    </a:cubicBezTo>
                    <a:close/>
                    <a:moveTo>
                      <a:pt x="73" y="151"/>
                    </a:moveTo>
                    <a:cubicBezTo>
                      <a:pt x="74" y="151"/>
                      <a:pt x="74" y="151"/>
                      <a:pt x="75" y="151"/>
                    </a:cubicBezTo>
                    <a:cubicBezTo>
                      <a:pt x="74" y="151"/>
                      <a:pt x="74" y="151"/>
                      <a:pt x="73" y="151"/>
                    </a:cubicBezTo>
                    <a:close/>
                    <a:moveTo>
                      <a:pt x="127" y="151"/>
                    </a:moveTo>
                    <a:cubicBezTo>
                      <a:pt x="127" y="151"/>
                      <a:pt x="127" y="151"/>
                      <a:pt x="127" y="151"/>
                    </a:cubicBezTo>
                    <a:cubicBezTo>
                      <a:pt x="127" y="151"/>
                      <a:pt x="127" y="151"/>
                      <a:pt x="127" y="151"/>
                    </a:cubicBezTo>
                    <a:close/>
                    <a:moveTo>
                      <a:pt x="133" y="151"/>
                    </a:moveTo>
                    <a:cubicBezTo>
                      <a:pt x="133" y="151"/>
                      <a:pt x="133" y="152"/>
                      <a:pt x="133" y="152"/>
                    </a:cubicBezTo>
                    <a:cubicBezTo>
                      <a:pt x="132" y="152"/>
                      <a:pt x="132" y="151"/>
                      <a:pt x="132" y="152"/>
                    </a:cubicBezTo>
                    <a:cubicBezTo>
                      <a:pt x="133" y="152"/>
                      <a:pt x="134" y="152"/>
                      <a:pt x="134" y="151"/>
                    </a:cubicBezTo>
                    <a:cubicBezTo>
                      <a:pt x="134" y="151"/>
                      <a:pt x="134" y="151"/>
                      <a:pt x="133" y="151"/>
                    </a:cubicBezTo>
                    <a:close/>
                    <a:moveTo>
                      <a:pt x="125" y="151"/>
                    </a:moveTo>
                    <a:cubicBezTo>
                      <a:pt x="124" y="152"/>
                      <a:pt x="123" y="152"/>
                      <a:pt x="123" y="153"/>
                    </a:cubicBezTo>
                    <a:cubicBezTo>
                      <a:pt x="124" y="153"/>
                      <a:pt x="125" y="152"/>
                      <a:pt x="125" y="151"/>
                    </a:cubicBezTo>
                    <a:cubicBezTo>
                      <a:pt x="125" y="151"/>
                      <a:pt x="125" y="151"/>
                      <a:pt x="125" y="151"/>
                    </a:cubicBezTo>
                    <a:close/>
                    <a:moveTo>
                      <a:pt x="104" y="155"/>
                    </a:moveTo>
                    <a:cubicBezTo>
                      <a:pt x="104" y="154"/>
                      <a:pt x="105" y="154"/>
                      <a:pt x="106" y="153"/>
                    </a:cubicBezTo>
                    <a:cubicBezTo>
                      <a:pt x="107" y="153"/>
                      <a:pt x="107" y="152"/>
                      <a:pt x="108" y="152"/>
                    </a:cubicBezTo>
                    <a:cubicBezTo>
                      <a:pt x="108" y="151"/>
                      <a:pt x="106" y="152"/>
                      <a:pt x="105" y="152"/>
                    </a:cubicBezTo>
                    <a:cubicBezTo>
                      <a:pt x="105" y="152"/>
                      <a:pt x="105" y="153"/>
                      <a:pt x="105" y="153"/>
                    </a:cubicBezTo>
                    <a:cubicBezTo>
                      <a:pt x="104" y="153"/>
                      <a:pt x="103" y="154"/>
                      <a:pt x="102" y="155"/>
                    </a:cubicBezTo>
                    <a:cubicBezTo>
                      <a:pt x="102" y="155"/>
                      <a:pt x="103" y="154"/>
                      <a:pt x="104" y="155"/>
                    </a:cubicBezTo>
                    <a:close/>
                    <a:moveTo>
                      <a:pt x="93" y="153"/>
                    </a:moveTo>
                    <a:cubicBezTo>
                      <a:pt x="94" y="152"/>
                      <a:pt x="96" y="153"/>
                      <a:pt x="96" y="152"/>
                    </a:cubicBezTo>
                    <a:cubicBezTo>
                      <a:pt x="95" y="151"/>
                      <a:pt x="92" y="152"/>
                      <a:pt x="91" y="153"/>
                    </a:cubicBezTo>
                    <a:cubicBezTo>
                      <a:pt x="92" y="153"/>
                      <a:pt x="92" y="153"/>
                      <a:pt x="93" y="153"/>
                    </a:cubicBezTo>
                    <a:close/>
                    <a:moveTo>
                      <a:pt x="104" y="152"/>
                    </a:moveTo>
                    <a:cubicBezTo>
                      <a:pt x="105" y="152"/>
                      <a:pt x="105" y="152"/>
                      <a:pt x="105" y="152"/>
                    </a:cubicBezTo>
                    <a:cubicBezTo>
                      <a:pt x="105" y="152"/>
                      <a:pt x="104" y="152"/>
                      <a:pt x="104" y="152"/>
                    </a:cubicBezTo>
                    <a:close/>
                    <a:moveTo>
                      <a:pt x="65" y="154"/>
                    </a:moveTo>
                    <a:cubicBezTo>
                      <a:pt x="64" y="154"/>
                      <a:pt x="64" y="154"/>
                      <a:pt x="64" y="154"/>
                    </a:cubicBezTo>
                    <a:cubicBezTo>
                      <a:pt x="62" y="153"/>
                      <a:pt x="60" y="153"/>
                      <a:pt x="59" y="152"/>
                    </a:cubicBezTo>
                    <a:cubicBezTo>
                      <a:pt x="59" y="152"/>
                      <a:pt x="58" y="152"/>
                      <a:pt x="58" y="152"/>
                    </a:cubicBezTo>
                    <a:cubicBezTo>
                      <a:pt x="58" y="152"/>
                      <a:pt x="58" y="152"/>
                      <a:pt x="58" y="152"/>
                    </a:cubicBezTo>
                    <a:cubicBezTo>
                      <a:pt x="58" y="153"/>
                      <a:pt x="58" y="153"/>
                      <a:pt x="58" y="153"/>
                    </a:cubicBezTo>
                    <a:cubicBezTo>
                      <a:pt x="59" y="154"/>
                      <a:pt x="61" y="153"/>
                      <a:pt x="62" y="154"/>
                    </a:cubicBezTo>
                    <a:cubicBezTo>
                      <a:pt x="63" y="154"/>
                      <a:pt x="63" y="155"/>
                      <a:pt x="64" y="155"/>
                    </a:cubicBezTo>
                    <a:cubicBezTo>
                      <a:pt x="64" y="154"/>
                      <a:pt x="64" y="154"/>
                      <a:pt x="65" y="154"/>
                    </a:cubicBezTo>
                    <a:close/>
                    <a:moveTo>
                      <a:pt x="65" y="152"/>
                    </a:moveTo>
                    <a:cubicBezTo>
                      <a:pt x="66" y="153"/>
                      <a:pt x="66" y="153"/>
                      <a:pt x="67" y="153"/>
                    </a:cubicBezTo>
                    <a:cubicBezTo>
                      <a:pt x="67" y="153"/>
                      <a:pt x="67" y="153"/>
                      <a:pt x="67" y="152"/>
                    </a:cubicBezTo>
                    <a:cubicBezTo>
                      <a:pt x="67" y="152"/>
                      <a:pt x="65" y="152"/>
                      <a:pt x="65" y="152"/>
                    </a:cubicBezTo>
                    <a:close/>
                    <a:moveTo>
                      <a:pt x="145" y="154"/>
                    </a:moveTo>
                    <a:cubicBezTo>
                      <a:pt x="145" y="154"/>
                      <a:pt x="146" y="154"/>
                      <a:pt x="146" y="154"/>
                    </a:cubicBezTo>
                    <a:cubicBezTo>
                      <a:pt x="145" y="153"/>
                      <a:pt x="145" y="154"/>
                      <a:pt x="145" y="154"/>
                    </a:cubicBezTo>
                    <a:close/>
                    <a:moveTo>
                      <a:pt x="137" y="154"/>
                    </a:moveTo>
                    <a:cubicBezTo>
                      <a:pt x="137" y="154"/>
                      <a:pt x="136" y="154"/>
                      <a:pt x="136" y="155"/>
                    </a:cubicBezTo>
                    <a:cubicBezTo>
                      <a:pt x="136" y="154"/>
                      <a:pt x="137" y="155"/>
                      <a:pt x="137" y="154"/>
                    </a:cubicBezTo>
                    <a:close/>
                    <a:moveTo>
                      <a:pt x="87" y="155"/>
                    </a:moveTo>
                    <a:cubicBezTo>
                      <a:pt x="85" y="154"/>
                      <a:pt x="82" y="155"/>
                      <a:pt x="80" y="154"/>
                    </a:cubicBezTo>
                    <a:cubicBezTo>
                      <a:pt x="80" y="155"/>
                      <a:pt x="79" y="155"/>
                      <a:pt x="79" y="155"/>
                    </a:cubicBezTo>
                    <a:cubicBezTo>
                      <a:pt x="80" y="155"/>
                      <a:pt x="81" y="156"/>
                      <a:pt x="81" y="156"/>
                    </a:cubicBezTo>
                    <a:cubicBezTo>
                      <a:pt x="83" y="155"/>
                      <a:pt x="85" y="156"/>
                      <a:pt x="87" y="155"/>
                    </a:cubicBezTo>
                    <a:close/>
                    <a:moveTo>
                      <a:pt x="79" y="155"/>
                    </a:moveTo>
                    <a:cubicBezTo>
                      <a:pt x="78" y="154"/>
                      <a:pt x="76" y="155"/>
                      <a:pt x="75" y="155"/>
                    </a:cubicBezTo>
                    <a:cubicBezTo>
                      <a:pt x="76" y="155"/>
                      <a:pt x="76" y="155"/>
                      <a:pt x="76" y="155"/>
                    </a:cubicBezTo>
                    <a:cubicBezTo>
                      <a:pt x="76" y="155"/>
                      <a:pt x="77" y="156"/>
                      <a:pt x="76" y="156"/>
                    </a:cubicBezTo>
                    <a:cubicBezTo>
                      <a:pt x="77" y="156"/>
                      <a:pt x="78" y="156"/>
                      <a:pt x="79" y="156"/>
                    </a:cubicBezTo>
                    <a:cubicBezTo>
                      <a:pt x="79" y="155"/>
                      <a:pt x="79" y="155"/>
                      <a:pt x="79" y="155"/>
                    </a:cubicBezTo>
                    <a:close/>
                    <a:moveTo>
                      <a:pt x="94" y="156"/>
                    </a:moveTo>
                    <a:cubicBezTo>
                      <a:pt x="94" y="156"/>
                      <a:pt x="95" y="155"/>
                      <a:pt x="95" y="156"/>
                    </a:cubicBezTo>
                    <a:cubicBezTo>
                      <a:pt x="94" y="156"/>
                      <a:pt x="93" y="156"/>
                      <a:pt x="93" y="157"/>
                    </a:cubicBezTo>
                    <a:cubicBezTo>
                      <a:pt x="94" y="157"/>
                      <a:pt x="94" y="156"/>
                      <a:pt x="95" y="156"/>
                    </a:cubicBezTo>
                    <a:cubicBezTo>
                      <a:pt x="95" y="156"/>
                      <a:pt x="95" y="156"/>
                      <a:pt x="96" y="156"/>
                    </a:cubicBezTo>
                    <a:cubicBezTo>
                      <a:pt x="96" y="156"/>
                      <a:pt x="97" y="155"/>
                      <a:pt x="97" y="155"/>
                    </a:cubicBezTo>
                    <a:cubicBezTo>
                      <a:pt x="96" y="154"/>
                      <a:pt x="94" y="155"/>
                      <a:pt x="94" y="156"/>
                    </a:cubicBezTo>
                    <a:close/>
                    <a:moveTo>
                      <a:pt x="128" y="155"/>
                    </a:moveTo>
                    <a:cubicBezTo>
                      <a:pt x="127" y="155"/>
                      <a:pt x="128" y="156"/>
                      <a:pt x="128" y="156"/>
                    </a:cubicBezTo>
                    <a:cubicBezTo>
                      <a:pt x="129" y="156"/>
                      <a:pt x="129" y="155"/>
                      <a:pt x="128" y="155"/>
                    </a:cubicBezTo>
                    <a:close/>
                    <a:moveTo>
                      <a:pt x="54" y="156"/>
                    </a:moveTo>
                    <a:cubicBezTo>
                      <a:pt x="53" y="156"/>
                      <a:pt x="53" y="155"/>
                      <a:pt x="51" y="155"/>
                    </a:cubicBezTo>
                    <a:cubicBezTo>
                      <a:pt x="51" y="155"/>
                      <a:pt x="52" y="155"/>
                      <a:pt x="52" y="156"/>
                    </a:cubicBezTo>
                    <a:cubicBezTo>
                      <a:pt x="52" y="156"/>
                      <a:pt x="52" y="156"/>
                      <a:pt x="52" y="156"/>
                    </a:cubicBezTo>
                    <a:cubicBezTo>
                      <a:pt x="55" y="156"/>
                      <a:pt x="59" y="159"/>
                      <a:pt x="62" y="158"/>
                    </a:cubicBezTo>
                    <a:cubicBezTo>
                      <a:pt x="60" y="157"/>
                      <a:pt x="57" y="156"/>
                      <a:pt x="54" y="156"/>
                    </a:cubicBezTo>
                    <a:cubicBezTo>
                      <a:pt x="54" y="156"/>
                      <a:pt x="54" y="156"/>
                      <a:pt x="54" y="156"/>
                    </a:cubicBezTo>
                    <a:close/>
                    <a:moveTo>
                      <a:pt x="54" y="156"/>
                    </a:moveTo>
                    <a:cubicBezTo>
                      <a:pt x="54" y="156"/>
                      <a:pt x="54" y="156"/>
                      <a:pt x="54" y="156"/>
                    </a:cubicBezTo>
                    <a:cubicBezTo>
                      <a:pt x="54" y="156"/>
                      <a:pt x="54" y="156"/>
                      <a:pt x="54" y="156"/>
                    </a:cubicBezTo>
                    <a:close/>
                    <a:moveTo>
                      <a:pt x="32" y="155"/>
                    </a:moveTo>
                    <a:cubicBezTo>
                      <a:pt x="32" y="156"/>
                      <a:pt x="33" y="157"/>
                      <a:pt x="35" y="157"/>
                    </a:cubicBezTo>
                    <a:cubicBezTo>
                      <a:pt x="35" y="156"/>
                      <a:pt x="33" y="156"/>
                      <a:pt x="32" y="155"/>
                    </a:cubicBezTo>
                    <a:close/>
                    <a:moveTo>
                      <a:pt x="90" y="157"/>
                    </a:moveTo>
                    <a:cubicBezTo>
                      <a:pt x="91" y="157"/>
                      <a:pt x="91" y="157"/>
                      <a:pt x="92" y="156"/>
                    </a:cubicBezTo>
                    <a:cubicBezTo>
                      <a:pt x="92" y="156"/>
                      <a:pt x="92" y="156"/>
                      <a:pt x="92" y="156"/>
                    </a:cubicBezTo>
                    <a:cubicBezTo>
                      <a:pt x="92" y="156"/>
                      <a:pt x="92" y="156"/>
                      <a:pt x="92" y="155"/>
                    </a:cubicBezTo>
                    <a:cubicBezTo>
                      <a:pt x="92" y="155"/>
                      <a:pt x="91" y="155"/>
                      <a:pt x="91" y="156"/>
                    </a:cubicBezTo>
                    <a:cubicBezTo>
                      <a:pt x="91" y="156"/>
                      <a:pt x="91" y="156"/>
                      <a:pt x="91" y="156"/>
                    </a:cubicBezTo>
                    <a:cubicBezTo>
                      <a:pt x="91" y="157"/>
                      <a:pt x="91" y="156"/>
                      <a:pt x="90" y="157"/>
                    </a:cubicBezTo>
                    <a:close/>
                    <a:moveTo>
                      <a:pt x="103" y="155"/>
                    </a:moveTo>
                    <a:cubicBezTo>
                      <a:pt x="102" y="155"/>
                      <a:pt x="102" y="155"/>
                      <a:pt x="102" y="155"/>
                    </a:cubicBezTo>
                    <a:cubicBezTo>
                      <a:pt x="102" y="156"/>
                      <a:pt x="102" y="156"/>
                      <a:pt x="102" y="156"/>
                    </a:cubicBezTo>
                    <a:cubicBezTo>
                      <a:pt x="102" y="156"/>
                      <a:pt x="103" y="156"/>
                      <a:pt x="103" y="155"/>
                    </a:cubicBezTo>
                    <a:close/>
                    <a:moveTo>
                      <a:pt x="44" y="157"/>
                    </a:moveTo>
                    <a:cubicBezTo>
                      <a:pt x="44" y="156"/>
                      <a:pt x="44" y="156"/>
                      <a:pt x="44" y="156"/>
                    </a:cubicBezTo>
                    <a:cubicBezTo>
                      <a:pt x="44" y="156"/>
                      <a:pt x="43" y="156"/>
                      <a:pt x="43" y="156"/>
                    </a:cubicBezTo>
                    <a:cubicBezTo>
                      <a:pt x="43" y="156"/>
                      <a:pt x="44" y="157"/>
                      <a:pt x="44" y="157"/>
                    </a:cubicBezTo>
                    <a:close/>
                    <a:moveTo>
                      <a:pt x="100" y="156"/>
                    </a:moveTo>
                    <a:cubicBezTo>
                      <a:pt x="100" y="156"/>
                      <a:pt x="100" y="156"/>
                      <a:pt x="99" y="156"/>
                    </a:cubicBezTo>
                    <a:cubicBezTo>
                      <a:pt x="100" y="156"/>
                      <a:pt x="100" y="156"/>
                      <a:pt x="100" y="156"/>
                    </a:cubicBezTo>
                    <a:cubicBezTo>
                      <a:pt x="100" y="156"/>
                      <a:pt x="100" y="156"/>
                      <a:pt x="100" y="156"/>
                    </a:cubicBezTo>
                    <a:close/>
                    <a:moveTo>
                      <a:pt x="101" y="156"/>
                    </a:moveTo>
                    <a:cubicBezTo>
                      <a:pt x="101" y="156"/>
                      <a:pt x="101" y="156"/>
                      <a:pt x="101" y="156"/>
                    </a:cubicBezTo>
                    <a:cubicBezTo>
                      <a:pt x="101" y="156"/>
                      <a:pt x="101" y="156"/>
                      <a:pt x="101" y="156"/>
                    </a:cubicBezTo>
                    <a:close/>
                    <a:moveTo>
                      <a:pt x="137" y="158"/>
                    </a:moveTo>
                    <a:cubicBezTo>
                      <a:pt x="138" y="157"/>
                      <a:pt x="139" y="157"/>
                      <a:pt x="139" y="156"/>
                    </a:cubicBezTo>
                    <a:cubicBezTo>
                      <a:pt x="138" y="156"/>
                      <a:pt x="137" y="157"/>
                      <a:pt x="137" y="158"/>
                    </a:cubicBezTo>
                    <a:close/>
                    <a:moveTo>
                      <a:pt x="83" y="157"/>
                    </a:moveTo>
                    <a:cubicBezTo>
                      <a:pt x="83" y="156"/>
                      <a:pt x="81" y="156"/>
                      <a:pt x="81" y="157"/>
                    </a:cubicBezTo>
                    <a:cubicBezTo>
                      <a:pt x="81" y="157"/>
                      <a:pt x="82" y="157"/>
                      <a:pt x="83" y="157"/>
                    </a:cubicBezTo>
                    <a:close/>
                    <a:moveTo>
                      <a:pt x="76" y="157"/>
                    </a:moveTo>
                    <a:cubicBezTo>
                      <a:pt x="76" y="157"/>
                      <a:pt x="76" y="157"/>
                      <a:pt x="76" y="157"/>
                    </a:cubicBezTo>
                    <a:cubicBezTo>
                      <a:pt x="77" y="157"/>
                      <a:pt x="78" y="158"/>
                      <a:pt x="79" y="157"/>
                    </a:cubicBezTo>
                    <a:cubicBezTo>
                      <a:pt x="78" y="157"/>
                      <a:pt x="77" y="157"/>
                      <a:pt x="76" y="157"/>
                    </a:cubicBezTo>
                    <a:close/>
                    <a:moveTo>
                      <a:pt x="85" y="157"/>
                    </a:moveTo>
                    <a:cubicBezTo>
                      <a:pt x="85" y="157"/>
                      <a:pt x="84" y="157"/>
                      <a:pt x="84" y="157"/>
                    </a:cubicBezTo>
                    <a:cubicBezTo>
                      <a:pt x="84" y="158"/>
                      <a:pt x="85" y="158"/>
                      <a:pt x="85" y="157"/>
                    </a:cubicBezTo>
                    <a:close/>
                    <a:moveTo>
                      <a:pt x="107" y="157"/>
                    </a:moveTo>
                    <a:cubicBezTo>
                      <a:pt x="106" y="157"/>
                      <a:pt x="105" y="157"/>
                      <a:pt x="105" y="157"/>
                    </a:cubicBezTo>
                    <a:cubicBezTo>
                      <a:pt x="106" y="157"/>
                      <a:pt x="107" y="157"/>
                      <a:pt x="107" y="157"/>
                    </a:cubicBezTo>
                    <a:close/>
                    <a:moveTo>
                      <a:pt x="133" y="158"/>
                    </a:moveTo>
                    <a:cubicBezTo>
                      <a:pt x="134" y="158"/>
                      <a:pt x="134" y="158"/>
                      <a:pt x="134" y="157"/>
                    </a:cubicBezTo>
                    <a:cubicBezTo>
                      <a:pt x="133" y="157"/>
                      <a:pt x="133" y="158"/>
                      <a:pt x="133" y="158"/>
                    </a:cubicBezTo>
                    <a:close/>
                    <a:moveTo>
                      <a:pt x="127" y="158"/>
                    </a:moveTo>
                    <a:cubicBezTo>
                      <a:pt x="128" y="158"/>
                      <a:pt x="128" y="158"/>
                      <a:pt x="127" y="158"/>
                    </a:cubicBezTo>
                    <a:cubicBezTo>
                      <a:pt x="127" y="158"/>
                      <a:pt x="127" y="158"/>
                      <a:pt x="127" y="158"/>
                    </a:cubicBezTo>
                    <a:close/>
                    <a:moveTo>
                      <a:pt x="50" y="158"/>
                    </a:moveTo>
                    <a:cubicBezTo>
                      <a:pt x="49" y="159"/>
                      <a:pt x="48" y="158"/>
                      <a:pt x="47" y="158"/>
                    </a:cubicBezTo>
                    <a:cubicBezTo>
                      <a:pt x="49" y="159"/>
                      <a:pt x="50" y="161"/>
                      <a:pt x="52" y="159"/>
                    </a:cubicBezTo>
                    <a:cubicBezTo>
                      <a:pt x="51" y="159"/>
                      <a:pt x="51" y="159"/>
                      <a:pt x="50" y="158"/>
                    </a:cubicBezTo>
                    <a:close/>
                    <a:moveTo>
                      <a:pt x="87" y="158"/>
                    </a:moveTo>
                    <a:cubicBezTo>
                      <a:pt x="88" y="158"/>
                      <a:pt x="89" y="159"/>
                      <a:pt x="89" y="158"/>
                    </a:cubicBezTo>
                    <a:cubicBezTo>
                      <a:pt x="89" y="158"/>
                      <a:pt x="87" y="158"/>
                      <a:pt x="87" y="158"/>
                    </a:cubicBezTo>
                    <a:close/>
                    <a:moveTo>
                      <a:pt x="100" y="158"/>
                    </a:moveTo>
                    <a:cubicBezTo>
                      <a:pt x="100" y="158"/>
                      <a:pt x="99" y="158"/>
                      <a:pt x="99" y="158"/>
                    </a:cubicBezTo>
                    <a:cubicBezTo>
                      <a:pt x="99" y="158"/>
                      <a:pt x="99" y="158"/>
                      <a:pt x="99" y="158"/>
                    </a:cubicBezTo>
                    <a:cubicBezTo>
                      <a:pt x="98" y="158"/>
                      <a:pt x="98" y="158"/>
                      <a:pt x="98" y="158"/>
                    </a:cubicBezTo>
                    <a:cubicBezTo>
                      <a:pt x="98" y="158"/>
                      <a:pt x="98" y="158"/>
                      <a:pt x="98" y="159"/>
                    </a:cubicBezTo>
                    <a:cubicBezTo>
                      <a:pt x="98" y="159"/>
                      <a:pt x="98" y="159"/>
                      <a:pt x="98" y="159"/>
                    </a:cubicBezTo>
                    <a:cubicBezTo>
                      <a:pt x="99" y="159"/>
                      <a:pt x="100" y="159"/>
                      <a:pt x="100" y="158"/>
                    </a:cubicBezTo>
                    <a:close/>
                    <a:moveTo>
                      <a:pt x="45" y="160"/>
                    </a:moveTo>
                    <a:cubicBezTo>
                      <a:pt x="43" y="159"/>
                      <a:pt x="42" y="158"/>
                      <a:pt x="41" y="158"/>
                    </a:cubicBezTo>
                    <a:cubicBezTo>
                      <a:pt x="42" y="159"/>
                      <a:pt x="43" y="160"/>
                      <a:pt x="45" y="160"/>
                    </a:cubicBezTo>
                    <a:close/>
                    <a:moveTo>
                      <a:pt x="136" y="158"/>
                    </a:moveTo>
                    <a:cubicBezTo>
                      <a:pt x="136" y="159"/>
                      <a:pt x="136" y="159"/>
                      <a:pt x="136" y="159"/>
                    </a:cubicBezTo>
                    <a:cubicBezTo>
                      <a:pt x="136" y="159"/>
                      <a:pt x="136" y="158"/>
                      <a:pt x="136" y="158"/>
                    </a:cubicBezTo>
                    <a:cubicBezTo>
                      <a:pt x="136" y="158"/>
                      <a:pt x="136" y="158"/>
                      <a:pt x="136" y="158"/>
                    </a:cubicBezTo>
                    <a:close/>
                    <a:moveTo>
                      <a:pt x="90" y="159"/>
                    </a:moveTo>
                    <a:cubicBezTo>
                      <a:pt x="91" y="159"/>
                      <a:pt x="92" y="159"/>
                      <a:pt x="92" y="158"/>
                    </a:cubicBezTo>
                    <a:cubicBezTo>
                      <a:pt x="92" y="158"/>
                      <a:pt x="91" y="158"/>
                      <a:pt x="90" y="159"/>
                    </a:cubicBezTo>
                    <a:close/>
                    <a:moveTo>
                      <a:pt x="97" y="158"/>
                    </a:moveTo>
                    <a:cubicBezTo>
                      <a:pt x="97" y="159"/>
                      <a:pt x="97" y="159"/>
                      <a:pt x="97" y="158"/>
                    </a:cubicBezTo>
                    <a:cubicBezTo>
                      <a:pt x="97" y="158"/>
                      <a:pt x="97" y="158"/>
                      <a:pt x="97" y="158"/>
                    </a:cubicBezTo>
                    <a:close/>
                    <a:moveTo>
                      <a:pt x="89" y="159"/>
                    </a:moveTo>
                    <a:cubicBezTo>
                      <a:pt x="89" y="159"/>
                      <a:pt x="90" y="159"/>
                      <a:pt x="90" y="159"/>
                    </a:cubicBezTo>
                    <a:cubicBezTo>
                      <a:pt x="90" y="159"/>
                      <a:pt x="90" y="159"/>
                      <a:pt x="90" y="159"/>
                    </a:cubicBezTo>
                    <a:cubicBezTo>
                      <a:pt x="90" y="159"/>
                      <a:pt x="90" y="159"/>
                      <a:pt x="89" y="159"/>
                    </a:cubicBezTo>
                    <a:close/>
                    <a:moveTo>
                      <a:pt x="88" y="159"/>
                    </a:moveTo>
                    <a:cubicBezTo>
                      <a:pt x="87" y="159"/>
                      <a:pt x="85" y="159"/>
                      <a:pt x="84" y="160"/>
                    </a:cubicBezTo>
                    <a:cubicBezTo>
                      <a:pt x="85" y="160"/>
                      <a:pt x="88" y="161"/>
                      <a:pt x="88" y="159"/>
                    </a:cubicBezTo>
                    <a:close/>
                    <a:moveTo>
                      <a:pt x="98" y="160"/>
                    </a:moveTo>
                    <a:cubicBezTo>
                      <a:pt x="96" y="159"/>
                      <a:pt x="94" y="160"/>
                      <a:pt x="93" y="160"/>
                    </a:cubicBezTo>
                    <a:cubicBezTo>
                      <a:pt x="92" y="160"/>
                      <a:pt x="91" y="160"/>
                      <a:pt x="90" y="161"/>
                    </a:cubicBezTo>
                    <a:cubicBezTo>
                      <a:pt x="89" y="161"/>
                      <a:pt x="88" y="161"/>
                      <a:pt x="88" y="162"/>
                    </a:cubicBezTo>
                    <a:cubicBezTo>
                      <a:pt x="88" y="162"/>
                      <a:pt x="89" y="162"/>
                      <a:pt x="89" y="162"/>
                    </a:cubicBezTo>
                    <a:cubicBezTo>
                      <a:pt x="89" y="162"/>
                      <a:pt x="90" y="162"/>
                      <a:pt x="90" y="162"/>
                    </a:cubicBezTo>
                    <a:cubicBezTo>
                      <a:pt x="90" y="162"/>
                      <a:pt x="90" y="162"/>
                      <a:pt x="91" y="162"/>
                    </a:cubicBezTo>
                    <a:cubicBezTo>
                      <a:pt x="91" y="162"/>
                      <a:pt x="91" y="162"/>
                      <a:pt x="91" y="162"/>
                    </a:cubicBezTo>
                    <a:cubicBezTo>
                      <a:pt x="91" y="162"/>
                      <a:pt x="92" y="162"/>
                      <a:pt x="92" y="162"/>
                    </a:cubicBezTo>
                    <a:cubicBezTo>
                      <a:pt x="92" y="161"/>
                      <a:pt x="92" y="161"/>
                      <a:pt x="92" y="161"/>
                    </a:cubicBezTo>
                    <a:cubicBezTo>
                      <a:pt x="93" y="161"/>
                      <a:pt x="94" y="161"/>
                      <a:pt x="95" y="161"/>
                    </a:cubicBezTo>
                    <a:cubicBezTo>
                      <a:pt x="95" y="161"/>
                      <a:pt x="95" y="161"/>
                      <a:pt x="96" y="160"/>
                    </a:cubicBezTo>
                    <a:cubicBezTo>
                      <a:pt x="96" y="160"/>
                      <a:pt x="97" y="160"/>
                      <a:pt x="98" y="160"/>
                    </a:cubicBezTo>
                    <a:close/>
                    <a:moveTo>
                      <a:pt x="102" y="160"/>
                    </a:moveTo>
                    <a:cubicBezTo>
                      <a:pt x="102" y="160"/>
                      <a:pt x="101" y="160"/>
                      <a:pt x="100" y="160"/>
                    </a:cubicBezTo>
                    <a:cubicBezTo>
                      <a:pt x="101" y="160"/>
                      <a:pt x="102" y="161"/>
                      <a:pt x="102" y="160"/>
                    </a:cubicBezTo>
                    <a:close/>
                    <a:moveTo>
                      <a:pt x="122" y="160"/>
                    </a:moveTo>
                    <a:cubicBezTo>
                      <a:pt x="122" y="160"/>
                      <a:pt x="123" y="161"/>
                      <a:pt x="122" y="161"/>
                    </a:cubicBezTo>
                    <a:cubicBezTo>
                      <a:pt x="123" y="162"/>
                      <a:pt x="124" y="160"/>
                      <a:pt x="122" y="160"/>
                    </a:cubicBezTo>
                    <a:close/>
                    <a:moveTo>
                      <a:pt x="125" y="160"/>
                    </a:moveTo>
                    <a:cubicBezTo>
                      <a:pt x="125" y="161"/>
                      <a:pt x="125" y="161"/>
                      <a:pt x="125" y="160"/>
                    </a:cubicBezTo>
                    <a:cubicBezTo>
                      <a:pt x="125" y="160"/>
                      <a:pt x="125" y="160"/>
                      <a:pt x="125" y="160"/>
                    </a:cubicBezTo>
                    <a:close/>
                    <a:moveTo>
                      <a:pt x="139" y="162"/>
                    </a:moveTo>
                    <a:cubicBezTo>
                      <a:pt x="140" y="162"/>
                      <a:pt x="140" y="162"/>
                      <a:pt x="140" y="161"/>
                    </a:cubicBezTo>
                    <a:cubicBezTo>
                      <a:pt x="140" y="161"/>
                      <a:pt x="139" y="161"/>
                      <a:pt x="139" y="162"/>
                    </a:cubicBezTo>
                    <a:close/>
                    <a:moveTo>
                      <a:pt x="66" y="162"/>
                    </a:moveTo>
                    <a:cubicBezTo>
                      <a:pt x="66" y="162"/>
                      <a:pt x="65" y="162"/>
                      <a:pt x="64" y="162"/>
                    </a:cubicBezTo>
                    <a:cubicBezTo>
                      <a:pt x="65" y="162"/>
                      <a:pt x="66" y="163"/>
                      <a:pt x="67" y="163"/>
                    </a:cubicBezTo>
                    <a:cubicBezTo>
                      <a:pt x="67" y="162"/>
                      <a:pt x="68" y="162"/>
                      <a:pt x="68" y="161"/>
                    </a:cubicBezTo>
                    <a:cubicBezTo>
                      <a:pt x="68" y="161"/>
                      <a:pt x="67" y="161"/>
                      <a:pt x="67" y="161"/>
                    </a:cubicBezTo>
                    <a:cubicBezTo>
                      <a:pt x="66" y="161"/>
                      <a:pt x="67" y="162"/>
                      <a:pt x="66" y="162"/>
                    </a:cubicBezTo>
                    <a:close/>
                    <a:moveTo>
                      <a:pt x="96" y="162"/>
                    </a:moveTo>
                    <a:cubicBezTo>
                      <a:pt x="97" y="162"/>
                      <a:pt x="98" y="162"/>
                      <a:pt x="98" y="161"/>
                    </a:cubicBezTo>
                    <a:cubicBezTo>
                      <a:pt x="97" y="161"/>
                      <a:pt x="96" y="161"/>
                      <a:pt x="96" y="162"/>
                    </a:cubicBezTo>
                    <a:close/>
                    <a:moveTo>
                      <a:pt x="40" y="162"/>
                    </a:moveTo>
                    <a:cubicBezTo>
                      <a:pt x="40" y="163"/>
                      <a:pt x="40" y="163"/>
                      <a:pt x="41" y="163"/>
                    </a:cubicBezTo>
                    <a:cubicBezTo>
                      <a:pt x="41" y="163"/>
                      <a:pt x="41" y="162"/>
                      <a:pt x="40" y="162"/>
                    </a:cubicBezTo>
                    <a:close/>
                    <a:moveTo>
                      <a:pt x="84" y="162"/>
                    </a:moveTo>
                    <a:cubicBezTo>
                      <a:pt x="84" y="162"/>
                      <a:pt x="83" y="162"/>
                      <a:pt x="83" y="162"/>
                    </a:cubicBezTo>
                    <a:cubicBezTo>
                      <a:pt x="83" y="163"/>
                      <a:pt x="84" y="163"/>
                      <a:pt x="84" y="162"/>
                    </a:cubicBezTo>
                    <a:close/>
                    <a:moveTo>
                      <a:pt x="101" y="163"/>
                    </a:moveTo>
                    <a:cubicBezTo>
                      <a:pt x="101" y="163"/>
                      <a:pt x="101" y="163"/>
                      <a:pt x="102" y="163"/>
                    </a:cubicBezTo>
                    <a:cubicBezTo>
                      <a:pt x="102" y="162"/>
                      <a:pt x="101" y="163"/>
                      <a:pt x="101" y="163"/>
                    </a:cubicBezTo>
                    <a:close/>
                    <a:moveTo>
                      <a:pt x="50" y="164"/>
                    </a:moveTo>
                    <a:cubicBezTo>
                      <a:pt x="50" y="163"/>
                      <a:pt x="49" y="163"/>
                      <a:pt x="49" y="163"/>
                    </a:cubicBezTo>
                    <a:cubicBezTo>
                      <a:pt x="47" y="164"/>
                      <a:pt x="50" y="165"/>
                      <a:pt x="51" y="164"/>
                    </a:cubicBezTo>
                    <a:cubicBezTo>
                      <a:pt x="51" y="164"/>
                      <a:pt x="50" y="164"/>
                      <a:pt x="50" y="164"/>
                    </a:cubicBezTo>
                    <a:close/>
                    <a:moveTo>
                      <a:pt x="87" y="167"/>
                    </a:moveTo>
                    <a:cubicBezTo>
                      <a:pt x="87" y="166"/>
                      <a:pt x="88" y="167"/>
                      <a:pt x="89" y="167"/>
                    </a:cubicBezTo>
                    <a:cubicBezTo>
                      <a:pt x="90" y="167"/>
                      <a:pt x="92" y="165"/>
                      <a:pt x="94" y="166"/>
                    </a:cubicBezTo>
                    <a:cubicBezTo>
                      <a:pt x="94" y="165"/>
                      <a:pt x="93" y="166"/>
                      <a:pt x="92" y="165"/>
                    </a:cubicBezTo>
                    <a:cubicBezTo>
                      <a:pt x="92" y="165"/>
                      <a:pt x="91" y="164"/>
                      <a:pt x="91" y="163"/>
                    </a:cubicBezTo>
                    <a:cubicBezTo>
                      <a:pt x="90" y="163"/>
                      <a:pt x="89" y="164"/>
                      <a:pt x="88" y="163"/>
                    </a:cubicBezTo>
                    <a:cubicBezTo>
                      <a:pt x="88" y="163"/>
                      <a:pt x="89" y="163"/>
                      <a:pt x="89" y="163"/>
                    </a:cubicBezTo>
                    <a:cubicBezTo>
                      <a:pt x="88" y="163"/>
                      <a:pt x="87" y="163"/>
                      <a:pt x="86" y="163"/>
                    </a:cubicBezTo>
                    <a:cubicBezTo>
                      <a:pt x="87" y="163"/>
                      <a:pt x="87" y="163"/>
                      <a:pt x="88" y="163"/>
                    </a:cubicBezTo>
                    <a:cubicBezTo>
                      <a:pt x="86" y="164"/>
                      <a:pt x="83" y="163"/>
                      <a:pt x="82" y="165"/>
                    </a:cubicBezTo>
                    <a:cubicBezTo>
                      <a:pt x="83" y="165"/>
                      <a:pt x="83" y="165"/>
                      <a:pt x="83" y="165"/>
                    </a:cubicBezTo>
                    <a:cubicBezTo>
                      <a:pt x="84" y="165"/>
                      <a:pt x="85" y="166"/>
                      <a:pt x="85" y="166"/>
                    </a:cubicBezTo>
                    <a:cubicBezTo>
                      <a:pt x="83" y="166"/>
                      <a:pt x="81" y="167"/>
                      <a:pt x="80" y="167"/>
                    </a:cubicBezTo>
                    <a:cubicBezTo>
                      <a:pt x="79" y="168"/>
                      <a:pt x="78" y="168"/>
                      <a:pt x="78" y="168"/>
                    </a:cubicBezTo>
                    <a:cubicBezTo>
                      <a:pt x="77" y="168"/>
                      <a:pt x="77" y="168"/>
                      <a:pt x="76" y="168"/>
                    </a:cubicBezTo>
                    <a:cubicBezTo>
                      <a:pt x="76" y="168"/>
                      <a:pt x="75" y="168"/>
                      <a:pt x="74" y="167"/>
                    </a:cubicBezTo>
                    <a:cubicBezTo>
                      <a:pt x="73" y="167"/>
                      <a:pt x="72" y="167"/>
                      <a:pt x="70" y="167"/>
                    </a:cubicBezTo>
                    <a:cubicBezTo>
                      <a:pt x="71" y="168"/>
                      <a:pt x="73" y="168"/>
                      <a:pt x="75" y="168"/>
                    </a:cubicBezTo>
                    <a:cubicBezTo>
                      <a:pt x="75" y="168"/>
                      <a:pt x="76" y="168"/>
                      <a:pt x="77" y="168"/>
                    </a:cubicBezTo>
                    <a:cubicBezTo>
                      <a:pt x="77" y="168"/>
                      <a:pt x="77" y="168"/>
                      <a:pt x="77" y="168"/>
                    </a:cubicBezTo>
                    <a:cubicBezTo>
                      <a:pt x="78" y="169"/>
                      <a:pt x="80" y="168"/>
                      <a:pt x="81" y="169"/>
                    </a:cubicBezTo>
                    <a:cubicBezTo>
                      <a:pt x="80" y="170"/>
                      <a:pt x="79" y="169"/>
                      <a:pt x="78" y="170"/>
                    </a:cubicBezTo>
                    <a:cubicBezTo>
                      <a:pt x="79" y="170"/>
                      <a:pt x="80" y="169"/>
                      <a:pt x="81" y="170"/>
                    </a:cubicBezTo>
                    <a:cubicBezTo>
                      <a:pt x="82" y="169"/>
                      <a:pt x="84" y="169"/>
                      <a:pt x="86" y="169"/>
                    </a:cubicBezTo>
                    <a:cubicBezTo>
                      <a:pt x="86" y="169"/>
                      <a:pt x="87" y="169"/>
                      <a:pt x="87" y="169"/>
                    </a:cubicBezTo>
                    <a:cubicBezTo>
                      <a:pt x="87" y="168"/>
                      <a:pt x="87" y="168"/>
                      <a:pt x="87" y="167"/>
                    </a:cubicBezTo>
                    <a:close/>
                    <a:moveTo>
                      <a:pt x="100" y="164"/>
                    </a:moveTo>
                    <a:cubicBezTo>
                      <a:pt x="100" y="163"/>
                      <a:pt x="100" y="163"/>
                      <a:pt x="100" y="163"/>
                    </a:cubicBezTo>
                    <a:cubicBezTo>
                      <a:pt x="100" y="163"/>
                      <a:pt x="99" y="163"/>
                      <a:pt x="99" y="164"/>
                    </a:cubicBezTo>
                    <a:cubicBezTo>
                      <a:pt x="99" y="164"/>
                      <a:pt x="100" y="164"/>
                      <a:pt x="100" y="164"/>
                    </a:cubicBezTo>
                    <a:close/>
                    <a:moveTo>
                      <a:pt x="82" y="163"/>
                    </a:moveTo>
                    <a:cubicBezTo>
                      <a:pt x="81" y="163"/>
                      <a:pt x="81" y="164"/>
                      <a:pt x="81" y="164"/>
                    </a:cubicBezTo>
                    <a:cubicBezTo>
                      <a:pt x="81" y="164"/>
                      <a:pt x="82" y="164"/>
                      <a:pt x="82" y="164"/>
                    </a:cubicBezTo>
                    <a:lnTo>
                      <a:pt x="82" y="163"/>
                    </a:lnTo>
                    <a:close/>
                    <a:moveTo>
                      <a:pt x="109" y="164"/>
                    </a:moveTo>
                    <a:cubicBezTo>
                      <a:pt x="110" y="164"/>
                      <a:pt x="110" y="164"/>
                      <a:pt x="110" y="164"/>
                    </a:cubicBezTo>
                    <a:cubicBezTo>
                      <a:pt x="110" y="164"/>
                      <a:pt x="109" y="164"/>
                      <a:pt x="109" y="164"/>
                    </a:cubicBezTo>
                    <a:close/>
                    <a:moveTo>
                      <a:pt x="68" y="165"/>
                    </a:moveTo>
                    <a:cubicBezTo>
                      <a:pt x="67" y="165"/>
                      <a:pt x="67" y="164"/>
                      <a:pt x="66" y="165"/>
                    </a:cubicBezTo>
                    <a:cubicBezTo>
                      <a:pt x="66" y="165"/>
                      <a:pt x="67" y="165"/>
                      <a:pt x="68" y="165"/>
                    </a:cubicBezTo>
                    <a:close/>
                    <a:moveTo>
                      <a:pt x="95" y="165"/>
                    </a:moveTo>
                    <a:cubicBezTo>
                      <a:pt x="95" y="165"/>
                      <a:pt x="96" y="165"/>
                      <a:pt x="96" y="165"/>
                    </a:cubicBezTo>
                    <a:cubicBezTo>
                      <a:pt x="96" y="165"/>
                      <a:pt x="95" y="165"/>
                      <a:pt x="95" y="165"/>
                    </a:cubicBezTo>
                    <a:close/>
                    <a:moveTo>
                      <a:pt x="81" y="165"/>
                    </a:moveTo>
                    <a:cubicBezTo>
                      <a:pt x="81" y="165"/>
                      <a:pt x="82" y="165"/>
                      <a:pt x="82" y="165"/>
                    </a:cubicBezTo>
                    <a:cubicBezTo>
                      <a:pt x="81" y="165"/>
                      <a:pt x="81" y="165"/>
                      <a:pt x="81" y="165"/>
                    </a:cubicBezTo>
                    <a:close/>
                    <a:moveTo>
                      <a:pt x="75" y="166"/>
                    </a:moveTo>
                    <a:cubicBezTo>
                      <a:pt x="74" y="166"/>
                      <a:pt x="73" y="166"/>
                      <a:pt x="72" y="166"/>
                    </a:cubicBezTo>
                    <a:cubicBezTo>
                      <a:pt x="72" y="166"/>
                      <a:pt x="74" y="166"/>
                      <a:pt x="75" y="166"/>
                    </a:cubicBezTo>
                    <a:close/>
                    <a:moveTo>
                      <a:pt x="97" y="166"/>
                    </a:moveTo>
                    <a:cubicBezTo>
                      <a:pt x="97" y="166"/>
                      <a:pt x="96" y="166"/>
                      <a:pt x="96" y="166"/>
                    </a:cubicBezTo>
                    <a:cubicBezTo>
                      <a:pt x="96" y="167"/>
                      <a:pt x="97" y="167"/>
                      <a:pt x="97" y="166"/>
                    </a:cubicBezTo>
                    <a:close/>
                    <a:moveTo>
                      <a:pt x="77" y="166"/>
                    </a:moveTo>
                    <a:cubicBezTo>
                      <a:pt x="76" y="166"/>
                      <a:pt x="75" y="166"/>
                      <a:pt x="75" y="166"/>
                    </a:cubicBezTo>
                    <a:cubicBezTo>
                      <a:pt x="75" y="166"/>
                      <a:pt x="76" y="167"/>
                      <a:pt x="77" y="166"/>
                    </a:cubicBezTo>
                    <a:close/>
                    <a:moveTo>
                      <a:pt x="103" y="167"/>
                    </a:moveTo>
                    <a:cubicBezTo>
                      <a:pt x="103" y="166"/>
                      <a:pt x="104" y="166"/>
                      <a:pt x="104" y="166"/>
                    </a:cubicBezTo>
                    <a:cubicBezTo>
                      <a:pt x="103" y="166"/>
                      <a:pt x="103" y="166"/>
                      <a:pt x="103" y="166"/>
                    </a:cubicBezTo>
                    <a:cubicBezTo>
                      <a:pt x="103" y="167"/>
                      <a:pt x="103" y="167"/>
                      <a:pt x="103" y="167"/>
                    </a:cubicBezTo>
                    <a:close/>
                    <a:moveTo>
                      <a:pt x="107" y="167"/>
                    </a:moveTo>
                    <a:cubicBezTo>
                      <a:pt x="107" y="167"/>
                      <a:pt x="107" y="167"/>
                      <a:pt x="107" y="167"/>
                    </a:cubicBezTo>
                    <a:cubicBezTo>
                      <a:pt x="106" y="167"/>
                      <a:pt x="106" y="167"/>
                      <a:pt x="106" y="167"/>
                    </a:cubicBezTo>
                    <a:cubicBezTo>
                      <a:pt x="106" y="168"/>
                      <a:pt x="106" y="167"/>
                      <a:pt x="106" y="168"/>
                    </a:cubicBezTo>
                    <a:cubicBezTo>
                      <a:pt x="107" y="168"/>
                      <a:pt x="107" y="168"/>
                      <a:pt x="107" y="167"/>
                    </a:cubicBezTo>
                    <a:cubicBezTo>
                      <a:pt x="107" y="167"/>
                      <a:pt x="107" y="167"/>
                      <a:pt x="107" y="167"/>
                    </a:cubicBezTo>
                    <a:close/>
                    <a:moveTo>
                      <a:pt x="64" y="167"/>
                    </a:moveTo>
                    <a:cubicBezTo>
                      <a:pt x="65" y="168"/>
                      <a:pt x="66" y="168"/>
                      <a:pt x="67" y="168"/>
                    </a:cubicBezTo>
                    <a:cubicBezTo>
                      <a:pt x="66" y="167"/>
                      <a:pt x="65" y="167"/>
                      <a:pt x="64" y="167"/>
                    </a:cubicBezTo>
                    <a:close/>
                    <a:moveTo>
                      <a:pt x="96" y="171"/>
                    </a:moveTo>
                    <a:cubicBezTo>
                      <a:pt x="95" y="170"/>
                      <a:pt x="96" y="169"/>
                      <a:pt x="97" y="168"/>
                    </a:cubicBezTo>
                    <a:cubicBezTo>
                      <a:pt x="96" y="167"/>
                      <a:pt x="95" y="167"/>
                      <a:pt x="95" y="167"/>
                    </a:cubicBezTo>
                    <a:cubicBezTo>
                      <a:pt x="94" y="168"/>
                      <a:pt x="91" y="168"/>
                      <a:pt x="90" y="169"/>
                    </a:cubicBezTo>
                    <a:cubicBezTo>
                      <a:pt x="89" y="169"/>
                      <a:pt x="89" y="169"/>
                      <a:pt x="89" y="170"/>
                    </a:cubicBezTo>
                    <a:cubicBezTo>
                      <a:pt x="90" y="170"/>
                      <a:pt x="91" y="169"/>
                      <a:pt x="92" y="169"/>
                    </a:cubicBezTo>
                    <a:cubicBezTo>
                      <a:pt x="92" y="170"/>
                      <a:pt x="92" y="170"/>
                      <a:pt x="91" y="170"/>
                    </a:cubicBezTo>
                    <a:cubicBezTo>
                      <a:pt x="92" y="170"/>
                      <a:pt x="92" y="170"/>
                      <a:pt x="92" y="170"/>
                    </a:cubicBezTo>
                    <a:cubicBezTo>
                      <a:pt x="91" y="171"/>
                      <a:pt x="91" y="171"/>
                      <a:pt x="91" y="172"/>
                    </a:cubicBezTo>
                    <a:cubicBezTo>
                      <a:pt x="92" y="172"/>
                      <a:pt x="94" y="172"/>
                      <a:pt x="96" y="171"/>
                    </a:cubicBezTo>
                    <a:close/>
                    <a:moveTo>
                      <a:pt x="91" y="168"/>
                    </a:moveTo>
                    <a:cubicBezTo>
                      <a:pt x="90" y="168"/>
                      <a:pt x="90" y="168"/>
                      <a:pt x="90" y="168"/>
                    </a:cubicBezTo>
                    <a:cubicBezTo>
                      <a:pt x="91" y="168"/>
                      <a:pt x="92" y="168"/>
                      <a:pt x="93" y="168"/>
                    </a:cubicBezTo>
                    <a:cubicBezTo>
                      <a:pt x="93" y="167"/>
                      <a:pt x="92" y="168"/>
                      <a:pt x="91" y="168"/>
                    </a:cubicBezTo>
                    <a:close/>
                    <a:moveTo>
                      <a:pt x="107" y="168"/>
                    </a:moveTo>
                    <a:cubicBezTo>
                      <a:pt x="108" y="168"/>
                      <a:pt x="109" y="168"/>
                      <a:pt x="109" y="167"/>
                    </a:cubicBezTo>
                    <a:cubicBezTo>
                      <a:pt x="108" y="168"/>
                      <a:pt x="107" y="168"/>
                      <a:pt x="107" y="168"/>
                    </a:cubicBezTo>
                    <a:close/>
                    <a:moveTo>
                      <a:pt x="67" y="168"/>
                    </a:moveTo>
                    <a:cubicBezTo>
                      <a:pt x="68" y="169"/>
                      <a:pt x="68" y="169"/>
                      <a:pt x="68" y="169"/>
                    </a:cubicBezTo>
                    <a:cubicBezTo>
                      <a:pt x="68" y="170"/>
                      <a:pt x="70" y="170"/>
                      <a:pt x="70" y="169"/>
                    </a:cubicBezTo>
                    <a:cubicBezTo>
                      <a:pt x="69" y="168"/>
                      <a:pt x="68" y="168"/>
                      <a:pt x="67" y="168"/>
                    </a:cubicBezTo>
                    <a:close/>
                    <a:moveTo>
                      <a:pt x="101" y="170"/>
                    </a:moveTo>
                    <a:cubicBezTo>
                      <a:pt x="101" y="169"/>
                      <a:pt x="100" y="169"/>
                      <a:pt x="99" y="169"/>
                    </a:cubicBezTo>
                    <a:cubicBezTo>
                      <a:pt x="99" y="170"/>
                      <a:pt x="99" y="170"/>
                      <a:pt x="99" y="170"/>
                    </a:cubicBezTo>
                    <a:cubicBezTo>
                      <a:pt x="100" y="170"/>
                      <a:pt x="100" y="171"/>
                      <a:pt x="101" y="171"/>
                    </a:cubicBezTo>
                    <a:cubicBezTo>
                      <a:pt x="101" y="171"/>
                      <a:pt x="101" y="170"/>
                      <a:pt x="101" y="170"/>
                    </a:cubicBezTo>
                    <a:close/>
                    <a:moveTo>
                      <a:pt x="101" y="170"/>
                    </a:moveTo>
                    <a:cubicBezTo>
                      <a:pt x="102" y="169"/>
                      <a:pt x="103" y="170"/>
                      <a:pt x="103" y="169"/>
                    </a:cubicBezTo>
                    <a:cubicBezTo>
                      <a:pt x="103" y="169"/>
                      <a:pt x="102" y="169"/>
                      <a:pt x="101" y="170"/>
                    </a:cubicBezTo>
                    <a:close/>
                    <a:moveTo>
                      <a:pt x="75" y="170"/>
                    </a:moveTo>
                    <a:cubicBezTo>
                      <a:pt x="75" y="170"/>
                      <a:pt x="75" y="170"/>
                      <a:pt x="75" y="170"/>
                    </a:cubicBezTo>
                    <a:cubicBezTo>
                      <a:pt x="75" y="170"/>
                      <a:pt x="75" y="170"/>
                      <a:pt x="75" y="170"/>
                    </a:cubicBezTo>
                    <a:close/>
                    <a:moveTo>
                      <a:pt x="109" y="170"/>
                    </a:moveTo>
                    <a:cubicBezTo>
                      <a:pt x="108" y="171"/>
                      <a:pt x="108" y="171"/>
                      <a:pt x="108" y="171"/>
                    </a:cubicBezTo>
                    <a:cubicBezTo>
                      <a:pt x="108" y="172"/>
                      <a:pt x="109" y="172"/>
                      <a:pt x="109" y="171"/>
                    </a:cubicBezTo>
                    <a:cubicBezTo>
                      <a:pt x="109" y="171"/>
                      <a:pt x="109" y="170"/>
                      <a:pt x="109" y="170"/>
                    </a:cubicBezTo>
                    <a:close/>
                    <a:moveTo>
                      <a:pt x="74" y="171"/>
                    </a:moveTo>
                    <a:cubicBezTo>
                      <a:pt x="75" y="171"/>
                      <a:pt x="76" y="171"/>
                      <a:pt x="77" y="172"/>
                    </a:cubicBezTo>
                    <a:cubicBezTo>
                      <a:pt x="77" y="171"/>
                      <a:pt x="78" y="172"/>
                      <a:pt x="78" y="171"/>
                    </a:cubicBezTo>
                    <a:cubicBezTo>
                      <a:pt x="76" y="171"/>
                      <a:pt x="75" y="170"/>
                      <a:pt x="74" y="171"/>
                    </a:cubicBezTo>
                    <a:close/>
                    <a:moveTo>
                      <a:pt x="95" y="173"/>
                    </a:moveTo>
                    <a:cubicBezTo>
                      <a:pt x="95" y="173"/>
                      <a:pt x="95" y="173"/>
                      <a:pt x="95" y="173"/>
                    </a:cubicBezTo>
                    <a:cubicBezTo>
                      <a:pt x="96" y="174"/>
                      <a:pt x="97" y="174"/>
                      <a:pt x="98" y="172"/>
                    </a:cubicBezTo>
                    <a:cubicBezTo>
                      <a:pt x="97" y="172"/>
                      <a:pt x="95" y="172"/>
                      <a:pt x="95" y="173"/>
                    </a:cubicBezTo>
                    <a:close/>
                    <a:moveTo>
                      <a:pt x="87" y="173"/>
                    </a:moveTo>
                    <a:cubicBezTo>
                      <a:pt x="87" y="173"/>
                      <a:pt x="87" y="174"/>
                      <a:pt x="88" y="174"/>
                    </a:cubicBezTo>
                    <a:cubicBezTo>
                      <a:pt x="88" y="174"/>
                      <a:pt x="88" y="174"/>
                      <a:pt x="88" y="173"/>
                    </a:cubicBezTo>
                    <a:cubicBezTo>
                      <a:pt x="88" y="173"/>
                      <a:pt x="87" y="173"/>
                      <a:pt x="87" y="173"/>
                    </a:cubicBezTo>
                    <a:close/>
                    <a:moveTo>
                      <a:pt x="115" y="174"/>
                    </a:moveTo>
                    <a:cubicBezTo>
                      <a:pt x="116" y="175"/>
                      <a:pt x="116" y="174"/>
                      <a:pt x="116" y="174"/>
                    </a:cubicBezTo>
                    <a:cubicBezTo>
                      <a:pt x="116" y="174"/>
                      <a:pt x="115" y="174"/>
                      <a:pt x="115" y="174"/>
                    </a:cubicBezTo>
                    <a:close/>
                    <a:moveTo>
                      <a:pt x="101" y="175"/>
                    </a:moveTo>
                    <a:cubicBezTo>
                      <a:pt x="101" y="175"/>
                      <a:pt x="103" y="175"/>
                      <a:pt x="102" y="174"/>
                    </a:cubicBezTo>
                    <a:cubicBezTo>
                      <a:pt x="101" y="174"/>
                      <a:pt x="101" y="175"/>
                      <a:pt x="101" y="175"/>
                    </a:cubicBezTo>
                    <a:close/>
                    <a:moveTo>
                      <a:pt x="92" y="175"/>
                    </a:moveTo>
                    <a:cubicBezTo>
                      <a:pt x="92" y="176"/>
                      <a:pt x="94" y="175"/>
                      <a:pt x="94" y="175"/>
                    </a:cubicBezTo>
                    <a:cubicBezTo>
                      <a:pt x="94" y="174"/>
                      <a:pt x="93" y="175"/>
                      <a:pt x="92" y="175"/>
                    </a:cubicBezTo>
                    <a:close/>
                    <a:moveTo>
                      <a:pt x="79" y="2"/>
                    </a:moveTo>
                    <a:cubicBezTo>
                      <a:pt x="78" y="2"/>
                      <a:pt x="79" y="1"/>
                      <a:pt x="78" y="1"/>
                    </a:cubicBezTo>
                    <a:cubicBezTo>
                      <a:pt x="78" y="2"/>
                      <a:pt x="78" y="2"/>
                      <a:pt x="79" y="2"/>
                    </a:cubicBezTo>
                    <a:close/>
                    <a:moveTo>
                      <a:pt x="54" y="5"/>
                    </a:moveTo>
                    <a:cubicBezTo>
                      <a:pt x="54" y="6"/>
                      <a:pt x="53" y="5"/>
                      <a:pt x="52" y="6"/>
                    </a:cubicBezTo>
                    <a:cubicBezTo>
                      <a:pt x="51" y="6"/>
                      <a:pt x="51" y="7"/>
                      <a:pt x="50" y="7"/>
                    </a:cubicBezTo>
                    <a:cubicBezTo>
                      <a:pt x="50" y="7"/>
                      <a:pt x="50" y="7"/>
                      <a:pt x="49" y="7"/>
                    </a:cubicBezTo>
                    <a:cubicBezTo>
                      <a:pt x="48" y="7"/>
                      <a:pt x="47" y="8"/>
                      <a:pt x="46" y="8"/>
                    </a:cubicBezTo>
                    <a:cubicBezTo>
                      <a:pt x="46" y="9"/>
                      <a:pt x="45" y="9"/>
                      <a:pt x="44" y="9"/>
                    </a:cubicBezTo>
                    <a:cubicBezTo>
                      <a:pt x="44" y="9"/>
                      <a:pt x="44" y="9"/>
                      <a:pt x="44" y="10"/>
                    </a:cubicBezTo>
                    <a:cubicBezTo>
                      <a:pt x="44" y="10"/>
                      <a:pt x="43" y="10"/>
                      <a:pt x="43" y="10"/>
                    </a:cubicBezTo>
                    <a:cubicBezTo>
                      <a:pt x="44" y="11"/>
                      <a:pt x="44" y="10"/>
                      <a:pt x="45" y="9"/>
                    </a:cubicBezTo>
                    <a:cubicBezTo>
                      <a:pt x="46" y="9"/>
                      <a:pt x="47" y="9"/>
                      <a:pt x="48" y="9"/>
                    </a:cubicBezTo>
                    <a:cubicBezTo>
                      <a:pt x="49" y="8"/>
                      <a:pt x="50" y="8"/>
                      <a:pt x="51" y="8"/>
                    </a:cubicBezTo>
                    <a:cubicBezTo>
                      <a:pt x="52" y="8"/>
                      <a:pt x="52" y="8"/>
                      <a:pt x="53" y="9"/>
                    </a:cubicBezTo>
                    <a:cubicBezTo>
                      <a:pt x="53" y="8"/>
                      <a:pt x="54" y="8"/>
                      <a:pt x="55" y="9"/>
                    </a:cubicBezTo>
                    <a:cubicBezTo>
                      <a:pt x="56" y="8"/>
                      <a:pt x="58" y="8"/>
                      <a:pt x="59" y="8"/>
                    </a:cubicBezTo>
                    <a:cubicBezTo>
                      <a:pt x="59" y="8"/>
                      <a:pt x="59" y="8"/>
                      <a:pt x="59" y="9"/>
                    </a:cubicBezTo>
                    <a:cubicBezTo>
                      <a:pt x="59" y="9"/>
                      <a:pt x="58" y="9"/>
                      <a:pt x="58" y="9"/>
                    </a:cubicBezTo>
                    <a:cubicBezTo>
                      <a:pt x="60" y="9"/>
                      <a:pt x="63" y="9"/>
                      <a:pt x="66" y="9"/>
                    </a:cubicBezTo>
                    <a:cubicBezTo>
                      <a:pt x="66" y="9"/>
                      <a:pt x="66" y="9"/>
                      <a:pt x="66" y="9"/>
                    </a:cubicBezTo>
                    <a:cubicBezTo>
                      <a:pt x="67" y="9"/>
                      <a:pt x="68" y="8"/>
                      <a:pt x="68" y="9"/>
                    </a:cubicBezTo>
                    <a:cubicBezTo>
                      <a:pt x="68" y="9"/>
                      <a:pt x="68" y="9"/>
                      <a:pt x="69" y="9"/>
                    </a:cubicBezTo>
                    <a:cubicBezTo>
                      <a:pt x="67" y="10"/>
                      <a:pt x="65" y="10"/>
                      <a:pt x="64" y="9"/>
                    </a:cubicBezTo>
                    <a:cubicBezTo>
                      <a:pt x="64" y="10"/>
                      <a:pt x="64" y="10"/>
                      <a:pt x="64" y="10"/>
                    </a:cubicBezTo>
                    <a:cubicBezTo>
                      <a:pt x="65" y="11"/>
                      <a:pt x="66" y="11"/>
                      <a:pt x="68" y="11"/>
                    </a:cubicBezTo>
                    <a:cubicBezTo>
                      <a:pt x="68" y="11"/>
                      <a:pt x="68" y="11"/>
                      <a:pt x="69" y="11"/>
                    </a:cubicBezTo>
                    <a:cubicBezTo>
                      <a:pt x="68" y="9"/>
                      <a:pt x="71" y="11"/>
                      <a:pt x="72" y="10"/>
                    </a:cubicBezTo>
                    <a:cubicBezTo>
                      <a:pt x="72" y="10"/>
                      <a:pt x="72" y="11"/>
                      <a:pt x="72" y="11"/>
                    </a:cubicBezTo>
                    <a:cubicBezTo>
                      <a:pt x="74" y="11"/>
                      <a:pt x="75" y="11"/>
                      <a:pt x="77" y="11"/>
                    </a:cubicBezTo>
                    <a:cubicBezTo>
                      <a:pt x="78" y="11"/>
                      <a:pt x="79" y="11"/>
                      <a:pt x="80" y="11"/>
                    </a:cubicBezTo>
                    <a:cubicBezTo>
                      <a:pt x="80" y="12"/>
                      <a:pt x="80" y="12"/>
                      <a:pt x="80" y="12"/>
                    </a:cubicBezTo>
                    <a:cubicBezTo>
                      <a:pt x="82" y="13"/>
                      <a:pt x="83" y="13"/>
                      <a:pt x="85" y="14"/>
                    </a:cubicBezTo>
                    <a:cubicBezTo>
                      <a:pt x="84" y="13"/>
                      <a:pt x="85" y="13"/>
                      <a:pt x="85" y="13"/>
                    </a:cubicBezTo>
                    <a:cubicBezTo>
                      <a:pt x="84" y="13"/>
                      <a:pt x="85" y="13"/>
                      <a:pt x="84" y="13"/>
                    </a:cubicBezTo>
                    <a:cubicBezTo>
                      <a:pt x="84" y="13"/>
                      <a:pt x="84" y="13"/>
                      <a:pt x="84" y="12"/>
                    </a:cubicBezTo>
                    <a:cubicBezTo>
                      <a:pt x="85" y="13"/>
                      <a:pt x="86" y="14"/>
                      <a:pt x="88" y="13"/>
                    </a:cubicBezTo>
                    <a:cubicBezTo>
                      <a:pt x="88" y="13"/>
                      <a:pt x="87" y="12"/>
                      <a:pt x="86" y="13"/>
                    </a:cubicBezTo>
                    <a:cubicBezTo>
                      <a:pt x="86" y="12"/>
                      <a:pt x="86" y="12"/>
                      <a:pt x="86" y="12"/>
                    </a:cubicBezTo>
                    <a:cubicBezTo>
                      <a:pt x="85" y="12"/>
                      <a:pt x="85" y="12"/>
                      <a:pt x="85" y="12"/>
                    </a:cubicBezTo>
                    <a:cubicBezTo>
                      <a:pt x="85" y="12"/>
                      <a:pt x="84" y="12"/>
                      <a:pt x="85" y="11"/>
                    </a:cubicBezTo>
                    <a:cubicBezTo>
                      <a:pt x="83" y="11"/>
                      <a:pt x="80" y="10"/>
                      <a:pt x="78" y="10"/>
                    </a:cubicBezTo>
                    <a:cubicBezTo>
                      <a:pt x="76" y="9"/>
                      <a:pt x="73" y="9"/>
                      <a:pt x="71" y="9"/>
                    </a:cubicBezTo>
                    <a:cubicBezTo>
                      <a:pt x="70" y="11"/>
                      <a:pt x="69" y="9"/>
                      <a:pt x="68" y="9"/>
                    </a:cubicBezTo>
                    <a:cubicBezTo>
                      <a:pt x="68" y="9"/>
                      <a:pt x="68" y="8"/>
                      <a:pt x="68" y="8"/>
                    </a:cubicBezTo>
                    <a:cubicBezTo>
                      <a:pt x="69" y="8"/>
                      <a:pt x="71" y="8"/>
                      <a:pt x="71" y="8"/>
                    </a:cubicBezTo>
                    <a:cubicBezTo>
                      <a:pt x="71" y="7"/>
                      <a:pt x="70" y="8"/>
                      <a:pt x="70" y="7"/>
                    </a:cubicBezTo>
                    <a:cubicBezTo>
                      <a:pt x="71" y="7"/>
                      <a:pt x="71" y="8"/>
                      <a:pt x="71" y="7"/>
                    </a:cubicBezTo>
                    <a:cubicBezTo>
                      <a:pt x="71" y="7"/>
                      <a:pt x="70" y="7"/>
                      <a:pt x="69" y="7"/>
                    </a:cubicBezTo>
                    <a:cubicBezTo>
                      <a:pt x="69" y="7"/>
                      <a:pt x="70" y="7"/>
                      <a:pt x="69" y="7"/>
                    </a:cubicBezTo>
                    <a:cubicBezTo>
                      <a:pt x="69" y="8"/>
                      <a:pt x="69" y="7"/>
                      <a:pt x="69" y="7"/>
                    </a:cubicBezTo>
                    <a:cubicBezTo>
                      <a:pt x="68" y="8"/>
                      <a:pt x="68" y="7"/>
                      <a:pt x="67" y="7"/>
                    </a:cubicBezTo>
                    <a:cubicBezTo>
                      <a:pt x="67" y="7"/>
                      <a:pt x="65" y="7"/>
                      <a:pt x="65" y="6"/>
                    </a:cubicBezTo>
                    <a:cubicBezTo>
                      <a:pt x="66" y="5"/>
                      <a:pt x="69" y="6"/>
                      <a:pt x="70" y="6"/>
                    </a:cubicBezTo>
                    <a:cubicBezTo>
                      <a:pt x="71" y="6"/>
                      <a:pt x="71" y="6"/>
                      <a:pt x="71" y="6"/>
                    </a:cubicBezTo>
                    <a:cubicBezTo>
                      <a:pt x="72" y="6"/>
                      <a:pt x="73" y="6"/>
                      <a:pt x="73" y="7"/>
                    </a:cubicBezTo>
                    <a:cubicBezTo>
                      <a:pt x="74" y="6"/>
                      <a:pt x="75" y="7"/>
                      <a:pt x="76" y="7"/>
                    </a:cubicBezTo>
                    <a:cubicBezTo>
                      <a:pt x="76" y="7"/>
                      <a:pt x="76" y="7"/>
                      <a:pt x="76" y="7"/>
                    </a:cubicBezTo>
                    <a:cubicBezTo>
                      <a:pt x="78" y="7"/>
                      <a:pt x="78" y="9"/>
                      <a:pt x="80" y="9"/>
                    </a:cubicBezTo>
                    <a:cubicBezTo>
                      <a:pt x="82" y="10"/>
                      <a:pt x="85" y="9"/>
                      <a:pt x="87" y="11"/>
                    </a:cubicBezTo>
                    <a:cubicBezTo>
                      <a:pt x="86" y="11"/>
                      <a:pt x="86" y="10"/>
                      <a:pt x="85" y="11"/>
                    </a:cubicBezTo>
                    <a:cubicBezTo>
                      <a:pt x="86" y="11"/>
                      <a:pt x="88" y="12"/>
                      <a:pt x="89" y="12"/>
                    </a:cubicBezTo>
                    <a:cubicBezTo>
                      <a:pt x="89" y="11"/>
                      <a:pt x="89" y="11"/>
                      <a:pt x="89" y="11"/>
                    </a:cubicBezTo>
                    <a:cubicBezTo>
                      <a:pt x="90" y="11"/>
                      <a:pt x="90" y="11"/>
                      <a:pt x="91" y="12"/>
                    </a:cubicBezTo>
                    <a:cubicBezTo>
                      <a:pt x="91" y="11"/>
                      <a:pt x="91" y="11"/>
                      <a:pt x="92" y="11"/>
                    </a:cubicBezTo>
                    <a:cubicBezTo>
                      <a:pt x="94" y="12"/>
                      <a:pt x="95" y="14"/>
                      <a:pt x="98" y="14"/>
                    </a:cubicBezTo>
                    <a:cubicBezTo>
                      <a:pt x="98" y="14"/>
                      <a:pt x="98" y="14"/>
                      <a:pt x="99" y="14"/>
                    </a:cubicBezTo>
                    <a:cubicBezTo>
                      <a:pt x="100" y="15"/>
                      <a:pt x="100" y="16"/>
                      <a:pt x="101" y="16"/>
                    </a:cubicBezTo>
                    <a:cubicBezTo>
                      <a:pt x="101" y="15"/>
                      <a:pt x="101" y="15"/>
                      <a:pt x="101" y="15"/>
                    </a:cubicBezTo>
                    <a:cubicBezTo>
                      <a:pt x="102" y="15"/>
                      <a:pt x="102" y="15"/>
                      <a:pt x="102" y="15"/>
                    </a:cubicBezTo>
                    <a:cubicBezTo>
                      <a:pt x="104" y="16"/>
                      <a:pt x="106" y="17"/>
                      <a:pt x="107" y="19"/>
                    </a:cubicBezTo>
                    <a:cubicBezTo>
                      <a:pt x="107" y="18"/>
                      <a:pt x="107" y="18"/>
                      <a:pt x="107" y="18"/>
                    </a:cubicBezTo>
                    <a:cubicBezTo>
                      <a:pt x="108" y="20"/>
                      <a:pt x="110" y="20"/>
                      <a:pt x="110" y="23"/>
                    </a:cubicBezTo>
                    <a:cubicBezTo>
                      <a:pt x="111" y="23"/>
                      <a:pt x="111" y="23"/>
                      <a:pt x="111" y="24"/>
                    </a:cubicBezTo>
                    <a:cubicBezTo>
                      <a:pt x="111" y="24"/>
                      <a:pt x="111" y="24"/>
                      <a:pt x="111" y="24"/>
                    </a:cubicBezTo>
                    <a:cubicBezTo>
                      <a:pt x="111" y="24"/>
                      <a:pt x="112" y="24"/>
                      <a:pt x="112" y="23"/>
                    </a:cubicBezTo>
                    <a:cubicBezTo>
                      <a:pt x="111" y="23"/>
                      <a:pt x="111" y="23"/>
                      <a:pt x="111" y="22"/>
                    </a:cubicBezTo>
                    <a:cubicBezTo>
                      <a:pt x="111" y="22"/>
                      <a:pt x="111" y="22"/>
                      <a:pt x="111" y="22"/>
                    </a:cubicBezTo>
                    <a:cubicBezTo>
                      <a:pt x="111" y="20"/>
                      <a:pt x="109" y="20"/>
                      <a:pt x="108" y="18"/>
                    </a:cubicBezTo>
                    <a:cubicBezTo>
                      <a:pt x="108" y="18"/>
                      <a:pt x="108" y="18"/>
                      <a:pt x="107" y="18"/>
                    </a:cubicBezTo>
                    <a:cubicBezTo>
                      <a:pt x="107" y="17"/>
                      <a:pt x="106" y="16"/>
                      <a:pt x="105" y="16"/>
                    </a:cubicBezTo>
                    <a:cubicBezTo>
                      <a:pt x="105" y="16"/>
                      <a:pt x="105" y="16"/>
                      <a:pt x="105" y="16"/>
                    </a:cubicBezTo>
                    <a:cubicBezTo>
                      <a:pt x="105" y="16"/>
                      <a:pt x="106" y="16"/>
                      <a:pt x="106" y="16"/>
                    </a:cubicBezTo>
                    <a:cubicBezTo>
                      <a:pt x="105" y="16"/>
                      <a:pt x="105" y="16"/>
                      <a:pt x="105" y="15"/>
                    </a:cubicBezTo>
                    <a:cubicBezTo>
                      <a:pt x="106" y="15"/>
                      <a:pt x="107" y="17"/>
                      <a:pt x="108" y="17"/>
                    </a:cubicBezTo>
                    <a:cubicBezTo>
                      <a:pt x="107" y="16"/>
                      <a:pt x="107" y="15"/>
                      <a:pt x="105" y="15"/>
                    </a:cubicBezTo>
                    <a:cubicBezTo>
                      <a:pt x="105" y="14"/>
                      <a:pt x="105" y="14"/>
                      <a:pt x="105" y="14"/>
                    </a:cubicBezTo>
                    <a:cubicBezTo>
                      <a:pt x="102" y="12"/>
                      <a:pt x="99" y="11"/>
                      <a:pt x="96" y="9"/>
                    </a:cubicBezTo>
                    <a:cubicBezTo>
                      <a:pt x="96" y="9"/>
                      <a:pt x="96" y="9"/>
                      <a:pt x="96" y="9"/>
                    </a:cubicBezTo>
                    <a:cubicBezTo>
                      <a:pt x="94" y="10"/>
                      <a:pt x="93" y="8"/>
                      <a:pt x="92" y="9"/>
                    </a:cubicBezTo>
                    <a:cubicBezTo>
                      <a:pt x="92" y="8"/>
                      <a:pt x="91" y="9"/>
                      <a:pt x="91" y="8"/>
                    </a:cubicBezTo>
                    <a:cubicBezTo>
                      <a:pt x="91" y="8"/>
                      <a:pt x="92" y="8"/>
                      <a:pt x="92" y="8"/>
                    </a:cubicBezTo>
                    <a:cubicBezTo>
                      <a:pt x="92" y="8"/>
                      <a:pt x="91" y="7"/>
                      <a:pt x="91" y="8"/>
                    </a:cubicBezTo>
                    <a:cubicBezTo>
                      <a:pt x="90" y="8"/>
                      <a:pt x="91" y="8"/>
                      <a:pt x="91" y="8"/>
                    </a:cubicBezTo>
                    <a:cubicBezTo>
                      <a:pt x="90" y="8"/>
                      <a:pt x="89" y="8"/>
                      <a:pt x="89" y="7"/>
                    </a:cubicBezTo>
                    <a:cubicBezTo>
                      <a:pt x="89" y="7"/>
                      <a:pt x="90" y="8"/>
                      <a:pt x="90" y="7"/>
                    </a:cubicBezTo>
                    <a:cubicBezTo>
                      <a:pt x="89" y="7"/>
                      <a:pt x="89" y="6"/>
                      <a:pt x="88" y="7"/>
                    </a:cubicBezTo>
                    <a:cubicBezTo>
                      <a:pt x="88" y="7"/>
                      <a:pt x="89" y="7"/>
                      <a:pt x="89" y="7"/>
                    </a:cubicBezTo>
                    <a:cubicBezTo>
                      <a:pt x="89" y="7"/>
                      <a:pt x="89" y="8"/>
                      <a:pt x="89" y="8"/>
                    </a:cubicBezTo>
                    <a:cubicBezTo>
                      <a:pt x="88" y="8"/>
                      <a:pt x="88" y="7"/>
                      <a:pt x="87" y="7"/>
                    </a:cubicBezTo>
                    <a:cubicBezTo>
                      <a:pt x="87" y="7"/>
                      <a:pt x="87" y="7"/>
                      <a:pt x="87" y="7"/>
                    </a:cubicBezTo>
                    <a:cubicBezTo>
                      <a:pt x="86" y="6"/>
                      <a:pt x="85" y="7"/>
                      <a:pt x="83" y="6"/>
                    </a:cubicBezTo>
                    <a:cubicBezTo>
                      <a:pt x="84" y="6"/>
                      <a:pt x="83" y="6"/>
                      <a:pt x="83" y="6"/>
                    </a:cubicBezTo>
                    <a:cubicBezTo>
                      <a:pt x="83" y="6"/>
                      <a:pt x="83" y="6"/>
                      <a:pt x="83" y="6"/>
                    </a:cubicBezTo>
                    <a:cubicBezTo>
                      <a:pt x="83" y="6"/>
                      <a:pt x="82" y="6"/>
                      <a:pt x="82" y="5"/>
                    </a:cubicBezTo>
                    <a:cubicBezTo>
                      <a:pt x="82" y="5"/>
                      <a:pt x="80" y="5"/>
                      <a:pt x="80" y="5"/>
                    </a:cubicBezTo>
                    <a:cubicBezTo>
                      <a:pt x="79" y="5"/>
                      <a:pt x="79" y="4"/>
                      <a:pt x="79" y="4"/>
                    </a:cubicBezTo>
                    <a:cubicBezTo>
                      <a:pt x="78" y="4"/>
                      <a:pt x="78" y="4"/>
                      <a:pt x="78" y="4"/>
                    </a:cubicBezTo>
                    <a:cubicBezTo>
                      <a:pt x="77" y="4"/>
                      <a:pt x="76" y="4"/>
                      <a:pt x="76" y="4"/>
                    </a:cubicBezTo>
                    <a:cubicBezTo>
                      <a:pt x="75" y="4"/>
                      <a:pt x="74" y="4"/>
                      <a:pt x="73" y="4"/>
                    </a:cubicBezTo>
                    <a:cubicBezTo>
                      <a:pt x="73" y="4"/>
                      <a:pt x="73" y="4"/>
                      <a:pt x="73" y="4"/>
                    </a:cubicBezTo>
                    <a:cubicBezTo>
                      <a:pt x="72" y="3"/>
                      <a:pt x="72" y="3"/>
                      <a:pt x="71" y="4"/>
                    </a:cubicBezTo>
                    <a:cubicBezTo>
                      <a:pt x="70" y="4"/>
                      <a:pt x="69" y="4"/>
                      <a:pt x="68" y="4"/>
                    </a:cubicBezTo>
                    <a:cubicBezTo>
                      <a:pt x="68" y="4"/>
                      <a:pt x="68" y="4"/>
                      <a:pt x="68" y="4"/>
                    </a:cubicBezTo>
                    <a:cubicBezTo>
                      <a:pt x="66" y="4"/>
                      <a:pt x="64" y="4"/>
                      <a:pt x="63" y="3"/>
                    </a:cubicBezTo>
                    <a:cubicBezTo>
                      <a:pt x="62" y="4"/>
                      <a:pt x="62" y="4"/>
                      <a:pt x="61" y="4"/>
                    </a:cubicBezTo>
                    <a:cubicBezTo>
                      <a:pt x="59" y="5"/>
                      <a:pt x="56" y="4"/>
                      <a:pt x="54" y="5"/>
                    </a:cubicBezTo>
                    <a:close/>
                    <a:moveTo>
                      <a:pt x="93" y="11"/>
                    </a:moveTo>
                    <a:cubicBezTo>
                      <a:pt x="93" y="11"/>
                      <a:pt x="93" y="11"/>
                      <a:pt x="93" y="11"/>
                    </a:cubicBezTo>
                    <a:cubicBezTo>
                      <a:pt x="93" y="11"/>
                      <a:pt x="93" y="11"/>
                      <a:pt x="93" y="11"/>
                    </a:cubicBezTo>
                    <a:close/>
                    <a:moveTo>
                      <a:pt x="89" y="11"/>
                    </a:moveTo>
                    <a:cubicBezTo>
                      <a:pt x="88" y="11"/>
                      <a:pt x="88" y="11"/>
                      <a:pt x="87" y="11"/>
                    </a:cubicBezTo>
                    <a:cubicBezTo>
                      <a:pt x="88" y="10"/>
                      <a:pt x="88" y="11"/>
                      <a:pt x="89" y="11"/>
                    </a:cubicBezTo>
                    <a:close/>
                    <a:moveTo>
                      <a:pt x="73" y="5"/>
                    </a:moveTo>
                    <a:cubicBezTo>
                      <a:pt x="74" y="5"/>
                      <a:pt x="74" y="6"/>
                      <a:pt x="74" y="6"/>
                    </a:cubicBezTo>
                    <a:cubicBezTo>
                      <a:pt x="74" y="6"/>
                      <a:pt x="73" y="6"/>
                      <a:pt x="73" y="5"/>
                    </a:cubicBezTo>
                    <a:close/>
                    <a:moveTo>
                      <a:pt x="67" y="4"/>
                    </a:moveTo>
                    <a:cubicBezTo>
                      <a:pt x="67" y="4"/>
                      <a:pt x="67" y="4"/>
                      <a:pt x="66" y="4"/>
                    </a:cubicBezTo>
                    <a:cubicBezTo>
                      <a:pt x="67" y="4"/>
                      <a:pt x="67" y="4"/>
                      <a:pt x="67" y="4"/>
                    </a:cubicBezTo>
                    <a:close/>
                    <a:moveTo>
                      <a:pt x="59" y="5"/>
                    </a:moveTo>
                    <a:cubicBezTo>
                      <a:pt x="59" y="6"/>
                      <a:pt x="59" y="5"/>
                      <a:pt x="58" y="6"/>
                    </a:cubicBezTo>
                    <a:cubicBezTo>
                      <a:pt x="59" y="5"/>
                      <a:pt x="59" y="5"/>
                      <a:pt x="59" y="5"/>
                    </a:cubicBezTo>
                    <a:close/>
                    <a:moveTo>
                      <a:pt x="65" y="7"/>
                    </a:moveTo>
                    <a:cubicBezTo>
                      <a:pt x="65" y="7"/>
                      <a:pt x="64" y="7"/>
                      <a:pt x="64" y="7"/>
                    </a:cubicBezTo>
                    <a:cubicBezTo>
                      <a:pt x="64" y="7"/>
                      <a:pt x="65" y="7"/>
                      <a:pt x="65" y="7"/>
                    </a:cubicBezTo>
                    <a:close/>
                    <a:moveTo>
                      <a:pt x="63" y="6"/>
                    </a:moveTo>
                    <a:cubicBezTo>
                      <a:pt x="63" y="6"/>
                      <a:pt x="63" y="6"/>
                      <a:pt x="63" y="7"/>
                    </a:cubicBezTo>
                    <a:cubicBezTo>
                      <a:pt x="63" y="6"/>
                      <a:pt x="63" y="7"/>
                      <a:pt x="63" y="6"/>
                    </a:cubicBezTo>
                    <a:close/>
                    <a:moveTo>
                      <a:pt x="63" y="7"/>
                    </a:moveTo>
                    <a:cubicBezTo>
                      <a:pt x="63" y="7"/>
                      <a:pt x="63" y="7"/>
                      <a:pt x="63" y="7"/>
                    </a:cubicBezTo>
                    <a:cubicBezTo>
                      <a:pt x="63" y="7"/>
                      <a:pt x="64" y="7"/>
                      <a:pt x="64" y="7"/>
                    </a:cubicBezTo>
                    <a:cubicBezTo>
                      <a:pt x="63" y="7"/>
                      <a:pt x="63" y="7"/>
                      <a:pt x="62" y="7"/>
                    </a:cubicBezTo>
                    <a:cubicBezTo>
                      <a:pt x="62" y="7"/>
                      <a:pt x="63" y="7"/>
                      <a:pt x="63" y="7"/>
                    </a:cubicBezTo>
                    <a:close/>
                    <a:moveTo>
                      <a:pt x="61" y="5"/>
                    </a:moveTo>
                    <a:cubicBezTo>
                      <a:pt x="61" y="5"/>
                      <a:pt x="61" y="5"/>
                      <a:pt x="61" y="6"/>
                    </a:cubicBezTo>
                    <a:cubicBezTo>
                      <a:pt x="61" y="6"/>
                      <a:pt x="61" y="6"/>
                      <a:pt x="61" y="6"/>
                    </a:cubicBezTo>
                    <a:cubicBezTo>
                      <a:pt x="60" y="6"/>
                      <a:pt x="59" y="7"/>
                      <a:pt x="58" y="6"/>
                    </a:cubicBezTo>
                    <a:cubicBezTo>
                      <a:pt x="58" y="6"/>
                      <a:pt x="59" y="6"/>
                      <a:pt x="59" y="6"/>
                    </a:cubicBezTo>
                    <a:cubicBezTo>
                      <a:pt x="59" y="6"/>
                      <a:pt x="59" y="5"/>
                      <a:pt x="59" y="5"/>
                    </a:cubicBezTo>
                    <a:cubicBezTo>
                      <a:pt x="60" y="5"/>
                      <a:pt x="60" y="5"/>
                      <a:pt x="60" y="5"/>
                    </a:cubicBezTo>
                    <a:cubicBezTo>
                      <a:pt x="60" y="5"/>
                      <a:pt x="61" y="5"/>
                      <a:pt x="61" y="5"/>
                    </a:cubicBezTo>
                    <a:close/>
                    <a:moveTo>
                      <a:pt x="76" y="8"/>
                    </a:moveTo>
                    <a:cubicBezTo>
                      <a:pt x="76" y="8"/>
                      <a:pt x="76" y="8"/>
                      <a:pt x="76" y="8"/>
                    </a:cubicBezTo>
                    <a:cubicBezTo>
                      <a:pt x="76" y="8"/>
                      <a:pt x="76" y="8"/>
                      <a:pt x="76" y="8"/>
                    </a:cubicBezTo>
                    <a:cubicBezTo>
                      <a:pt x="76" y="8"/>
                      <a:pt x="76" y="8"/>
                      <a:pt x="76" y="8"/>
                    </a:cubicBezTo>
                    <a:cubicBezTo>
                      <a:pt x="76" y="8"/>
                      <a:pt x="76" y="8"/>
                      <a:pt x="76" y="8"/>
                    </a:cubicBezTo>
                    <a:close/>
                    <a:moveTo>
                      <a:pt x="34" y="11"/>
                    </a:moveTo>
                    <a:cubicBezTo>
                      <a:pt x="33" y="11"/>
                      <a:pt x="33" y="11"/>
                      <a:pt x="33" y="11"/>
                    </a:cubicBezTo>
                    <a:cubicBezTo>
                      <a:pt x="33" y="11"/>
                      <a:pt x="33" y="11"/>
                      <a:pt x="34" y="11"/>
                    </a:cubicBezTo>
                    <a:close/>
                    <a:moveTo>
                      <a:pt x="59" y="15"/>
                    </a:moveTo>
                    <a:cubicBezTo>
                      <a:pt x="59" y="15"/>
                      <a:pt x="60" y="15"/>
                      <a:pt x="60" y="14"/>
                    </a:cubicBezTo>
                    <a:cubicBezTo>
                      <a:pt x="61" y="14"/>
                      <a:pt x="61" y="14"/>
                      <a:pt x="61" y="14"/>
                    </a:cubicBezTo>
                    <a:cubicBezTo>
                      <a:pt x="60" y="14"/>
                      <a:pt x="59" y="14"/>
                      <a:pt x="58" y="14"/>
                    </a:cubicBezTo>
                    <a:cubicBezTo>
                      <a:pt x="58" y="14"/>
                      <a:pt x="57" y="14"/>
                      <a:pt x="56" y="14"/>
                    </a:cubicBezTo>
                    <a:cubicBezTo>
                      <a:pt x="55" y="15"/>
                      <a:pt x="54" y="14"/>
                      <a:pt x="53" y="15"/>
                    </a:cubicBezTo>
                    <a:cubicBezTo>
                      <a:pt x="53" y="15"/>
                      <a:pt x="52" y="15"/>
                      <a:pt x="52" y="15"/>
                    </a:cubicBezTo>
                    <a:cubicBezTo>
                      <a:pt x="52" y="14"/>
                      <a:pt x="52" y="14"/>
                      <a:pt x="52" y="14"/>
                    </a:cubicBezTo>
                    <a:cubicBezTo>
                      <a:pt x="52" y="14"/>
                      <a:pt x="51" y="15"/>
                      <a:pt x="51" y="15"/>
                    </a:cubicBezTo>
                    <a:cubicBezTo>
                      <a:pt x="51" y="16"/>
                      <a:pt x="50" y="15"/>
                      <a:pt x="50" y="16"/>
                    </a:cubicBezTo>
                    <a:cubicBezTo>
                      <a:pt x="51" y="16"/>
                      <a:pt x="52" y="16"/>
                      <a:pt x="54" y="16"/>
                    </a:cubicBezTo>
                    <a:cubicBezTo>
                      <a:pt x="54" y="16"/>
                      <a:pt x="54" y="16"/>
                      <a:pt x="54" y="16"/>
                    </a:cubicBezTo>
                    <a:cubicBezTo>
                      <a:pt x="54" y="16"/>
                      <a:pt x="54" y="16"/>
                      <a:pt x="55" y="16"/>
                    </a:cubicBezTo>
                    <a:cubicBezTo>
                      <a:pt x="55" y="16"/>
                      <a:pt x="55" y="16"/>
                      <a:pt x="55" y="16"/>
                    </a:cubicBezTo>
                    <a:cubicBezTo>
                      <a:pt x="56" y="15"/>
                      <a:pt x="57" y="15"/>
                      <a:pt x="59" y="15"/>
                    </a:cubicBezTo>
                    <a:close/>
                    <a:moveTo>
                      <a:pt x="26" y="13"/>
                    </a:moveTo>
                    <a:cubicBezTo>
                      <a:pt x="26" y="13"/>
                      <a:pt x="26" y="13"/>
                      <a:pt x="25" y="14"/>
                    </a:cubicBezTo>
                    <a:cubicBezTo>
                      <a:pt x="26" y="14"/>
                      <a:pt x="26" y="13"/>
                      <a:pt x="26" y="13"/>
                    </a:cubicBezTo>
                    <a:close/>
                    <a:moveTo>
                      <a:pt x="84" y="22"/>
                    </a:moveTo>
                    <a:cubicBezTo>
                      <a:pt x="84" y="21"/>
                      <a:pt x="84" y="21"/>
                      <a:pt x="83" y="21"/>
                    </a:cubicBezTo>
                    <a:cubicBezTo>
                      <a:pt x="83" y="22"/>
                      <a:pt x="84" y="22"/>
                      <a:pt x="84" y="22"/>
                    </a:cubicBezTo>
                    <a:close/>
                    <a:moveTo>
                      <a:pt x="83" y="21"/>
                    </a:moveTo>
                    <a:cubicBezTo>
                      <a:pt x="83" y="21"/>
                      <a:pt x="83" y="21"/>
                      <a:pt x="83" y="21"/>
                    </a:cubicBezTo>
                    <a:cubicBezTo>
                      <a:pt x="83" y="21"/>
                      <a:pt x="83" y="21"/>
                      <a:pt x="83" y="21"/>
                    </a:cubicBezTo>
                    <a:cubicBezTo>
                      <a:pt x="83" y="21"/>
                      <a:pt x="83" y="21"/>
                      <a:pt x="83" y="21"/>
                    </a:cubicBezTo>
                    <a:close/>
                    <a:moveTo>
                      <a:pt x="83" y="21"/>
                    </a:moveTo>
                    <a:cubicBezTo>
                      <a:pt x="83" y="21"/>
                      <a:pt x="82" y="21"/>
                      <a:pt x="82" y="21"/>
                    </a:cubicBezTo>
                    <a:cubicBezTo>
                      <a:pt x="82" y="21"/>
                      <a:pt x="82" y="21"/>
                      <a:pt x="82" y="21"/>
                    </a:cubicBezTo>
                    <a:cubicBezTo>
                      <a:pt x="82" y="21"/>
                      <a:pt x="81" y="21"/>
                      <a:pt x="81" y="21"/>
                    </a:cubicBezTo>
                    <a:cubicBezTo>
                      <a:pt x="81" y="21"/>
                      <a:pt x="80" y="21"/>
                      <a:pt x="80" y="21"/>
                    </a:cubicBezTo>
                    <a:cubicBezTo>
                      <a:pt x="80" y="21"/>
                      <a:pt x="79" y="22"/>
                      <a:pt x="79" y="22"/>
                    </a:cubicBezTo>
                    <a:cubicBezTo>
                      <a:pt x="80" y="23"/>
                      <a:pt x="82" y="21"/>
                      <a:pt x="83" y="23"/>
                    </a:cubicBezTo>
                    <a:cubicBezTo>
                      <a:pt x="83" y="23"/>
                      <a:pt x="83" y="22"/>
                      <a:pt x="83" y="22"/>
                    </a:cubicBezTo>
                    <a:cubicBezTo>
                      <a:pt x="83" y="22"/>
                      <a:pt x="83" y="22"/>
                      <a:pt x="83" y="22"/>
                    </a:cubicBezTo>
                    <a:cubicBezTo>
                      <a:pt x="83" y="22"/>
                      <a:pt x="83" y="21"/>
                      <a:pt x="83" y="21"/>
                    </a:cubicBezTo>
                    <a:close/>
                    <a:moveTo>
                      <a:pt x="127" y="59"/>
                    </a:moveTo>
                    <a:cubicBezTo>
                      <a:pt x="127" y="59"/>
                      <a:pt x="127" y="59"/>
                      <a:pt x="127" y="58"/>
                    </a:cubicBezTo>
                    <a:cubicBezTo>
                      <a:pt x="127" y="58"/>
                      <a:pt x="127" y="58"/>
                      <a:pt x="127" y="58"/>
                    </a:cubicBezTo>
                    <a:cubicBezTo>
                      <a:pt x="127" y="58"/>
                      <a:pt x="127" y="58"/>
                      <a:pt x="127" y="58"/>
                    </a:cubicBezTo>
                    <a:cubicBezTo>
                      <a:pt x="127" y="58"/>
                      <a:pt x="127" y="58"/>
                      <a:pt x="127" y="59"/>
                    </a:cubicBezTo>
                    <a:cubicBezTo>
                      <a:pt x="126" y="58"/>
                      <a:pt x="126" y="58"/>
                      <a:pt x="126" y="58"/>
                    </a:cubicBezTo>
                    <a:cubicBezTo>
                      <a:pt x="126" y="59"/>
                      <a:pt x="127" y="60"/>
                      <a:pt x="126" y="61"/>
                    </a:cubicBezTo>
                    <a:cubicBezTo>
                      <a:pt x="126" y="61"/>
                      <a:pt x="126" y="61"/>
                      <a:pt x="126" y="61"/>
                    </a:cubicBezTo>
                    <a:cubicBezTo>
                      <a:pt x="126" y="60"/>
                      <a:pt x="125" y="59"/>
                      <a:pt x="124" y="59"/>
                    </a:cubicBezTo>
                    <a:cubicBezTo>
                      <a:pt x="124" y="59"/>
                      <a:pt x="123" y="59"/>
                      <a:pt x="123" y="58"/>
                    </a:cubicBezTo>
                    <a:cubicBezTo>
                      <a:pt x="123" y="58"/>
                      <a:pt x="123" y="58"/>
                      <a:pt x="123" y="58"/>
                    </a:cubicBezTo>
                    <a:cubicBezTo>
                      <a:pt x="123" y="58"/>
                      <a:pt x="123" y="57"/>
                      <a:pt x="123" y="56"/>
                    </a:cubicBezTo>
                    <a:cubicBezTo>
                      <a:pt x="122" y="57"/>
                      <a:pt x="121" y="55"/>
                      <a:pt x="122" y="55"/>
                    </a:cubicBezTo>
                    <a:cubicBezTo>
                      <a:pt x="122" y="54"/>
                      <a:pt x="121" y="54"/>
                      <a:pt x="121" y="54"/>
                    </a:cubicBezTo>
                    <a:cubicBezTo>
                      <a:pt x="121" y="54"/>
                      <a:pt x="121" y="54"/>
                      <a:pt x="121" y="53"/>
                    </a:cubicBezTo>
                    <a:cubicBezTo>
                      <a:pt x="120" y="52"/>
                      <a:pt x="120" y="51"/>
                      <a:pt x="119" y="50"/>
                    </a:cubicBezTo>
                    <a:cubicBezTo>
                      <a:pt x="118" y="49"/>
                      <a:pt x="116" y="48"/>
                      <a:pt x="116" y="46"/>
                    </a:cubicBezTo>
                    <a:cubicBezTo>
                      <a:pt x="116" y="46"/>
                      <a:pt x="115" y="45"/>
                      <a:pt x="115" y="45"/>
                    </a:cubicBezTo>
                    <a:cubicBezTo>
                      <a:pt x="115" y="45"/>
                      <a:pt x="115" y="45"/>
                      <a:pt x="115" y="45"/>
                    </a:cubicBezTo>
                    <a:cubicBezTo>
                      <a:pt x="116" y="45"/>
                      <a:pt x="115" y="45"/>
                      <a:pt x="116" y="44"/>
                    </a:cubicBezTo>
                    <a:cubicBezTo>
                      <a:pt x="117" y="45"/>
                      <a:pt x="117" y="46"/>
                      <a:pt x="118" y="47"/>
                    </a:cubicBezTo>
                    <a:cubicBezTo>
                      <a:pt x="118" y="48"/>
                      <a:pt x="118" y="48"/>
                      <a:pt x="119" y="49"/>
                    </a:cubicBezTo>
                    <a:cubicBezTo>
                      <a:pt x="119" y="48"/>
                      <a:pt x="119" y="48"/>
                      <a:pt x="120" y="48"/>
                    </a:cubicBezTo>
                    <a:cubicBezTo>
                      <a:pt x="120" y="48"/>
                      <a:pt x="119" y="48"/>
                      <a:pt x="119" y="48"/>
                    </a:cubicBezTo>
                    <a:cubicBezTo>
                      <a:pt x="119" y="48"/>
                      <a:pt x="119" y="47"/>
                      <a:pt x="119" y="47"/>
                    </a:cubicBezTo>
                    <a:cubicBezTo>
                      <a:pt x="118" y="46"/>
                      <a:pt x="117" y="44"/>
                      <a:pt x="116" y="43"/>
                    </a:cubicBezTo>
                    <a:cubicBezTo>
                      <a:pt x="116" y="42"/>
                      <a:pt x="116" y="42"/>
                      <a:pt x="116" y="42"/>
                    </a:cubicBezTo>
                    <a:cubicBezTo>
                      <a:pt x="115" y="42"/>
                      <a:pt x="115" y="41"/>
                      <a:pt x="114" y="41"/>
                    </a:cubicBezTo>
                    <a:cubicBezTo>
                      <a:pt x="114" y="39"/>
                      <a:pt x="113" y="38"/>
                      <a:pt x="112" y="37"/>
                    </a:cubicBezTo>
                    <a:cubicBezTo>
                      <a:pt x="112" y="37"/>
                      <a:pt x="111" y="37"/>
                      <a:pt x="112" y="36"/>
                    </a:cubicBezTo>
                    <a:cubicBezTo>
                      <a:pt x="111" y="36"/>
                      <a:pt x="111" y="36"/>
                      <a:pt x="111" y="36"/>
                    </a:cubicBezTo>
                    <a:cubicBezTo>
                      <a:pt x="111" y="35"/>
                      <a:pt x="110" y="33"/>
                      <a:pt x="109" y="33"/>
                    </a:cubicBezTo>
                    <a:cubicBezTo>
                      <a:pt x="108" y="32"/>
                      <a:pt x="108" y="31"/>
                      <a:pt x="107" y="31"/>
                    </a:cubicBezTo>
                    <a:cubicBezTo>
                      <a:pt x="107" y="30"/>
                      <a:pt x="106" y="30"/>
                      <a:pt x="106" y="29"/>
                    </a:cubicBezTo>
                    <a:cubicBezTo>
                      <a:pt x="106" y="29"/>
                      <a:pt x="106" y="29"/>
                      <a:pt x="107" y="29"/>
                    </a:cubicBezTo>
                    <a:cubicBezTo>
                      <a:pt x="106" y="29"/>
                      <a:pt x="106" y="29"/>
                      <a:pt x="106" y="29"/>
                    </a:cubicBezTo>
                    <a:cubicBezTo>
                      <a:pt x="105" y="29"/>
                      <a:pt x="104" y="28"/>
                      <a:pt x="104" y="27"/>
                    </a:cubicBezTo>
                    <a:cubicBezTo>
                      <a:pt x="103" y="27"/>
                      <a:pt x="103" y="27"/>
                      <a:pt x="103" y="26"/>
                    </a:cubicBezTo>
                    <a:cubicBezTo>
                      <a:pt x="101" y="25"/>
                      <a:pt x="99" y="24"/>
                      <a:pt x="97" y="23"/>
                    </a:cubicBezTo>
                    <a:cubicBezTo>
                      <a:pt x="97" y="23"/>
                      <a:pt x="97" y="23"/>
                      <a:pt x="96" y="24"/>
                    </a:cubicBezTo>
                    <a:cubicBezTo>
                      <a:pt x="97" y="25"/>
                      <a:pt x="98" y="25"/>
                      <a:pt x="99" y="26"/>
                    </a:cubicBezTo>
                    <a:cubicBezTo>
                      <a:pt x="100" y="26"/>
                      <a:pt x="102" y="27"/>
                      <a:pt x="102" y="28"/>
                    </a:cubicBezTo>
                    <a:cubicBezTo>
                      <a:pt x="102" y="28"/>
                      <a:pt x="101" y="28"/>
                      <a:pt x="101" y="29"/>
                    </a:cubicBezTo>
                    <a:cubicBezTo>
                      <a:pt x="102" y="29"/>
                      <a:pt x="103" y="29"/>
                      <a:pt x="103" y="30"/>
                    </a:cubicBezTo>
                    <a:cubicBezTo>
                      <a:pt x="103" y="30"/>
                      <a:pt x="102" y="30"/>
                      <a:pt x="102" y="30"/>
                    </a:cubicBezTo>
                    <a:cubicBezTo>
                      <a:pt x="102" y="30"/>
                      <a:pt x="101" y="30"/>
                      <a:pt x="101" y="30"/>
                    </a:cubicBezTo>
                    <a:cubicBezTo>
                      <a:pt x="102" y="31"/>
                      <a:pt x="103" y="31"/>
                      <a:pt x="103" y="32"/>
                    </a:cubicBezTo>
                    <a:cubicBezTo>
                      <a:pt x="102" y="32"/>
                      <a:pt x="102" y="32"/>
                      <a:pt x="102" y="33"/>
                    </a:cubicBezTo>
                    <a:cubicBezTo>
                      <a:pt x="101" y="32"/>
                      <a:pt x="100" y="30"/>
                      <a:pt x="99" y="30"/>
                    </a:cubicBezTo>
                    <a:cubicBezTo>
                      <a:pt x="99" y="30"/>
                      <a:pt x="98" y="30"/>
                      <a:pt x="98" y="29"/>
                    </a:cubicBezTo>
                    <a:cubicBezTo>
                      <a:pt x="98" y="29"/>
                      <a:pt x="98" y="29"/>
                      <a:pt x="98" y="29"/>
                    </a:cubicBezTo>
                    <a:cubicBezTo>
                      <a:pt x="98" y="29"/>
                      <a:pt x="98" y="29"/>
                      <a:pt x="98" y="29"/>
                    </a:cubicBezTo>
                    <a:cubicBezTo>
                      <a:pt x="96" y="28"/>
                      <a:pt x="96" y="27"/>
                      <a:pt x="94" y="27"/>
                    </a:cubicBezTo>
                    <a:cubicBezTo>
                      <a:pt x="94" y="26"/>
                      <a:pt x="93" y="26"/>
                      <a:pt x="92" y="25"/>
                    </a:cubicBezTo>
                    <a:cubicBezTo>
                      <a:pt x="92" y="25"/>
                      <a:pt x="92" y="25"/>
                      <a:pt x="92" y="25"/>
                    </a:cubicBezTo>
                    <a:cubicBezTo>
                      <a:pt x="91" y="25"/>
                      <a:pt x="89" y="24"/>
                      <a:pt x="89" y="25"/>
                    </a:cubicBezTo>
                    <a:cubicBezTo>
                      <a:pt x="89" y="25"/>
                      <a:pt x="89" y="25"/>
                      <a:pt x="90" y="26"/>
                    </a:cubicBezTo>
                    <a:cubicBezTo>
                      <a:pt x="90" y="26"/>
                      <a:pt x="89" y="26"/>
                      <a:pt x="89" y="26"/>
                    </a:cubicBezTo>
                    <a:cubicBezTo>
                      <a:pt x="92" y="27"/>
                      <a:pt x="94" y="28"/>
                      <a:pt x="96" y="29"/>
                    </a:cubicBezTo>
                    <a:cubicBezTo>
                      <a:pt x="97" y="30"/>
                      <a:pt x="98" y="30"/>
                      <a:pt x="98" y="31"/>
                    </a:cubicBezTo>
                    <a:cubicBezTo>
                      <a:pt x="98" y="31"/>
                      <a:pt x="98" y="31"/>
                      <a:pt x="98" y="31"/>
                    </a:cubicBezTo>
                    <a:cubicBezTo>
                      <a:pt x="99" y="32"/>
                      <a:pt x="100" y="32"/>
                      <a:pt x="100" y="32"/>
                    </a:cubicBezTo>
                    <a:cubicBezTo>
                      <a:pt x="100" y="32"/>
                      <a:pt x="100" y="33"/>
                      <a:pt x="100" y="33"/>
                    </a:cubicBezTo>
                    <a:cubicBezTo>
                      <a:pt x="100" y="33"/>
                      <a:pt x="101" y="34"/>
                      <a:pt x="101" y="34"/>
                    </a:cubicBezTo>
                    <a:cubicBezTo>
                      <a:pt x="99" y="33"/>
                      <a:pt x="97" y="32"/>
                      <a:pt x="95" y="31"/>
                    </a:cubicBezTo>
                    <a:cubicBezTo>
                      <a:pt x="95" y="31"/>
                      <a:pt x="94" y="31"/>
                      <a:pt x="94" y="31"/>
                    </a:cubicBezTo>
                    <a:cubicBezTo>
                      <a:pt x="94" y="30"/>
                      <a:pt x="93" y="30"/>
                      <a:pt x="93" y="30"/>
                    </a:cubicBezTo>
                    <a:cubicBezTo>
                      <a:pt x="92" y="29"/>
                      <a:pt x="91" y="31"/>
                      <a:pt x="90" y="29"/>
                    </a:cubicBezTo>
                    <a:cubicBezTo>
                      <a:pt x="90" y="29"/>
                      <a:pt x="90" y="30"/>
                      <a:pt x="90" y="29"/>
                    </a:cubicBezTo>
                    <a:cubicBezTo>
                      <a:pt x="90" y="29"/>
                      <a:pt x="90" y="29"/>
                      <a:pt x="90" y="28"/>
                    </a:cubicBezTo>
                    <a:cubicBezTo>
                      <a:pt x="89" y="27"/>
                      <a:pt x="86" y="27"/>
                      <a:pt x="84" y="26"/>
                    </a:cubicBezTo>
                    <a:cubicBezTo>
                      <a:pt x="84" y="26"/>
                      <a:pt x="84" y="26"/>
                      <a:pt x="85" y="26"/>
                    </a:cubicBezTo>
                    <a:cubicBezTo>
                      <a:pt x="85" y="26"/>
                      <a:pt x="85" y="26"/>
                      <a:pt x="86" y="26"/>
                    </a:cubicBezTo>
                    <a:cubicBezTo>
                      <a:pt x="85" y="25"/>
                      <a:pt x="83" y="25"/>
                      <a:pt x="82" y="25"/>
                    </a:cubicBezTo>
                    <a:cubicBezTo>
                      <a:pt x="82" y="25"/>
                      <a:pt x="82" y="25"/>
                      <a:pt x="82" y="25"/>
                    </a:cubicBezTo>
                    <a:cubicBezTo>
                      <a:pt x="79" y="24"/>
                      <a:pt x="75" y="23"/>
                      <a:pt x="72" y="23"/>
                    </a:cubicBezTo>
                    <a:cubicBezTo>
                      <a:pt x="71" y="24"/>
                      <a:pt x="71" y="24"/>
                      <a:pt x="70" y="24"/>
                    </a:cubicBezTo>
                    <a:cubicBezTo>
                      <a:pt x="70" y="24"/>
                      <a:pt x="70" y="24"/>
                      <a:pt x="70" y="24"/>
                    </a:cubicBezTo>
                    <a:cubicBezTo>
                      <a:pt x="68" y="24"/>
                      <a:pt x="68" y="24"/>
                      <a:pt x="67" y="24"/>
                    </a:cubicBezTo>
                    <a:cubicBezTo>
                      <a:pt x="66" y="23"/>
                      <a:pt x="66" y="24"/>
                      <a:pt x="65" y="24"/>
                    </a:cubicBezTo>
                    <a:cubicBezTo>
                      <a:pt x="66" y="23"/>
                      <a:pt x="64" y="24"/>
                      <a:pt x="64" y="24"/>
                    </a:cubicBezTo>
                    <a:cubicBezTo>
                      <a:pt x="64" y="24"/>
                      <a:pt x="64" y="24"/>
                      <a:pt x="64" y="24"/>
                    </a:cubicBezTo>
                    <a:cubicBezTo>
                      <a:pt x="63" y="24"/>
                      <a:pt x="62" y="25"/>
                      <a:pt x="62" y="24"/>
                    </a:cubicBezTo>
                    <a:cubicBezTo>
                      <a:pt x="62" y="24"/>
                      <a:pt x="62" y="24"/>
                      <a:pt x="62" y="24"/>
                    </a:cubicBezTo>
                    <a:cubicBezTo>
                      <a:pt x="61" y="24"/>
                      <a:pt x="61" y="24"/>
                      <a:pt x="59" y="24"/>
                    </a:cubicBezTo>
                    <a:cubicBezTo>
                      <a:pt x="59" y="24"/>
                      <a:pt x="59" y="24"/>
                      <a:pt x="60" y="24"/>
                    </a:cubicBezTo>
                    <a:cubicBezTo>
                      <a:pt x="60" y="25"/>
                      <a:pt x="60" y="24"/>
                      <a:pt x="61" y="24"/>
                    </a:cubicBezTo>
                    <a:cubicBezTo>
                      <a:pt x="61" y="25"/>
                      <a:pt x="61" y="25"/>
                      <a:pt x="61" y="25"/>
                    </a:cubicBezTo>
                    <a:cubicBezTo>
                      <a:pt x="61" y="26"/>
                      <a:pt x="60" y="25"/>
                      <a:pt x="60" y="25"/>
                    </a:cubicBezTo>
                    <a:cubicBezTo>
                      <a:pt x="59" y="26"/>
                      <a:pt x="58" y="26"/>
                      <a:pt x="57" y="26"/>
                    </a:cubicBezTo>
                    <a:cubicBezTo>
                      <a:pt x="57" y="26"/>
                      <a:pt x="57" y="25"/>
                      <a:pt x="57" y="25"/>
                    </a:cubicBezTo>
                    <a:cubicBezTo>
                      <a:pt x="56" y="25"/>
                      <a:pt x="55" y="26"/>
                      <a:pt x="53" y="26"/>
                    </a:cubicBezTo>
                    <a:cubicBezTo>
                      <a:pt x="53" y="27"/>
                      <a:pt x="52" y="27"/>
                      <a:pt x="52" y="27"/>
                    </a:cubicBezTo>
                    <a:cubicBezTo>
                      <a:pt x="50" y="28"/>
                      <a:pt x="47" y="28"/>
                      <a:pt x="46" y="30"/>
                    </a:cubicBezTo>
                    <a:cubicBezTo>
                      <a:pt x="47" y="30"/>
                      <a:pt x="49" y="29"/>
                      <a:pt x="50" y="29"/>
                    </a:cubicBezTo>
                    <a:cubicBezTo>
                      <a:pt x="50" y="29"/>
                      <a:pt x="50" y="29"/>
                      <a:pt x="50" y="29"/>
                    </a:cubicBezTo>
                    <a:cubicBezTo>
                      <a:pt x="52" y="28"/>
                      <a:pt x="55" y="27"/>
                      <a:pt x="58" y="26"/>
                    </a:cubicBezTo>
                    <a:cubicBezTo>
                      <a:pt x="61" y="27"/>
                      <a:pt x="65" y="25"/>
                      <a:pt x="68" y="26"/>
                    </a:cubicBezTo>
                    <a:cubicBezTo>
                      <a:pt x="68" y="26"/>
                      <a:pt x="68" y="26"/>
                      <a:pt x="69" y="26"/>
                    </a:cubicBezTo>
                    <a:cubicBezTo>
                      <a:pt x="69" y="25"/>
                      <a:pt x="71" y="25"/>
                      <a:pt x="71" y="26"/>
                    </a:cubicBezTo>
                    <a:cubicBezTo>
                      <a:pt x="71" y="26"/>
                      <a:pt x="71" y="26"/>
                      <a:pt x="71" y="26"/>
                    </a:cubicBezTo>
                    <a:cubicBezTo>
                      <a:pt x="67" y="26"/>
                      <a:pt x="61" y="26"/>
                      <a:pt x="58" y="28"/>
                    </a:cubicBezTo>
                    <a:cubicBezTo>
                      <a:pt x="58" y="28"/>
                      <a:pt x="58" y="29"/>
                      <a:pt x="58" y="29"/>
                    </a:cubicBezTo>
                    <a:cubicBezTo>
                      <a:pt x="56" y="29"/>
                      <a:pt x="55" y="30"/>
                      <a:pt x="54" y="30"/>
                    </a:cubicBezTo>
                    <a:cubicBezTo>
                      <a:pt x="54" y="30"/>
                      <a:pt x="54" y="30"/>
                      <a:pt x="54" y="30"/>
                    </a:cubicBezTo>
                    <a:cubicBezTo>
                      <a:pt x="54" y="30"/>
                      <a:pt x="54" y="31"/>
                      <a:pt x="54" y="30"/>
                    </a:cubicBezTo>
                    <a:cubicBezTo>
                      <a:pt x="54" y="30"/>
                      <a:pt x="54" y="30"/>
                      <a:pt x="54" y="30"/>
                    </a:cubicBezTo>
                    <a:cubicBezTo>
                      <a:pt x="53" y="30"/>
                      <a:pt x="53" y="30"/>
                      <a:pt x="53" y="30"/>
                    </a:cubicBezTo>
                    <a:cubicBezTo>
                      <a:pt x="53" y="31"/>
                      <a:pt x="52" y="32"/>
                      <a:pt x="50" y="32"/>
                    </a:cubicBezTo>
                    <a:cubicBezTo>
                      <a:pt x="50" y="32"/>
                      <a:pt x="49" y="32"/>
                      <a:pt x="49" y="32"/>
                    </a:cubicBezTo>
                    <a:cubicBezTo>
                      <a:pt x="49" y="32"/>
                      <a:pt x="49" y="32"/>
                      <a:pt x="49" y="32"/>
                    </a:cubicBezTo>
                    <a:cubicBezTo>
                      <a:pt x="50" y="32"/>
                      <a:pt x="51" y="33"/>
                      <a:pt x="51" y="34"/>
                    </a:cubicBezTo>
                    <a:cubicBezTo>
                      <a:pt x="52" y="33"/>
                      <a:pt x="53" y="33"/>
                      <a:pt x="55" y="33"/>
                    </a:cubicBezTo>
                    <a:cubicBezTo>
                      <a:pt x="55" y="33"/>
                      <a:pt x="55" y="33"/>
                      <a:pt x="55" y="33"/>
                    </a:cubicBezTo>
                    <a:cubicBezTo>
                      <a:pt x="57" y="33"/>
                      <a:pt x="59" y="32"/>
                      <a:pt x="61" y="32"/>
                    </a:cubicBezTo>
                    <a:cubicBezTo>
                      <a:pt x="62" y="32"/>
                      <a:pt x="62" y="32"/>
                      <a:pt x="63" y="32"/>
                    </a:cubicBezTo>
                    <a:cubicBezTo>
                      <a:pt x="63" y="31"/>
                      <a:pt x="63" y="31"/>
                      <a:pt x="63" y="31"/>
                    </a:cubicBezTo>
                    <a:cubicBezTo>
                      <a:pt x="63" y="32"/>
                      <a:pt x="65" y="31"/>
                      <a:pt x="65" y="31"/>
                    </a:cubicBezTo>
                    <a:cubicBezTo>
                      <a:pt x="65" y="31"/>
                      <a:pt x="64" y="31"/>
                      <a:pt x="64" y="31"/>
                    </a:cubicBezTo>
                    <a:cubicBezTo>
                      <a:pt x="65" y="31"/>
                      <a:pt x="66" y="31"/>
                      <a:pt x="66" y="31"/>
                    </a:cubicBezTo>
                    <a:cubicBezTo>
                      <a:pt x="66" y="31"/>
                      <a:pt x="66" y="30"/>
                      <a:pt x="66" y="30"/>
                    </a:cubicBezTo>
                    <a:cubicBezTo>
                      <a:pt x="67" y="30"/>
                      <a:pt x="67" y="30"/>
                      <a:pt x="67" y="31"/>
                    </a:cubicBezTo>
                    <a:cubicBezTo>
                      <a:pt x="67" y="31"/>
                      <a:pt x="66" y="31"/>
                      <a:pt x="66" y="31"/>
                    </a:cubicBezTo>
                    <a:cubicBezTo>
                      <a:pt x="66" y="31"/>
                      <a:pt x="66" y="31"/>
                      <a:pt x="66" y="31"/>
                    </a:cubicBezTo>
                    <a:cubicBezTo>
                      <a:pt x="66" y="31"/>
                      <a:pt x="67" y="31"/>
                      <a:pt x="67" y="31"/>
                    </a:cubicBezTo>
                    <a:cubicBezTo>
                      <a:pt x="68" y="31"/>
                      <a:pt x="67" y="30"/>
                      <a:pt x="68" y="30"/>
                    </a:cubicBezTo>
                    <a:cubicBezTo>
                      <a:pt x="68" y="31"/>
                      <a:pt x="69" y="30"/>
                      <a:pt x="70" y="31"/>
                    </a:cubicBezTo>
                    <a:cubicBezTo>
                      <a:pt x="69" y="31"/>
                      <a:pt x="68" y="31"/>
                      <a:pt x="68" y="31"/>
                    </a:cubicBezTo>
                    <a:cubicBezTo>
                      <a:pt x="69" y="31"/>
                      <a:pt x="70" y="32"/>
                      <a:pt x="70" y="31"/>
                    </a:cubicBezTo>
                    <a:cubicBezTo>
                      <a:pt x="70" y="31"/>
                      <a:pt x="71" y="31"/>
                      <a:pt x="71" y="31"/>
                    </a:cubicBezTo>
                    <a:cubicBezTo>
                      <a:pt x="71" y="31"/>
                      <a:pt x="71" y="31"/>
                      <a:pt x="71" y="31"/>
                    </a:cubicBezTo>
                    <a:cubicBezTo>
                      <a:pt x="72" y="31"/>
                      <a:pt x="72" y="31"/>
                      <a:pt x="72" y="31"/>
                    </a:cubicBezTo>
                    <a:cubicBezTo>
                      <a:pt x="72" y="31"/>
                      <a:pt x="72" y="31"/>
                      <a:pt x="72" y="31"/>
                    </a:cubicBezTo>
                    <a:cubicBezTo>
                      <a:pt x="73" y="30"/>
                      <a:pt x="74" y="31"/>
                      <a:pt x="75" y="31"/>
                    </a:cubicBezTo>
                    <a:cubicBezTo>
                      <a:pt x="75" y="31"/>
                      <a:pt x="76" y="31"/>
                      <a:pt x="76" y="31"/>
                    </a:cubicBezTo>
                    <a:cubicBezTo>
                      <a:pt x="76" y="32"/>
                      <a:pt x="75" y="31"/>
                      <a:pt x="75" y="32"/>
                    </a:cubicBezTo>
                    <a:cubicBezTo>
                      <a:pt x="75" y="32"/>
                      <a:pt x="74" y="32"/>
                      <a:pt x="74" y="32"/>
                    </a:cubicBezTo>
                    <a:cubicBezTo>
                      <a:pt x="74" y="34"/>
                      <a:pt x="73" y="34"/>
                      <a:pt x="74" y="36"/>
                    </a:cubicBezTo>
                    <a:cubicBezTo>
                      <a:pt x="72" y="36"/>
                      <a:pt x="69" y="35"/>
                      <a:pt x="68" y="36"/>
                    </a:cubicBezTo>
                    <a:cubicBezTo>
                      <a:pt x="67" y="36"/>
                      <a:pt x="67" y="36"/>
                      <a:pt x="66" y="36"/>
                    </a:cubicBezTo>
                    <a:cubicBezTo>
                      <a:pt x="67" y="37"/>
                      <a:pt x="68" y="36"/>
                      <a:pt x="68" y="37"/>
                    </a:cubicBezTo>
                    <a:cubicBezTo>
                      <a:pt x="70" y="38"/>
                      <a:pt x="72" y="37"/>
                      <a:pt x="73" y="38"/>
                    </a:cubicBezTo>
                    <a:cubicBezTo>
                      <a:pt x="73" y="38"/>
                      <a:pt x="73" y="38"/>
                      <a:pt x="73" y="37"/>
                    </a:cubicBezTo>
                    <a:cubicBezTo>
                      <a:pt x="74" y="38"/>
                      <a:pt x="76" y="38"/>
                      <a:pt x="77" y="38"/>
                    </a:cubicBezTo>
                    <a:cubicBezTo>
                      <a:pt x="78" y="38"/>
                      <a:pt x="77" y="38"/>
                      <a:pt x="78" y="38"/>
                    </a:cubicBezTo>
                    <a:cubicBezTo>
                      <a:pt x="79" y="39"/>
                      <a:pt x="81" y="39"/>
                      <a:pt x="83" y="40"/>
                    </a:cubicBezTo>
                    <a:cubicBezTo>
                      <a:pt x="83" y="40"/>
                      <a:pt x="83" y="40"/>
                      <a:pt x="83" y="40"/>
                    </a:cubicBezTo>
                    <a:cubicBezTo>
                      <a:pt x="84" y="40"/>
                      <a:pt x="84" y="41"/>
                      <a:pt x="85" y="42"/>
                    </a:cubicBezTo>
                    <a:cubicBezTo>
                      <a:pt x="82" y="42"/>
                      <a:pt x="81" y="41"/>
                      <a:pt x="79" y="41"/>
                    </a:cubicBezTo>
                    <a:cubicBezTo>
                      <a:pt x="79" y="40"/>
                      <a:pt x="78" y="40"/>
                      <a:pt x="77" y="40"/>
                    </a:cubicBezTo>
                    <a:cubicBezTo>
                      <a:pt x="77" y="40"/>
                      <a:pt x="77" y="40"/>
                      <a:pt x="77" y="40"/>
                    </a:cubicBezTo>
                    <a:cubicBezTo>
                      <a:pt x="76" y="40"/>
                      <a:pt x="75" y="40"/>
                      <a:pt x="75" y="39"/>
                    </a:cubicBezTo>
                    <a:cubicBezTo>
                      <a:pt x="75" y="39"/>
                      <a:pt x="75" y="39"/>
                      <a:pt x="75" y="39"/>
                    </a:cubicBezTo>
                    <a:cubicBezTo>
                      <a:pt x="74" y="39"/>
                      <a:pt x="72" y="38"/>
                      <a:pt x="71" y="39"/>
                    </a:cubicBezTo>
                    <a:cubicBezTo>
                      <a:pt x="70" y="39"/>
                      <a:pt x="68" y="39"/>
                      <a:pt x="66" y="39"/>
                    </a:cubicBezTo>
                    <a:cubicBezTo>
                      <a:pt x="66" y="38"/>
                      <a:pt x="66" y="38"/>
                      <a:pt x="66" y="38"/>
                    </a:cubicBezTo>
                    <a:cubicBezTo>
                      <a:pt x="66" y="38"/>
                      <a:pt x="65" y="38"/>
                      <a:pt x="64" y="38"/>
                    </a:cubicBezTo>
                    <a:cubicBezTo>
                      <a:pt x="64" y="38"/>
                      <a:pt x="65" y="38"/>
                      <a:pt x="64" y="38"/>
                    </a:cubicBezTo>
                    <a:cubicBezTo>
                      <a:pt x="64" y="38"/>
                      <a:pt x="64" y="38"/>
                      <a:pt x="64" y="38"/>
                    </a:cubicBezTo>
                    <a:cubicBezTo>
                      <a:pt x="64" y="38"/>
                      <a:pt x="64" y="38"/>
                      <a:pt x="63" y="38"/>
                    </a:cubicBezTo>
                    <a:cubicBezTo>
                      <a:pt x="63" y="38"/>
                      <a:pt x="62" y="38"/>
                      <a:pt x="62" y="38"/>
                    </a:cubicBezTo>
                    <a:cubicBezTo>
                      <a:pt x="62" y="38"/>
                      <a:pt x="62" y="38"/>
                      <a:pt x="61" y="38"/>
                    </a:cubicBezTo>
                    <a:cubicBezTo>
                      <a:pt x="61" y="38"/>
                      <a:pt x="61" y="38"/>
                      <a:pt x="61" y="38"/>
                    </a:cubicBezTo>
                    <a:cubicBezTo>
                      <a:pt x="59" y="39"/>
                      <a:pt x="58" y="40"/>
                      <a:pt x="56" y="40"/>
                    </a:cubicBezTo>
                    <a:cubicBezTo>
                      <a:pt x="55" y="40"/>
                      <a:pt x="55" y="40"/>
                      <a:pt x="54" y="40"/>
                    </a:cubicBezTo>
                    <a:cubicBezTo>
                      <a:pt x="54" y="40"/>
                      <a:pt x="54" y="41"/>
                      <a:pt x="54" y="41"/>
                    </a:cubicBezTo>
                    <a:cubicBezTo>
                      <a:pt x="55" y="41"/>
                      <a:pt x="55" y="40"/>
                      <a:pt x="55" y="40"/>
                    </a:cubicBezTo>
                    <a:cubicBezTo>
                      <a:pt x="56" y="41"/>
                      <a:pt x="57" y="40"/>
                      <a:pt x="57" y="40"/>
                    </a:cubicBezTo>
                    <a:cubicBezTo>
                      <a:pt x="55" y="42"/>
                      <a:pt x="53" y="43"/>
                      <a:pt x="51" y="43"/>
                    </a:cubicBezTo>
                    <a:cubicBezTo>
                      <a:pt x="51" y="44"/>
                      <a:pt x="50" y="44"/>
                      <a:pt x="50" y="44"/>
                    </a:cubicBezTo>
                    <a:cubicBezTo>
                      <a:pt x="50" y="45"/>
                      <a:pt x="49" y="46"/>
                      <a:pt x="48" y="46"/>
                    </a:cubicBezTo>
                    <a:cubicBezTo>
                      <a:pt x="47" y="47"/>
                      <a:pt x="47" y="47"/>
                      <a:pt x="47" y="47"/>
                    </a:cubicBezTo>
                    <a:cubicBezTo>
                      <a:pt x="46" y="48"/>
                      <a:pt x="45" y="48"/>
                      <a:pt x="45" y="49"/>
                    </a:cubicBezTo>
                    <a:cubicBezTo>
                      <a:pt x="44" y="49"/>
                      <a:pt x="44" y="49"/>
                      <a:pt x="44" y="49"/>
                    </a:cubicBezTo>
                    <a:cubicBezTo>
                      <a:pt x="44" y="50"/>
                      <a:pt x="44" y="50"/>
                      <a:pt x="44" y="50"/>
                    </a:cubicBezTo>
                    <a:cubicBezTo>
                      <a:pt x="43" y="50"/>
                      <a:pt x="42" y="50"/>
                      <a:pt x="41" y="50"/>
                    </a:cubicBezTo>
                    <a:cubicBezTo>
                      <a:pt x="41" y="50"/>
                      <a:pt x="41" y="50"/>
                      <a:pt x="40" y="51"/>
                    </a:cubicBezTo>
                    <a:cubicBezTo>
                      <a:pt x="41" y="51"/>
                      <a:pt x="41" y="51"/>
                      <a:pt x="41" y="51"/>
                    </a:cubicBezTo>
                    <a:cubicBezTo>
                      <a:pt x="40" y="52"/>
                      <a:pt x="40" y="52"/>
                      <a:pt x="39" y="53"/>
                    </a:cubicBezTo>
                    <a:cubicBezTo>
                      <a:pt x="39" y="53"/>
                      <a:pt x="39" y="53"/>
                      <a:pt x="39" y="53"/>
                    </a:cubicBezTo>
                    <a:cubicBezTo>
                      <a:pt x="40" y="53"/>
                      <a:pt x="41" y="52"/>
                      <a:pt x="42" y="52"/>
                    </a:cubicBezTo>
                    <a:cubicBezTo>
                      <a:pt x="42" y="52"/>
                      <a:pt x="43" y="52"/>
                      <a:pt x="43" y="52"/>
                    </a:cubicBezTo>
                    <a:cubicBezTo>
                      <a:pt x="42" y="53"/>
                      <a:pt x="41" y="53"/>
                      <a:pt x="41" y="53"/>
                    </a:cubicBezTo>
                    <a:cubicBezTo>
                      <a:pt x="41" y="54"/>
                      <a:pt x="41" y="53"/>
                      <a:pt x="40" y="54"/>
                    </a:cubicBezTo>
                    <a:cubicBezTo>
                      <a:pt x="40" y="54"/>
                      <a:pt x="41" y="54"/>
                      <a:pt x="41" y="54"/>
                    </a:cubicBezTo>
                    <a:cubicBezTo>
                      <a:pt x="40" y="54"/>
                      <a:pt x="40" y="54"/>
                      <a:pt x="40" y="54"/>
                    </a:cubicBezTo>
                    <a:cubicBezTo>
                      <a:pt x="40" y="54"/>
                      <a:pt x="40" y="54"/>
                      <a:pt x="39" y="55"/>
                    </a:cubicBezTo>
                    <a:cubicBezTo>
                      <a:pt x="39" y="55"/>
                      <a:pt x="39" y="55"/>
                      <a:pt x="40" y="55"/>
                    </a:cubicBezTo>
                    <a:cubicBezTo>
                      <a:pt x="40" y="55"/>
                      <a:pt x="40" y="55"/>
                      <a:pt x="40" y="55"/>
                    </a:cubicBezTo>
                    <a:cubicBezTo>
                      <a:pt x="40" y="55"/>
                      <a:pt x="40" y="55"/>
                      <a:pt x="39" y="55"/>
                    </a:cubicBezTo>
                    <a:cubicBezTo>
                      <a:pt x="39" y="55"/>
                      <a:pt x="38" y="56"/>
                      <a:pt x="38" y="56"/>
                    </a:cubicBezTo>
                    <a:cubicBezTo>
                      <a:pt x="38" y="56"/>
                      <a:pt x="38" y="55"/>
                      <a:pt x="38" y="55"/>
                    </a:cubicBezTo>
                    <a:cubicBezTo>
                      <a:pt x="38" y="55"/>
                      <a:pt x="38" y="56"/>
                      <a:pt x="38" y="56"/>
                    </a:cubicBezTo>
                    <a:cubicBezTo>
                      <a:pt x="38" y="55"/>
                      <a:pt x="38" y="54"/>
                      <a:pt x="37" y="54"/>
                    </a:cubicBezTo>
                    <a:cubicBezTo>
                      <a:pt x="36" y="55"/>
                      <a:pt x="36" y="56"/>
                      <a:pt x="35" y="57"/>
                    </a:cubicBezTo>
                    <a:cubicBezTo>
                      <a:pt x="35" y="57"/>
                      <a:pt x="35" y="57"/>
                      <a:pt x="35" y="57"/>
                    </a:cubicBezTo>
                    <a:cubicBezTo>
                      <a:pt x="35" y="56"/>
                      <a:pt x="35" y="56"/>
                      <a:pt x="35" y="56"/>
                    </a:cubicBezTo>
                    <a:cubicBezTo>
                      <a:pt x="35" y="56"/>
                      <a:pt x="35" y="55"/>
                      <a:pt x="35" y="55"/>
                    </a:cubicBezTo>
                    <a:cubicBezTo>
                      <a:pt x="34" y="55"/>
                      <a:pt x="34" y="57"/>
                      <a:pt x="33" y="58"/>
                    </a:cubicBezTo>
                    <a:cubicBezTo>
                      <a:pt x="33" y="58"/>
                      <a:pt x="32" y="58"/>
                      <a:pt x="32" y="58"/>
                    </a:cubicBezTo>
                    <a:cubicBezTo>
                      <a:pt x="32" y="61"/>
                      <a:pt x="31" y="62"/>
                      <a:pt x="30" y="64"/>
                    </a:cubicBezTo>
                    <a:cubicBezTo>
                      <a:pt x="30" y="64"/>
                      <a:pt x="30" y="64"/>
                      <a:pt x="30" y="64"/>
                    </a:cubicBezTo>
                    <a:cubicBezTo>
                      <a:pt x="30" y="64"/>
                      <a:pt x="30" y="65"/>
                      <a:pt x="30" y="65"/>
                    </a:cubicBezTo>
                    <a:cubicBezTo>
                      <a:pt x="31" y="65"/>
                      <a:pt x="30" y="64"/>
                      <a:pt x="31" y="64"/>
                    </a:cubicBezTo>
                    <a:cubicBezTo>
                      <a:pt x="31" y="65"/>
                      <a:pt x="31" y="64"/>
                      <a:pt x="32" y="64"/>
                    </a:cubicBezTo>
                    <a:cubicBezTo>
                      <a:pt x="32" y="65"/>
                      <a:pt x="31" y="65"/>
                      <a:pt x="31" y="66"/>
                    </a:cubicBezTo>
                    <a:cubicBezTo>
                      <a:pt x="32" y="66"/>
                      <a:pt x="32" y="66"/>
                      <a:pt x="32" y="66"/>
                    </a:cubicBezTo>
                    <a:cubicBezTo>
                      <a:pt x="33" y="65"/>
                      <a:pt x="32" y="65"/>
                      <a:pt x="32" y="65"/>
                    </a:cubicBezTo>
                    <a:cubicBezTo>
                      <a:pt x="32" y="65"/>
                      <a:pt x="33" y="65"/>
                      <a:pt x="33" y="65"/>
                    </a:cubicBezTo>
                    <a:cubicBezTo>
                      <a:pt x="32" y="65"/>
                      <a:pt x="32" y="65"/>
                      <a:pt x="33" y="65"/>
                    </a:cubicBezTo>
                    <a:cubicBezTo>
                      <a:pt x="32" y="67"/>
                      <a:pt x="32" y="68"/>
                      <a:pt x="31" y="69"/>
                    </a:cubicBezTo>
                    <a:cubicBezTo>
                      <a:pt x="31" y="69"/>
                      <a:pt x="31" y="68"/>
                      <a:pt x="31" y="68"/>
                    </a:cubicBezTo>
                    <a:cubicBezTo>
                      <a:pt x="30" y="69"/>
                      <a:pt x="30" y="69"/>
                      <a:pt x="30" y="69"/>
                    </a:cubicBezTo>
                    <a:cubicBezTo>
                      <a:pt x="30" y="69"/>
                      <a:pt x="29" y="69"/>
                      <a:pt x="29" y="69"/>
                    </a:cubicBezTo>
                    <a:cubicBezTo>
                      <a:pt x="29" y="69"/>
                      <a:pt x="29" y="70"/>
                      <a:pt x="29" y="70"/>
                    </a:cubicBezTo>
                    <a:cubicBezTo>
                      <a:pt x="29" y="70"/>
                      <a:pt x="29" y="69"/>
                      <a:pt x="29" y="69"/>
                    </a:cubicBezTo>
                    <a:cubicBezTo>
                      <a:pt x="28" y="69"/>
                      <a:pt x="28" y="69"/>
                      <a:pt x="28" y="69"/>
                    </a:cubicBezTo>
                    <a:cubicBezTo>
                      <a:pt x="28" y="69"/>
                      <a:pt x="28" y="69"/>
                      <a:pt x="28" y="69"/>
                    </a:cubicBezTo>
                    <a:cubicBezTo>
                      <a:pt x="28" y="69"/>
                      <a:pt x="28" y="70"/>
                      <a:pt x="27" y="70"/>
                    </a:cubicBezTo>
                    <a:cubicBezTo>
                      <a:pt x="27" y="70"/>
                      <a:pt x="27" y="69"/>
                      <a:pt x="27" y="69"/>
                    </a:cubicBezTo>
                    <a:cubicBezTo>
                      <a:pt x="27" y="68"/>
                      <a:pt x="27" y="68"/>
                      <a:pt x="28" y="68"/>
                    </a:cubicBezTo>
                    <a:cubicBezTo>
                      <a:pt x="29" y="67"/>
                      <a:pt x="29" y="65"/>
                      <a:pt x="30" y="64"/>
                    </a:cubicBezTo>
                    <a:cubicBezTo>
                      <a:pt x="30" y="64"/>
                      <a:pt x="30" y="64"/>
                      <a:pt x="30" y="64"/>
                    </a:cubicBezTo>
                    <a:cubicBezTo>
                      <a:pt x="30" y="64"/>
                      <a:pt x="29" y="64"/>
                      <a:pt x="29" y="64"/>
                    </a:cubicBezTo>
                    <a:cubicBezTo>
                      <a:pt x="29" y="63"/>
                      <a:pt x="30" y="63"/>
                      <a:pt x="29" y="62"/>
                    </a:cubicBezTo>
                    <a:cubicBezTo>
                      <a:pt x="29" y="63"/>
                      <a:pt x="29" y="63"/>
                      <a:pt x="28" y="63"/>
                    </a:cubicBezTo>
                    <a:cubicBezTo>
                      <a:pt x="29" y="62"/>
                      <a:pt x="29" y="61"/>
                      <a:pt x="29" y="60"/>
                    </a:cubicBezTo>
                    <a:cubicBezTo>
                      <a:pt x="29" y="60"/>
                      <a:pt x="29" y="60"/>
                      <a:pt x="29" y="60"/>
                    </a:cubicBezTo>
                    <a:cubicBezTo>
                      <a:pt x="29" y="59"/>
                      <a:pt x="29" y="58"/>
                      <a:pt x="30" y="57"/>
                    </a:cubicBezTo>
                    <a:cubicBezTo>
                      <a:pt x="30" y="58"/>
                      <a:pt x="30" y="58"/>
                      <a:pt x="30" y="58"/>
                    </a:cubicBezTo>
                    <a:cubicBezTo>
                      <a:pt x="30" y="59"/>
                      <a:pt x="30" y="59"/>
                      <a:pt x="30" y="59"/>
                    </a:cubicBezTo>
                    <a:cubicBezTo>
                      <a:pt x="30" y="59"/>
                      <a:pt x="30" y="59"/>
                      <a:pt x="30" y="59"/>
                    </a:cubicBezTo>
                    <a:cubicBezTo>
                      <a:pt x="31" y="58"/>
                      <a:pt x="32" y="57"/>
                      <a:pt x="32" y="56"/>
                    </a:cubicBezTo>
                    <a:cubicBezTo>
                      <a:pt x="34" y="54"/>
                      <a:pt x="35" y="52"/>
                      <a:pt x="37" y="52"/>
                    </a:cubicBezTo>
                    <a:cubicBezTo>
                      <a:pt x="37" y="53"/>
                      <a:pt x="36" y="53"/>
                      <a:pt x="36" y="54"/>
                    </a:cubicBezTo>
                    <a:cubicBezTo>
                      <a:pt x="37" y="54"/>
                      <a:pt x="38" y="53"/>
                      <a:pt x="38" y="52"/>
                    </a:cubicBezTo>
                    <a:cubicBezTo>
                      <a:pt x="38" y="52"/>
                      <a:pt x="38" y="52"/>
                      <a:pt x="38" y="52"/>
                    </a:cubicBezTo>
                    <a:cubicBezTo>
                      <a:pt x="37" y="50"/>
                      <a:pt x="39" y="50"/>
                      <a:pt x="39" y="48"/>
                    </a:cubicBezTo>
                    <a:cubicBezTo>
                      <a:pt x="39" y="48"/>
                      <a:pt x="38" y="49"/>
                      <a:pt x="38" y="48"/>
                    </a:cubicBezTo>
                    <a:cubicBezTo>
                      <a:pt x="38" y="48"/>
                      <a:pt x="38" y="48"/>
                      <a:pt x="38" y="48"/>
                    </a:cubicBezTo>
                    <a:cubicBezTo>
                      <a:pt x="38" y="48"/>
                      <a:pt x="39" y="46"/>
                      <a:pt x="40" y="46"/>
                    </a:cubicBezTo>
                    <a:cubicBezTo>
                      <a:pt x="40" y="46"/>
                      <a:pt x="40" y="46"/>
                      <a:pt x="40" y="45"/>
                    </a:cubicBezTo>
                    <a:cubicBezTo>
                      <a:pt x="41" y="45"/>
                      <a:pt x="41" y="44"/>
                      <a:pt x="41" y="44"/>
                    </a:cubicBezTo>
                    <a:cubicBezTo>
                      <a:pt x="42" y="44"/>
                      <a:pt x="42" y="44"/>
                      <a:pt x="42" y="43"/>
                    </a:cubicBezTo>
                    <a:cubicBezTo>
                      <a:pt x="42" y="43"/>
                      <a:pt x="42" y="43"/>
                      <a:pt x="42" y="43"/>
                    </a:cubicBezTo>
                    <a:cubicBezTo>
                      <a:pt x="41" y="44"/>
                      <a:pt x="41" y="44"/>
                      <a:pt x="40" y="45"/>
                    </a:cubicBezTo>
                    <a:cubicBezTo>
                      <a:pt x="39" y="45"/>
                      <a:pt x="39" y="46"/>
                      <a:pt x="39" y="46"/>
                    </a:cubicBezTo>
                    <a:cubicBezTo>
                      <a:pt x="37" y="46"/>
                      <a:pt x="37" y="47"/>
                      <a:pt x="37" y="48"/>
                    </a:cubicBezTo>
                    <a:cubicBezTo>
                      <a:pt x="37" y="49"/>
                      <a:pt x="38" y="48"/>
                      <a:pt x="38" y="49"/>
                    </a:cubicBezTo>
                    <a:cubicBezTo>
                      <a:pt x="37" y="49"/>
                      <a:pt x="37" y="49"/>
                      <a:pt x="37" y="49"/>
                    </a:cubicBezTo>
                    <a:cubicBezTo>
                      <a:pt x="37" y="49"/>
                      <a:pt x="37" y="49"/>
                      <a:pt x="37" y="49"/>
                    </a:cubicBezTo>
                    <a:cubicBezTo>
                      <a:pt x="37" y="49"/>
                      <a:pt x="37" y="49"/>
                      <a:pt x="36" y="49"/>
                    </a:cubicBezTo>
                    <a:cubicBezTo>
                      <a:pt x="36" y="50"/>
                      <a:pt x="36" y="51"/>
                      <a:pt x="36" y="51"/>
                    </a:cubicBezTo>
                    <a:cubicBezTo>
                      <a:pt x="35" y="51"/>
                      <a:pt x="36" y="50"/>
                      <a:pt x="35" y="50"/>
                    </a:cubicBezTo>
                    <a:cubicBezTo>
                      <a:pt x="33" y="51"/>
                      <a:pt x="32" y="54"/>
                      <a:pt x="30" y="55"/>
                    </a:cubicBezTo>
                    <a:cubicBezTo>
                      <a:pt x="30" y="56"/>
                      <a:pt x="30" y="56"/>
                      <a:pt x="30" y="56"/>
                    </a:cubicBezTo>
                    <a:cubicBezTo>
                      <a:pt x="29" y="55"/>
                      <a:pt x="31" y="54"/>
                      <a:pt x="31" y="53"/>
                    </a:cubicBezTo>
                    <a:cubicBezTo>
                      <a:pt x="31" y="53"/>
                      <a:pt x="31" y="53"/>
                      <a:pt x="31" y="53"/>
                    </a:cubicBezTo>
                    <a:cubicBezTo>
                      <a:pt x="31" y="53"/>
                      <a:pt x="31" y="52"/>
                      <a:pt x="31" y="52"/>
                    </a:cubicBezTo>
                    <a:cubicBezTo>
                      <a:pt x="31" y="53"/>
                      <a:pt x="30" y="53"/>
                      <a:pt x="30" y="53"/>
                    </a:cubicBezTo>
                    <a:cubicBezTo>
                      <a:pt x="30" y="53"/>
                      <a:pt x="30" y="53"/>
                      <a:pt x="30" y="53"/>
                    </a:cubicBezTo>
                    <a:cubicBezTo>
                      <a:pt x="29" y="54"/>
                      <a:pt x="28" y="56"/>
                      <a:pt x="27" y="56"/>
                    </a:cubicBezTo>
                    <a:cubicBezTo>
                      <a:pt x="27" y="57"/>
                      <a:pt x="27" y="57"/>
                      <a:pt x="26" y="58"/>
                    </a:cubicBezTo>
                    <a:cubicBezTo>
                      <a:pt x="27" y="59"/>
                      <a:pt x="25" y="60"/>
                      <a:pt x="25" y="61"/>
                    </a:cubicBezTo>
                    <a:cubicBezTo>
                      <a:pt x="25" y="61"/>
                      <a:pt x="26" y="61"/>
                      <a:pt x="26" y="61"/>
                    </a:cubicBezTo>
                    <a:cubicBezTo>
                      <a:pt x="26" y="63"/>
                      <a:pt x="24" y="63"/>
                      <a:pt x="25" y="65"/>
                    </a:cubicBezTo>
                    <a:cubicBezTo>
                      <a:pt x="25" y="65"/>
                      <a:pt x="24" y="65"/>
                      <a:pt x="24" y="65"/>
                    </a:cubicBezTo>
                    <a:cubicBezTo>
                      <a:pt x="24" y="65"/>
                      <a:pt x="24" y="65"/>
                      <a:pt x="24" y="64"/>
                    </a:cubicBezTo>
                    <a:cubicBezTo>
                      <a:pt x="24" y="64"/>
                      <a:pt x="23" y="64"/>
                      <a:pt x="23" y="65"/>
                    </a:cubicBezTo>
                    <a:cubicBezTo>
                      <a:pt x="23" y="65"/>
                      <a:pt x="24" y="65"/>
                      <a:pt x="24" y="65"/>
                    </a:cubicBezTo>
                    <a:cubicBezTo>
                      <a:pt x="24" y="66"/>
                      <a:pt x="23" y="66"/>
                      <a:pt x="23" y="66"/>
                    </a:cubicBezTo>
                    <a:cubicBezTo>
                      <a:pt x="22" y="66"/>
                      <a:pt x="23" y="67"/>
                      <a:pt x="22" y="67"/>
                    </a:cubicBezTo>
                    <a:cubicBezTo>
                      <a:pt x="22" y="67"/>
                      <a:pt x="22" y="67"/>
                      <a:pt x="22" y="67"/>
                    </a:cubicBezTo>
                    <a:cubicBezTo>
                      <a:pt x="22" y="68"/>
                      <a:pt x="22" y="68"/>
                      <a:pt x="23" y="68"/>
                    </a:cubicBezTo>
                    <a:cubicBezTo>
                      <a:pt x="23" y="68"/>
                      <a:pt x="23" y="68"/>
                      <a:pt x="23" y="67"/>
                    </a:cubicBezTo>
                    <a:cubicBezTo>
                      <a:pt x="23" y="68"/>
                      <a:pt x="23" y="69"/>
                      <a:pt x="23" y="69"/>
                    </a:cubicBezTo>
                    <a:cubicBezTo>
                      <a:pt x="22" y="69"/>
                      <a:pt x="23" y="69"/>
                      <a:pt x="23" y="68"/>
                    </a:cubicBezTo>
                    <a:cubicBezTo>
                      <a:pt x="22" y="68"/>
                      <a:pt x="22" y="68"/>
                      <a:pt x="22" y="68"/>
                    </a:cubicBezTo>
                    <a:cubicBezTo>
                      <a:pt x="22" y="71"/>
                      <a:pt x="21" y="74"/>
                      <a:pt x="21" y="77"/>
                    </a:cubicBezTo>
                    <a:cubicBezTo>
                      <a:pt x="21" y="77"/>
                      <a:pt x="21" y="77"/>
                      <a:pt x="20" y="77"/>
                    </a:cubicBezTo>
                    <a:cubicBezTo>
                      <a:pt x="20" y="77"/>
                      <a:pt x="20" y="77"/>
                      <a:pt x="20" y="77"/>
                    </a:cubicBezTo>
                    <a:cubicBezTo>
                      <a:pt x="20" y="77"/>
                      <a:pt x="20" y="77"/>
                      <a:pt x="19" y="76"/>
                    </a:cubicBezTo>
                    <a:cubicBezTo>
                      <a:pt x="19" y="78"/>
                      <a:pt x="19" y="80"/>
                      <a:pt x="19" y="82"/>
                    </a:cubicBezTo>
                    <a:cubicBezTo>
                      <a:pt x="19" y="82"/>
                      <a:pt x="19" y="81"/>
                      <a:pt x="19" y="81"/>
                    </a:cubicBezTo>
                    <a:cubicBezTo>
                      <a:pt x="20" y="83"/>
                      <a:pt x="20" y="84"/>
                      <a:pt x="20" y="86"/>
                    </a:cubicBezTo>
                    <a:cubicBezTo>
                      <a:pt x="20" y="86"/>
                      <a:pt x="20" y="86"/>
                      <a:pt x="20" y="86"/>
                    </a:cubicBezTo>
                    <a:cubicBezTo>
                      <a:pt x="20" y="87"/>
                      <a:pt x="20" y="87"/>
                      <a:pt x="20" y="87"/>
                    </a:cubicBezTo>
                    <a:cubicBezTo>
                      <a:pt x="20" y="87"/>
                      <a:pt x="21" y="88"/>
                      <a:pt x="21" y="89"/>
                    </a:cubicBezTo>
                    <a:cubicBezTo>
                      <a:pt x="21" y="89"/>
                      <a:pt x="20" y="89"/>
                      <a:pt x="20" y="90"/>
                    </a:cubicBezTo>
                    <a:cubicBezTo>
                      <a:pt x="20" y="90"/>
                      <a:pt x="21" y="90"/>
                      <a:pt x="21" y="90"/>
                    </a:cubicBezTo>
                    <a:cubicBezTo>
                      <a:pt x="20" y="91"/>
                      <a:pt x="20" y="91"/>
                      <a:pt x="19" y="91"/>
                    </a:cubicBezTo>
                    <a:cubicBezTo>
                      <a:pt x="20" y="92"/>
                      <a:pt x="20" y="94"/>
                      <a:pt x="21" y="96"/>
                    </a:cubicBezTo>
                    <a:cubicBezTo>
                      <a:pt x="21" y="96"/>
                      <a:pt x="21" y="95"/>
                      <a:pt x="21" y="96"/>
                    </a:cubicBezTo>
                    <a:cubicBezTo>
                      <a:pt x="21" y="96"/>
                      <a:pt x="21" y="96"/>
                      <a:pt x="21" y="96"/>
                    </a:cubicBezTo>
                    <a:cubicBezTo>
                      <a:pt x="21" y="97"/>
                      <a:pt x="22" y="98"/>
                      <a:pt x="22" y="98"/>
                    </a:cubicBezTo>
                    <a:cubicBezTo>
                      <a:pt x="22" y="99"/>
                      <a:pt x="22" y="99"/>
                      <a:pt x="22" y="99"/>
                    </a:cubicBezTo>
                    <a:cubicBezTo>
                      <a:pt x="22" y="99"/>
                      <a:pt x="22" y="99"/>
                      <a:pt x="22" y="99"/>
                    </a:cubicBezTo>
                    <a:cubicBezTo>
                      <a:pt x="22" y="100"/>
                      <a:pt x="22" y="101"/>
                      <a:pt x="23" y="101"/>
                    </a:cubicBezTo>
                    <a:cubicBezTo>
                      <a:pt x="23" y="101"/>
                      <a:pt x="23" y="102"/>
                      <a:pt x="23" y="102"/>
                    </a:cubicBezTo>
                    <a:cubicBezTo>
                      <a:pt x="23" y="103"/>
                      <a:pt x="23" y="103"/>
                      <a:pt x="24" y="103"/>
                    </a:cubicBezTo>
                    <a:cubicBezTo>
                      <a:pt x="24" y="104"/>
                      <a:pt x="24" y="105"/>
                      <a:pt x="24" y="105"/>
                    </a:cubicBezTo>
                    <a:cubicBezTo>
                      <a:pt x="24" y="106"/>
                      <a:pt x="25" y="107"/>
                      <a:pt x="25" y="107"/>
                    </a:cubicBezTo>
                    <a:cubicBezTo>
                      <a:pt x="25" y="107"/>
                      <a:pt x="25" y="107"/>
                      <a:pt x="25" y="108"/>
                    </a:cubicBezTo>
                    <a:cubicBezTo>
                      <a:pt x="25" y="108"/>
                      <a:pt x="25" y="108"/>
                      <a:pt x="25" y="109"/>
                    </a:cubicBezTo>
                    <a:cubicBezTo>
                      <a:pt x="27" y="109"/>
                      <a:pt x="26" y="111"/>
                      <a:pt x="28" y="112"/>
                    </a:cubicBezTo>
                    <a:cubicBezTo>
                      <a:pt x="28" y="112"/>
                      <a:pt x="28" y="112"/>
                      <a:pt x="29" y="113"/>
                    </a:cubicBezTo>
                    <a:cubicBezTo>
                      <a:pt x="29" y="113"/>
                      <a:pt x="28" y="113"/>
                      <a:pt x="28" y="113"/>
                    </a:cubicBezTo>
                    <a:cubicBezTo>
                      <a:pt x="28" y="113"/>
                      <a:pt x="29" y="113"/>
                      <a:pt x="29" y="113"/>
                    </a:cubicBezTo>
                    <a:cubicBezTo>
                      <a:pt x="29" y="114"/>
                      <a:pt x="29" y="114"/>
                      <a:pt x="29" y="115"/>
                    </a:cubicBezTo>
                    <a:cubicBezTo>
                      <a:pt x="30" y="115"/>
                      <a:pt x="31" y="116"/>
                      <a:pt x="31" y="117"/>
                    </a:cubicBezTo>
                    <a:cubicBezTo>
                      <a:pt x="32" y="118"/>
                      <a:pt x="33" y="119"/>
                      <a:pt x="34" y="120"/>
                    </a:cubicBezTo>
                    <a:cubicBezTo>
                      <a:pt x="34" y="120"/>
                      <a:pt x="34" y="120"/>
                      <a:pt x="34" y="120"/>
                    </a:cubicBezTo>
                    <a:cubicBezTo>
                      <a:pt x="35" y="121"/>
                      <a:pt x="35" y="122"/>
                      <a:pt x="36" y="122"/>
                    </a:cubicBezTo>
                    <a:cubicBezTo>
                      <a:pt x="37" y="124"/>
                      <a:pt x="39" y="125"/>
                      <a:pt x="40" y="126"/>
                    </a:cubicBezTo>
                    <a:cubicBezTo>
                      <a:pt x="40" y="126"/>
                      <a:pt x="40" y="126"/>
                      <a:pt x="40" y="126"/>
                    </a:cubicBezTo>
                    <a:cubicBezTo>
                      <a:pt x="40" y="126"/>
                      <a:pt x="40" y="127"/>
                      <a:pt x="41" y="127"/>
                    </a:cubicBezTo>
                    <a:cubicBezTo>
                      <a:pt x="42" y="127"/>
                      <a:pt x="43" y="128"/>
                      <a:pt x="44" y="129"/>
                    </a:cubicBezTo>
                    <a:cubicBezTo>
                      <a:pt x="45" y="129"/>
                      <a:pt x="46" y="130"/>
                      <a:pt x="47" y="131"/>
                    </a:cubicBezTo>
                    <a:cubicBezTo>
                      <a:pt x="46" y="131"/>
                      <a:pt x="46" y="131"/>
                      <a:pt x="45" y="131"/>
                    </a:cubicBezTo>
                    <a:cubicBezTo>
                      <a:pt x="45" y="132"/>
                      <a:pt x="45" y="132"/>
                      <a:pt x="46" y="132"/>
                    </a:cubicBezTo>
                    <a:cubicBezTo>
                      <a:pt x="45" y="132"/>
                      <a:pt x="45" y="132"/>
                      <a:pt x="45" y="132"/>
                    </a:cubicBezTo>
                    <a:cubicBezTo>
                      <a:pt x="46" y="133"/>
                      <a:pt x="47" y="133"/>
                      <a:pt x="47" y="134"/>
                    </a:cubicBezTo>
                    <a:cubicBezTo>
                      <a:pt x="48" y="133"/>
                      <a:pt x="48" y="134"/>
                      <a:pt x="49" y="134"/>
                    </a:cubicBezTo>
                    <a:cubicBezTo>
                      <a:pt x="49" y="134"/>
                      <a:pt x="49" y="134"/>
                      <a:pt x="50" y="134"/>
                    </a:cubicBezTo>
                    <a:cubicBezTo>
                      <a:pt x="51" y="135"/>
                      <a:pt x="52" y="135"/>
                      <a:pt x="53" y="136"/>
                    </a:cubicBezTo>
                    <a:cubicBezTo>
                      <a:pt x="55" y="136"/>
                      <a:pt x="56" y="136"/>
                      <a:pt x="56" y="136"/>
                    </a:cubicBezTo>
                    <a:cubicBezTo>
                      <a:pt x="58" y="136"/>
                      <a:pt x="58" y="137"/>
                      <a:pt x="59" y="137"/>
                    </a:cubicBezTo>
                    <a:cubicBezTo>
                      <a:pt x="59" y="137"/>
                      <a:pt x="59" y="137"/>
                      <a:pt x="59" y="137"/>
                    </a:cubicBezTo>
                    <a:cubicBezTo>
                      <a:pt x="61" y="138"/>
                      <a:pt x="63" y="138"/>
                      <a:pt x="65" y="138"/>
                    </a:cubicBezTo>
                    <a:cubicBezTo>
                      <a:pt x="63" y="137"/>
                      <a:pt x="61" y="137"/>
                      <a:pt x="61" y="136"/>
                    </a:cubicBezTo>
                    <a:cubicBezTo>
                      <a:pt x="61" y="136"/>
                      <a:pt x="61" y="136"/>
                      <a:pt x="61" y="136"/>
                    </a:cubicBezTo>
                    <a:cubicBezTo>
                      <a:pt x="61" y="136"/>
                      <a:pt x="61" y="136"/>
                      <a:pt x="61" y="136"/>
                    </a:cubicBezTo>
                    <a:cubicBezTo>
                      <a:pt x="60" y="137"/>
                      <a:pt x="60" y="136"/>
                      <a:pt x="59" y="136"/>
                    </a:cubicBezTo>
                    <a:cubicBezTo>
                      <a:pt x="58" y="136"/>
                      <a:pt x="58" y="136"/>
                      <a:pt x="58" y="136"/>
                    </a:cubicBezTo>
                    <a:cubicBezTo>
                      <a:pt x="57" y="136"/>
                      <a:pt x="56" y="135"/>
                      <a:pt x="55" y="135"/>
                    </a:cubicBezTo>
                    <a:cubicBezTo>
                      <a:pt x="53" y="133"/>
                      <a:pt x="51" y="133"/>
                      <a:pt x="48" y="131"/>
                    </a:cubicBezTo>
                    <a:cubicBezTo>
                      <a:pt x="48" y="131"/>
                      <a:pt x="48" y="131"/>
                      <a:pt x="49" y="130"/>
                    </a:cubicBezTo>
                    <a:cubicBezTo>
                      <a:pt x="49" y="131"/>
                      <a:pt x="50" y="131"/>
                      <a:pt x="50" y="131"/>
                    </a:cubicBezTo>
                    <a:cubicBezTo>
                      <a:pt x="50" y="131"/>
                      <a:pt x="50" y="131"/>
                      <a:pt x="50" y="132"/>
                    </a:cubicBezTo>
                    <a:cubicBezTo>
                      <a:pt x="51" y="132"/>
                      <a:pt x="52" y="133"/>
                      <a:pt x="53" y="132"/>
                    </a:cubicBezTo>
                    <a:cubicBezTo>
                      <a:pt x="53" y="132"/>
                      <a:pt x="52" y="133"/>
                      <a:pt x="52" y="132"/>
                    </a:cubicBezTo>
                    <a:cubicBezTo>
                      <a:pt x="53" y="132"/>
                      <a:pt x="52" y="132"/>
                      <a:pt x="52" y="132"/>
                    </a:cubicBezTo>
                    <a:cubicBezTo>
                      <a:pt x="52" y="131"/>
                      <a:pt x="51" y="130"/>
                      <a:pt x="50" y="130"/>
                    </a:cubicBezTo>
                    <a:cubicBezTo>
                      <a:pt x="50" y="131"/>
                      <a:pt x="49" y="130"/>
                      <a:pt x="48" y="130"/>
                    </a:cubicBezTo>
                    <a:cubicBezTo>
                      <a:pt x="49" y="129"/>
                      <a:pt x="47" y="128"/>
                      <a:pt x="47" y="127"/>
                    </a:cubicBezTo>
                    <a:cubicBezTo>
                      <a:pt x="46" y="127"/>
                      <a:pt x="45" y="127"/>
                      <a:pt x="45" y="126"/>
                    </a:cubicBezTo>
                    <a:cubicBezTo>
                      <a:pt x="43" y="125"/>
                      <a:pt x="41" y="124"/>
                      <a:pt x="41" y="122"/>
                    </a:cubicBezTo>
                    <a:cubicBezTo>
                      <a:pt x="41" y="122"/>
                      <a:pt x="40" y="122"/>
                      <a:pt x="40" y="122"/>
                    </a:cubicBezTo>
                    <a:cubicBezTo>
                      <a:pt x="41" y="122"/>
                      <a:pt x="41" y="122"/>
                      <a:pt x="42" y="122"/>
                    </a:cubicBezTo>
                    <a:cubicBezTo>
                      <a:pt x="42" y="123"/>
                      <a:pt x="42" y="123"/>
                      <a:pt x="43" y="123"/>
                    </a:cubicBezTo>
                    <a:cubicBezTo>
                      <a:pt x="43" y="123"/>
                      <a:pt x="43" y="123"/>
                      <a:pt x="43" y="123"/>
                    </a:cubicBezTo>
                    <a:cubicBezTo>
                      <a:pt x="44" y="124"/>
                      <a:pt x="46" y="125"/>
                      <a:pt x="47" y="127"/>
                    </a:cubicBezTo>
                    <a:cubicBezTo>
                      <a:pt x="48" y="127"/>
                      <a:pt x="49" y="128"/>
                      <a:pt x="50" y="128"/>
                    </a:cubicBezTo>
                    <a:cubicBezTo>
                      <a:pt x="49" y="127"/>
                      <a:pt x="47" y="126"/>
                      <a:pt x="46" y="125"/>
                    </a:cubicBezTo>
                    <a:cubicBezTo>
                      <a:pt x="46" y="125"/>
                      <a:pt x="46" y="124"/>
                      <a:pt x="45" y="124"/>
                    </a:cubicBezTo>
                    <a:cubicBezTo>
                      <a:pt x="44" y="122"/>
                      <a:pt x="42" y="121"/>
                      <a:pt x="41" y="121"/>
                    </a:cubicBezTo>
                    <a:cubicBezTo>
                      <a:pt x="41" y="121"/>
                      <a:pt x="41" y="121"/>
                      <a:pt x="41" y="121"/>
                    </a:cubicBezTo>
                    <a:cubicBezTo>
                      <a:pt x="41" y="121"/>
                      <a:pt x="40" y="121"/>
                      <a:pt x="40" y="121"/>
                    </a:cubicBezTo>
                    <a:cubicBezTo>
                      <a:pt x="40" y="121"/>
                      <a:pt x="40" y="121"/>
                      <a:pt x="40" y="121"/>
                    </a:cubicBezTo>
                    <a:cubicBezTo>
                      <a:pt x="39" y="121"/>
                      <a:pt x="39" y="121"/>
                      <a:pt x="39" y="120"/>
                    </a:cubicBezTo>
                    <a:cubicBezTo>
                      <a:pt x="40" y="120"/>
                      <a:pt x="40" y="120"/>
                      <a:pt x="40" y="120"/>
                    </a:cubicBezTo>
                    <a:cubicBezTo>
                      <a:pt x="40" y="119"/>
                      <a:pt x="39" y="119"/>
                      <a:pt x="39" y="119"/>
                    </a:cubicBezTo>
                    <a:cubicBezTo>
                      <a:pt x="37" y="119"/>
                      <a:pt x="36" y="117"/>
                      <a:pt x="35" y="116"/>
                    </a:cubicBezTo>
                    <a:cubicBezTo>
                      <a:pt x="34" y="116"/>
                      <a:pt x="34" y="115"/>
                      <a:pt x="34" y="115"/>
                    </a:cubicBezTo>
                    <a:cubicBezTo>
                      <a:pt x="32" y="115"/>
                      <a:pt x="32" y="112"/>
                      <a:pt x="31" y="111"/>
                    </a:cubicBezTo>
                    <a:cubicBezTo>
                      <a:pt x="31" y="110"/>
                      <a:pt x="30" y="109"/>
                      <a:pt x="29" y="108"/>
                    </a:cubicBezTo>
                    <a:cubicBezTo>
                      <a:pt x="29" y="108"/>
                      <a:pt x="29" y="108"/>
                      <a:pt x="29" y="108"/>
                    </a:cubicBezTo>
                    <a:cubicBezTo>
                      <a:pt x="29" y="108"/>
                      <a:pt x="29" y="108"/>
                      <a:pt x="29" y="108"/>
                    </a:cubicBezTo>
                    <a:cubicBezTo>
                      <a:pt x="29" y="108"/>
                      <a:pt x="29" y="108"/>
                      <a:pt x="29" y="107"/>
                    </a:cubicBezTo>
                    <a:cubicBezTo>
                      <a:pt x="29" y="107"/>
                      <a:pt x="29" y="108"/>
                      <a:pt x="29" y="107"/>
                    </a:cubicBezTo>
                    <a:cubicBezTo>
                      <a:pt x="29" y="107"/>
                      <a:pt x="29" y="107"/>
                      <a:pt x="28" y="107"/>
                    </a:cubicBezTo>
                    <a:cubicBezTo>
                      <a:pt x="29" y="107"/>
                      <a:pt x="29" y="107"/>
                      <a:pt x="29" y="106"/>
                    </a:cubicBezTo>
                    <a:cubicBezTo>
                      <a:pt x="27" y="105"/>
                      <a:pt x="27" y="103"/>
                      <a:pt x="26" y="101"/>
                    </a:cubicBezTo>
                    <a:cubicBezTo>
                      <a:pt x="26" y="101"/>
                      <a:pt x="26" y="101"/>
                      <a:pt x="26" y="101"/>
                    </a:cubicBezTo>
                    <a:cubicBezTo>
                      <a:pt x="26" y="101"/>
                      <a:pt x="26" y="102"/>
                      <a:pt x="26" y="102"/>
                    </a:cubicBezTo>
                    <a:cubicBezTo>
                      <a:pt x="25" y="102"/>
                      <a:pt x="24" y="100"/>
                      <a:pt x="24" y="99"/>
                    </a:cubicBezTo>
                    <a:cubicBezTo>
                      <a:pt x="23" y="99"/>
                      <a:pt x="23" y="99"/>
                      <a:pt x="23" y="98"/>
                    </a:cubicBezTo>
                    <a:cubicBezTo>
                      <a:pt x="23" y="98"/>
                      <a:pt x="23" y="98"/>
                      <a:pt x="24" y="98"/>
                    </a:cubicBezTo>
                    <a:cubicBezTo>
                      <a:pt x="24" y="98"/>
                      <a:pt x="24" y="98"/>
                      <a:pt x="24" y="98"/>
                    </a:cubicBezTo>
                    <a:cubicBezTo>
                      <a:pt x="24" y="98"/>
                      <a:pt x="24" y="98"/>
                      <a:pt x="25" y="98"/>
                    </a:cubicBezTo>
                    <a:cubicBezTo>
                      <a:pt x="25" y="98"/>
                      <a:pt x="25" y="99"/>
                      <a:pt x="25" y="100"/>
                    </a:cubicBezTo>
                    <a:cubicBezTo>
                      <a:pt x="25" y="100"/>
                      <a:pt x="26" y="100"/>
                      <a:pt x="26" y="100"/>
                    </a:cubicBezTo>
                    <a:cubicBezTo>
                      <a:pt x="26" y="98"/>
                      <a:pt x="26" y="98"/>
                      <a:pt x="26" y="97"/>
                    </a:cubicBezTo>
                    <a:cubicBezTo>
                      <a:pt x="26" y="97"/>
                      <a:pt x="25" y="96"/>
                      <a:pt x="26" y="96"/>
                    </a:cubicBezTo>
                    <a:cubicBezTo>
                      <a:pt x="26" y="96"/>
                      <a:pt x="26" y="96"/>
                      <a:pt x="27" y="96"/>
                    </a:cubicBezTo>
                    <a:cubicBezTo>
                      <a:pt x="28" y="94"/>
                      <a:pt x="26" y="92"/>
                      <a:pt x="26" y="90"/>
                    </a:cubicBezTo>
                    <a:cubicBezTo>
                      <a:pt x="26" y="90"/>
                      <a:pt x="26" y="90"/>
                      <a:pt x="25" y="91"/>
                    </a:cubicBezTo>
                    <a:cubicBezTo>
                      <a:pt x="25" y="89"/>
                      <a:pt x="24" y="88"/>
                      <a:pt x="25" y="87"/>
                    </a:cubicBezTo>
                    <a:cubicBezTo>
                      <a:pt x="26" y="87"/>
                      <a:pt x="26" y="88"/>
                      <a:pt x="26" y="89"/>
                    </a:cubicBezTo>
                    <a:cubicBezTo>
                      <a:pt x="26" y="89"/>
                      <a:pt x="26" y="89"/>
                      <a:pt x="26" y="89"/>
                    </a:cubicBezTo>
                    <a:cubicBezTo>
                      <a:pt x="26" y="89"/>
                      <a:pt x="27" y="90"/>
                      <a:pt x="26" y="91"/>
                    </a:cubicBezTo>
                    <a:cubicBezTo>
                      <a:pt x="27" y="92"/>
                      <a:pt x="27" y="93"/>
                      <a:pt x="27" y="95"/>
                    </a:cubicBezTo>
                    <a:cubicBezTo>
                      <a:pt x="28" y="96"/>
                      <a:pt x="28" y="97"/>
                      <a:pt x="28" y="98"/>
                    </a:cubicBezTo>
                    <a:cubicBezTo>
                      <a:pt x="29" y="98"/>
                      <a:pt x="29" y="98"/>
                      <a:pt x="29" y="97"/>
                    </a:cubicBezTo>
                    <a:cubicBezTo>
                      <a:pt x="29" y="97"/>
                      <a:pt x="29" y="96"/>
                      <a:pt x="29" y="95"/>
                    </a:cubicBezTo>
                    <a:cubicBezTo>
                      <a:pt x="29" y="95"/>
                      <a:pt x="29" y="96"/>
                      <a:pt x="30" y="96"/>
                    </a:cubicBezTo>
                    <a:cubicBezTo>
                      <a:pt x="29" y="96"/>
                      <a:pt x="29" y="96"/>
                      <a:pt x="29" y="95"/>
                    </a:cubicBezTo>
                    <a:cubicBezTo>
                      <a:pt x="30" y="95"/>
                      <a:pt x="31" y="97"/>
                      <a:pt x="31" y="98"/>
                    </a:cubicBezTo>
                    <a:cubicBezTo>
                      <a:pt x="30" y="98"/>
                      <a:pt x="30" y="97"/>
                      <a:pt x="30" y="97"/>
                    </a:cubicBezTo>
                    <a:cubicBezTo>
                      <a:pt x="30" y="98"/>
                      <a:pt x="30" y="98"/>
                      <a:pt x="30" y="98"/>
                    </a:cubicBezTo>
                    <a:cubicBezTo>
                      <a:pt x="30" y="99"/>
                      <a:pt x="30" y="99"/>
                      <a:pt x="30" y="99"/>
                    </a:cubicBezTo>
                    <a:cubicBezTo>
                      <a:pt x="29" y="98"/>
                      <a:pt x="29" y="98"/>
                      <a:pt x="29" y="98"/>
                    </a:cubicBezTo>
                    <a:cubicBezTo>
                      <a:pt x="29" y="99"/>
                      <a:pt x="29" y="101"/>
                      <a:pt x="29" y="101"/>
                    </a:cubicBezTo>
                    <a:cubicBezTo>
                      <a:pt x="30" y="101"/>
                      <a:pt x="30" y="101"/>
                      <a:pt x="30" y="101"/>
                    </a:cubicBezTo>
                    <a:cubicBezTo>
                      <a:pt x="30" y="101"/>
                      <a:pt x="30" y="101"/>
                      <a:pt x="30" y="101"/>
                    </a:cubicBezTo>
                    <a:cubicBezTo>
                      <a:pt x="30" y="102"/>
                      <a:pt x="30" y="102"/>
                      <a:pt x="30" y="102"/>
                    </a:cubicBezTo>
                    <a:cubicBezTo>
                      <a:pt x="30" y="102"/>
                      <a:pt x="31" y="103"/>
                      <a:pt x="31" y="103"/>
                    </a:cubicBezTo>
                    <a:cubicBezTo>
                      <a:pt x="31" y="101"/>
                      <a:pt x="30" y="100"/>
                      <a:pt x="31" y="99"/>
                    </a:cubicBezTo>
                    <a:cubicBezTo>
                      <a:pt x="31" y="100"/>
                      <a:pt x="31" y="101"/>
                      <a:pt x="32" y="102"/>
                    </a:cubicBezTo>
                    <a:cubicBezTo>
                      <a:pt x="33" y="101"/>
                      <a:pt x="31" y="99"/>
                      <a:pt x="32" y="99"/>
                    </a:cubicBezTo>
                    <a:cubicBezTo>
                      <a:pt x="32" y="99"/>
                      <a:pt x="33" y="100"/>
                      <a:pt x="33" y="101"/>
                    </a:cubicBezTo>
                    <a:cubicBezTo>
                      <a:pt x="33" y="101"/>
                      <a:pt x="33" y="101"/>
                      <a:pt x="32" y="101"/>
                    </a:cubicBezTo>
                    <a:cubicBezTo>
                      <a:pt x="32" y="101"/>
                      <a:pt x="33" y="102"/>
                      <a:pt x="33" y="102"/>
                    </a:cubicBezTo>
                    <a:cubicBezTo>
                      <a:pt x="32" y="102"/>
                      <a:pt x="32" y="103"/>
                      <a:pt x="32" y="103"/>
                    </a:cubicBezTo>
                    <a:cubicBezTo>
                      <a:pt x="33" y="103"/>
                      <a:pt x="33" y="103"/>
                      <a:pt x="34" y="104"/>
                    </a:cubicBezTo>
                    <a:cubicBezTo>
                      <a:pt x="33" y="104"/>
                      <a:pt x="33" y="104"/>
                      <a:pt x="33" y="103"/>
                    </a:cubicBezTo>
                    <a:cubicBezTo>
                      <a:pt x="33" y="104"/>
                      <a:pt x="33" y="104"/>
                      <a:pt x="33" y="104"/>
                    </a:cubicBezTo>
                    <a:cubicBezTo>
                      <a:pt x="34" y="105"/>
                      <a:pt x="35" y="107"/>
                      <a:pt x="36" y="108"/>
                    </a:cubicBezTo>
                    <a:cubicBezTo>
                      <a:pt x="36" y="108"/>
                      <a:pt x="36" y="107"/>
                      <a:pt x="36" y="107"/>
                    </a:cubicBezTo>
                    <a:cubicBezTo>
                      <a:pt x="37" y="108"/>
                      <a:pt x="37" y="108"/>
                      <a:pt x="37" y="109"/>
                    </a:cubicBezTo>
                    <a:cubicBezTo>
                      <a:pt x="37" y="109"/>
                      <a:pt x="37" y="110"/>
                      <a:pt x="38" y="110"/>
                    </a:cubicBezTo>
                    <a:cubicBezTo>
                      <a:pt x="37" y="110"/>
                      <a:pt x="37" y="110"/>
                      <a:pt x="37" y="110"/>
                    </a:cubicBezTo>
                    <a:cubicBezTo>
                      <a:pt x="38" y="111"/>
                      <a:pt x="40" y="113"/>
                      <a:pt x="38" y="114"/>
                    </a:cubicBezTo>
                    <a:cubicBezTo>
                      <a:pt x="38" y="113"/>
                      <a:pt x="37" y="112"/>
                      <a:pt x="37" y="111"/>
                    </a:cubicBezTo>
                    <a:cubicBezTo>
                      <a:pt x="37" y="111"/>
                      <a:pt x="37" y="111"/>
                      <a:pt x="37" y="110"/>
                    </a:cubicBezTo>
                    <a:cubicBezTo>
                      <a:pt x="37" y="110"/>
                      <a:pt x="36" y="110"/>
                      <a:pt x="36" y="110"/>
                    </a:cubicBezTo>
                    <a:cubicBezTo>
                      <a:pt x="36" y="109"/>
                      <a:pt x="35" y="109"/>
                      <a:pt x="35" y="108"/>
                    </a:cubicBezTo>
                    <a:cubicBezTo>
                      <a:pt x="33" y="108"/>
                      <a:pt x="32" y="106"/>
                      <a:pt x="31" y="106"/>
                    </a:cubicBezTo>
                    <a:cubicBezTo>
                      <a:pt x="31" y="106"/>
                      <a:pt x="32" y="107"/>
                      <a:pt x="32" y="107"/>
                    </a:cubicBezTo>
                    <a:cubicBezTo>
                      <a:pt x="32" y="108"/>
                      <a:pt x="32" y="108"/>
                      <a:pt x="33" y="109"/>
                    </a:cubicBezTo>
                    <a:cubicBezTo>
                      <a:pt x="32" y="109"/>
                      <a:pt x="33" y="110"/>
                      <a:pt x="33" y="110"/>
                    </a:cubicBezTo>
                    <a:cubicBezTo>
                      <a:pt x="33" y="110"/>
                      <a:pt x="33" y="110"/>
                      <a:pt x="34" y="110"/>
                    </a:cubicBezTo>
                    <a:cubicBezTo>
                      <a:pt x="34" y="110"/>
                      <a:pt x="34" y="110"/>
                      <a:pt x="34" y="111"/>
                    </a:cubicBezTo>
                    <a:cubicBezTo>
                      <a:pt x="34" y="110"/>
                      <a:pt x="34" y="111"/>
                      <a:pt x="35" y="111"/>
                    </a:cubicBezTo>
                    <a:cubicBezTo>
                      <a:pt x="35" y="111"/>
                      <a:pt x="35" y="112"/>
                      <a:pt x="35" y="112"/>
                    </a:cubicBezTo>
                    <a:cubicBezTo>
                      <a:pt x="35" y="112"/>
                      <a:pt x="36" y="112"/>
                      <a:pt x="36" y="112"/>
                    </a:cubicBezTo>
                    <a:cubicBezTo>
                      <a:pt x="37" y="112"/>
                      <a:pt x="37" y="113"/>
                      <a:pt x="36" y="113"/>
                    </a:cubicBezTo>
                    <a:cubicBezTo>
                      <a:pt x="37" y="113"/>
                      <a:pt x="37" y="113"/>
                      <a:pt x="37" y="114"/>
                    </a:cubicBezTo>
                    <a:cubicBezTo>
                      <a:pt x="37" y="114"/>
                      <a:pt x="37" y="114"/>
                      <a:pt x="36" y="114"/>
                    </a:cubicBezTo>
                    <a:cubicBezTo>
                      <a:pt x="37" y="114"/>
                      <a:pt x="37" y="115"/>
                      <a:pt x="37" y="115"/>
                    </a:cubicBezTo>
                    <a:cubicBezTo>
                      <a:pt x="38" y="116"/>
                      <a:pt x="39" y="116"/>
                      <a:pt x="39" y="117"/>
                    </a:cubicBezTo>
                    <a:cubicBezTo>
                      <a:pt x="39" y="117"/>
                      <a:pt x="39" y="118"/>
                      <a:pt x="39" y="118"/>
                    </a:cubicBezTo>
                    <a:cubicBezTo>
                      <a:pt x="39" y="118"/>
                      <a:pt x="40" y="118"/>
                      <a:pt x="40" y="119"/>
                    </a:cubicBezTo>
                    <a:cubicBezTo>
                      <a:pt x="40" y="119"/>
                      <a:pt x="41" y="119"/>
                      <a:pt x="41" y="119"/>
                    </a:cubicBezTo>
                    <a:cubicBezTo>
                      <a:pt x="41" y="119"/>
                      <a:pt x="42" y="120"/>
                      <a:pt x="43" y="121"/>
                    </a:cubicBezTo>
                    <a:cubicBezTo>
                      <a:pt x="44" y="121"/>
                      <a:pt x="45" y="122"/>
                      <a:pt x="46" y="123"/>
                    </a:cubicBezTo>
                    <a:cubicBezTo>
                      <a:pt x="46" y="123"/>
                      <a:pt x="46" y="123"/>
                      <a:pt x="47" y="124"/>
                    </a:cubicBezTo>
                    <a:cubicBezTo>
                      <a:pt x="47" y="124"/>
                      <a:pt x="46" y="124"/>
                      <a:pt x="46" y="124"/>
                    </a:cubicBezTo>
                    <a:cubicBezTo>
                      <a:pt x="47" y="124"/>
                      <a:pt x="46" y="124"/>
                      <a:pt x="47" y="124"/>
                    </a:cubicBezTo>
                    <a:cubicBezTo>
                      <a:pt x="47" y="124"/>
                      <a:pt x="47" y="124"/>
                      <a:pt x="47" y="124"/>
                    </a:cubicBezTo>
                    <a:cubicBezTo>
                      <a:pt x="47" y="125"/>
                      <a:pt x="47" y="124"/>
                      <a:pt x="47" y="124"/>
                    </a:cubicBezTo>
                    <a:cubicBezTo>
                      <a:pt x="47" y="124"/>
                      <a:pt x="47" y="125"/>
                      <a:pt x="47" y="125"/>
                    </a:cubicBezTo>
                    <a:cubicBezTo>
                      <a:pt x="47" y="125"/>
                      <a:pt x="48" y="125"/>
                      <a:pt x="48" y="125"/>
                    </a:cubicBezTo>
                    <a:cubicBezTo>
                      <a:pt x="48" y="124"/>
                      <a:pt x="47" y="124"/>
                      <a:pt x="47" y="123"/>
                    </a:cubicBezTo>
                    <a:cubicBezTo>
                      <a:pt x="48" y="123"/>
                      <a:pt x="48" y="125"/>
                      <a:pt x="50" y="125"/>
                    </a:cubicBezTo>
                    <a:cubicBezTo>
                      <a:pt x="50" y="124"/>
                      <a:pt x="49" y="124"/>
                      <a:pt x="49" y="123"/>
                    </a:cubicBezTo>
                    <a:cubicBezTo>
                      <a:pt x="48" y="122"/>
                      <a:pt x="46" y="122"/>
                      <a:pt x="45" y="121"/>
                    </a:cubicBezTo>
                    <a:cubicBezTo>
                      <a:pt x="44" y="120"/>
                      <a:pt x="42" y="119"/>
                      <a:pt x="43" y="117"/>
                    </a:cubicBezTo>
                    <a:cubicBezTo>
                      <a:pt x="44" y="118"/>
                      <a:pt x="44" y="119"/>
                      <a:pt x="45" y="119"/>
                    </a:cubicBezTo>
                    <a:cubicBezTo>
                      <a:pt x="45" y="120"/>
                      <a:pt x="45" y="120"/>
                      <a:pt x="45" y="120"/>
                    </a:cubicBezTo>
                    <a:cubicBezTo>
                      <a:pt x="47" y="120"/>
                      <a:pt x="47" y="122"/>
                      <a:pt x="49" y="122"/>
                    </a:cubicBezTo>
                    <a:cubicBezTo>
                      <a:pt x="50" y="123"/>
                      <a:pt x="52" y="123"/>
                      <a:pt x="52" y="125"/>
                    </a:cubicBezTo>
                    <a:cubicBezTo>
                      <a:pt x="54" y="125"/>
                      <a:pt x="55" y="126"/>
                      <a:pt x="57" y="126"/>
                    </a:cubicBezTo>
                    <a:cubicBezTo>
                      <a:pt x="57" y="126"/>
                      <a:pt x="57" y="126"/>
                      <a:pt x="57" y="126"/>
                    </a:cubicBezTo>
                    <a:cubicBezTo>
                      <a:pt x="59" y="127"/>
                      <a:pt x="61" y="127"/>
                      <a:pt x="62" y="128"/>
                    </a:cubicBezTo>
                    <a:cubicBezTo>
                      <a:pt x="61" y="129"/>
                      <a:pt x="59" y="127"/>
                      <a:pt x="59" y="128"/>
                    </a:cubicBezTo>
                    <a:cubicBezTo>
                      <a:pt x="59" y="128"/>
                      <a:pt x="59" y="128"/>
                      <a:pt x="59" y="128"/>
                    </a:cubicBezTo>
                    <a:cubicBezTo>
                      <a:pt x="59" y="129"/>
                      <a:pt x="57" y="128"/>
                      <a:pt x="57" y="129"/>
                    </a:cubicBezTo>
                    <a:cubicBezTo>
                      <a:pt x="57" y="129"/>
                      <a:pt x="58" y="129"/>
                      <a:pt x="58" y="129"/>
                    </a:cubicBezTo>
                    <a:cubicBezTo>
                      <a:pt x="58" y="129"/>
                      <a:pt x="58" y="130"/>
                      <a:pt x="58" y="129"/>
                    </a:cubicBezTo>
                    <a:cubicBezTo>
                      <a:pt x="58" y="130"/>
                      <a:pt x="59" y="130"/>
                      <a:pt x="59" y="130"/>
                    </a:cubicBezTo>
                    <a:cubicBezTo>
                      <a:pt x="59" y="130"/>
                      <a:pt x="59" y="130"/>
                      <a:pt x="59" y="129"/>
                    </a:cubicBezTo>
                    <a:cubicBezTo>
                      <a:pt x="60" y="130"/>
                      <a:pt x="60" y="130"/>
                      <a:pt x="61" y="130"/>
                    </a:cubicBezTo>
                    <a:cubicBezTo>
                      <a:pt x="62" y="131"/>
                      <a:pt x="65" y="131"/>
                      <a:pt x="66" y="130"/>
                    </a:cubicBezTo>
                    <a:cubicBezTo>
                      <a:pt x="66" y="128"/>
                      <a:pt x="63" y="129"/>
                      <a:pt x="62" y="128"/>
                    </a:cubicBezTo>
                    <a:cubicBezTo>
                      <a:pt x="63" y="128"/>
                      <a:pt x="64" y="128"/>
                      <a:pt x="66" y="128"/>
                    </a:cubicBezTo>
                    <a:cubicBezTo>
                      <a:pt x="66" y="127"/>
                      <a:pt x="67" y="128"/>
                      <a:pt x="68" y="128"/>
                    </a:cubicBezTo>
                    <a:cubicBezTo>
                      <a:pt x="68" y="129"/>
                      <a:pt x="68" y="129"/>
                      <a:pt x="68" y="129"/>
                    </a:cubicBezTo>
                    <a:cubicBezTo>
                      <a:pt x="68" y="129"/>
                      <a:pt x="69" y="129"/>
                      <a:pt x="69" y="129"/>
                    </a:cubicBezTo>
                    <a:cubicBezTo>
                      <a:pt x="69" y="129"/>
                      <a:pt x="69" y="129"/>
                      <a:pt x="69" y="129"/>
                    </a:cubicBezTo>
                    <a:cubicBezTo>
                      <a:pt x="69" y="130"/>
                      <a:pt x="70" y="130"/>
                      <a:pt x="70" y="130"/>
                    </a:cubicBezTo>
                    <a:cubicBezTo>
                      <a:pt x="70" y="130"/>
                      <a:pt x="70" y="130"/>
                      <a:pt x="70" y="130"/>
                    </a:cubicBezTo>
                    <a:cubicBezTo>
                      <a:pt x="70" y="130"/>
                      <a:pt x="71" y="130"/>
                      <a:pt x="70" y="130"/>
                    </a:cubicBezTo>
                    <a:cubicBezTo>
                      <a:pt x="70" y="130"/>
                      <a:pt x="70" y="130"/>
                      <a:pt x="69" y="130"/>
                    </a:cubicBezTo>
                    <a:cubicBezTo>
                      <a:pt x="69" y="130"/>
                      <a:pt x="68" y="130"/>
                      <a:pt x="68" y="130"/>
                    </a:cubicBezTo>
                    <a:cubicBezTo>
                      <a:pt x="68" y="130"/>
                      <a:pt x="68" y="130"/>
                      <a:pt x="69" y="131"/>
                    </a:cubicBezTo>
                    <a:cubicBezTo>
                      <a:pt x="69" y="130"/>
                      <a:pt x="70" y="131"/>
                      <a:pt x="69" y="131"/>
                    </a:cubicBezTo>
                    <a:cubicBezTo>
                      <a:pt x="70" y="132"/>
                      <a:pt x="70" y="132"/>
                      <a:pt x="70" y="133"/>
                    </a:cubicBezTo>
                    <a:cubicBezTo>
                      <a:pt x="71" y="133"/>
                      <a:pt x="72" y="133"/>
                      <a:pt x="73" y="133"/>
                    </a:cubicBezTo>
                    <a:cubicBezTo>
                      <a:pt x="73" y="132"/>
                      <a:pt x="73" y="132"/>
                      <a:pt x="73" y="132"/>
                    </a:cubicBezTo>
                    <a:cubicBezTo>
                      <a:pt x="73" y="132"/>
                      <a:pt x="73" y="132"/>
                      <a:pt x="73" y="131"/>
                    </a:cubicBezTo>
                    <a:cubicBezTo>
                      <a:pt x="73" y="132"/>
                      <a:pt x="72" y="131"/>
                      <a:pt x="71" y="132"/>
                    </a:cubicBezTo>
                    <a:cubicBezTo>
                      <a:pt x="71" y="132"/>
                      <a:pt x="71" y="131"/>
                      <a:pt x="71" y="131"/>
                    </a:cubicBezTo>
                    <a:cubicBezTo>
                      <a:pt x="72" y="131"/>
                      <a:pt x="72" y="130"/>
                      <a:pt x="73" y="131"/>
                    </a:cubicBezTo>
                    <a:cubicBezTo>
                      <a:pt x="73" y="130"/>
                      <a:pt x="74" y="131"/>
                      <a:pt x="75" y="131"/>
                    </a:cubicBezTo>
                    <a:cubicBezTo>
                      <a:pt x="75" y="130"/>
                      <a:pt x="75" y="130"/>
                      <a:pt x="76" y="130"/>
                    </a:cubicBezTo>
                    <a:cubicBezTo>
                      <a:pt x="77" y="130"/>
                      <a:pt x="78" y="129"/>
                      <a:pt x="79" y="129"/>
                    </a:cubicBezTo>
                    <a:cubicBezTo>
                      <a:pt x="79" y="129"/>
                      <a:pt x="79" y="129"/>
                      <a:pt x="79" y="129"/>
                    </a:cubicBezTo>
                    <a:cubicBezTo>
                      <a:pt x="78" y="129"/>
                      <a:pt x="76" y="129"/>
                      <a:pt x="76" y="128"/>
                    </a:cubicBezTo>
                    <a:cubicBezTo>
                      <a:pt x="75" y="128"/>
                      <a:pt x="73" y="128"/>
                      <a:pt x="73" y="128"/>
                    </a:cubicBezTo>
                    <a:cubicBezTo>
                      <a:pt x="73" y="127"/>
                      <a:pt x="75" y="127"/>
                      <a:pt x="75" y="127"/>
                    </a:cubicBezTo>
                    <a:cubicBezTo>
                      <a:pt x="76" y="126"/>
                      <a:pt x="78" y="127"/>
                      <a:pt x="78" y="127"/>
                    </a:cubicBezTo>
                    <a:cubicBezTo>
                      <a:pt x="78" y="126"/>
                      <a:pt x="78" y="126"/>
                      <a:pt x="78" y="126"/>
                    </a:cubicBezTo>
                    <a:cubicBezTo>
                      <a:pt x="76" y="124"/>
                      <a:pt x="72" y="127"/>
                      <a:pt x="70" y="126"/>
                    </a:cubicBezTo>
                    <a:cubicBezTo>
                      <a:pt x="70" y="125"/>
                      <a:pt x="70" y="125"/>
                      <a:pt x="70" y="125"/>
                    </a:cubicBezTo>
                    <a:cubicBezTo>
                      <a:pt x="71" y="125"/>
                      <a:pt x="71" y="125"/>
                      <a:pt x="72" y="125"/>
                    </a:cubicBezTo>
                    <a:cubicBezTo>
                      <a:pt x="73" y="125"/>
                      <a:pt x="75" y="125"/>
                      <a:pt x="76" y="124"/>
                    </a:cubicBezTo>
                    <a:cubicBezTo>
                      <a:pt x="76" y="124"/>
                      <a:pt x="76" y="124"/>
                      <a:pt x="76" y="123"/>
                    </a:cubicBezTo>
                    <a:cubicBezTo>
                      <a:pt x="79" y="122"/>
                      <a:pt x="82" y="122"/>
                      <a:pt x="85" y="120"/>
                    </a:cubicBezTo>
                    <a:cubicBezTo>
                      <a:pt x="84" y="120"/>
                      <a:pt x="84" y="120"/>
                      <a:pt x="84" y="120"/>
                    </a:cubicBezTo>
                    <a:cubicBezTo>
                      <a:pt x="82" y="120"/>
                      <a:pt x="80" y="122"/>
                      <a:pt x="78" y="121"/>
                    </a:cubicBezTo>
                    <a:cubicBezTo>
                      <a:pt x="76" y="122"/>
                      <a:pt x="75" y="121"/>
                      <a:pt x="73" y="122"/>
                    </a:cubicBezTo>
                    <a:cubicBezTo>
                      <a:pt x="73" y="121"/>
                      <a:pt x="73" y="121"/>
                      <a:pt x="73" y="121"/>
                    </a:cubicBezTo>
                    <a:cubicBezTo>
                      <a:pt x="72" y="121"/>
                      <a:pt x="71" y="121"/>
                      <a:pt x="70" y="121"/>
                    </a:cubicBezTo>
                    <a:cubicBezTo>
                      <a:pt x="70" y="121"/>
                      <a:pt x="71" y="121"/>
                      <a:pt x="72" y="120"/>
                    </a:cubicBezTo>
                    <a:cubicBezTo>
                      <a:pt x="72" y="120"/>
                      <a:pt x="72" y="120"/>
                      <a:pt x="72" y="120"/>
                    </a:cubicBezTo>
                    <a:cubicBezTo>
                      <a:pt x="72" y="120"/>
                      <a:pt x="73" y="120"/>
                      <a:pt x="73" y="120"/>
                    </a:cubicBezTo>
                    <a:cubicBezTo>
                      <a:pt x="74" y="120"/>
                      <a:pt x="75" y="120"/>
                      <a:pt x="75" y="120"/>
                    </a:cubicBezTo>
                    <a:cubicBezTo>
                      <a:pt x="77" y="120"/>
                      <a:pt x="78" y="120"/>
                      <a:pt x="79" y="119"/>
                    </a:cubicBezTo>
                    <a:cubicBezTo>
                      <a:pt x="80" y="119"/>
                      <a:pt x="80" y="119"/>
                      <a:pt x="80" y="119"/>
                    </a:cubicBezTo>
                    <a:cubicBezTo>
                      <a:pt x="81" y="119"/>
                      <a:pt x="81" y="119"/>
                      <a:pt x="81" y="119"/>
                    </a:cubicBezTo>
                    <a:cubicBezTo>
                      <a:pt x="81" y="119"/>
                      <a:pt x="81" y="118"/>
                      <a:pt x="81" y="118"/>
                    </a:cubicBezTo>
                    <a:cubicBezTo>
                      <a:pt x="81" y="118"/>
                      <a:pt x="81" y="118"/>
                      <a:pt x="82" y="118"/>
                    </a:cubicBezTo>
                    <a:cubicBezTo>
                      <a:pt x="82" y="117"/>
                      <a:pt x="81" y="118"/>
                      <a:pt x="80" y="118"/>
                    </a:cubicBezTo>
                    <a:cubicBezTo>
                      <a:pt x="79" y="116"/>
                      <a:pt x="83" y="116"/>
                      <a:pt x="84" y="116"/>
                    </a:cubicBezTo>
                    <a:cubicBezTo>
                      <a:pt x="84" y="114"/>
                      <a:pt x="86" y="113"/>
                      <a:pt x="87" y="113"/>
                    </a:cubicBezTo>
                    <a:cubicBezTo>
                      <a:pt x="87" y="114"/>
                      <a:pt x="86" y="115"/>
                      <a:pt x="85" y="115"/>
                    </a:cubicBezTo>
                    <a:cubicBezTo>
                      <a:pt x="86" y="115"/>
                      <a:pt x="87" y="115"/>
                      <a:pt x="88" y="114"/>
                    </a:cubicBezTo>
                    <a:cubicBezTo>
                      <a:pt x="88" y="114"/>
                      <a:pt x="87" y="114"/>
                      <a:pt x="88" y="114"/>
                    </a:cubicBezTo>
                    <a:cubicBezTo>
                      <a:pt x="88" y="114"/>
                      <a:pt x="88" y="114"/>
                      <a:pt x="88" y="113"/>
                    </a:cubicBezTo>
                    <a:cubicBezTo>
                      <a:pt x="88" y="113"/>
                      <a:pt x="88" y="114"/>
                      <a:pt x="89" y="114"/>
                    </a:cubicBezTo>
                    <a:cubicBezTo>
                      <a:pt x="89" y="113"/>
                      <a:pt x="89" y="113"/>
                      <a:pt x="89" y="113"/>
                    </a:cubicBezTo>
                    <a:cubicBezTo>
                      <a:pt x="89" y="113"/>
                      <a:pt x="89" y="112"/>
                      <a:pt x="88" y="112"/>
                    </a:cubicBezTo>
                    <a:cubicBezTo>
                      <a:pt x="88" y="113"/>
                      <a:pt x="88" y="113"/>
                      <a:pt x="88" y="113"/>
                    </a:cubicBezTo>
                    <a:cubicBezTo>
                      <a:pt x="88" y="113"/>
                      <a:pt x="88" y="112"/>
                      <a:pt x="88" y="112"/>
                    </a:cubicBezTo>
                    <a:cubicBezTo>
                      <a:pt x="90" y="110"/>
                      <a:pt x="92" y="108"/>
                      <a:pt x="94" y="106"/>
                    </a:cubicBezTo>
                    <a:cubicBezTo>
                      <a:pt x="94" y="106"/>
                      <a:pt x="95" y="105"/>
                      <a:pt x="95" y="105"/>
                    </a:cubicBezTo>
                    <a:cubicBezTo>
                      <a:pt x="95" y="106"/>
                      <a:pt x="94" y="106"/>
                      <a:pt x="94" y="106"/>
                    </a:cubicBezTo>
                    <a:cubicBezTo>
                      <a:pt x="94" y="107"/>
                      <a:pt x="94" y="108"/>
                      <a:pt x="93" y="108"/>
                    </a:cubicBezTo>
                    <a:cubicBezTo>
                      <a:pt x="93" y="109"/>
                      <a:pt x="93" y="109"/>
                      <a:pt x="93" y="109"/>
                    </a:cubicBezTo>
                    <a:cubicBezTo>
                      <a:pt x="93" y="109"/>
                      <a:pt x="92" y="109"/>
                      <a:pt x="92" y="109"/>
                    </a:cubicBezTo>
                    <a:cubicBezTo>
                      <a:pt x="92" y="110"/>
                      <a:pt x="92" y="111"/>
                      <a:pt x="91" y="111"/>
                    </a:cubicBezTo>
                    <a:cubicBezTo>
                      <a:pt x="91" y="112"/>
                      <a:pt x="90" y="112"/>
                      <a:pt x="90" y="113"/>
                    </a:cubicBezTo>
                    <a:cubicBezTo>
                      <a:pt x="89" y="113"/>
                      <a:pt x="90" y="115"/>
                      <a:pt x="88" y="115"/>
                    </a:cubicBezTo>
                    <a:cubicBezTo>
                      <a:pt x="87" y="116"/>
                      <a:pt x="84" y="117"/>
                      <a:pt x="82" y="118"/>
                    </a:cubicBezTo>
                    <a:cubicBezTo>
                      <a:pt x="83" y="118"/>
                      <a:pt x="83" y="117"/>
                      <a:pt x="84" y="117"/>
                    </a:cubicBezTo>
                    <a:cubicBezTo>
                      <a:pt x="84" y="118"/>
                      <a:pt x="85" y="118"/>
                      <a:pt x="84" y="118"/>
                    </a:cubicBezTo>
                    <a:cubicBezTo>
                      <a:pt x="85" y="118"/>
                      <a:pt x="86" y="118"/>
                      <a:pt x="86" y="117"/>
                    </a:cubicBezTo>
                    <a:cubicBezTo>
                      <a:pt x="88" y="117"/>
                      <a:pt x="88" y="116"/>
                      <a:pt x="90" y="116"/>
                    </a:cubicBezTo>
                    <a:cubicBezTo>
                      <a:pt x="91" y="115"/>
                      <a:pt x="91" y="115"/>
                      <a:pt x="91" y="115"/>
                    </a:cubicBezTo>
                    <a:cubicBezTo>
                      <a:pt x="92" y="114"/>
                      <a:pt x="92" y="114"/>
                      <a:pt x="93" y="113"/>
                    </a:cubicBezTo>
                    <a:cubicBezTo>
                      <a:pt x="92" y="113"/>
                      <a:pt x="93" y="113"/>
                      <a:pt x="93" y="112"/>
                    </a:cubicBezTo>
                    <a:cubicBezTo>
                      <a:pt x="93" y="111"/>
                      <a:pt x="94" y="111"/>
                      <a:pt x="94" y="111"/>
                    </a:cubicBezTo>
                    <a:cubicBezTo>
                      <a:pt x="94" y="111"/>
                      <a:pt x="93" y="110"/>
                      <a:pt x="94" y="110"/>
                    </a:cubicBezTo>
                    <a:cubicBezTo>
                      <a:pt x="94" y="110"/>
                      <a:pt x="94" y="110"/>
                      <a:pt x="94" y="110"/>
                    </a:cubicBezTo>
                    <a:cubicBezTo>
                      <a:pt x="95" y="110"/>
                      <a:pt x="93" y="112"/>
                      <a:pt x="95" y="112"/>
                    </a:cubicBezTo>
                    <a:cubicBezTo>
                      <a:pt x="95" y="112"/>
                      <a:pt x="95" y="112"/>
                      <a:pt x="95" y="111"/>
                    </a:cubicBezTo>
                    <a:cubicBezTo>
                      <a:pt x="95" y="111"/>
                      <a:pt x="95" y="110"/>
                      <a:pt x="96" y="110"/>
                    </a:cubicBezTo>
                    <a:cubicBezTo>
                      <a:pt x="96" y="110"/>
                      <a:pt x="96" y="111"/>
                      <a:pt x="97" y="111"/>
                    </a:cubicBezTo>
                    <a:cubicBezTo>
                      <a:pt x="97" y="110"/>
                      <a:pt x="97" y="109"/>
                      <a:pt x="97" y="109"/>
                    </a:cubicBezTo>
                    <a:cubicBezTo>
                      <a:pt x="97" y="109"/>
                      <a:pt x="97" y="109"/>
                      <a:pt x="97" y="109"/>
                    </a:cubicBezTo>
                    <a:cubicBezTo>
                      <a:pt x="98" y="108"/>
                      <a:pt x="98" y="108"/>
                      <a:pt x="99" y="108"/>
                    </a:cubicBezTo>
                    <a:cubicBezTo>
                      <a:pt x="99" y="107"/>
                      <a:pt x="99" y="106"/>
                      <a:pt x="101" y="106"/>
                    </a:cubicBezTo>
                    <a:cubicBezTo>
                      <a:pt x="101" y="107"/>
                      <a:pt x="100" y="107"/>
                      <a:pt x="100" y="108"/>
                    </a:cubicBezTo>
                    <a:cubicBezTo>
                      <a:pt x="100" y="108"/>
                      <a:pt x="100" y="108"/>
                      <a:pt x="101" y="108"/>
                    </a:cubicBezTo>
                    <a:cubicBezTo>
                      <a:pt x="101" y="108"/>
                      <a:pt x="101" y="109"/>
                      <a:pt x="100" y="109"/>
                    </a:cubicBezTo>
                    <a:cubicBezTo>
                      <a:pt x="99" y="110"/>
                      <a:pt x="99" y="109"/>
                      <a:pt x="98" y="109"/>
                    </a:cubicBezTo>
                    <a:cubicBezTo>
                      <a:pt x="98" y="110"/>
                      <a:pt x="99" y="110"/>
                      <a:pt x="99" y="110"/>
                    </a:cubicBezTo>
                    <a:cubicBezTo>
                      <a:pt x="99" y="110"/>
                      <a:pt x="100" y="110"/>
                      <a:pt x="100" y="111"/>
                    </a:cubicBezTo>
                    <a:cubicBezTo>
                      <a:pt x="99" y="111"/>
                      <a:pt x="99" y="112"/>
                      <a:pt x="98" y="112"/>
                    </a:cubicBezTo>
                    <a:cubicBezTo>
                      <a:pt x="98" y="112"/>
                      <a:pt x="98" y="113"/>
                      <a:pt x="98" y="113"/>
                    </a:cubicBezTo>
                    <a:cubicBezTo>
                      <a:pt x="97" y="113"/>
                      <a:pt x="97" y="113"/>
                      <a:pt x="96" y="113"/>
                    </a:cubicBezTo>
                    <a:cubicBezTo>
                      <a:pt x="95" y="113"/>
                      <a:pt x="95" y="114"/>
                      <a:pt x="96" y="114"/>
                    </a:cubicBezTo>
                    <a:cubicBezTo>
                      <a:pt x="95" y="115"/>
                      <a:pt x="94" y="117"/>
                      <a:pt x="92" y="118"/>
                    </a:cubicBezTo>
                    <a:cubicBezTo>
                      <a:pt x="92" y="118"/>
                      <a:pt x="93" y="118"/>
                      <a:pt x="93" y="119"/>
                    </a:cubicBezTo>
                    <a:cubicBezTo>
                      <a:pt x="93" y="119"/>
                      <a:pt x="93" y="118"/>
                      <a:pt x="94" y="118"/>
                    </a:cubicBezTo>
                    <a:cubicBezTo>
                      <a:pt x="94" y="119"/>
                      <a:pt x="93" y="119"/>
                      <a:pt x="93" y="120"/>
                    </a:cubicBezTo>
                    <a:cubicBezTo>
                      <a:pt x="92" y="121"/>
                      <a:pt x="91" y="122"/>
                      <a:pt x="90" y="123"/>
                    </a:cubicBezTo>
                    <a:cubicBezTo>
                      <a:pt x="88" y="123"/>
                      <a:pt x="87" y="124"/>
                      <a:pt x="86" y="125"/>
                    </a:cubicBezTo>
                    <a:cubicBezTo>
                      <a:pt x="85" y="124"/>
                      <a:pt x="84" y="125"/>
                      <a:pt x="84" y="126"/>
                    </a:cubicBezTo>
                    <a:cubicBezTo>
                      <a:pt x="83" y="125"/>
                      <a:pt x="83" y="125"/>
                      <a:pt x="82" y="125"/>
                    </a:cubicBezTo>
                    <a:cubicBezTo>
                      <a:pt x="82" y="125"/>
                      <a:pt x="82" y="125"/>
                      <a:pt x="82" y="126"/>
                    </a:cubicBezTo>
                    <a:cubicBezTo>
                      <a:pt x="82" y="126"/>
                      <a:pt x="83" y="126"/>
                      <a:pt x="84" y="126"/>
                    </a:cubicBezTo>
                    <a:cubicBezTo>
                      <a:pt x="83" y="127"/>
                      <a:pt x="81" y="127"/>
                      <a:pt x="80" y="128"/>
                    </a:cubicBezTo>
                    <a:cubicBezTo>
                      <a:pt x="81" y="128"/>
                      <a:pt x="81" y="128"/>
                      <a:pt x="82" y="128"/>
                    </a:cubicBezTo>
                    <a:cubicBezTo>
                      <a:pt x="82" y="128"/>
                      <a:pt x="82" y="128"/>
                      <a:pt x="83" y="128"/>
                    </a:cubicBezTo>
                    <a:cubicBezTo>
                      <a:pt x="85" y="128"/>
                      <a:pt x="87" y="128"/>
                      <a:pt x="88" y="126"/>
                    </a:cubicBezTo>
                    <a:cubicBezTo>
                      <a:pt x="87" y="126"/>
                      <a:pt x="87" y="126"/>
                      <a:pt x="87" y="126"/>
                    </a:cubicBezTo>
                    <a:cubicBezTo>
                      <a:pt x="87" y="125"/>
                      <a:pt x="88" y="125"/>
                      <a:pt x="89" y="125"/>
                    </a:cubicBezTo>
                    <a:cubicBezTo>
                      <a:pt x="89" y="125"/>
                      <a:pt x="89" y="125"/>
                      <a:pt x="89" y="125"/>
                    </a:cubicBezTo>
                    <a:cubicBezTo>
                      <a:pt x="89" y="124"/>
                      <a:pt x="89" y="125"/>
                      <a:pt x="89" y="125"/>
                    </a:cubicBezTo>
                    <a:cubicBezTo>
                      <a:pt x="90" y="125"/>
                      <a:pt x="90" y="125"/>
                      <a:pt x="90" y="125"/>
                    </a:cubicBezTo>
                    <a:cubicBezTo>
                      <a:pt x="90" y="124"/>
                      <a:pt x="91" y="124"/>
                      <a:pt x="92" y="123"/>
                    </a:cubicBezTo>
                    <a:cubicBezTo>
                      <a:pt x="92" y="123"/>
                      <a:pt x="92" y="124"/>
                      <a:pt x="92" y="124"/>
                    </a:cubicBezTo>
                    <a:cubicBezTo>
                      <a:pt x="92" y="122"/>
                      <a:pt x="96" y="122"/>
                      <a:pt x="96" y="120"/>
                    </a:cubicBezTo>
                    <a:cubicBezTo>
                      <a:pt x="96" y="120"/>
                      <a:pt x="95" y="120"/>
                      <a:pt x="95" y="120"/>
                    </a:cubicBezTo>
                    <a:cubicBezTo>
                      <a:pt x="95" y="120"/>
                      <a:pt x="96" y="119"/>
                      <a:pt x="95" y="119"/>
                    </a:cubicBezTo>
                    <a:cubicBezTo>
                      <a:pt x="95" y="119"/>
                      <a:pt x="95" y="119"/>
                      <a:pt x="94" y="119"/>
                    </a:cubicBezTo>
                    <a:cubicBezTo>
                      <a:pt x="95" y="119"/>
                      <a:pt x="94" y="119"/>
                      <a:pt x="94" y="118"/>
                    </a:cubicBezTo>
                    <a:cubicBezTo>
                      <a:pt x="95" y="118"/>
                      <a:pt x="95" y="118"/>
                      <a:pt x="96" y="118"/>
                    </a:cubicBezTo>
                    <a:cubicBezTo>
                      <a:pt x="95" y="118"/>
                      <a:pt x="96" y="118"/>
                      <a:pt x="96" y="117"/>
                    </a:cubicBezTo>
                    <a:cubicBezTo>
                      <a:pt x="97" y="117"/>
                      <a:pt x="97" y="116"/>
                      <a:pt x="97" y="116"/>
                    </a:cubicBezTo>
                    <a:cubicBezTo>
                      <a:pt x="98" y="115"/>
                      <a:pt x="99" y="115"/>
                      <a:pt x="100" y="114"/>
                    </a:cubicBezTo>
                    <a:cubicBezTo>
                      <a:pt x="100" y="114"/>
                      <a:pt x="99" y="114"/>
                      <a:pt x="99" y="114"/>
                    </a:cubicBezTo>
                    <a:cubicBezTo>
                      <a:pt x="100" y="113"/>
                      <a:pt x="100" y="112"/>
                      <a:pt x="101" y="111"/>
                    </a:cubicBezTo>
                    <a:cubicBezTo>
                      <a:pt x="101" y="110"/>
                      <a:pt x="101" y="110"/>
                      <a:pt x="101" y="110"/>
                    </a:cubicBezTo>
                    <a:cubicBezTo>
                      <a:pt x="102" y="109"/>
                      <a:pt x="102" y="108"/>
                      <a:pt x="103" y="106"/>
                    </a:cubicBezTo>
                    <a:cubicBezTo>
                      <a:pt x="103" y="105"/>
                      <a:pt x="104" y="105"/>
                      <a:pt x="104" y="105"/>
                    </a:cubicBezTo>
                    <a:cubicBezTo>
                      <a:pt x="104" y="105"/>
                      <a:pt x="105" y="105"/>
                      <a:pt x="105" y="106"/>
                    </a:cubicBezTo>
                    <a:cubicBezTo>
                      <a:pt x="105" y="106"/>
                      <a:pt x="105" y="106"/>
                      <a:pt x="105" y="107"/>
                    </a:cubicBezTo>
                    <a:cubicBezTo>
                      <a:pt x="105" y="107"/>
                      <a:pt x="105" y="107"/>
                      <a:pt x="105" y="107"/>
                    </a:cubicBezTo>
                    <a:cubicBezTo>
                      <a:pt x="105" y="108"/>
                      <a:pt x="105" y="108"/>
                      <a:pt x="105" y="108"/>
                    </a:cubicBezTo>
                    <a:cubicBezTo>
                      <a:pt x="104" y="108"/>
                      <a:pt x="105" y="107"/>
                      <a:pt x="105" y="107"/>
                    </a:cubicBezTo>
                    <a:cubicBezTo>
                      <a:pt x="104" y="107"/>
                      <a:pt x="104" y="107"/>
                      <a:pt x="104" y="108"/>
                    </a:cubicBezTo>
                    <a:cubicBezTo>
                      <a:pt x="104" y="108"/>
                      <a:pt x="103" y="108"/>
                      <a:pt x="103" y="108"/>
                    </a:cubicBezTo>
                    <a:cubicBezTo>
                      <a:pt x="103" y="109"/>
                      <a:pt x="103" y="108"/>
                      <a:pt x="103" y="109"/>
                    </a:cubicBezTo>
                    <a:cubicBezTo>
                      <a:pt x="103" y="110"/>
                      <a:pt x="101" y="111"/>
                      <a:pt x="102" y="112"/>
                    </a:cubicBezTo>
                    <a:cubicBezTo>
                      <a:pt x="102" y="113"/>
                      <a:pt x="102" y="112"/>
                      <a:pt x="102" y="113"/>
                    </a:cubicBezTo>
                    <a:cubicBezTo>
                      <a:pt x="102" y="113"/>
                      <a:pt x="102" y="113"/>
                      <a:pt x="101" y="113"/>
                    </a:cubicBezTo>
                    <a:cubicBezTo>
                      <a:pt x="101" y="113"/>
                      <a:pt x="101" y="113"/>
                      <a:pt x="101" y="112"/>
                    </a:cubicBezTo>
                    <a:cubicBezTo>
                      <a:pt x="101" y="113"/>
                      <a:pt x="100" y="113"/>
                      <a:pt x="101" y="114"/>
                    </a:cubicBezTo>
                    <a:cubicBezTo>
                      <a:pt x="101" y="114"/>
                      <a:pt x="100" y="115"/>
                      <a:pt x="100" y="115"/>
                    </a:cubicBezTo>
                    <a:cubicBezTo>
                      <a:pt x="100" y="115"/>
                      <a:pt x="101" y="115"/>
                      <a:pt x="101" y="115"/>
                    </a:cubicBezTo>
                    <a:cubicBezTo>
                      <a:pt x="102" y="114"/>
                      <a:pt x="103" y="112"/>
                      <a:pt x="104" y="111"/>
                    </a:cubicBezTo>
                    <a:cubicBezTo>
                      <a:pt x="105" y="111"/>
                      <a:pt x="104" y="110"/>
                      <a:pt x="105" y="109"/>
                    </a:cubicBezTo>
                    <a:cubicBezTo>
                      <a:pt x="105" y="109"/>
                      <a:pt x="106" y="109"/>
                      <a:pt x="106" y="108"/>
                    </a:cubicBezTo>
                    <a:cubicBezTo>
                      <a:pt x="106" y="108"/>
                      <a:pt x="106" y="107"/>
                      <a:pt x="107" y="107"/>
                    </a:cubicBezTo>
                    <a:cubicBezTo>
                      <a:pt x="108" y="108"/>
                      <a:pt x="107" y="109"/>
                      <a:pt x="107" y="109"/>
                    </a:cubicBezTo>
                    <a:cubicBezTo>
                      <a:pt x="107" y="110"/>
                      <a:pt x="107" y="110"/>
                      <a:pt x="107" y="110"/>
                    </a:cubicBezTo>
                    <a:cubicBezTo>
                      <a:pt x="107" y="110"/>
                      <a:pt x="107" y="111"/>
                      <a:pt x="107" y="111"/>
                    </a:cubicBezTo>
                    <a:cubicBezTo>
                      <a:pt x="108" y="111"/>
                      <a:pt x="108" y="111"/>
                      <a:pt x="109" y="111"/>
                    </a:cubicBezTo>
                    <a:cubicBezTo>
                      <a:pt x="110" y="111"/>
                      <a:pt x="109" y="113"/>
                      <a:pt x="108" y="113"/>
                    </a:cubicBezTo>
                    <a:cubicBezTo>
                      <a:pt x="108" y="113"/>
                      <a:pt x="108" y="113"/>
                      <a:pt x="108" y="112"/>
                    </a:cubicBezTo>
                    <a:cubicBezTo>
                      <a:pt x="107" y="113"/>
                      <a:pt x="106" y="112"/>
                      <a:pt x="106" y="111"/>
                    </a:cubicBezTo>
                    <a:cubicBezTo>
                      <a:pt x="106" y="111"/>
                      <a:pt x="106" y="111"/>
                      <a:pt x="106" y="111"/>
                    </a:cubicBezTo>
                    <a:cubicBezTo>
                      <a:pt x="106" y="112"/>
                      <a:pt x="105" y="113"/>
                      <a:pt x="104" y="113"/>
                    </a:cubicBezTo>
                    <a:cubicBezTo>
                      <a:pt x="104" y="113"/>
                      <a:pt x="105" y="113"/>
                      <a:pt x="105" y="114"/>
                    </a:cubicBezTo>
                    <a:cubicBezTo>
                      <a:pt x="105" y="114"/>
                      <a:pt x="104" y="115"/>
                      <a:pt x="104" y="115"/>
                    </a:cubicBezTo>
                    <a:cubicBezTo>
                      <a:pt x="104" y="115"/>
                      <a:pt x="104" y="114"/>
                      <a:pt x="104" y="114"/>
                    </a:cubicBezTo>
                    <a:cubicBezTo>
                      <a:pt x="104" y="114"/>
                      <a:pt x="104" y="114"/>
                      <a:pt x="103" y="114"/>
                    </a:cubicBezTo>
                    <a:cubicBezTo>
                      <a:pt x="104" y="115"/>
                      <a:pt x="102" y="115"/>
                      <a:pt x="101" y="115"/>
                    </a:cubicBezTo>
                    <a:cubicBezTo>
                      <a:pt x="101" y="115"/>
                      <a:pt x="101" y="116"/>
                      <a:pt x="101" y="117"/>
                    </a:cubicBezTo>
                    <a:cubicBezTo>
                      <a:pt x="102" y="116"/>
                      <a:pt x="102" y="116"/>
                      <a:pt x="102" y="116"/>
                    </a:cubicBezTo>
                    <a:cubicBezTo>
                      <a:pt x="102" y="117"/>
                      <a:pt x="103" y="117"/>
                      <a:pt x="103" y="117"/>
                    </a:cubicBezTo>
                    <a:cubicBezTo>
                      <a:pt x="104" y="116"/>
                      <a:pt x="105" y="116"/>
                      <a:pt x="105" y="115"/>
                    </a:cubicBezTo>
                    <a:cubicBezTo>
                      <a:pt x="106" y="115"/>
                      <a:pt x="106" y="115"/>
                      <a:pt x="106" y="115"/>
                    </a:cubicBezTo>
                    <a:cubicBezTo>
                      <a:pt x="106" y="114"/>
                      <a:pt x="106" y="114"/>
                      <a:pt x="106" y="114"/>
                    </a:cubicBezTo>
                    <a:cubicBezTo>
                      <a:pt x="106" y="114"/>
                      <a:pt x="106" y="114"/>
                      <a:pt x="107" y="114"/>
                    </a:cubicBezTo>
                    <a:cubicBezTo>
                      <a:pt x="107" y="114"/>
                      <a:pt x="107" y="113"/>
                      <a:pt x="107" y="113"/>
                    </a:cubicBezTo>
                    <a:cubicBezTo>
                      <a:pt x="107" y="113"/>
                      <a:pt x="108" y="113"/>
                      <a:pt x="108" y="113"/>
                    </a:cubicBezTo>
                    <a:cubicBezTo>
                      <a:pt x="108" y="113"/>
                      <a:pt x="107" y="114"/>
                      <a:pt x="107" y="114"/>
                    </a:cubicBezTo>
                    <a:cubicBezTo>
                      <a:pt x="107" y="114"/>
                      <a:pt x="108" y="114"/>
                      <a:pt x="108" y="115"/>
                    </a:cubicBezTo>
                    <a:cubicBezTo>
                      <a:pt x="107" y="115"/>
                      <a:pt x="107" y="115"/>
                      <a:pt x="107" y="115"/>
                    </a:cubicBezTo>
                    <a:cubicBezTo>
                      <a:pt x="107" y="115"/>
                      <a:pt x="107" y="115"/>
                      <a:pt x="107" y="116"/>
                    </a:cubicBezTo>
                    <a:cubicBezTo>
                      <a:pt x="107" y="116"/>
                      <a:pt x="106" y="116"/>
                      <a:pt x="106" y="116"/>
                    </a:cubicBezTo>
                    <a:cubicBezTo>
                      <a:pt x="107" y="117"/>
                      <a:pt x="106" y="117"/>
                      <a:pt x="105" y="117"/>
                    </a:cubicBezTo>
                    <a:cubicBezTo>
                      <a:pt x="105" y="118"/>
                      <a:pt x="105" y="118"/>
                      <a:pt x="105" y="118"/>
                    </a:cubicBezTo>
                    <a:cubicBezTo>
                      <a:pt x="105" y="119"/>
                      <a:pt x="104" y="120"/>
                      <a:pt x="103" y="120"/>
                    </a:cubicBezTo>
                    <a:cubicBezTo>
                      <a:pt x="104" y="120"/>
                      <a:pt x="104" y="120"/>
                      <a:pt x="104" y="120"/>
                    </a:cubicBezTo>
                    <a:cubicBezTo>
                      <a:pt x="103" y="121"/>
                      <a:pt x="103" y="121"/>
                      <a:pt x="103" y="121"/>
                    </a:cubicBezTo>
                    <a:cubicBezTo>
                      <a:pt x="102" y="121"/>
                      <a:pt x="101" y="123"/>
                      <a:pt x="100" y="124"/>
                    </a:cubicBezTo>
                    <a:cubicBezTo>
                      <a:pt x="100" y="124"/>
                      <a:pt x="99" y="125"/>
                      <a:pt x="99" y="125"/>
                    </a:cubicBezTo>
                    <a:cubicBezTo>
                      <a:pt x="99" y="125"/>
                      <a:pt x="100" y="125"/>
                      <a:pt x="100" y="125"/>
                    </a:cubicBezTo>
                    <a:cubicBezTo>
                      <a:pt x="99" y="126"/>
                      <a:pt x="99" y="126"/>
                      <a:pt x="99" y="125"/>
                    </a:cubicBezTo>
                    <a:cubicBezTo>
                      <a:pt x="98" y="126"/>
                      <a:pt x="98" y="126"/>
                      <a:pt x="97" y="127"/>
                    </a:cubicBezTo>
                    <a:cubicBezTo>
                      <a:pt x="99" y="128"/>
                      <a:pt x="101" y="126"/>
                      <a:pt x="101" y="125"/>
                    </a:cubicBezTo>
                    <a:cubicBezTo>
                      <a:pt x="101" y="124"/>
                      <a:pt x="101" y="125"/>
                      <a:pt x="102" y="125"/>
                    </a:cubicBezTo>
                    <a:cubicBezTo>
                      <a:pt x="102" y="124"/>
                      <a:pt x="102" y="124"/>
                      <a:pt x="103" y="124"/>
                    </a:cubicBezTo>
                    <a:cubicBezTo>
                      <a:pt x="103" y="124"/>
                      <a:pt x="103" y="124"/>
                      <a:pt x="103" y="124"/>
                    </a:cubicBezTo>
                    <a:cubicBezTo>
                      <a:pt x="103" y="123"/>
                      <a:pt x="102" y="123"/>
                      <a:pt x="102" y="123"/>
                    </a:cubicBezTo>
                    <a:cubicBezTo>
                      <a:pt x="102" y="123"/>
                      <a:pt x="102" y="123"/>
                      <a:pt x="103" y="123"/>
                    </a:cubicBezTo>
                    <a:cubicBezTo>
                      <a:pt x="102" y="123"/>
                      <a:pt x="103" y="123"/>
                      <a:pt x="103" y="124"/>
                    </a:cubicBezTo>
                    <a:cubicBezTo>
                      <a:pt x="103" y="123"/>
                      <a:pt x="103" y="123"/>
                      <a:pt x="103" y="123"/>
                    </a:cubicBezTo>
                    <a:cubicBezTo>
                      <a:pt x="104" y="123"/>
                      <a:pt x="103" y="123"/>
                      <a:pt x="104" y="123"/>
                    </a:cubicBezTo>
                    <a:cubicBezTo>
                      <a:pt x="105" y="123"/>
                      <a:pt x="105" y="122"/>
                      <a:pt x="106" y="122"/>
                    </a:cubicBezTo>
                    <a:cubicBezTo>
                      <a:pt x="106" y="121"/>
                      <a:pt x="108" y="120"/>
                      <a:pt x="108" y="120"/>
                    </a:cubicBezTo>
                    <a:cubicBezTo>
                      <a:pt x="108" y="120"/>
                      <a:pt x="108" y="120"/>
                      <a:pt x="108" y="120"/>
                    </a:cubicBezTo>
                    <a:cubicBezTo>
                      <a:pt x="108" y="120"/>
                      <a:pt x="108" y="120"/>
                      <a:pt x="108" y="120"/>
                    </a:cubicBezTo>
                    <a:cubicBezTo>
                      <a:pt x="108" y="121"/>
                      <a:pt x="106" y="121"/>
                      <a:pt x="107" y="122"/>
                    </a:cubicBezTo>
                    <a:cubicBezTo>
                      <a:pt x="107" y="121"/>
                      <a:pt x="109" y="121"/>
                      <a:pt x="110" y="120"/>
                    </a:cubicBezTo>
                    <a:cubicBezTo>
                      <a:pt x="110" y="120"/>
                      <a:pt x="110" y="120"/>
                      <a:pt x="110" y="120"/>
                    </a:cubicBezTo>
                    <a:cubicBezTo>
                      <a:pt x="109" y="121"/>
                      <a:pt x="109" y="122"/>
                      <a:pt x="108" y="122"/>
                    </a:cubicBezTo>
                    <a:cubicBezTo>
                      <a:pt x="108" y="123"/>
                      <a:pt x="108" y="123"/>
                      <a:pt x="108" y="123"/>
                    </a:cubicBezTo>
                    <a:cubicBezTo>
                      <a:pt x="107" y="122"/>
                      <a:pt x="106" y="124"/>
                      <a:pt x="106" y="124"/>
                    </a:cubicBezTo>
                    <a:cubicBezTo>
                      <a:pt x="106" y="124"/>
                      <a:pt x="106" y="124"/>
                      <a:pt x="106" y="124"/>
                    </a:cubicBezTo>
                    <a:cubicBezTo>
                      <a:pt x="106" y="125"/>
                      <a:pt x="106" y="125"/>
                      <a:pt x="106" y="126"/>
                    </a:cubicBezTo>
                    <a:cubicBezTo>
                      <a:pt x="107" y="125"/>
                      <a:pt x="107" y="124"/>
                      <a:pt x="108" y="124"/>
                    </a:cubicBezTo>
                    <a:cubicBezTo>
                      <a:pt x="108" y="124"/>
                      <a:pt x="108" y="124"/>
                      <a:pt x="108" y="124"/>
                    </a:cubicBezTo>
                    <a:cubicBezTo>
                      <a:pt x="110" y="123"/>
                      <a:pt x="110" y="120"/>
                      <a:pt x="112" y="120"/>
                    </a:cubicBezTo>
                    <a:cubicBezTo>
                      <a:pt x="113" y="121"/>
                      <a:pt x="111" y="121"/>
                      <a:pt x="111" y="122"/>
                    </a:cubicBezTo>
                    <a:cubicBezTo>
                      <a:pt x="111" y="122"/>
                      <a:pt x="111" y="122"/>
                      <a:pt x="111" y="122"/>
                    </a:cubicBezTo>
                    <a:cubicBezTo>
                      <a:pt x="111" y="123"/>
                      <a:pt x="111" y="123"/>
                      <a:pt x="111" y="124"/>
                    </a:cubicBezTo>
                    <a:cubicBezTo>
                      <a:pt x="111" y="123"/>
                      <a:pt x="112" y="122"/>
                      <a:pt x="112" y="122"/>
                    </a:cubicBezTo>
                    <a:cubicBezTo>
                      <a:pt x="112" y="122"/>
                      <a:pt x="112" y="122"/>
                      <a:pt x="112" y="121"/>
                    </a:cubicBezTo>
                    <a:cubicBezTo>
                      <a:pt x="113" y="121"/>
                      <a:pt x="113" y="119"/>
                      <a:pt x="114" y="119"/>
                    </a:cubicBezTo>
                    <a:cubicBezTo>
                      <a:pt x="114" y="118"/>
                      <a:pt x="115" y="118"/>
                      <a:pt x="114" y="117"/>
                    </a:cubicBezTo>
                    <a:cubicBezTo>
                      <a:pt x="114" y="118"/>
                      <a:pt x="114" y="119"/>
                      <a:pt x="113" y="120"/>
                    </a:cubicBezTo>
                    <a:cubicBezTo>
                      <a:pt x="113" y="120"/>
                      <a:pt x="113" y="120"/>
                      <a:pt x="112" y="120"/>
                    </a:cubicBezTo>
                    <a:cubicBezTo>
                      <a:pt x="112" y="119"/>
                      <a:pt x="113" y="118"/>
                      <a:pt x="114" y="117"/>
                    </a:cubicBezTo>
                    <a:cubicBezTo>
                      <a:pt x="114" y="117"/>
                      <a:pt x="113" y="117"/>
                      <a:pt x="113" y="117"/>
                    </a:cubicBezTo>
                    <a:cubicBezTo>
                      <a:pt x="114" y="115"/>
                      <a:pt x="115" y="114"/>
                      <a:pt x="116" y="113"/>
                    </a:cubicBezTo>
                    <a:cubicBezTo>
                      <a:pt x="116" y="113"/>
                      <a:pt x="116" y="113"/>
                      <a:pt x="116" y="113"/>
                    </a:cubicBezTo>
                    <a:cubicBezTo>
                      <a:pt x="117" y="113"/>
                      <a:pt x="117" y="112"/>
                      <a:pt x="117" y="112"/>
                    </a:cubicBezTo>
                    <a:cubicBezTo>
                      <a:pt x="117" y="111"/>
                      <a:pt x="118" y="110"/>
                      <a:pt x="119" y="109"/>
                    </a:cubicBezTo>
                    <a:cubicBezTo>
                      <a:pt x="120" y="109"/>
                      <a:pt x="120" y="110"/>
                      <a:pt x="119" y="110"/>
                    </a:cubicBezTo>
                    <a:cubicBezTo>
                      <a:pt x="120" y="110"/>
                      <a:pt x="120" y="110"/>
                      <a:pt x="120" y="111"/>
                    </a:cubicBezTo>
                    <a:cubicBezTo>
                      <a:pt x="120" y="113"/>
                      <a:pt x="118" y="114"/>
                      <a:pt x="117" y="116"/>
                    </a:cubicBezTo>
                    <a:cubicBezTo>
                      <a:pt x="118" y="116"/>
                      <a:pt x="118" y="116"/>
                      <a:pt x="119" y="116"/>
                    </a:cubicBezTo>
                    <a:cubicBezTo>
                      <a:pt x="119" y="117"/>
                      <a:pt x="118" y="117"/>
                      <a:pt x="118" y="119"/>
                    </a:cubicBezTo>
                    <a:cubicBezTo>
                      <a:pt x="118" y="119"/>
                      <a:pt x="118" y="118"/>
                      <a:pt x="119" y="118"/>
                    </a:cubicBezTo>
                    <a:cubicBezTo>
                      <a:pt x="119" y="117"/>
                      <a:pt x="119" y="116"/>
                      <a:pt x="120" y="116"/>
                    </a:cubicBezTo>
                    <a:cubicBezTo>
                      <a:pt x="120" y="117"/>
                      <a:pt x="120" y="117"/>
                      <a:pt x="121" y="117"/>
                    </a:cubicBezTo>
                    <a:cubicBezTo>
                      <a:pt x="121" y="116"/>
                      <a:pt x="120" y="116"/>
                      <a:pt x="120" y="115"/>
                    </a:cubicBezTo>
                    <a:cubicBezTo>
                      <a:pt x="120" y="116"/>
                      <a:pt x="120" y="116"/>
                      <a:pt x="121" y="116"/>
                    </a:cubicBezTo>
                    <a:cubicBezTo>
                      <a:pt x="121" y="116"/>
                      <a:pt x="121" y="115"/>
                      <a:pt x="121" y="115"/>
                    </a:cubicBezTo>
                    <a:cubicBezTo>
                      <a:pt x="121" y="116"/>
                      <a:pt x="121" y="116"/>
                      <a:pt x="121" y="116"/>
                    </a:cubicBezTo>
                    <a:cubicBezTo>
                      <a:pt x="121" y="115"/>
                      <a:pt x="122" y="115"/>
                      <a:pt x="122" y="114"/>
                    </a:cubicBezTo>
                    <a:cubicBezTo>
                      <a:pt x="123" y="114"/>
                      <a:pt x="123" y="112"/>
                      <a:pt x="124" y="112"/>
                    </a:cubicBezTo>
                    <a:cubicBezTo>
                      <a:pt x="123" y="112"/>
                      <a:pt x="123" y="112"/>
                      <a:pt x="124" y="112"/>
                    </a:cubicBezTo>
                    <a:cubicBezTo>
                      <a:pt x="123" y="113"/>
                      <a:pt x="122" y="115"/>
                      <a:pt x="122" y="117"/>
                    </a:cubicBezTo>
                    <a:cubicBezTo>
                      <a:pt x="122" y="116"/>
                      <a:pt x="122" y="116"/>
                      <a:pt x="122" y="116"/>
                    </a:cubicBezTo>
                    <a:cubicBezTo>
                      <a:pt x="122" y="116"/>
                      <a:pt x="122" y="117"/>
                      <a:pt x="122" y="117"/>
                    </a:cubicBezTo>
                    <a:cubicBezTo>
                      <a:pt x="122" y="116"/>
                      <a:pt x="123" y="116"/>
                      <a:pt x="123" y="116"/>
                    </a:cubicBezTo>
                    <a:cubicBezTo>
                      <a:pt x="123" y="116"/>
                      <a:pt x="123" y="117"/>
                      <a:pt x="122" y="117"/>
                    </a:cubicBezTo>
                    <a:cubicBezTo>
                      <a:pt x="122" y="118"/>
                      <a:pt x="121" y="118"/>
                      <a:pt x="121" y="119"/>
                    </a:cubicBezTo>
                    <a:cubicBezTo>
                      <a:pt x="122" y="120"/>
                      <a:pt x="122" y="118"/>
                      <a:pt x="123" y="117"/>
                    </a:cubicBezTo>
                    <a:cubicBezTo>
                      <a:pt x="123" y="118"/>
                      <a:pt x="123" y="117"/>
                      <a:pt x="123" y="118"/>
                    </a:cubicBezTo>
                    <a:cubicBezTo>
                      <a:pt x="123" y="118"/>
                      <a:pt x="122" y="120"/>
                      <a:pt x="122" y="121"/>
                    </a:cubicBezTo>
                    <a:cubicBezTo>
                      <a:pt x="122" y="121"/>
                      <a:pt x="122" y="121"/>
                      <a:pt x="122" y="120"/>
                    </a:cubicBezTo>
                    <a:cubicBezTo>
                      <a:pt x="122" y="121"/>
                      <a:pt x="122" y="122"/>
                      <a:pt x="121" y="122"/>
                    </a:cubicBezTo>
                    <a:cubicBezTo>
                      <a:pt x="121" y="122"/>
                      <a:pt x="121" y="123"/>
                      <a:pt x="121" y="123"/>
                    </a:cubicBezTo>
                    <a:cubicBezTo>
                      <a:pt x="121" y="123"/>
                      <a:pt x="122" y="124"/>
                      <a:pt x="121" y="124"/>
                    </a:cubicBezTo>
                    <a:cubicBezTo>
                      <a:pt x="121" y="123"/>
                      <a:pt x="121" y="123"/>
                      <a:pt x="120" y="123"/>
                    </a:cubicBezTo>
                    <a:cubicBezTo>
                      <a:pt x="121" y="124"/>
                      <a:pt x="120" y="124"/>
                      <a:pt x="120" y="125"/>
                    </a:cubicBezTo>
                    <a:cubicBezTo>
                      <a:pt x="120" y="125"/>
                      <a:pt x="120" y="125"/>
                      <a:pt x="120" y="125"/>
                    </a:cubicBezTo>
                    <a:cubicBezTo>
                      <a:pt x="120" y="126"/>
                      <a:pt x="120" y="126"/>
                      <a:pt x="120" y="126"/>
                    </a:cubicBezTo>
                    <a:cubicBezTo>
                      <a:pt x="120" y="126"/>
                      <a:pt x="120" y="126"/>
                      <a:pt x="120" y="126"/>
                    </a:cubicBezTo>
                    <a:cubicBezTo>
                      <a:pt x="119" y="126"/>
                      <a:pt x="119" y="126"/>
                      <a:pt x="119" y="126"/>
                    </a:cubicBezTo>
                    <a:cubicBezTo>
                      <a:pt x="119" y="126"/>
                      <a:pt x="120" y="126"/>
                      <a:pt x="120" y="126"/>
                    </a:cubicBezTo>
                    <a:cubicBezTo>
                      <a:pt x="120" y="126"/>
                      <a:pt x="119" y="126"/>
                      <a:pt x="119" y="126"/>
                    </a:cubicBezTo>
                    <a:cubicBezTo>
                      <a:pt x="121" y="126"/>
                      <a:pt x="121" y="125"/>
                      <a:pt x="122" y="124"/>
                    </a:cubicBezTo>
                    <a:cubicBezTo>
                      <a:pt x="121" y="124"/>
                      <a:pt x="121" y="124"/>
                      <a:pt x="121" y="125"/>
                    </a:cubicBezTo>
                    <a:cubicBezTo>
                      <a:pt x="121" y="124"/>
                      <a:pt x="121" y="124"/>
                      <a:pt x="121" y="124"/>
                    </a:cubicBezTo>
                    <a:cubicBezTo>
                      <a:pt x="121" y="124"/>
                      <a:pt x="122" y="124"/>
                      <a:pt x="122" y="124"/>
                    </a:cubicBezTo>
                    <a:cubicBezTo>
                      <a:pt x="122" y="123"/>
                      <a:pt x="123" y="123"/>
                      <a:pt x="123" y="122"/>
                    </a:cubicBezTo>
                    <a:cubicBezTo>
                      <a:pt x="123" y="122"/>
                      <a:pt x="122" y="122"/>
                      <a:pt x="122" y="121"/>
                    </a:cubicBezTo>
                    <a:cubicBezTo>
                      <a:pt x="123" y="120"/>
                      <a:pt x="123" y="119"/>
                      <a:pt x="124" y="118"/>
                    </a:cubicBezTo>
                    <a:cubicBezTo>
                      <a:pt x="124" y="118"/>
                      <a:pt x="125" y="117"/>
                      <a:pt x="125" y="117"/>
                    </a:cubicBezTo>
                    <a:cubicBezTo>
                      <a:pt x="125" y="117"/>
                      <a:pt x="125" y="117"/>
                      <a:pt x="125" y="117"/>
                    </a:cubicBezTo>
                    <a:cubicBezTo>
                      <a:pt x="125" y="117"/>
                      <a:pt x="125" y="117"/>
                      <a:pt x="125" y="116"/>
                    </a:cubicBezTo>
                    <a:cubicBezTo>
                      <a:pt x="125" y="116"/>
                      <a:pt x="124" y="115"/>
                      <a:pt x="125" y="115"/>
                    </a:cubicBezTo>
                    <a:cubicBezTo>
                      <a:pt x="125" y="115"/>
                      <a:pt x="125" y="115"/>
                      <a:pt x="126" y="115"/>
                    </a:cubicBezTo>
                    <a:cubicBezTo>
                      <a:pt x="127" y="115"/>
                      <a:pt x="127" y="113"/>
                      <a:pt x="128" y="112"/>
                    </a:cubicBezTo>
                    <a:cubicBezTo>
                      <a:pt x="128" y="112"/>
                      <a:pt x="128" y="112"/>
                      <a:pt x="128" y="113"/>
                    </a:cubicBezTo>
                    <a:cubicBezTo>
                      <a:pt x="128" y="112"/>
                      <a:pt x="129" y="111"/>
                      <a:pt x="129" y="110"/>
                    </a:cubicBezTo>
                    <a:cubicBezTo>
                      <a:pt x="129" y="110"/>
                      <a:pt x="129" y="110"/>
                      <a:pt x="129" y="110"/>
                    </a:cubicBezTo>
                    <a:cubicBezTo>
                      <a:pt x="129" y="109"/>
                      <a:pt x="129" y="109"/>
                      <a:pt x="129" y="109"/>
                    </a:cubicBezTo>
                    <a:cubicBezTo>
                      <a:pt x="129" y="109"/>
                      <a:pt x="130" y="109"/>
                      <a:pt x="129" y="109"/>
                    </a:cubicBezTo>
                    <a:cubicBezTo>
                      <a:pt x="130" y="110"/>
                      <a:pt x="130" y="109"/>
                      <a:pt x="130" y="109"/>
                    </a:cubicBezTo>
                    <a:cubicBezTo>
                      <a:pt x="130" y="109"/>
                      <a:pt x="130" y="108"/>
                      <a:pt x="130" y="108"/>
                    </a:cubicBezTo>
                    <a:cubicBezTo>
                      <a:pt x="130" y="108"/>
                      <a:pt x="131" y="108"/>
                      <a:pt x="131" y="109"/>
                    </a:cubicBezTo>
                    <a:cubicBezTo>
                      <a:pt x="130" y="109"/>
                      <a:pt x="131" y="111"/>
                      <a:pt x="130" y="112"/>
                    </a:cubicBezTo>
                    <a:cubicBezTo>
                      <a:pt x="130" y="112"/>
                      <a:pt x="130" y="112"/>
                      <a:pt x="130" y="112"/>
                    </a:cubicBezTo>
                    <a:cubicBezTo>
                      <a:pt x="130" y="112"/>
                      <a:pt x="130" y="112"/>
                      <a:pt x="130" y="113"/>
                    </a:cubicBezTo>
                    <a:cubicBezTo>
                      <a:pt x="131" y="113"/>
                      <a:pt x="131" y="112"/>
                      <a:pt x="131" y="112"/>
                    </a:cubicBezTo>
                    <a:cubicBezTo>
                      <a:pt x="132" y="111"/>
                      <a:pt x="132" y="111"/>
                      <a:pt x="131" y="110"/>
                    </a:cubicBezTo>
                    <a:cubicBezTo>
                      <a:pt x="131" y="110"/>
                      <a:pt x="132" y="109"/>
                      <a:pt x="132" y="109"/>
                    </a:cubicBezTo>
                    <a:cubicBezTo>
                      <a:pt x="132" y="108"/>
                      <a:pt x="132" y="107"/>
                      <a:pt x="133" y="107"/>
                    </a:cubicBezTo>
                    <a:cubicBezTo>
                      <a:pt x="133" y="107"/>
                      <a:pt x="133" y="107"/>
                      <a:pt x="133" y="107"/>
                    </a:cubicBezTo>
                    <a:cubicBezTo>
                      <a:pt x="133" y="108"/>
                      <a:pt x="133" y="109"/>
                      <a:pt x="133" y="110"/>
                    </a:cubicBezTo>
                    <a:cubicBezTo>
                      <a:pt x="133" y="109"/>
                      <a:pt x="133" y="109"/>
                      <a:pt x="134" y="109"/>
                    </a:cubicBezTo>
                    <a:cubicBezTo>
                      <a:pt x="133" y="110"/>
                      <a:pt x="133" y="110"/>
                      <a:pt x="133" y="111"/>
                    </a:cubicBezTo>
                    <a:cubicBezTo>
                      <a:pt x="133" y="111"/>
                      <a:pt x="133" y="110"/>
                      <a:pt x="133" y="110"/>
                    </a:cubicBezTo>
                    <a:cubicBezTo>
                      <a:pt x="133" y="111"/>
                      <a:pt x="132" y="112"/>
                      <a:pt x="133" y="113"/>
                    </a:cubicBezTo>
                    <a:cubicBezTo>
                      <a:pt x="132" y="114"/>
                      <a:pt x="132" y="114"/>
                      <a:pt x="132" y="114"/>
                    </a:cubicBezTo>
                    <a:cubicBezTo>
                      <a:pt x="132" y="114"/>
                      <a:pt x="132" y="114"/>
                      <a:pt x="133" y="114"/>
                    </a:cubicBezTo>
                    <a:cubicBezTo>
                      <a:pt x="133" y="114"/>
                      <a:pt x="133" y="113"/>
                      <a:pt x="133" y="113"/>
                    </a:cubicBezTo>
                    <a:cubicBezTo>
                      <a:pt x="133" y="112"/>
                      <a:pt x="134" y="112"/>
                      <a:pt x="134" y="111"/>
                    </a:cubicBezTo>
                    <a:cubicBezTo>
                      <a:pt x="135" y="110"/>
                      <a:pt x="134" y="109"/>
                      <a:pt x="135" y="109"/>
                    </a:cubicBezTo>
                    <a:cubicBezTo>
                      <a:pt x="135" y="110"/>
                      <a:pt x="135" y="110"/>
                      <a:pt x="135" y="111"/>
                    </a:cubicBezTo>
                    <a:cubicBezTo>
                      <a:pt x="135" y="111"/>
                      <a:pt x="134" y="112"/>
                      <a:pt x="134" y="113"/>
                    </a:cubicBezTo>
                    <a:cubicBezTo>
                      <a:pt x="135" y="113"/>
                      <a:pt x="135" y="113"/>
                      <a:pt x="135" y="113"/>
                    </a:cubicBezTo>
                    <a:cubicBezTo>
                      <a:pt x="133" y="113"/>
                      <a:pt x="134" y="115"/>
                      <a:pt x="133" y="116"/>
                    </a:cubicBezTo>
                    <a:cubicBezTo>
                      <a:pt x="133" y="115"/>
                      <a:pt x="133" y="116"/>
                      <a:pt x="132" y="116"/>
                    </a:cubicBezTo>
                    <a:cubicBezTo>
                      <a:pt x="132" y="116"/>
                      <a:pt x="132" y="116"/>
                      <a:pt x="132" y="116"/>
                    </a:cubicBezTo>
                    <a:cubicBezTo>
                      <a:pt x="132" y="117"/>
                      <a:pt x="133" y="116"/>
                      <a:pt x="133" y="117"/>
                    </a:cubicBezTo>
                    <a:cubicBezTo>
                      <a:pt x="133" y="117"/>
                      <a:pt x="133" y="117"/>
                      <a:pt x="133" y="117"/>
                    </a:cubicBezTo>
                    <a:cubicBezTo>
                      <a:pt x="132" y="117"/>
                      <a:pt x="133" y="117"/>
                      <a:pt x="132" y="117"/>
                    </a:cubicBezTo>
                    <a:cubicBezTo>
                      <a:pt x="132" y="117"/>
                      <a:pt x="131" y="117"/>
                      <a:pt x="130" y="117"/>
                    </a:cubicBezTo>
                    <a:cubicBezTo>
                      <a:pt x="130" y="118"/>
                      <a:pt x="130" y="118"/>
                      <a:pt x="129" y="118"/>
                    </a:cubicBezTo>
                    <a:cubicBezTo>
                      <a:pt x="130" y="119"/>
                      <a:pt x="130" y="121"/>
                      <a:pt x="128" y="121"/>
                    </a:cubicBezTo>
                    <a:cubicBezTo>
                      <a:pt x="128" y="123"/>
                      <a:pt x="128" y="124"/>
                      <a:pt x="127" y="126"/>
                    </a:cubicBezTo>
                    <a:cubicBezTo>
                      <a:pt x="127" y="127"/>
                      <a:pt x="128" y="126"/>
                      <a:pt x="128" y="126"/>
                    </a:cubicBezTo>
                    <a:cubicBezTo>
                      <a:pt x="128" y="126"/>
                      <a:pt x="128" y="126"/>
                      <a:pt x="128" y="126"/>
                    </a:cubicBezTo>
                    <a:cubicBezTo>
                      <a:pt x="128" y="126"/>
                      <a:pt x="128" y="126"/>
                      <a:pt x="129" y="126"/>
                    </a:cubicBezTo>
                    <a:cubicBezTo>
                      <a:pt x="128" y="124"/>
                      <a:pt x="130" y="122"/>
                      <a:pt x="131" y="120"/>
                    </a:cubicBezTo>
                    <a:cubicBezTo>
                      <a:pt x="132" y="120"/>
                      <a:pt x="132" y="120"/>
                      <a:pt x="132" y="120"/>
                    </a:cubicBezTo>
                    <a:cubicBezTo>
                      <a:pt x="133" y="119"/>
                      <a:pt x="133" y="117"/>
                      <a:pt x="135" y="115"/>
                    </a:cubicBezTo>
                    <a:cubicBezTo>
                      <a:pt x="135" y="115"/>
                      <a:pt x="135" y="115"/>
                      <a:pt x="135" y="115"/>
                    </a:cubicBezTo>
                    <a:cubicBezTo>
                      <a:pt x="135" y="115"/>
                      <a:pt x="135" y="115"/>
                      <a:pt x="135" y="115"/>
                    </a:cubicBezTo>
                    <a:cubicBezTo>
                      <a:pt x="135" y="114"/>
                      <a:pt x="135" y="112"/>
                      <a:pt x="136" y="112"/>
                    </a:cubicBezTo>
                    <a:cubicBezTo>
                      <a:pt x="136" y="111"/>
                      <a:pt x="136" y="110"/>
                      <a:pt x="137" y="110"/>
                    </a:cubicBezTo>
                    <a:cubicBezTo>
                      <a:pt x="137" y="110"/>
                      <a:pt x="137" y="112"/>
                      <a:pt x="137" y="112"/>
                    </a:cubicBezTo>
                    <a:cubicBezTo>
                      <a:pt x="136" y="112"/>
                      <a:pt x="136" y="112"/>
                      <a:pt x="136" y="113"/>
                    </a:cubicBezTo>
                    <a:cubicBezTo>
                      <a:pt x="136" y="113"/>
                      <a:pt x="136" y="113"/>
                      <a:pt x="136" y="113"/>
                    </a:cubicBezTo>
                    <a:cubicBezTo>
                      <a:pt x="137" y="113"/>
                      <a:pt x="136" y="114"/>
                      <a:pt x="137" y="114"/>
                    </a:cubicBezTo>
                    <a:cubicBezTo>
                      <a:pt x="137" y="114"/>
                      <a:pt x="137" y="113"/>
                      <a:pt x="137" y="113"/>
                    </a:cubicBezTo>
                    <a:cubicBezTo>
                      <a:pt x="137" y="113"/>
                      <a:pt x="137" y="112"/>
                      <a:pt x="137" y="112"/>
                    </a:cubicBezTo>
                    <a:cubicBezTo>
                      <a:pt x="138" y="112"/>
                      <a:pt x="138" y="113"/>
                      <a:pt x="138" y="112"/>
                    </a:cubicBezTo>
                    <a:cubicBezTo>
                      <a:pt x="138" y="112"/>
                      <a:pt x="137" y="112"/>
                      <a:pt x="137" y="112"/>
                    </a:cubicBezTo>
                    <a:cubicBezTo>
                      <a:pt x="137" y="111"/>
                      <a:pt x="138" y="111"/>
                      <a:pt x="138" y="111"/>
                    </a:cubicBezTo>
                    <a:cubicBezTo>
                      <a:pt x="138" y="111"/>
                      <a:pt x="139" y="111"/>
                      <a:pt x="139" y="110"/>
                    </a:cubicBezTo>
                    <a:cubicBezTo>
                      <a:pt x="139" y="111"/>
                      <a:pt x="139" y="112"/>
                      <a:pt x="139" y="112"/>
                    </a:cubicBezTo>
                    <a:cubicBezTo>
                      <a:pt x="138" y="112"/>
                      <a:pt x="138" y="111"/>
                      <a:pt x="138" y="111"/>
                    </a:cubicBezTo>
                    <a:cubicBezTo>
                      <a:pt x="138" y="111"/>
                      <a:pt x="138" y="111"/>
                      <a:pt x="138" y="112"/>
                    </a:cubicBezTo>
                    <a:cubicBezTo>
                      <a:pt x="138" y="112"/>
                      <a:pt x="139" y="112"/>
                      <a:pt x="139" y="112"/>
                    </a:cubicBezTo>
                    <a:cubicBezTo>
                      <a:pt x="139" y="113"/>
                      <a:pt x="138" y="114"/>
                      <a:pt x="138" y="114"/>
                    </a:cubicBezTo>
                    <a:cubicBezTo>
                      <a:pt x="138" y="115"/>
                      <a:pt x="139" y="114"/>
                      <a:pt x="139" y="115"/>
                    </a:cubicBezTo>
                    <a:cubicBezTo>
                      <a:pt x="139" y="115"/>
                      <a:pt x="139" y="115"/>
                      <a:pt x="139" y="116"/>
                    </a:cubicBezTo>
                    <a:cubicBezTo>
                      <a:pt x="138" y="116"/>
                      <a:pt x="138" y="116"/>
                      <a:pt x="138" y="116"/>
                    </a:cubicBezTo>
                    <a:cubicBezTo>
                      <a:pt x="138" y="116"/>
                      <a:pt x="138" y="116"/>
                      <a:pt x="138" y="117"/>
                    </a:cubicBezTo>
                    <a:cubicBezTo>
                      <a:pt x="138" y="118"/>
                      <a:pt x="138" y="119"/>
                      <a:pt x="139" y="119"/>
                    </a:cubicBezTo>
                    <a:cubicBezTo>
                      <a:pt x="139" y="119"/>
                      <a:pt x="139" y="119"/>
                      <a:pt x="139" y="118"/>
                    </a:cubicBezTo>
                    <a:cubicBezTo>
                      <a:pt x="139" y="118"/>
                      <a:pt x="138" y="119"/>
                      <a:pt x="138" y="118"/>
                    </a:cubicBezTo>
                    <a:cubicBezTo>
                      <a:pt x="138" y="118"/>
                      <a:pt x="139" y="118"/>
                      <a:pt x="139" y="117"/>
                    </a:cubicBezTo>
                    <a:cubicBezTo>
                      <a:pt x="139" y="117"/>
                      <a:pt x="138" y="117"/>
                      <a:pt x="138" y="117"/>
                    </a:cubicBezTo>
                    <a:cubicBezTo>
                      <a:pt x="138" y="116"/>
                      <a:pt x="139" y="116"/>
                      <a:pt x="139" y="117"/>
                    </a:cubicBezTo>
                    <a:cubicBezTo>
                      <a:pt x="139" y="116"/>
                      <a:pt x="140" y="116"/>
                      <a:pt x="139" y="115"/>
                    </a:cubicBezTo>
                    <a:cubicBezTo>
                      <a:pt x="140" y="115"/>
                      <a:pt x="140" y="115"/>
                      <a:pt x="140" y="115"/>
                    </a:cubicBezTo>
                    <a:cubicBezTo>
                      <a:pt x="140" y="112"/>
                      <a:pt x="141" y="110"/>
                      <a:pt x="142" y="108"/>
                    </a:cubicBezTo>
                    <a:cubicBezTo>
                      <a:pt x="142" y="108"/>
                      <a:pt x="142" y="109"/>
                      <a:pt x="141" y="108"/>
                    </a:cubicBezTo>
                    <a:cubicBezTo>
                      <a:pt x="142" y="108"/>
                      <a:pt x="142" y="106"/>
                      <a:pt x="141" y="106"/>
                    </a:cubicBezTo>
                    <a:cubicBezTo>
                      <a:pt x="141" y="107"/>
                      <a:pt x="141" y="108"/>
                      <a:pt x="140" y="108"/>
                    </a:cubicBezTo>
                    <a:cubicBezTo>
                      <a:pt x="140" y="108"/>
                      <a:pt x="140" y="109"/>
                      <a:pt x="140" y="109"/>
                    </a:cubicBezTo>
                    <a:cubicBezTo>
                      <a:pt x="139" y="109"/>
                      <a:pt x="139" y="109"/>
                      <a:pt x="139" y="109"/>
                    </a:cubicBezTo>
                    <a:cubicBezTo>
                      <a:pt x="139" y="109"/>
                      <a:pt x="139" y="110"/>
                      <a:pt x="139" y="110"/>
                    </a:cubicBezTo>
                    <a:cubicBezTo>
                      <a:pt x="138" y="109"/>
                      <a:pt x="139" y="108"/>
                      <a:pt x="138" y="107"/>
                    </a:cubicBezTo>
                    <a:cubicBezTo>
                      <a:pt x="138" y="107"/>
                      <a:pt x="137" y="107"/>
                      <a:pt x="137" y="107"/>
                    </a:cubicBezTo>
                    <a:cubicBezTo>
                      <a:pt x="137" y="107"/>
                      <a:pt x="138" y="107"/>
                      <a:pt x="138" y="106"/>
                    </a:cubicBezTo>
                    <a:cubicBezTo>
                      <a:pt x="138" y="105"/>
                      <a:pt x="136" y="105"/>
                      <a:pt x="136" y="105"/>
                    </a:cubicBezTo>
                    <a:cubicBezTo>
                      <a:pt x="136" y="105"/>
                      <a:pt x="136" y="104"/>
                      <a:pt x="136" y="104"/>
                    </a:cubicBezTo>
                    <a:cubicBezTo>
                      <a:pt x="135" y="104"/>
                      <a:pt x="135" y="105"/>
                      <a:pt x="135" y="106"/>
                    </a:cubicBezTo>
                    <a:cubicBezTo>
                      <a:pt x="134" y="106"/>
                      <a:pt x="134" y="106"/>
                      <a:pt x="134" y="106"/>
                    </a:cubicBezTo>
                    <a:cubicBezTo>
                      <a:pt x="134" y="105"/>
                      <a:pt x="134" y="105"/>
                      <a:pt x="135" y="104"/>
                    </a:cubicBezTo>
                    <a:cubicBezTo>
                      <a:pt x="135" y="104"/>
                      <a:pt x="135" y="103"/>
                      <a:pt x="135" y="102"/>
                    </a:cubicBezTo>
                    <a:cubicBezTo>
                      <a:pt x="135" y="102"/>
                      <a:pt x="134" y="102"/>
                      <a:pt x="134" y="102"/>
                    </a:cubicBezTo>
                    <a:cubicBezTo>
                      <a:pt x="134" y="103"/>
                      <a:pt x="134" y="105"/>
                      <a:pt x="133" y="106"/>
                    </a:cubicBezTo>
                    <a:cubicBezTo>
                      <a:pt x="133" y="106"/>
                      <a:pt x="132" y="106"/>
                      <a:pt x="132" y="106"/>
                    </a:cubicBezTo>
                    <a:cubicBezTo>
                      <a:pt x="132" y="105"/>
                      <a:pt x="132" y="104"/>
                      <a:pt x="132" y="103"/>
                    </a:cubicBezTo>
                    <a:cubicBezTo>
                      <a:pt x="132" y="103"/>
                      <a:pt x="131" y="103"/>
                      <a:pt x="131" y="103"/>
                    </a:cubicBezTo>
                    <a:cubicBezTo>
                      <a:pt x="131" y="102"/>
                      <a:pt x="131" y="100"/>
                      <a:pt x="132" y="99"/>
                    </a:cubicBezTo>
                    <a:cubicBezTo>
                      <a:pt x="132" y="99"/>
                      <a:pt x="132" y="98"/>
                      <a:pt x="131" y="97"/>
                    </a:cubicBezTo>
                    <a:cubicBezTo>
                      <a:pt x="131" y="96"/>
                      <a:pt x="131" y="94"/>
                      <a:pt x="132" y="92"/>
                    </a:cubicBezTo>
                    <a:cubicBezTo>
                      <a:pt x="132" y="92"/>
                      <a:pt x="132" y="92"/>
                      <a:pt x="132" y="92"/>
                    </a:cubicBezTo>
                    <a:cubicBezTo>
                      <a:pt x="132" y="92"/>
                      <a:pt x="131" y="92"/>
                      <a:pt x="131" y="92"/>
                    </a:cubicBezTo>
                    <a:cubicBezTo>
                      <a:pt x="131" y="92"/>
                      <a:pt x="131" y="93"/>
                      <a:pt x="131" y="93"/>
                    </a:cubicBezTo>
                    <a:cubicBezTo>
                      <a:pt x="131" y="92"/>
                      <a:pt x="131" y="92"/>
                      <a:pt x="131" y="91"/>
                    </a:cubicBezTo>
                    <a:cubicBezTo>
                      <a:pt x="131" y="91"/>
                      <a:pt x="131" y="91"/>
                      <a:pt x="131" y="91"/>
                    </a:cubicBezTo>
                    <a:cubicBezTo>
                      <a:pt x="132" y="90"/>
                      <a:pt x="131" y="89"/>
                      <a:pt x="132" y="89"/>
                    </a:cubicBezTo>
                    <a:cubicBezTo>
                      <a:pt x="131" y="89"/>
                      <a:pt x="132" y="88"/>
                      <a:pt x="131" y="88"/>
                    </a:cubicBezTo>
                    <a:cubicBezTo>
                      <a:pt x="132" y="87"/>
                      <a:pt x="132" y="86"/>
                      <a:pt x="132" y="85"/>
                    </a:cubicBezTo>
                    <a:cubicBezTo>
                      <a:pt x="133" y="87"/>
                      <a:pt x="133" y="89"/>
                      <a:pt x="132" y="91"/>
                    </a:cubicBezTo>
                    <a:cubicBezTo>
                      <a:pt x="132" y="90"/>
                      <a:pt x="132" y="89"/>
                      <a:pt x="132" y="89"/>
                    </a:cubicBezTo>
                    <a:cubicBezTo>
                      <a:pt x="132" y="90"/>
                      <a:pt x="132" y="91"/>
                      <a:pt x="132" y="91"/>
                    </a:cubicBezTo>
                    <a:cubicBezTo>
                      <a:pt x="133" y="92"/>
                      <a:pt x="132" y="92"/>
                      <a:pt x="132" y="93"/>
                    </a:cubicBezTo>
                    <a:cubicBezTo>
                      <a:pt x="132" y="93"/>
                      <a:pt x="132" y="94"/>
                      <a:pt x="132" y="95"/>
                    </a:cubicBezTo>
                    <a:cubicBezTo>
                      <a:pt x="132" y="95"/>
                      <a:pt x="132" y="96"/>
                      <a:pt x="132" y="96"/>
                    </a:cubicBezTo>
                    <a:cubicBezTo>
                      <a:pt x="132" y="96"/>
                      <a:pt x="132" y="97"/>
                      <a:pt x="132" y="97"/>
                    </a:cubicBezTo>
                    <a:cubicBezTo>
                      <a:pt x="132" y="97"/>
                      <a:pt x="132" y="97"/>
                      <a:pt x="133" y="97"/>
                    </a:cubicBezTo>
                    <a:cubicBezTo>
                      <a:pt x="133" y="96"/>
                      <a:pt x="133" y="95"/>
                      <a:pt x="133" y="95"/>
                    </a:cubicBezTo>
                    <a:cubicBezTo>
                      <a:pt x="133" y="95"/>
                      <a:pt x="134" y="95"/>
                      <a:pt x="134" y="94"/>
                    </a:cubicBezTo>
                    <a:cubicBezTo>
                      <a:pt x="134" y="94"/>
                      <a:pt x="134" y="95"/>
                      <a:pt x="135" y="95"/>
                    </a:cubicBezTo>
                    <a:cubicBezTo>
                      <a:pt x="135" y="94"/>
                      <a:pt x="134" y="93"/>
                      <a:pt x="133" y="93"/>
                    </a:cubicBezTo>
                    <a:cubicBezTo>
                      <a:pt x="133" y="91"/>
                      <a:pt x="134" y="89"/>
                      <a:pt x="133" y="88"/>
                    </a:cubicBezTo>
                    <a:cubicBezTo>
                      <a:pt x="134" y="86"/>
                      <a:pt x="133" y="84"/>
                      <a:pt x="134" y="82"/>
                    </a:cubicBezTo>
                    <a:cubicBezTo>
                      <a:pt x="134" y="82"/>
                      <a:pt x="133" y="82"/>
                      <a:pt x="133" y="82"/>
                    </a:cubicBezTo>
                    <a:cubicBezTo>
                      <a:pt x="133" y="82"/>
                      <a:pt x="134" y="82"/>
                      <a:pt x="134" y="81"/>
                    </a:cubicBezTo>
                    <a:cubicBezTo>
                      <a:pt x="134" y="80"/>
                      <a:pt x="134" y="79"/>
                      <a:pt x="135" y="78"/>
                    </a:cubicBezTo>
                    <a:cubicBezTo>
                      <a:pt x="135" y="78"/>
                      <a:pt x="135" y="80"/>
                      <a:pt x="136" y="80"/>
                    </a:cubicBezTo>
                    <a:cubicBezTo>
                      <a:pt x="136" y="80"/>
                      <a:pt x="136" y="79"/>
                      <a:pt x="136" y="79"/>
                    </a:cubicBezTo>
                    <a:cubicBezTo>
                      <a:pt x="136" y="80"/>
                      <a:pt x="137" y="79"/>
                      <a:pt x="137" y="79"/>
                    </a:cubicBezTo>
                    <a:cubicBezTo>
                      <a:pt x="136" y="79"/>
                      <a:pt x="136" y="79"/>
                      <a:pt x="136" y="79"/>
                    </a:cubicBezTo>
                    <a:cubicBezTo>
                      <a:pt x="136" y="78"/>
                      <a:pt x="136" y="77"/>
                      <a:pt x="136" y="77"/>
                    </a:cubicBezTo>
                    <a:cubicBezTo>
                      <a:pt x="136" y="76"/>
                      <a:pt x="137" y="74"/>
                      <a:pt x="136" y="73"/>
                    </a:cubicBezTo>
                    <a:cubicBezTo>
                      <a:pt x="137" y="73"/>
                      <a:pt x="137" y="74"/>
                      <a:pt x="137" y="74"/>
                    </a:cubicBezTo>
                    <a:cubicBezTo>
                      <a:pt x="137" y="73"/>
                      <a:pt x="137" y="72"/>
                      <a:pt x="137" y="71"/>
                    </a:cubicBezTo>
                    <a:cubicBezTo>
                      <a:pt x="137" y="70"/>
                      <a:pt x="137" y="70"/>
                      <a:pt x="136" y="69"/>
                    </a:cubicBezTo>
                    <a:cubicBezTo>
                      <a:pt x="136" y="70"/>
                      <a:pt x="136" y="70"/>
                      <a:pt x="135" y="70"/>
                    </a:cubicBezTo>
                    <a:cubicBezTo>
                      <a:pt x="135" y="70"/>
                      <a:pt x="135" y="69"/>
                      <a:pt x="135" y="69"/>
                    </a:cubicBezTo>
                    <a:cubicBezTo>
                      <a:pt x="135" y="70"/>
                      <a:pt x="136" y="71"/>
                      <a:pt x="135" y="71"/>
                    </a:cubicBezTo>
                    <a:cubicBezTo>
                      <a:pt x="135" y="71"/>
                      <a:pt x="135" y="71"/>
                      <a:pt x="135" y="71"/>
                    </a:cubicBezTo>
                    <a:cubicBezTo>
                      <a:pt x="135" y="72"/>
                      <a:pt x="135" y="72"/>
                      <a:pt x="135" y="73"/>
                    </a:cubicBezTo>
                    <a:cubicBezTo>
                      <a:pt x="135" y="73"/>
                      <a:pt x="134" y="73"/>
                      <a:pt x="134" y="73"/>
                    </a:cubicBezTo>
                    <a:cubicBezTo>
                      <a:pt x="134" y="74"/>
                      <a:pt x="135" y="74"/>
                      <a:pt x="135" y="75"/>
                    </a:cubicBezTo>
                    <a:cubicBezTo>
                      <a:pt x="135" y="76"/>
                      <a:pt x="136" y="77"/>
                      <a:pt x="135" y="78"/>
                    </a:cubicBezTo>
                    <a:cubicBezTo>
                      <a:pt x="134" y="77"/>
                      <a:pt x="134" y="77"/>
                      <a:pt x="134" y="77"/>
                    </a:cubicBezTo>
                    <a:cubicBezTo>
                      <a:pt x="133" y="77"/>
                      <a:pt x="134" y="77"/>
                      <a:pt x="133" y="77"/>
                    </a:cubicBezTo>
                    <a:cubicBezTo>
                      <a:pt x="132" y="76"/>
                      <a:pt x="133" y="73"/>
                      <a:pt x="132" y="72"/>
                    </a:cubicBezTo>
                    <a:cubicBezTo>
                      <a:pt x="133" y="72"/>
                      <a:pt x="133" y="72"/>
                      <a:pt x="133" y="72"/>
                    </a:cubicBezTo>
                    <a:cubicBezTo>
                      <a:pt x="133" y="73"/>
                      <a:pt x="133" y="74"/>
                      <a:pt x="134" y="74"/>
                    </a:cubicBezTo>
                    <a:cubicBezTo>
                      <a:pt x="134" y="74"/>
                      <a:pt x="134" y="73"/>
                      <a:pt x="134" y="73"/>
                    </a:cubicBezTo>
                    <a:cubicBezTo>
                      <a:pt x="133" y="72"/>
                      <a:pt x="134" y="71"/>
                      <a:pt x="133" y="71"/>
                    </a:cubicBezTo>
                    <a:cubicBezTo>
                      <a:pt x="133" y="71"/>
                      <a:pt x="133" y="71"/>
                      <a:pt x="133" y="71"/>
                    </a:cubicBezTo>
                    <a:cubicBezTo>
                      <a:pt x="133" y="71"/>
                      <a:pt x="133" y="70"/>
                      <a:pt x="133" y="70"/>
                    </a:cubicBezTo>
                    <a:cubicBezTo>
                      <a:pt x="133" y="70"/>
                      <a:pt x="133" y="70"/>
                      <a:pt x="133" y="70"/>
                    </a:cubicBezTo>
                    <a:cubicBezTo>
                      <a:pt x="134" y="69"/>
                      <a:pt x="133" y="69"/>
                      <a:pt x="132" y="69"/>
                    </a:cubicBezTo>
                    <a:cubicBezTo>
                      <a:pt x="132" y="67"/>
                      <a:pt x="131" y="66"/>
                      <a:pt x="132" y="65"/>
                    </a:cubicBezTo>
                    <a:cubicBezTo>
                      <a:pt x="133" y="65"/>
                      <a:pt x="133" y="66"/>
                      <a:pt x="133" y="66"/>
                    </a:cubicBezTo>
                    <a:cubicBezTo>
                      <a:pt x="133" y="65"/>
                      <a:pt x="133" y="63"/>
                      <a:pt x="133" y="62"/>
                    </a:cubicBezTo>
                    <a:cubicBezTo>
                      <a:pt x="133" y="62"/>
                      <a:pt x="133" y="62"/>
                      <a:pt x="132" y="62"/>
                    </a:cubicBezTo>
                    <a:cubicBezTo>
                      <a:pt x="132" y="62"/>
                      <a:pt x="131" y="62"/>
                      <a:pt x="131" y="63"/>
                    </a:cubicBezTo>
                    <a:cubicBezTo>
                      <a:pt x="131" y="63"/>
                      <a:pt x="131" y="63"/>
                      <a:pt x="131" y="63"/>
                    </a:cubicBezTo>
                    <a:cubicBezTo>
                      <a:pt x="130" y="63"/>
                      <a:pt x="131" y="61"/>
                      <a:pt x="130" y="61"/>
                    </a:cubicBezTo>
                    <a:cubicBezTo>
                      <a:pt x="129" y="61"/>
                      <a:pt x="129" y="61"/>
                      <a:pt x="129" y="61"/>
                    </a:cubicBezTo>
                    <a:cubicBezTo>
                      <a:pt x="129" y="61"/>
                      <a:pt x="129" y="61"/>
                      <a:pt x="129" y="61"/>
                    </a:cubicBezTo>
                    <a:cubicBezTo>
                      <a:pt x="129" y="61"/>
                      <a:pt x="129" y="61"/>
                      <a:pt x="129" y="61"/>
                    </a:cubicBezTo>
                    <a:cubicBezTo>
                      <a:pt x="129" y="60"/>
                      <a:pt x="128" y="60"/>
                      <a:pt x="127" y="59"/>
                    </a:cubicBezTo>
                    <a:close/>
                    <a:moveTo>
                      <a:pt x="56" y="27"/>
                    </a:moveTo>
                    <a:cubicBezTo>
                      <a:pt x="55" y="27"/>
                      <a:pt x="55" y="27"/>
                      <a:pt x="55" y="27"/>
                    </a:cubicBezTo>
                    <a:cubicBezTo>
                      <a:pt x="55" y="26"/>
                      <a:pt x="56" y="27"/>
                      <a:pt x="55" y="26"/>
                    </a:cubicBezTo>
                    <a:cubicBezTo>
                      <a:pt x="55" y="26"/>
                      <a:pt x="56" y="26"/>
                      <a:pt x="56" y="26"/>
                    </a:cubicBezTo>
                    <a:cubicBezTo>
                      <a:pt x="55" y="26"/>
                      <a:pt x="56" y="26"/>
                      <a:pt x="56" y="27"/>
                    </a:cubicBezTo>
                    <a:close/>
                    <a:moveTo>
                      <a:pt x="61" y="25"/>
                    </a:moveTo>
                    <a:cubicBezTo>
                      <a:pt x="61" y="24"/>
                      <a:pt x="61" y="24"/>
                      <a:pt x="61" y="24"/>
                    </a:cubicBezTo>
                    <a:cubicBezTo>
                      <a:pt x="61" y="24"/>
                      <a:pt x="61" y="24"/>
                      <a:pt x="61" y="24"/>
                    </a:cubicBezTo>
                    <a:cubicBezTo>
                      <a:pt x="61" y="24"/>
                      <a:pt x="62" y="24"/>
                      <a:pt x="62" y="24"/>
                    </a:cubicBezTo>
                    <a:cubicBezTo>
                      <a:pt x="62" y="24"/>
                      <a:pt x="61" y="25"/>
                      <a:pt x="61" y="25"/>
                    </a:cubicBezTo>
                    <a:close/>
                    <a:moveTo>
                      <a:pt x="63" y="25"/>
                    </a:moveTo>
                    <a:cubicBezTo>
                      <a:pt x="63" y="25"/>
                      <a:pt x="63" y="24"/>
                      <a:pt x="64" y="25"/>
                    </a:cubicBezTo>
                    <a:cubicBezTo>
                      <a:pt x="64" y="25"/>
                      <a:pt x="63" y="25"/>
                      <a:pt x="63" y="25"/>
                    </a:cubicBezTo>
                    <a:close/>
                    <a:moveTo>
                      <a:pt x="68" y="25"/>
                    </a:moveTo>
                    <a:cubicBezTo>
                      <a:pt x="68" y="25"/>
                      <a:pt x="67" y="25"/>
                      <a:pt x="67" y="25"/>
                    </a:cubicBezTo>
                    <a:cubicBezTo>
                      <a:pt x="67" y="25"/>
                      <a:pt x="68" y="25"/>
                      <a:pt x="68" y="25"/>
                    </a:cubicBezTo>
                    <a:close/>
                    <a:moveTo>
                      <a:pt x="60" y="31"/>
                    </a:moveTo>
                    <a:cubicBezTo>
                      <a:pt x="59" y="31"/>
                      <a:pt x="59" y="31"/>
                      <a:pt x="59" y="31"/>
                    </a:cubicBezTo>
                    <a:cubicBezTo>
                      <a:pt x="59" y="31"/>
                      <a:pt x="59" y="31"/>
                      <a:pt x="59" y="30"/>
                    </a:cubicBezTo>
                    <a:cubicBezTo>
                      <a:pt x="59" y="30"/>
                      <a:pt x="60" y="30"/>
                      <a:pt x="60" y="31"/>
                    </a:cubicBezTo>
                    <a:close/>
                    <a:moveTo>
                      <a:pt x="60" y="30"/>
                    </a:moveTo>
                    <a:cubicBezTo>
                      <a:pt x="60" y="30"/>
                      <a:pt x="61" y="30"/>
                      <a:pt x="61" y="30"/>
                    </a:cubicBezTo>
                    <a:cubicBezTo>
                      <a:pt x="61" y="31"/>
                      <a:pt x="60" y="31"/>
                      <a:pt x="60" y="30"/>
                    </a:cubicBezTo>
                    <a:close/>
                    <a:moveTo>
                      <a:pt x="62" y="31"/>
                    </a:moveTo>
                    <a:cubicBezTo>
                      <a:pt x="62" y="31"/>
                      <a:pt x="61" y="31"/>
                      <a:pt x="61" y="31"/>
                    </a:cubicBezTo>
                    <a:cubicBezTo>
                      <a:pt x="61" y="31"/>
                      <a:pt x="62" y="31"/>
                      <a:pt x="62" y="31"/>
                    </a:cubicBezTo>
                    <a:close/>
                    <a:moveTo>
                      <a:pt x="62" y="32"/>
                    </a:moveTo>
                    <a:cubicBezTo>
                      <a:pt x="62" y="32"/>
                      <a:pt x="62" y="31"/>
                      <a:pt x="62" y="31"/>
                    </a:cubicBezTo>
                    <a:lnTo>
                      <a:pt x="62" y="32"/>
                    </a:lnTo>
                    <a:close/>
                    <a:moveTo>
                      <a:pt x="35" y="51"/>
                    </a:moveTo>
                    <a:cubicBezTo>
                      <a:pt x="35" y="51"/>
                      <a:pt x="35" y="51"/>
                      <a:pt x="36" y="51"/>
                    </a:cubicBezTo>
                    <a:cubicBezTo>
                      <a:pt x="36" y="52"/>
                      <a:pt x="35" y="52"/>
                      <a:pt x="35" y="52"/>
                    </a:cubicBezTo>
                    <a:cubicBezTo>
                      <a:pt x="35" y="52"/>
                      <a:pt x="35" y="52"/>
                      <a:pt x="34" y="52"/>
                    </a:cubicBezTo>
                    <a:cubicBezTo>
                      <a:pt x="35" y="51"/>
                      <a:pt x="35" y="51"/>
                      <a:pt x="35" y="51"/>
                    </a:cubicBezTo>
                    <a:close/>
                    <a:moveTo>
                      <a:pt x="29" y="54"/>
                    </a:moveTo>
                    <a:cubicBezTo>
                      <a:pt x="29" y="55"/>
                      <a:pt x="29" y="55"/>
                      <a:pt x="29" y="55"/>
                    </a:cubicBezTo>
                    <a:cubicBezTo>
                      <a:pt x="29" y="55"/>
                      <a:pt x="29" y="54"/>
                      <a:pt x="29" y="54"/>
                    </a:cubicBezTo>
                    <a:close/>
                    <a:moveTo>
                      <a:pt x="28" y="56"/>
                    </a:moveTo>
                    <a:cubicBezTo>
                      <a:pt x="28" y="56"/>
                      <a:pt x="28" y="56"/>
                      <a:pt x="28" y="57"/>
                    </a:cubicBezTo>
                    <a:cubicBezTo>
                      <a:pt x="28" y="57"/>
                      <a:pt x="28" y="56"/>
                      <a:pt x="28" y="56"/>
                    </a:cubicBezTo>
                    <a:close/>
                    <a:moveTo>
                      <a:pt x="21" y="91"/>
                    </a:moveTo>
                    <a:cubicBezTo>
                      <a:pt x="22" y="91"/>
                      <a:pt x="22" y="93"/>
                      <a:pt x="21" y="94"/>
                    </a:cubicBezTo>
                    <a:cubicBezTo>
                      <a:pt x="20" y="93"/>
                      <a:pt x="21" y="92"/>
                      <a:pt x="21" y="91"/>
                    </a:cubicBezTo>
                    <a:close/>
                    <a:moveTo>
                      <a:pt x="21" y="95"/>
                    </a:moveTo>
                    <a:cubicBezTo>
                      <a:pt x="21" y="95"/>
                      <a:pt x="21" y="95"/>
                      <a:pt x="21" y="94"/>
                    </a:cubicBezTo>
                    <a:cubicBezTo>
                      <a:pt x="22" y="94"/>
                      <a:pt x="22" y="94"/>
                      <a:pt x="22" y="94"/>
                    </a:cubicBezTo>
                    <a:cubicBezTo>
                      <a:pt x="22" y="95"/>
                      <a:pt x="21" y="95"/>
                      <a:pt x="21" y="95"/>
                    </a:cubicBezTo>
                    <a:close/>
                    <a:moveTo>
                      <a:pt x="23" y="70"/>
                    </a:moveTo>
                    <a:cubicBezTo>
                      <a:pt x="22" y="70"/>
                      <a:pt x="23" y="70"/>
                      <a:pt x="23" y="69"/>
                    </a:cubicBezTo>
                    <a:cubicBezTo>
                      <a:pt x="23" y="69"/>
                      <a:pt x="23" y="70"/>
                      <a:pt x="23" y="70"/>
                    </a:cubicBezTo>
                    <a:cubicBezTo>
                      <a:pt x="23" y="70"/>
                      <a:pt x="23" y="70"/>
                      <a:pt x="23" y="70"/>
                    </a:cubicBezTo>
                    <a:cubicBezTo>
                      <a:pt x="23" y="70"/>
                      <a:pt x="23" y="70"/>
                      <a:pt x="23" y="70"/>
                    </a:cubicBezTo>
                    <a:close/>
                    <a:moveTo>
                      <a:pt x="41" y="121"/>
                    </a:moveTo>
                    <a:cubicBezTo>
                      <a:pt x="41" y="121"/>
                      <a:pt x="41" y="121"/>
                      <a:pt x="41" y="121"/>
                    </a:cubicBezTo>
                    <a:cubicBezTo>
                      <a:pt x="41" y="122"/>
                      <a:pt x="41" y="122"/>
                      <a:pt x="41" y="122"/>
                    </a:cubicBezTo>
                    <a:cubicBezTo>
                      <a:pt x="41" y="122"/>
                      <a:pt x="41" y="121"/>
                      <a:pt x="41" y="121"/>
                    </a:cubicBezTo>
                    <a:close/>
                    <a:moveTo>
                      <a:pt x="24" y="68"/>
                    </a:moveTo>
                    <a:cubicBezTo>
                      <a:pt x="24" y="68"/>
                      <a:pt x="24" y="68"/>
                      <a:pt x="24" y="69"/>
                    </a:cubicBezTo>
                    <a:cubicBezTo>
                      <a:pt x="24" y="69"/>
                      <a:pt x="24" y="68"/>
                      <a:pt x="24" y="68"/>
                    </a:cubicBezTo>
                    <a:close/>
                    <a:moveTo>
                      <a:pt x="23" y="67"/>
                    </a:moveTo>
                    <a:cubicBezTo>
                      <a:pt x="23" y="67"/>
                      <a:pt x="23" y="67"/>
                      <a:pt x="23" y="67"/>
                    </a:cubicBezTo>
                    <a:cubicBezTo>
                      <a:pt x="23" y="67"/>
                      <a:pt x="23" y="66"/>
                      <a:pt x="23" y="67"/>
                    </a:cubicBezTo>
                    <a:close/>
                    <a:moveTo>
                      <a:pt x="23" y="70"/>
                    </a:moveTo>
                    <a:cubicBezTo>
                      <a:pt x="23" y="70"/>
                      <a:pt x="23" y="70"/>
                      <a:pt x="23" y="69"/>
                    </a:cubicBezTo>
                    <a:cubicBezTo>
                      <a:pt x="24" y="69"/>
                      <a:pt x="24" y="70"/>
                      <a:pt x="24" y="70"/>
                    </a:cubicBezTo>
                    <a:cubicBezTo>
                      <a:pt x="24" y="70"/>
                      <a:pt x="24" y="70"/>
                      <a:pt x="24" y="70"/>
                    </a:cubicBezTo>
                    <a:cubicBezTo>
                      <a:pt x="24" y="70"/>
                      <a:pt x="23" y="70"/>
                      <a:pt x="23" y="70"/>
                    </a:cubicBezTo>
                    <a:close/>
                    <a:moveTo>
                      <a:pt x="24" y="72"/>
                    </a:moveTo>
                    <a:cubicBezTo>
                      <a:pt x="24" y="72"/>
                      <a:pt x="24" y="72"/>
                      <a:pt x="24" y="73"/>
                    </a:cubicBezTo>
                    <a:cubicBezTo>
                      <a:pt x="23" y="72"/>
                      <a:pt x="24" y="72"/>
                      <a:pt x="24" y="72"/>
                    </a:cubicBezTo>
                    <a:close/>
                    <a:moveTo>
                      <a:pt x="24" y="82"/>
                    </a:moveTo>
                    <a:cubicBezTo>
                      <a:pt x="24" y="82"/>
                      <a:pt x="24" y="81"/>
                      <a:pt x="24" y="81"/>
                    </a:cubicBezTo>
                    <a:cubicBezTo>
                      <a:pt x="24" y="81"/>
                      <a:pt x="24" y="81"/>
                      <a:pt x="24" y="82"/>
                    </a:cubicBezTo>
                    <a:close/>
                    <a:moveTo>
                      <a:pt x="24" y="77"/>
                    </a:moveTo>
                    <a:cubicBezTo>
                      <a:pt x="24" y="78"/>
                      <a:pt x="24" y="78"/>
                      <a:pt x="25" y="78"/>
                    </a:cubicBezTo>
                    <a:cubicBezTo>
                      <a:pt x="24" y="78"/>
                      <a:pt x="24" y="78"/>
                      <a:pt x="24" y="78"/>
                    </a:cubicBezTo>
                    <a:cubicBezTo>
                      <a:pt x="24" y="77"/>
                      <a:pt x="24" y="77"/>
                      <a:pt x="24" y="76"/>
                    </a:cubicBezTo>
                    <a:cubicBezTo>
                      <a:pt x="24" y="76"/>
                      <a:pt x="24" y="77"/>
                      <a:pt x="25" y="77"/>
                    </a:cubicBezTo>
                    <a:cubicBezTo>
                      <a:pt x="25" y="77"/>
                      <a:pt x="25" y="77"/>
                      <a:pt x="24" y="77"/>
                    </a:cubicBezTo>
                    <a:close/>
                    <a:moveTo>
                      <a:pt x="103" y="110"/>
                    </a:moveTo>
                    <a:cubicBezTo>
                      <a:pt x="103" y="110"/>
                      <a:pt x="104" y="110"/>
                      <a:pt x="104" y="109"/>
                    </a:cubicBezTo>
                    <a:cubicBezTo>
                      <a:pt x="104" y="109"/>
                      <a:pt x="104" y="110"/>
                      <a:pt x="104" y="110"/>
                    </a:cubicBezTo>
                    <a:cubicBezTo>
                      <a:pt x="104" y="110"/>
                      <a:pt x="104" y="110"/>
                      <a:pt x="103" y="110"/>
                    </a:cubicBezTo>
                    <a:close/>
                    <a:moveTo>
                      <a:pt x="104" y="116"/>
                    </a:moveTo>
                    <a:cubicBezTo>
                      <a:pt x="103" y="116"/>
                      <a:pt x="103" y="115"/>
                      <a:pt x="104" y="115"/>
                    </a:cubicBezTo>
                    <a:cubicBezTo>
                      <a:pt x="104" y="115"/>
                      <a:pt x="104" y="115"/>
                      <a:pt x="104" y="115"/>
                    </a:cubicBezTo>
                    <a:cubicBezTo>
                      <a:pt x="104" y="115"/>
                      <a:pt x="104" y="115"/>
                      <a:pt x="104" y="116"/>
                    </a:cubicBezTo>
                    <a:close/>
                    <a:moveTo>
                      <a:pt x="109" y="114"/>
                    </a:moveTo>
                    <a:cubicBezTo>
                      <a:pt x="109" y="113"/>
                      <a:pt x="108" y="114"/>
                      <a:pt x="109" y="113"/>
                    </a:cubicBezTo>
                    <a:cubicBezTo>
                      <a:pt x="109" y="113"/>
                      <a:pt x="109" y="113"/>
                      <a:pt x="109" y="113"/>
                    </a:cubicBezTo>
                    <a:cubicBezTo>
                      <a:pt x="109" y="114"/>
                      <a:pt x="109" y="114"/>
                      <a:pt x="109" y="114"/>
                    </a:cubicBezTo>
                    <a:close/>
                    <a:moveTo>
                      <a:pt x="119" y="116"/>
                    </a:moveTo>
                    <a:cubicBezTo>
                      <a:pt x="119" y="116"/>
                      <a:pt x="119" y="115"/>
                      <a:pt x="119" y="115"/>
                    </a:cubicBezTo>
                    <a:cubicBezTo>
                      <a:pt x="120" y="115"/>
                      <a:pt x="119" y="116"/>
                      <a:pt x="119" y="116"/>
                    </a:cubicBezTo>
                    <a:close/>
                    <a:moveTo>
                      <a:pt x="128" y="126"/>
                    </a:moveTo>
                    <a:cubicBezTo>
                      <a:pt x="128" y="126"/>
                      <a:pt x="128" y="126"/>
                      <a:pt x="128" y="126"/>
                    </a:cubicBezTo>
                    <a:cubicBezTo>
                      <a:pt x="128" y="126"/>
                      <a:pt x="128" y="126"/>
                      <a:pt x="128" y="126"/>
                    </a:cubicBezTo>
                    <a:cubicBezTo>
                      <a:pt x="128" y="126"/>
                      <a:pt x="128" y="126"/>
                      <a:pt x="128" y="126"/>
                    </a:cubicBezTo>
                    <a:close/>
                    <a:moveTo>
                      <a:pt x="137" y="107"/>
                    </a:moveTo>
                    <a:cubicBezTo>
                      <a:pt x="138" y="107"/>
                      <a:pt x="137" y="108"/>
                      <a:pt x="138" y="108"/>
                    </a:cubicBezTo>
                    <a:cubicBezTo>
                      <a:pt x="137" y="108"/>
                      <a:pt x="137" y="108"/>
                      <a:pt x="137" y="107"/>
                    </a:cubicBezTo>
                    <a:close/>
                    <a:moveTo>
                      <a:pt x="133" y="84"/>
                    </a:moveTo>
                    <a:cubicBezTo>
                      <a:pt x="132" y="83"/>
                      <a:pt x="132" y="82"/>
                      <a:pt x="132" y="81"/>
                    </a:cubicBezTo>
                    <a:cubicBezTo>
                      <a:pt x="133" y="81"/>
                      <a:pt x="133" y="83"/>
                      <a:pt x="133" y="84"/>
                    </a:cubicBezTo>
                    <a:close/>
                    <a:moveTo>
                      <a:pt x="132" y="80"/>
                    </a:moveTo>
                    <a:cubicBezTo>
                      <a:pt x="133" y="80"/>
                      <a:pt x="133" y="80"/>
                      <a:pt x="133" y="80"/>
                    </a:cubicBezTo>
                    <a:cubicBezTo>
                      <a:pt x="133" y="80"/>
                      <a:pt x="133" y="80"/>
                      <a:pt x="133" y="80"/>
                    </a:cubicBezTo>
                    <a:cubicBezTo>
                      <a:pt x="132" y="80"/>
                      <a:pt x="132" y="80"/>
                      <a:pt x="132" y="80"/>
                    </a:cubicBezTo>
                    <a:close/>
                    <a:moveTo>
                      <a:pt x="132" y="77"/>
                    </a:moveTo>
                    <a:cubicBezTo>
                      <a:pt x="132" y="77"/>
                      <a:pt x="132" y="78"/>
                      <a:pt x="132" y="78"/>
                    </a:cubicBezTo>
                    <a:cubicBezTo>
                      <a:pt x="132" y="77"/>
                      <a:pt x="132" y="77"/>
                      <a:pt x="132" y="77"/>
                    </a:cubicBezTo>
                    <a:close/>
                    <a:moveTo>
                      <a:pt x="132" y="78"/>
                    </a:moveTo>
                    <a:cubicBezTo>
                      <a:pt x="132" y="79"/>
                      <a:pt x="132" y="81"/>
                      <a:pt x="132" y="79"/>
                    </a:cubicBezTo>
                    <a:cubicBezTo>
                      <a:pt x="132" y="79"/>
                      <a:pt x="132" y="79"/>
                      <a:pt x="132" y="78"/>
                    </a:cubicBezTo>
                    <a:close/>
                    <a:moveTo>
                      <a:pt x="127" y="61"/>
                    </a:moveTo>
                    <a:cubicBezTo>
                      <a:pt x="127" y="61"/>
                      <a:pt x="127" y="60"/>
                      <a:pt x="127" y="60"/>
                    </a:cubicBezTo>
                    <a:cubicBezTo>
                      <a:pt x="127" y="60"/>
                      <a:pt x="127" y="60"/>
                      <a:pt x="127" y="59"/>
                    </a:cubicBezTo>
                    <a:cubicBezTo>
                      <a:pt x="127" y="59"/>
                      <a:pt x="127" y="60"/>
                      <a:pt x="127" y="61"/>
                    </a:cubicBezTo>
                    <a:close/>
                    <a:moveTo>
                      <a:pt x="126" y="80"/>
                    </a:moveTo>
                    <a:cubicBezTo>
                      <a:pt x="126" y="80"/>
                      <a:pt x="127" y="81"/>
                      <a:pt x="126" y="82"/>
                    </a:cubicBezTo>
                    <a:cubicBezTo>
                      <a:pt x="126" y="81"/>
                      <a:pt x="126" y="80"/>
                      <a:pt x="126" y="80"/>
                    </a:cubicBezTo>
                    <a:close/>
                    <a:moveTo>
                      <a:pt x="124" y="72"/>
                    </a:moveTo>
                    <a:cubicBezTo>
                      <a:pt x="124" y="73"/>
                      <a:pt x="124" y="72"/>
                      <a:pt x="124" y="73"/>
                    </a:cubicBezTo>
                    <a:cubicBezTo>
                      <a:pt x="123" y="73"/>
                      <a:pt x="123" y="73"/>
                      <a:pt x="123" y="73"/>
                    </a:cubicBezTo>
                    <a:cubicBezTo>
                      <a:pt x="123" y="73"/>
                      <a:pt x="123" y="74"/>
                      <a:pt x="124" y="75"/>
                    </a:cubicBezTo>
                    <a:cubicBezTo>
                      <a:pt x="124" y="75"/>
                      <a:pt x="124" y="75"/>
                      <a:pt x="124" y="75"/>
                    </a:cubicBezTo>
                    <a:cubicBezTo>
                      <a:pt x="124" y="76"/>
                      <a:pt x="123" y="75"/>
                      <a:pt x="123" y="76"/>
                    </a:cubicBezTo>
                    <a:cubicBezTo>
                      <a:pt x="123" y="75"/>
                      <a:pt x="123" y="74"/>
                      <a:pt x="123" y="73"/>
                    </a:cubicBezTo>
                    <a:cubicBezTo>
                      <a:pt x="123" y="72"/>
                      <a:pt x="123" y="72"/>
                      <a:pt x="123" y="72"/>
                    </a:cubicBezTo>
                    <a:cubicBezTo>
                      <a:pt x="123" y="72"/>
                      <a:pt x="123" y="72"/>
                      <a:pt x="124" y="72"/>
                    </a:cubicBezTo>
                    <a:close/>
                    <a:moveTo>
                      <a:pt x="122" y="66"/>
                    </a:moveTo>
                    <a:cubicBezTo>
                      <a:pt x="123" y="66"/>
                      <a:pt x="123" y="66"/>
                      <a:pt x="123" y="66"/>
                    </a:cubicBezTo>
                    <a:cubicBezTo>
                      <a:pt x="123" y="67"/>
                      <a:pt x="122" y="67"/>
                      <a:pt x="122" y="66"/>
                    </a:cubicBezTo>
                    <a:close/>
                    <a:moveTo>
                      <a:pt x="122" y="71"/>
                    </a:moveTo>
                    <a:cubicBezTo>
                      <a:pt x="122" y="70"/>
                      <a:pt x="123" y="71"/>
                      <a:pt x="123" y="71"/>
                    </a:cubicBezTo>
                    <a:cubicBezTo>
                      <a:pt x="123" y="71"/>
                      <a:pt x="123" y="71"/>
                      <a:pt x="123" y="71"/>
                    </a:cubicBezTo>
                    <a:cubicBezTo>
                      <a:pt x="123" y="72"/>
                      <a:pt x="122" y="72"/>
                      <a:pt x="122" y="71"/>
                    </a:cubicBezTo>
                    <a:close/>
                    <a:moveTo>
                      <a:pt x="123" y="76"/>
                    </a:moveTo>
                    <a:cubicBezTo>
                      <a:pt x="123" y="76"/>
                      <a:pt x="123" y="77"/>
                      <a:pt x="123" y="77"/>
                    </a:cubicBezTo>
                    <a:cubicBezTo>
                      <a:pt x="123" y="78"/>
                      <a:pt x="123" y="80"/>
                      <a:pt x="123" y="81"/>
                    </a:cubicBezTo>
                    <a:cubicBezTo>
                      <a:pt x="123" y="81"/>
                      <a:pt x="123" y="81"/>
                      <a:pt x="123" y="82"/>
                    </a:cubicBezTo>
                    <a:cubicBezTo>
                      <a:pt x="122" y="80"/>
                      <a:pt x="122" y="77"/>
                      <a:pt x="123" y="76"/>
                    </a:cubicBezTo>
                    <a:close/>
                    <a:moveTo>
                      <a:pt x="122" y="95"/>
                    </a:moveTo>
                    <a:cubicBezTo>
                      <a:pt x="122" y="95"/>
                      <a:pt x="122" y="95"/>
                      <a:pt x="122" y="95"/>
                    </a:cubicBezTo>
                    <a:cubicBezTo>
                      <a:pt x="122" y="95"/>
                      <a:pt x="122" y="94"/>
                      <a:pt x="122" y="94"/>
                    </a:cubicBezTo>
                    <a:cubicBezTo>
                      <a:pt x="122" y="94"/>
                      <a:pt x="122" y="95"/>
                      <a:pt x="122" y="95"/>
                    </a:cubicBezTo>
                    <a:close/>
                    <a:moveTo>
                      <a:pt x="122" y="71"/>
                    </a:moveTo>
                    <a:cubicBezTo>
                      <a:pt x="122" y="71"/>
                      <a:pt x="122" y="71"/>
                      <a:pt x="122" y="71"/>
                    </a:cubicBezTo>
                    <a:cubicBezTo>
                      <a:pt x="121" y="71"/>
                      <a:pt x="121" y="71"/>
                      <a:pt x="121" y="70"/>
                    </a:cubicBezTo>
                    <a:cubicBezTo>
                      <a:pt x="121" y="70"/>
                      <a:pt x="121" y="71"/>
                      <a:pt x="122" y="70"/>
                    </a:cubicBezTo>
                    <a:cubicBezTo>
                      <a:pt x="122" y="71"/>
                      <a:pt x="122" y="71"/>
                      <a:pt x="122" y="71"/>
                    </a:cubicBezTo>
                    <a:close/>
                    <a:moveTo>
                      <a:pt x="120" y="61"/>
                    </a:moveTo>
                    <a:cubicBezTo>
                      <a:pt x="120" y="62"/>
                      <a:pt x="121" y="63"/>
                      <a:pt x="120" y="64"/>
                    </a:cubicBezTo>
                    <a:cubicBezTo>
                      <a:pt x="120" y="64"/>
                      <a:pt x="121" y="64"/>
                      <a:pt x="121" y="64"/>
                    </a:cubicBezTo>
                    <a:cubicBezTo>
                      <a:pt x="121" y="64"/>
                      <a:pt x="121" y="64"/>
                      <a:pt x="121" y="64"/>
                    </a:cubicBezTo>
                    <a:cubicBezTo>
                      <a:pt x="121" y="65"/>
                      <a:pt x="120" y="65"/>
                      <a:pt x="120" y="65"/>
                    </a:cubicBezTo>
                    <a:cubicBezTo>
                      <a:pt x="120" y="64"/>
                      <a:pt x="120" y="64"/>
                      <a:pt x="120" y="63"/>
                    </a:cubicBezTo>
                    <a:cubicBezTo>
                      <a:pt x="120" y="63"/>
                      <a:pt x="120" y="63"/>
                      <a:pt x="120" y="63"/>
                    </a:cubicBezTo>
                    <a:cubicBezTo>
                      <a:pt x="120" y="62"/>
                      <a:pt x="120" y="62"/>
                      <a:pt x="120" y="61"/>
                    </a:cubicBezTo>
                    <a:cubicBezTo>
                      <a:pt x="120" y="61"/>
                      <a:pt x="120" y="61"/>
                      <a:pt x="120" y="61"/>
                    </a:cubicBezTo>
                    <a:close/>
                    <a:moveTo>
                      <a:pt x="119" y="60"/>
                    </a:moveTo>
                    <a:cubicBezTo>
                      <a:pt x="120" y="60"/>
                      <a:pt x="120" y="60"/>
                      <a:pt x="120" y="60"/>
                    </a:cubicBezTo>
                    <a:cubicBezTo>
                      <a:pt x="120" y="60"/>
                      <a:pt x="120" y="61"/>
                      <a:pt x="120" y="61"/>
                    </a:cubicBezTo>
                    <a:cubicBezTo>
                      <a:pt x="120" y="60"/>
                      <a:pt x="119" y="60"/>
                      <a:pt x="119" y="60"/>
                    </a:cubicBezTo>
                    <a:close/>
                    <a:moveTo>
                      <a:pt x="119" y="64"/>
                    </a:moveTo>
                    <a:cubicBezTo>
                      <a:pt x="120" y="64"/>
                      <a:pt x="120" y="65"/>
                      <a:pt x="120" y="65"/>
                    </a:cubicBezTo>
                    <a:cubicBezTo>
                      <a:pt x="120" y="65"/>
                      <a:pt x="119" y="65"/>
                      <a:pt x="119" y="64"/>
                    </a:cubicBezTo>
                    <a:close/>
                    <a:moveTo>
                      <a:pt x="119" y="90"/>
                    </a:moveTo>
                    <a:cubicBezTo>
                      <a:pt x="119" y="90"/>
                      <a:pt x="120" y="88"/>
                      <a:pt x="119" y="88"/>
                    </a:cubicBezTo>
                    <a:cubicBezTo>
                      <a:pt x="119" y="87"/>
                      <a:pt x="119" y="85"/>
                      <a:pt x="119" y="84"/>
                    </a:cubicBezTo>
                    <a:cubicBezTo>
                      <a:pt x="119" y="85"/>
                      <a:pt x="119" y="85"/>
                      <a:pt x="119" y="85"/>
                    </a:cubicBezTo>
                    <a:cubicBezTo>
                      <a:pt x="120" y="85"/>
                      <a:pt x="120" y="85"/>
                      <a:pt x="120" y="85"/>
                    </a:cubicBezTo>
                    <a:cubicBezTo>
                      <a:pt x="120" y="84"/>
                      <a:pt x="120" y="84"/>
                      <a:pt x="120" y="84"/>
                    </a:cubicBezTo>
                    <a:cubicBezTo>
                      <a:pt x="119" y="84"/>
                      <a:pt x="120" y="84"/>
                      <a:pt x="119" y="84"/>
                    </a:cubicBezTo>
                    <a:cubicBezTo>
                      <a:pt x="119" y="84"/>
                      <a:pt x="119" y="83"/>
                      <a:pt x="120" y="83"/>
                    </a:cubicBezTo>
                    <a:cubicBezTo>
                      <a:pt x="119" y="82"/>
                      <a:pt x="120" y="80"/>
                      <a:pt x="119" y="79"/>
                    </a:cubicBezTo>
                    <a:cubicBezTo>
                      <a:pt x="119" y="79"/>
                      <a:pt x="120" y="79"/>
                      <a:pt x="120" y="79"/>
                    </a:cubicBezTo>
                    <a:cubicBezTo>
                      <a:pt x="120" y="79"/>
                      <a:pt x="119" y="78"/>
                      <a:pt x="120" y="78"/>
                    </a:cubicBezTo>
                    <a:cubicBezTo>
                      <a:pt x="119" y="77"/>
                      <a:pt x="120" y="75"/>
                      <a:pt x="119" y="73"/>
                    </a:cubicBezTo>
                    <a:cubicBezTo>
                      <a:pt x="119" y="73"/>
                      <a:pt x="119" y="72"/>
                      <a:pt x="120" y="72"/>
                    </a:cubicBezTo>
                    <a:cubicBezTo>
                      <a:pt x="120" y="72"/>
                      <a:pt x="120" y="72"/>
                      <a:pt x="120" y="72"/>
                    </a:cubicBezTo>
                    <a:cubicBezTo>
                      <a:pt x="120" y="71"/>
                      <a:pt x="119" y="70"/>
                      <a:pt x="120" y="70"/>
                    </a:cubicBezTo>
                    <a:cubicBezTo>
                      <a:pt x="120" y="69"/>
                      <a:pt x="119" y="68"/>
                      <a:pt x="119" y="67"/>
                    </a:cubicBezTo>
                    <a:cubicBezTo>
                      <a:pt x="119" y="67"/>
                      <a:pt x="119" y="66"/>
                      <a:pt x="118" y="66"/>
                    </a:cubicBezTo>
                    <a:cubicBezTo>
                      <a:pt x="119" y="65"/>
                      <a:pt x="119" y="65"/>
                      <a:pt x="119" y="64"/>
                    </a:cubicBezTo>
                    <a:cubicBezTo>
                      <a:pt x="119" y="64"/>
                      <a:pt x="119" y="66"/>
                      <a:pt x="120" y="66"/>
                    </a:cubicBezTo>
                    <a:cubicBezTo>
                      <a:pt x="120" y="66"/>
                      <a:pt x="120" y="65"/>
                      <a:pt x="120" y="65"/>
                    </a:cubicBezTo>
                    <a:cubicBezTo>
                      <a:pt x="121" y="65"/>
                      <a:pt x="121" y="66"/>
                      <a:pt x="121" y="66"/>
                    </a:cubicBezTo>
                    <a:cubicBezTo>
                      <a:pt x="121" y="66"/>
                      <a:pt x="121" y="66"/>
                      <a:pt x="121" y="67"/>
                    </a:cubicBezTo>
                    <a:cubicBezTo>
                      <a:pt x="122" y="68"/>
                      <a:pt x="122" y="68"/>
                      <a:pt x="122" y="70"/>
                    </a:cubicBezTo>
                    <a:cubicBezTo>
                      <a:pt x="122" y="70"/>
                      <a:pt x="121" y="69"/>
                      <a:pt x="121" y="69"/>
                    </a:cubicBezTo>
                    <a:cubicBezTo>
                      <a:pt x="121" y="69"/>
                      <a:pt x="121" y="69"/>
                      <a:pt x="121" y="69"/>
                    </a:cubicBezTo>
                    <a:cubicBezTo>
                      <a:pt x="121" y="70"/>
                      <a:pt x="121" y="70"/>
                      <a:pt x="120" y="71"/>
                    </a:cubicBezTo>
                    <a:cubicBezTo>
                      <a:pt x="121" y="72"/>
                      <a:pt x="122" y="73"/>
                      <a:pt x="121" y="75"/>
                    </a:cubicBezTo>
                    <a:cubicBezTo>
                      <a:pt x="121" y="75"/>
                      <a:pt x="121" y="74"/>
                      <a:pt x="121" y="74"/>
                    </a:cubicBezTo>
                    <a:cubicBezTo>
                      <a:pt x="121" y="77"/>
                      <a:pt x="121" y="80"/>
                      <a:pt x="121" y="82"/>
                    </a:cubicBezTo>
                    <a:cubicBezTo>
                      <a:pt x="121" y="82"/>
                      <a:pt x="121" y="82"/>
                      <a:pt x="120" y="82"/>
                    </a:cubicBezTo>
                    <a:cubicBezTo>
                      <a:pt x="121" y="83"/>
                      <a:pt x="120" y="84"/>
                      <a:pt x="120" y="85"/>
                    </a:cubicBezTo>
                    <a:cubicBezTo>
                      <a:pt x="120" y="86"/>
                      <a:pt x="121" y="86"/>
                      <a:pt x="121" y="87"/>
                    </a:cubicBezTo>
                    <a:cubicBezTo>
                      <a:pt x="121" y="87"/>
                      <a:pt x="121" y="87"/>
                      <a:pt x="121" y="87"/>
                    </a:cubicBezTo>
                    <a:cubicBezTo>
                      <a:pt x="121" y="87"/>
                      <a:pt x="121" y="88"/>
                      <a:pt x="121" y="88"/>
                    </a:cubicBezTo>
                    <a:cubicBezTo>
                      <a:pt x="121" y="88"/>
                      <a:pt x="121" y="88"/>
                      <a:pt x="121" y="89"/>
                    </a:cubicBezTo>
                    <a:cubicBezTo>
                      <a:pt x="121" y="89"/>
                      <a:pt x="121" y="88"/>
                      <a:pt x="121" y="88"/>
                    </a:cubicBezTo>
                    <a:cubicBezTo>
                      <a:pt x="120" y="88"/>
                      <a:pt x="120" y="88"/>
                      <a:pt x="120" y="89"/>
                    </a:cubicBezTo>
                    <a:cubicBezTo>
                      <a:pt x="122" y="89"/>
                      <a:pt x="120" y="91"/>
                      <a:pt x="120" y="92"/>
                    </a:cubicBezTo>
                    <a:cubicBezTo>
                      <a:pt x="120" y="92"/>
                      <a:pt x="120" y="92"/>
                      <a:pt x="120" y="92"/>
                    </a:cubicBezTo>
                    <a:cubicBezTo>
                      <a:pt x="120" y="92"/>
                      <a:pt x="120" y="92"/>
                      <a:pt x="120" y="93"/>
                    </a:cubicBezTo>
                    <a:cubicBezTo>
                      <a:pt x="120" y="93"/>
                      <a:pt x="120" y="93"/>
                      <a:pt x="120" y="93"/>
                    </a:cubicBezTo>
                    <a:cubicBezTo>
                      <a:pt x="120" y="93"/>
                      <a:pt x="120" y="93"/>
                      <a:pt x="120" y="93"/>
                    </a:cubicBezTo>
                    <a:cubicBezTo>
                      <a:pt x="120" y="94"/>
                      <a:pt x="120" y="94"/>
                      <a:pt x="119" y="95"/>
                    </a:cubicBezTo>
                    <a:cubicBezTo>
                      <a:pt x="119" y="95"/>
                      <a:pt x="119" y="95"/>
                      <a:pt x="119" y="95"/>
                    </a:cubicBezTo>
                    <a:cubicBezTo>
                      <a:pt x="119" y="94"/>
                      <a:pt x="118" y="94"/>
                      <a:pt x="118" y="93"/>
                    </a:cubicBezTo>
                    <a:cubicBezTo>
                      <a:pt x="119" y="93"/>
                      <a:pt x="118" y="91"/>
                      <a:pt x="119" y="90"/>
                    </a:cubicBezTo>
                    <a:close/>
                    <a:moveTo>
                      <a:pt x="120" y="94"/>
                    </a:moveTo>
                    <a:cubicBezTo>
                      <a:pt x="120" y="94"/>
                      <a:pt x="120" y="94"/>
                      <a:pt x="120" y="94"/>
                    </a:cubicBezTo>
                    <a:cubicBezTo>
                      <a:pt x="120" y="94"/>
                      <a:pt x="120" y="94"/>
                      <a:pt x="120" y="94"/>
                    </a:cubicBezTo>
                    <a:cubicBezTo>
                      <a:pt x="120" y="94"/>
                      <a:pt x="120" y="94"/>
                      <a:pt x="120" y="94"/>
                    </a:cubicBezTo>
                    <a:cubicBezTo>
                      <a:pt x="120" y="94"/>
                      <a:pt x="120" y="94"/>
                      <a:pt x="120" y="94"/>
                    </a:cubicBezTo>
                    <a:close/>
                    <a:moveTo>
                      <a:pt x="118" y="84"/>
                    </a:moveTo>
                    <a:cubicBezTo>
                      <a:pt x="118" y="84"/>
                      <a:pt x="118" y="84"/>
                      <a:pt x="118" y="84"/>
                    </a:cubicBezTo>
                    <a:cubicBezTo>
                      <a:pt x="118" y="84"/>
                      <a:pt x="118" y="84"/>
                      <a:pt x="118" y="84"/>
                    </a:cubicBezTo>
                    <a:cubicBezTo>
                      <a:pt x="118" y="85"/>
                      <a:pt x="118" y="85"/>
                      <a:pt x="118" y="85"/>
                    </a:cubicBezTo>
                    <a:cubicBezTo>
                      <a:pt x="118" y="85"/>
                      <a:pt x="118" y="85"/>
                      <a:pt x="118" y="84"/>
                    </a:cubicBezTo>
                    <a:cubicBezTo>
                      <a:pt x="117" y="84"/>
                      <a:pt x="118" y="83"/>
                      <a:pt x="118" y="82"/>
                    </a:cubicBezTo>
                    <a:cubicBezTo>
                      <a:pt x="118" y="82"/>
                      <a:pt x="118" y="82"/>
                      <a:pt x="118" y="82"/>
                    </a:cubicBezTo>
                    <a:cubicBezTo>
                      <a:pt x="118" y="82"/>
                      <a:pt x="118" y="83"/>
                      <a:pt x="118" y="84"/>
                    </a:cubicBezTo>
                    <a:cubicBezTo>
                      <a:pt x="118" y="84"/>
                      <a:pt x="118" y="84"/>
                      <a:pt x="118" y="84"/>
                    </a:cubicBezTo>
                    <a:cubicBezTo>
                      <a:pt x="118" y="84"/>
                      <a:pt x="118" y="84"/>
                      <a:pt x="118" y="84"/>
                    </a:cubicBezTo>
                    <a:close/>
                    <a:moveTo>
                      <a:pt x="118" y="75"/>
                    </a:moveTo>
                    <a:cubicBezTo>
                      <a:pt x="118" y="76"/>
                      <a:pt x="118" y="76"/>
                      <a:pt x="118" y="76"/>
                    </a:cubicBezTo>
                    <a:cubicBezTo>
                      <a:pt x="118" y="76"/>
                      <a:pt x="118" y="76"/>
                      <a:pt x="118" y="75"/>
                    </a:cubicBezTo>
                    <a:cubicBezTo>
                      <a:pt x="118" y="75"/>
                      <a:pt x="118" y="75"/>
                      <a:pt x="118" y="75"/>
                    </a:cubicBezTo>
                    <a:cubicBezTo>
                      <a:pt x="117" y="75"/>
                      <a:pt x="118" y="75"/>
                      <a:pt x="118" y="75"/>
                    </a:cubicBezTo>
                    <a:close/>
                    <a:moveTo>
                      <a:pt x="118" y="73"/>
                    </a:moveTo>
                    <a:cubicBezTo>
                      <a:pt x="118" y="73"/>
                      <a:pt x="118" y="73"/>
                      <a:pt x="118" y="74"/>
                    </a:cubicBezTo>
                    <a:cubicBezTo>
                      <a:pt x="117" y="73"/>
                      <a:pt x="117" y="73"/>
                      <a:pt x="118" y="73"/>
                    </a:cubicBezTo>
                    <a:close/>
                    <a:moveTo>
                      <a:pt x="118" y="79"/>
                    </a:moveTo>
                    <a:cubicBezTo>
                      <a:pt x="118" y="80"/>
                      <a:pt x="118" y="80"/>
                      <a:pt x="118" y="81"/>
                    </a:cubicBezTo>
                    <a:cubicBezTo>
                      <a:pt x="118" y="81"/>
                      <a:pt x="117" y="80"/>
                      <a:pt x="117" y="80"/>
                    </a:cubicBezTo>
                    <a:cubicBezTo>
                      <a:pt x="117" y="79"/>
                      <a:pt x="117" y="79"/>
                      <a:pt x="118" y="79"/>
                    </a:cubicBezTo>
                    <a:close/>
                    <a:moveTo>
                      <a:pt x="115" y="62"/>
                    </a:moveTo>
                    <a:cubicBezTo>
                      <a:pt x="116" y="62"/>
                      <a:pt x="116" y="63"/>
                      <a:pt x="116" y="63"/>
                    </a:cubicBezTo>
                    <a:cubicBezTo>
                      <a:pt x="116" y="63"/>
                      <a:pt x="117" y="63"/>
                      <a:pt x="117" y="63"/>
                    </a:cubicBezTo>
                    <a:cubicBezTo>
                      <a:pt x="116" y="63"/>
                      <a:pt x="115" y="63"/>
                      <a:pt x="115" y="62"/>
                    </a:cubicBezTo>
                    <a:close/>
                    <a:moveTo>
                      <a:pt x="115" y="99"/>
                    </a:moveTo>
                    <a:cubicBezTo>
                      <a:pt x="115" y="99"/>
                      <a:pt x="115" y="99"/>
                      <a:pt x="115" y="99"/>
                    </a:cubicBezTo>
                    <a:cubicBezTo>
                      <a:pt x="116" y="98"/>
                      <a:pt x="115" y="96"/>
                      <a:pt x="117" y="97"/>
                    </a:cubicBezTo>
                    <a:cubicBezTo>
                      <a:pt x="116" y="98"/>
                      <a:pt x="116" y="99"/>
                      <a:pt x="116" y="101"/>
                    </a:cubicBezTo>
                    <a:cubicBezTo>
                      <a:pt x="115" y="101"/>
                      <a:pt x="115" y="101"/>
                      <a:pt x="115" y="101"/>
                    </a:cubicBezTo>
                    <a:cubicBezTo>
                      <a:pt x="115" y="101"/>
                      <a:pt x="115" y="100"/>
                      <a:pt x="115" y="100"/>
                    </a:cubicBezTo>
                    <a:cubicBezTo>
                      <a:pt x="115" y="100"/>
                      <a:pt x="115" y="99"/>
                      <a:pt x="115" y="99"/>
                    </a:cubicBezTo>
                    <a:close/>
                    <a:moveTo>
                      <a:pt x="115" y="74"/>
                    </a:moveTo>
                    <a:cubicBezTo>
                      <a:pt x="115" y="74"/>
                      <a:pt x="115" y="73"/>
                      <a:pt x="115" y="73"/>
                    </a:cubicBezTo>
                    <a:cubicBezTo>
                      <a:pt x="115" y="73"/>
                      <a:pt x="115" y="73"/>
                      <a:pt x="115" y="73"/>
                    </a:cubicBezTo>
                    <a:cubicBezTo>
                      <a:pt x="115" y="73"/>
                      <a:pt x="115" y="74"/>
                      <a:pt x="115" y="74"/>
                    </a:cubicBezTo>
                    <a:close/>
                    <a:moveTo>
                      <a:pt x="115" y="74"/>
                    </a:moveTo>
                    <a:cubicBezTo>
                      <a:pt x="115" y="75"/>
                      <a:pt x="116" y="75"/>
                      <a:pt x="116" y="76"/>
                    </a:cubicBezTo>
                    <a:cubicBezTo>
                      <a:pt x="115" y="76"/>
                      <a:pt x="115" y="75"/>
                      <a:pt x="115" y="74"/>
                    </a:cubicBezTo>
                    <a:cubicBezTo>
                      <a:pt x="115" y="75"/>
                      <a:pt x="115" y="74"/>
                      <a:pt x="115" y="74"/>
                    </a:cubicBezTo>
                    <a:close/>
                    <a:moveTo>
                      <a:pt x="116" y="79"/>
                    </a:moveTo>
                    <a:cubicBezTo>
                      <a:pt x="115" y="79"/>
                      <a:pt x="115" y="78"/>
                      <a:pt x="115" y="77"/>
                    </a:cubicBezTo>
                    <a:cubicBezTo>
                      <a:pt x="116" y="78"/>
                      <a:pt x="116" y="79"/>
                      <a:pt x="116" y="79"/>
                    </a:cubicBezTo>
                    <a:close/>
                    <a:moveTo>
                      <a:pt x="115" y="66"/>
                    </a:moveTo>
                    <a:cubicBezTo>
                      <a:pt x="115" y="67"/>
                      <a:pt x="116" y="69"/>
                      <a:pt x="116" y="70"/>
                    </a:cubicBezTo>
                    <a:cubicBezTo>
                      <a:pt x="115" y="69"/>
                      <a:pt x="115" y="68"/>
                      <a:pt x="114" y="68"/>
                    </a:cubicBezTo>
                    <a:cubicBezTo>
                      <a:pt x="114" y="68"/>
                      <a:pt x="114" y="68"/>
                      <a:pt x="113" y="68"/>
                    </a:cubicBezTo>
                    <a:cubicBezTo>
                      <a:pt x="113" y="67"/>
                      <a:pt x="113" y="66"/>
                      <a:pt x="113" y="65"/>
                    </a:cubicBezTo>
                    <a:cubicBezTo>
                      <a:pt x="113" y="65"/>
                      <a:pt x="112" y="65"/>
                      <a:pt x="112" y="65"/>
                    </a:cubicBezTo>
                    <a:cubicBezTo>
                      <a:pt x="112" y="64"/>
                      <a:pt x="112" y="64"/>
                      <a:pt x="113" y="64"/>
                    </a:cubicBezTo>
                    <a:cubicBezTo>
                      <a:pt x="112" y="64"/>
                      <a:pt x="112" y="62"/>
                      <a:pt x="111" y="62"/>
                    </a:cubicBezTo>
                    <a:cubicBezTo>
                      <a:pt x="111" y="61"/>
                      <a:pt x="111" y="61"/>
                      <a:pt x="112" y="61"/>
                    </a:cubicBezTo>
                    <a:cubicBezTo>
                      <a:pt x="112" y="61"/>
                      <a:pt x="114" y="61"/>
                      <a:pt x="114" y="62"/>
                    </a:cubicBezTo>
                    <a:cubicBezTo>
                      <a:pt x="113" y="62"/>
                      <a:pt x="113" y="61"/>
                      <a:pt x="112" y="62"/>
                    </a:cubicBezTo>
                    <a:cubicBezTo>
                      <a:pt x="112" y="63"/>
                      <a:pt x="113" y="63"/>
                      <a:pt x="113" y="64"/>
                    </a:cubicBezTo>
                    <a:cubicBezTo>
                      <a:pt x="113" y="64"/>
                      <a:pt x="113" y="64"/>
                      <a:pt x="114" y="64"/>
                    </a:cubicBezTo>
                    <a:cubicBezTo>
                      <a:pt x="114" y="64"/>
                      <a:pt x="114" y="65"/>
                      <a:pt x="114" y="65"/>
                    </a:cubicBezTo>
                    <a:cubicBezTo>
                      <a:pt x="114" y="65"/>
                      <a:pt x="114" y="65"/>
                      <a:pt x="114" y="66"/>
                    </a:cubicBezTo>
                    <a:cubicBezTo>
                      <a:pt x="114" y="66"/>
                      <a:pt x="115" y="66"/>
                      <a:pt x="115" y="66"/>
                    </a:cubicBezTo>
                    <a:close/>
                    <a:moveTo>
                      <a:pt x="114" y="71"/>
                    </a:moveTo>
                    <a:cubicBezTo>
                      <a:pt x="114" y="71"/>
                      <a:pt x="114" y="72"/>
                      <a:pt x="114" y="72"/>
                    </a:cubicBezTo>
                    <a:cubicBezTo>
                      <a:pt x="114" y="72"/>
                      <a:pt x="114" y="72"/>
                      <a:pt x="114" y="71"/>
                    </a:cubicBezTo>
                    <a:close/>
                    <a:moveTo>
                      <a:pt x="113" y="69"/>
                    </a:moveTo>
                    <a:cubicBezTo>
                      <a:pt x="113" y="69"/>
                      <a:pt x="113" y="69"/>
                      <a:pt x="113" y="69"/>
                    </a:cubicBezTo>
                    <a:cubicBezTo>
                      <a:pt x="113" y="70"/>
                      <a:pt x="113" y="69"/>
                      <a:pt x="113" y="69"/>
                    </a:cubicBezTo>
                    <a:close/>
                    <a:moveTo>
                      <a:pt x="113" y="99"/>
                    </a:moveTo>
                    <a:cubicBezTo>
                      <a:pt x="113" y="100"/>
                      <a:pt x="113" y="101"/>
                      <a:pt x="112" y="101"/>
                    </a:cubicBezTo>
                    <a:cubicBezTo>
                      <a:pt x="112" y="101"/>
                      <a:pt x="113" y="100"/>
                      <a:pt x="113" y="99"/>
                    </a:cubicBezTo>
                    <a:close/>
                    <a:moveTo>
                      <a:pt x="112" y="89"/>
                    </a:moveTo>
                    <a:cubicBezTo>
                      <a:pt x="112" y="90"/>
                      <a:pt x="111" y="90"/>
                      <a:pt x="111" y="90"/>
                    </a:cubicBezTo>
                    <a:cubicBezTo>
                      <a:pt x="111" y="90"/>
                      <a:pt x="112" y="90"/>
                      <a:pt x="112" y="91"/>
                    </a:cubicBezTo>
                    <a:cubicBezTo>
                      <a:pt x="112" y="92"/>
                      <a:pt x="112" y="93"/>
                      <a:pt x="111" y="93"/>
                    </a:cubicBezTo>
                    <a:cubicBezTo>
                      <a:pt x="111" y="93"/>
                      <a:pt x="111" y="93"/>
                      <a:pt x="110" y="93"/>
                    </a:cubicBezTo>
                    <a:cubicBezTo>
                      <a:pt x="111" y="91"/>
                      <a:pt x="110" y="89"/>
                      <a:pt x="110" y="87"/>
                    </a:cubicBezTo>
                    <a:cubicBezTo>
                      <a:pt x="110" y="87"/>
                      <a:pt x="110" y="88"/>
                      <a:pt x="109" y="89"/>
                    </a:cubicBezTo>
                    <a:cubicBezTo>
                      <a:pt x="109" y="88"/>
                      <a:pt x="110" y="87"/>
                      <a:pt x="110" y="86"/>
                    </a:cubicBezTo>
                    <a:cubicBezTo>
                      <a:pt x="110" y="86"/>
                      <a:pt x="110" y="86"/>
                      <a:pt x="110" y="86"/>
                    </a:cubicBezTo>
                    <a:cubicBezTo>
                      <a:pt x="111" y="86"/>
                      <a:pt x="111" y="86"/>
                      <a:pt x="111" y="85"/>
                    </a:cubicBezTo>
                    <a:cubicBezTo>
                      <a:pt x="111" y="85"/>
                      <a:pt x="111" y="85"/>
                      <a:pt x="111" y="85"/>
                    </a:cubicBezTo>
                    <a:cubicBezTo>
                      <a:pt x="111" y="84"/>
                      <a:pt x="111" y="82"/>
                      <a:pt x="112" y="83"/>
                    </a:cubicBezTo>
                    <a:cubicBezTo>
                      <a:pt x="112" y="84"/>
                      <a:pt x="112" y="84"/>
                      <a:pt x="112" y="84"/>
                    </a:cubicBezTo>
                    <a:cubicBezTo>
                      <a:pt x="113" y="85"/>
                      <a:pt x="112" y="87"/>
                      <a:pt x="112" y="89"/>
                    </a:cubicBezTo>
                    <a:cubicBezTo>
                      <a:pt x="112" y="89"/>
                      <a:pt x="112" y="89"/>
                      <a:pt x="111" y="89"/>
                    </a:cubicBezTo>
                    <a:cubicBezTo>
                      <a:pt x="111" y="89"/>
                      <a:pt x="112" y="89"/>
                      <a:pt x="112" y="89"/>
                    </a:cubicBezTo>
                    <a:close/>
                    <a:moveTo>
                      <a:pt x="110" y="96"/>
                    </a:moveTo>
                    <a:cubicBezTo>
                      <a:pt x="110" y="96"/>
                      <a:pt x="111" y="96"/>
                      <a:pt x="111" y="96"/>
                    </a:cubicBezTo>
                    <a:cubicBezTo>
                      <a:pt x="111" y="97"/>
                      <a:pt x="111" y="97"/>
                      <a:pt x="110" y="97"/>
                    </a:cubicBezTo>
                    <a:cubicBezTo>
                      <a:pt x="110" y="97"/>
                      <a:pt x="110" y="97"/>
                      <a:pt x="110" y="96"/>
                    </a:cubicBezTo>
                    <a:close/>
                    <a:moveTo>
                      <a:pt x="111" y="98"/>
                    </a:moveTo>
                    <a:cubicBezTo>
                      <a:pt x="111" y="98"/>
                      <a:pt x="111" y="98"/>
                      <a:pt x="110" y="98"/>
                    </a:cubicBezTo>
                    <a:cubicBezTo>
                      <a:pt x="110" y="98"/>
                      <a:pt x="110" y="98"/>
                      <a:pt x="111" y="98"/>
                    </a:cubicBezTo>
                    <a:close/>
                    <a:moveTo>
                      <a:pt x="111" y="99"/>
                    </a:moveTo>
                    <a:cubicBezTo>
                      <a:pt x="111" y="99"/>
                      <a:pt x="111" y="99"/>
                      <a:pt x="111" y="99"/>
                    </a:cubicBezTo>
                    <a:cubicBezTo>
                      <a:pt x="111" y="99"/>
                      <a:pt x="111" y="100"/>
                      <a:pt x="111" y="100"/>
                    </a:cubicBezTo>
                    <a:cubicBezTo>
                      <a:pt x="111" y="99"/>
                      <a:pt x="111" y="99"/>
                      <a:pt x="111" y="99"/>
                    </a:cubicBezTo>
                    <a:close/>
                    <a:moveTo>
                      <a:pt x="105" y="94"/>
                    </a:moveTo>
                    <a:cubicBezTo>
                      <a:pt x="106" y="93"/>
                      <a:pt x="106" y="92"/>
                      <a:pt x="106" y="91"/>
                    </a:cubicBezTo>
                    <a:cubicBezTo>
                      <a:pt x="106" y="91"/>
                      <a:pt x="106" y="91"/>
                      <a:pt x="107" y="91"/>
                    </a:cubicBezTo>
                    <a:cubicBezTo>
                      <a:pt x="107" y="91"/>
                      <a:pt x="107" y="91"/>
                      <a:pt x="107" y="92"/>
                    </a:cubicBezTo>
                    <a:cubicBezTo>
                      <a:pt x="107" y="92"/>
                      <a:pt x="107" y="92"/>
                      <a:pt x="107" y="92"/>
                    </a:cubicBezTo>
                    <a:cubicBezTo>
                      <a:pt x="107" y="93"/>
                      <a:pt x="107" y="93"/>
                      <a:pt x="107" y="93"/>
                    </a:cubicBezTo>
                    <a:cubicBezTo>
                      <a:pt x="107" y="93"/>
                      <a:pt x="106" y="93"/>
                      <a:pt x="106" y="93"/>
                    </a:cubicBezTo>
                    <a:cubicBezTo>
                      <a:pt x="107" y="93"/>
                      <a:pt x="107" y="93"/>
                      <a:pt x="107" y="94"/>
                    </a:cubicBezTo>
                    <a:cubicBezTo>
                      <a:pt x="107" y="93"/>
                      <a:pt x="108" y="94"/>
                      <a:pt x="108" y="93"/>
                    </a:cubicBezTo>
                    <a:cubicBezTo>
                      <a:pt x="108" y="93"/>
                      <a:pt x="108" y="92"/>
                      <a:pt x="108" y="92"/>
                    </a:cubicBezTo>
                    <a:cubicBezTo>
                      <a:pt x="109" y="92"/>
                      <a:pt x="109" y="94"/>
                      <a:pt x="109" y="94"/>
                    </a:cubicBezTo>
                    <a:cubicBezTo>
                      <a:pt x="108" y="94"/>
                      <a:pt x="107" y="94"/>
                      <a:pt x="107" y="94"/>
                    </a:cubicBezTo>
                    <a:cubicBezTo>
                      <a:pt x="106" y="94"/>
                      <a:pt x="106" y="94"/>
                      <a:pt x="105" y="94"/>
                    </a:cubicBezTo>
                    <a:cubicBezTo>
                      <a:pt x="105" y="94"/>
                      <a:pt x="105" y="94"/>
                      <a:pt x="105" y="94"/>
                    </a:cubicBezTo>
                    <a:close/>
                    <a:moveTo>
                      <a:pt x="104" y="97"/>
                    </a:moveTo>
                    <a:cubicBezTo>
                      <a:pt x="105" y="97"/>
                      <a:pt x="105" y="97"/>
                      <a:pt x="105" y="96"/>
                    </a:cubicBezTo>
                    <a:cubicBezTo>
                      <a:pt x="106" y="97"/>
                      <a:pt x="105" y="98"/>
                      <a:pt x="104" y="98"/>
                    </a:cubicBezTo>
                    <a:cubicBezTo>
                      <a:pt x="104" y="98"/>
                      <a:pt x="104" y="97"/>
                      <a:pt x="104" y="97"/>
                    </a:cubicBezTo>
                    <a:close/>
                    <a:moveTo>
                      <a:pt x="104" y="94"/>
                    </a:moveTo>
                    <a:cubicBezTo>
                      <a:pt x="104" y="93"/>
                      <a:pt x="104" y="94"/>
                      <a:pt x="104" y="93"/>
                    </a:cubicBezTo>
                    <a:cubicBezTo>
                      <a:pt x="104" y="93"/>
                      <a:pt x="104" y="93"/>
                      <a:pt x="104" y="93"/>
                    </a:cubicBezTo>
                    <a:cubicBezTo>
                      <a:pt x="105" y="93"/>
                      <a:pt x="105" y="94"/>
                      <a:pt x="104" y="94"/>
                    </a:cubicBezTo>
                    <a:close/>
                    <a:moveTo>
                      <a:pt x="102" y="78"/>
                    </a:moveTo>
                    <a:cubicBezTo>
                      <a:pt x="102" y="78"/>
                      <a:pt x="103" y="78"/>
                      <a:pt x="103" y="78"/>
                    </a:cubicBezTo>
                    <a:cubicBezTo>
                      <a:pt x="103" y="78"/>
                      <a:pt x="103" y="78"/>
                      <a:pt x="103" y="77"/>
                    </a:cubicBezTo>
                    <a:cubicBezTo>
                      <a:pt x="103" y="77"/>
                      <a:pt x="103" y="77"/>
                      <a:pt x="103" y="77"/>
                    </a:cubicBezTo>
                    <a:cubicBezTo>
                      <a:pt x="103" y="78"/>
                      <a:pt x="104" y="79"/>
                      <a:pt x="103" y="79"/>
                    </a:cubicBezTo>
                    <a:cubicBezTo>
                      <a:pt x="103" y="80"/>
                      <a:pt x="103" y="80"/>
                      <a:pt x="103" y="80"/>
                    </a:cubicBezTo>
                    <a:cubicBezTo>
                      <a:pt x="103" y="81"/>
                      <a:pt x="103" y="81"/>
                      <a:pt x="103" y="82"/>
                    </a:cubicBezTo>
                    <a:cubicBezTo>
                      <a:pt x="102" y="82"/>
                      <a:pt x="102" y="82"/>
                      <a:pt x="102" y="82"/>
                    </a:cubicBezTo>
                    <a:cubicBezTo>
                      <a:pt x="102" y="80"/>
                      <a:pt x="103" y="79"/>
                      <a:pt x="102" y="78"/>
                    </a:cubicBezTo>
                    <a:close/>
                    <a:moveTo>
                      <a:pt x="102" y="64"/>
                    </a:moveTo>
                    <a:cubicBezTo>
                      <a:pt x="103" y="65"/>
                      <a:pt x="103" y="66"/>
                      <a:pt x="104" y="66"/>
                    </a:cubicBezTo>
                    <a:cubicBezTo>
                      <a:pt x="104" y="66"/>
                      <a:pt x="103" y="66"/>
                      <a:pt x="103" y="66"/>
                    </a:cubicBezTo>
                    <a:cubicBezTo>
                      <a:pt x="104" y="67"/>
                      <a:pt x="105" y="67"/>
                      <a:pt x="105" y="68"/>
                    </a:cubicBezTo>
                    <a:cubicBezTo>
                      <a:pt x="105" y="69"/>
                      <a:pt x="105" y="69"/>
                      <a:pt x="106" y="69"/>
                    </a:cubicBezTo>
                    <a:cubicBezTo>
                      <a:pt x="106" y="69"/>
                      <a:pt x="106" y="70"/>
                      <a:pt x="106" y="70"/>
                    </a:cubicBezTo>
                    <a:cubicBezTo>
                      <a:pt x="105" y="70"/>
                      <a:pt x="105" y="69"/>
                      <a:pt x="104" y="69"/>
                    </a:cubicBezTo>
                    <a:cubicBezTo>
                      <a:pt x="104" y="69"/>
                      <a:pt x="104" y="69"/>
                      <a:pt x="104" y="68"/>
                    </a:cubicBezTo>
                    <a:cubicBezTo>
                      <a:pt x="102" y="68"/>
                      <a:pt x="102" y="66"/>
                      <a:pt x="102" y="64"/>
                    </a:cubicBezTo>
                    <a:close/>
                    <a:moveTo>
                      <a:pt x="107" y="78"/>
                    </a:moveTo>
                    <a:cubicBezTo>
                      <a:pt x="106" y="78"/>
                      <a:pt x="106" y="78"/>
                      <a:pt x="106" y="78"/>
                    </a:cubicBezTo>
                    <a:cubicBezTo>
                      <a:pt x="107" y="78"/>
                      <a:pt x="107" y="78"/>
                      <a:pt x="107" y="78"/>
                    </a:cubicBezTo>
                    <a:cubicBezTo>
                      <a:pt x="107" y="78"/>
                      <a:pt x="106" y="78"/>
                      <a:pt x="107" y="78"/>
                    </a:cubicBezTo>
                    <a:close/>
                    <a:moveTo>
                      <a:pt x="107" y="78"/>
                    </a:moveTo>
                    <a:cubicBezTo>
                      <a:pt x="107" y="79"/>
                      <a:pt x="107" y="79"/>
                      <a:pt x="107" y="79"/>
                    </a:cubicBezTo>
                    <a:cubicBezTo>
                      <a:pt x="107" y="78"/>
                      <a:pt x="107" y="77"/>
                      <a:pt x="107" y="77"/>
                    </a:cubicBezTo>
                    <a:cubicBezTo>
                      <a:pt x="108" y="76"/>
                      <a:pt x="108" y="76"/>
                      <a:pt x="108" y="76"/>
                    </a:cubicBezTo>
                    <a:cubicBezTo>
                      <a:pt x="108" y="76"/>
                      <a:pt x="109" y="76"/>
                      <a:pt x="109" y="76"/>
                    </a:cubicBezTo>
                    <a:cubicBezTo>
                      <a:pt x="109" y="78"/>
                      <a:pt x="109" y="79"/>
                      <a:pt x="109" y="80"/>
                    </a:cubicBezTo>
                    <a:cubicBezTo>
                      <a:pt x="108" y="80"/>
                      <a:pt x="108" y="80"/>
                      <a:pt x="108" y="80"/>
                    </a:cubicBezTo>
                    <a:cubicBezTo>
                      <a:pt x="108" y="81"/>
                      <a:pt x="108" y="81"/>
                      <a:pt x="108" y="81"/>
                    </a:cubicBezTo>
                    <a:cubicBezTo>
                      <a:pt x="108" y="82"/>
                      <a:pt x="108" y="84"/>
                      <a:pt x="108" y="84"/>
                    </a:cubicBezTo>
                    <a:cubicBezTo>
                      <a:pt x="107" y="84"/>
                      <a:pt x="107" y="83"/>
                      <a:pt x="107" y="82"/>
                    </a:cubicBezTo>
                    <a:cubicBezTo>
                      <a:pt x="106" y="82"/>
                      <a:pt x="106" y="81"/>
                      <a:pt x="106" y="81"/>
                    </a:cubicBezTo>
                    <a:cubicBezTo>
                      <a:pt x="107" y="81"/>
                      <a:pt x="107" y="81"/>
                      <a:pt x="107" y="81"/>
                    </a:cubicBezTo>
                    <a:cubicBezTo>
                      <a:pt x="107" y="80"/>
                      <a:pt x="107" y="80"/>
                      <a:pt x="107" y="79"/>
                    </a:cubicBezTo>
                    <a:cubicBezTo>
                      <a:pt x="107" y="79"/>
                      <a:pt x="107" y="79"/>
                      <a:pt x="107" y="79"/>
                    </a:cubicBezTo>
                    <a:cubicBezTo>
                      <a:pt x="107" y="79"/>
                      <a:pt x="106" y="79"/>
                      <a:pt x="106" y="79"/>
                    </a:cubicBezTo>
                    <a:cubicBezTo>
                      <a:pt x="106" y="79"/>
                      <a:pt x="107" y="79"/>
                      <a:pt x="107" y="78"/>
                    </a:cubicBezTo>
                    <a:close/>
                    <a:moveTo>
                      <a:pt x="107" y="59"/>
                    </a:moveTo>
                    <a:cubicBezTo>
                      <a:pt x="107" y="59"/>
                      <a:pt x="107" y="59"/>
                      <a:pt x="107" y="59"/>
                    </a:cubicBezTo>
                    <a:cubicBezTo>
                      <a:pt x="107" y="59"/>
                      <a:pt x="107" y="59"/>
                      <a:pt x="107" y="59"/>
                    </a:cubicBezTo>
                    <a:close/>
                    <a:moveTo>
                      <a:pt x="108" y="62"/>
                    </a:moveTo>
                    <a:cubicBezTo>
                      <a:pt x="108" y="62"/>
                      <a:pt x="108" y="62"/>
                      <a:pt x="108" y="62"/>
                    </a:cubicBezTo>
                    <a:cubicBezTo>
                      <a:pt x="108" y="62"/>
                      <a:pt x="108" y="62"/>
                      <a:pt x="108" y="63"/>
                    </a:cubicBezTo>
                    <a:cubicBezTo>
                      <a:pt x="108" y="63"/>
                      <a:pt x="108" y="62"/>
                      <a:pt x="108" y="62"/>
                    </a:cubicBezTo>
                    <a:close/>
                    <a:moveTo>
                      <a:pt x="108" y="62"/>
                    </a:moveTo>
                    <a:cubicBezTo>
                      <a:pt x="108" y="62"/>
                      <a:pt x="109" y="62"/>
                      <a:pt x="109" y="62"/>
                    </a:cubicBezTo>
                    <a:cubicBezTo>
                      <a:pt x="108" y="63"/>
                      <a:pt x="108" y="62"/>
                      <a:pt x="108" y="62"/>
                    </a:cubicBezTo>
                    <a:cubicBezTo>
                      <a:pt x="108" y="62"/>
                      <a:pt x="108" y="62"/>
                      <a:pt x="108" y="62"/>
                    </a:cubicBezTo>
                    <a:close/>
                    <a:moveTo>
                      <a:pt x="109" y="79"/>
                    </a:moveTo>
                    <a:cubicBezTo>
                      <a:pt x="110" y="79"/>
                      <a:pt x="110" y="78"/>
                      <a:pt x="110" y="78"/>
                    </a:cubicBezTo>
                    <a:cubicBezTo>
                      <a:pt x="110" y="78"/>
                      <a:pt x="110" y="78"/>
                      <a:pt x="110" y="78"/>
                    </a:cubicBezTo>
                    <a:cubicBezTo>
                      <a:pt x="110" y="78"/>
                      <a:pt x="110" y="79"/>
                      <a:pt x="110" y="80"/>
                    </a:cubicBezTo>
                    <a:cubicBezTo>
                      <a:pt x="109" y="80"/>
                      <a:pt x="109" y="79"/>
                      <a:pt x="109" y="79"/>
                    </a:cubicBezTo>
                    <a:close/>
                    <a:moveTo>
                      <a:pt x="109" y="84"/>
                    </a:moveTo>
                    <a:cubicBezTo>
                      <a:pt x="109" y="84"/>
                      <a:pt x="109" y="83"/>
                      <a:pt x="109" y="82"/>
                    </a:cubicBezTo>
                    <a:cubicBezTo>
                      <a:pt x="110" y="82"/>
                      <a:pt x="109" y="83"/>
                      <a:pt x="109" y="84"/>
                    </a:cubicBezTo>
                    <a:close/>
                    <a:moveTo>
                      <a:pt x="110" y="62"/>
                    </a:moveTo>
                    <a:cubicBezTo>
                      <a:pt x="110" y="62"/>
                      <a:pt x="110" y="62"/>
                      <a:pt x="110" y="61"/>
                    </a:cubicBezTo>
                    <a:cubicBezTo>
                      <a:pt x="110" y="61"/>
                      <a:pt x="110" y="62"/>
                      <a:pt x="110" y="62"/>
                    </a:cubicBezTo>
                    <a:close/>
                    <a:moveTo>
                      <a:pt x="110" y="61"/>
                    </a:moveTo>
                    <a:cubicBezTo>
                      <a:pt x="110" y="61"/>
                      <a:pt x="110" y="60"/>
                      <a:pt x="110" y="61"/>
                    </a:cubicBezTo>
                    <a:cubicBezTo>
                      <a:pt x="110" y="61"/>
                      <a:pt x="109" y="60"/>
                      <a:pt x="109" y="60"/>
                    </a:cubicBezTo>
                    <a:cubicBezTo>
                      <a:pt x="110" y="60"/>
                      <a:pt x="110" y="60"/>
                      <a:pt x="110" y="61"/>
                    </a:cubicBezTo>
                    <a:close/>
                    <a:moveTo>
                      <a:pt x="109" y="59"/>
                    </a:moveTo>
                    <a:cubicBezTo>
                      <a:pt x="109" y="59"/>
                      <a:pt x="109" y="59"/>
                      <a:pt x="110" y="59"/>
                    </a:cubicBezTo>
                    <a:cubicBezTo>
                      <a:pt x="110" y="59"/>
                      <a:pt x="109" y="60"/>
                      <a:pt x="109" y="59"/>
                    </a:cubicBezTo>
                    <a:close/>
                    <a:moveTo>
                      <a:pt x="110" y="65"/>
                    </a:moveTo>
                    <a:cubicBezTo>
                      <a:pt x="109" y="64"/>
                      <a:pt x="109" y="63"/>
                      <a:pt x="109" y="63"/>
                    </a:cubicBezTo>
                    <a:cubicBezTo>
                      <a:pt x="109" y="63"/>
                      <a:pt x="109" y="64"/>
                      <a:pt x="110" y="65"/>
                    </a:cubicBezTo>
                    <a:close/>
                    <a:moveTo>
                      <a:pt x="109" y="74"/>
                    </a:moveTo>
                    <a:cubicBezTo>
                      <a:pt x="109" y="74"/>
                      <a:pt x="109" y="74"/>
                      <a:pt x="109" y="74"/>
                    </a:cubicBezTo>
                    <a:cubicBezTo>
                      <a:pt x="109" y="74"/>
                      <a:pt x="109" y="75"/>
                      <a:pt x="109" y="75"/>
                    </a:cubicBezTo>
                    <a:cubicBezTo>
                      <a:pt x="109" y="75"/>
                      <a:pt x="109" y="75"/>
                      <a:pt x="108" y="75"/>
                    </a:cubicBezTo>
                    <a:cubicBezTo>
                      <a:pt x="109" y="74"/>
                      <a:pt x="108" y="74"/>
                      <a:pt x="109" y="74"/>
                    </a:cubicBezTo>
                    <a:cubicBezTo>
                      <a:pt x="109" y="74"/>
                      <a:pt x="109" y="74"/>
                      <a:pt x="109" y="74"/>
                    </a:cubicBezTo>
                    <a:close/>
                    <a:moveTo>
                      <a:pt x="107" y="89"/>
                    </a:moveTo>
                    <a:cubicBezTo>
                      <a:pt x="106" y="89"/>
                      <a:pt x="105" y="87"/>
                      <a:pt x="106" y="86"/>
                    </a:cubicBezTo>
                    <a:cubicBezTo>
                      <a:pt x="106" y="85"/>
                      <a:pt x="106" y="85"/>
                      <a:pt x="106" y="85"/>
                    </a:cubicBezTo>
                    <a:cubicBezTo>
                      <a:pt x="107" y="85"/>
                      <a:pt x="107" y="87"/>
                      <a:pt x="107" y="88"/>
                    </a:cubicBezTo>
                    <a:cubicBezTo>
                      <a:pt x="107" y="88"/>
                      <a:pt x="107" y="87"/>
                      <a:pt x="107" y="87"/>
                    </a:cubicBezTo>
                    <a:cubicBezTo>
                      <a:pt x="108" y="87"/>
                      <a:pt x="108" y="87"/>
                      <a:pt x="108" y="87"/>
                    </a:cubicBezTo>
                    <a:cubicBezTo>
                      <a:pt x="108" y="87"/>
                      <a:pt x="108" y="87"/>
                      <a:pt x="108" y="88"/>
                    </a:cubicBezTo>
                    <a:cubicBezTo>
                      <a:pt x="108" y="88"/>
                      <a:pt x="108" y="88"/>
                      <a:pt x="107" y="88"/>
                    </a:cubicBezTo>
                    <a:cubicBezTo>
                      <a:pt x="107" y="88"/>
                      <a:pt x="107" y="88"/>
                      <a:pt x="107" y="89"/>
                    </a:cubicBezTo>
                    <a:close/>
                    <a:moveTo>
                      <a:pt x="106" y="71"/>
                    </a:moveTo>
                    <a:cubicBezTo>
                      <a:pt x="106" y="71"/>
                      <a:pt x="106" y="71"/>
                      <a:pt x="106" y="72"/>
                    </a:cubicBezTo>
                    <a:cubicBezTo>
                      <a:pt x="106" y="72"/>
                      <a:pt x="106" y="71"/>
                      <a:pt x="106" y="71"/>
                    </a:cubicBezTo>
                    <a:close/>
                    <a:moveTo>
                      <a:pt x="105" y="62"/>
                    </a:moveTo>
                    <a:cubicBezTo>
                      <a:pt x="105" y="61"/>
                      <a:pt x="105" y="60"/>
                      <a:pt x="105" y="59"/>
                    </a:cubicBezTo>
                    <a:cubicBezTo>
                      <a:pt x="105" y="60"/>
                      <a:pt x="106" y="61"/>
                      <a:pt x="106" y="62"/>
                    </a:cubicBezTo>
                    <a:cubicBezTo>
                      <a:pt x="106" y="62"/>
                      <a:pt x="106" y="62"/>
                      <a:pt x="105" y="62"/>
                    </a:cubicBezTo>
                    <a:close/>
                    <a:moveTo>
                      <a:pt x="106" y="66"/>
                    </a:moveTo>
                    <a:cubicBezTo>
                      <a:pt x="105" y="67"/>
                      <a:pt x="105" y="66"/>
                      <a:pt x="105" y="66"/>
                    </a:cubicBezTo>
                    <a:cubicBezTo>
                      <a:pt x="104" y="66"/>
                      <a:pt x="105" y="66"/>
                      <a:pt x="105" y="66"/>
                    </a:cubicBezTo>
                    <a:cubicBezTo>
                      <a:pt x="105" y="66"/>
                      <a:pt x="106" y="66"/>
                      <a:pt x="106" y="66"/>
                    </a:cubicBezTo>
                    <a:close/>
                    <a:moveTo>
                      <a:pt x="104" y="72"/>
                    </a:moveTo>
                    <a:cubicBezTo>
                      <a:pt x="104" y="72"/>
                      <a:pt x="105" y="72"/>
                      <a:pt x="105" y="72"/>
                    </a:cubicBezTo>
                    <a:cubicBezTo>
                      <a:pt x="105" y="72"/>
                      <a:pt x="106" y="72"/>
                      <a:pt x="106" y="73"/>
                    </a:cubicBezTo>
                    <a:cubicBezTo>
                      <a:pt x="105" y="73"/>
                      <a:pt x="105" y="73"/>
                      <a:pt x="104" y="72"/>
                    </a:cubicBezTo>
                    <a:cubicBezTo>
                      <a:pt x="104" y="73"/>
                      <a:pt x="104" y="73"/>
                      <a:pt x="104" y="73"/>
                    </a:cubicBezTo>
                    <a:cubicBezTo>
                      <a:pt x="104" y="73"/>
                      <a:pt x="103" y="72"/>
                      <a:pt x="104" y="72"/>
                    </a:cubicBezTo>
                    <a:close/>
                    <a:moveTo>
                      <a:pt x="105" y="79"/>
                    </a:moveTo>
                    <a:cubicBezTo>
                      <a:pt x="105" y="80"/>
                      <a:pt x="105" y="80"/>
                      <a:pt x="105" y="80"/>
                    </a:cubicBezTo>
                    <a:cubicBezTo>
                      <a:pt x="104" y="80"/>
                      <a:pt x="104" y="80"/>
                      <a:pt x="104" y="79"/>
                    </a:cubicBezTo>
                    <a:lnTo>
                      <a:pt x="105" y="79"/>
                    </a:lnTo>
                    <a:close/>
                    <a:moveTo>
                      <a:pt x="105" y="78"/>
                    </a:moveTo>
                    <a:cubicBezTo>
                      <a:pt x="105" y="78"/>
                      <a:pt x="105" y="78"/>
                      <a:pt x="105" y="78"/>
                    </a:cubicBezTo>
                    <a:cubicBezTo>
                      <a:pt x="105" y="78"/>
                      <a:pt x="105" y="78"/>
                      <a:pt x="105" y="78"/>
                    </a:cubicBezTo>
                    <a:close/>
                    <a:moveTo>
                      <a:pt x="105" y="81"/>
                    </a:moveTo>
                    <a:cubicBezTo>
                      <a:pt x="105" y="81"/>
                      <a:pt x="105" y="81"/>
                      <a:pt x="105" y="81"/>
                    </a:cubicBezTo>
                    <a:cubicBezTo>
                      <a:pt x="105" y="82"/>
                      <a:pt x="105" y="81"/>
                      <a:pt x="105" y="81"/>
                    </a:cubicBezTo>
                    <a:cubicBezTo>
                      <a:pt x="105" y="81"/>
                      <a:pt x="105" y="81"/>
                      <a:pt x="105" y="81"/>
                    </a:cubicBezTo>
                    <a:close/>
                    <a:moveTo>
                      <a:pt x="105" y="82"/>
                    </a:moveTo>
                    <a:cubicBezTo>
                      <a:pt x="105" y="82"/>
                      <a:pt x="105" y="82"/>
                      <a:pt x="105" y="82"/>
                    </a:cubicBezTo>
                    <a:cubicBezTo>
                      <a:pt x="105" y="82"/>
                      <a:pt x="106" y="82"/>
                      <a:pt x="105" y="83"/>
                    </a:cubicBezTo>
                    <a:cubicBezTo>
                      <a:pt x="105" y="83"/>
                      <a:pt x="105" y="83"/>
                      <a:pt x="105" y="83"/>
                    </a:cubicBezTo>
                    <a:cubicBezTo>
                      <a:pt x="105" y="83"/>
                      <a:pt x="105" y="82"/>
                      <a:pt x="105" y="82"/>
                    </a:cubicBezTo>
                    <a:close/>
                    <a:moveTo>
                      <a:pt x="104" y="88"/>
                    </a:moveTo>
                    <a:cubicBezTo>
                      <a:pt x="104" y="88"/>
                      <a:pt x="104" y="87"/>
                      <a:pt x="104" y="87"/>
                    </a:cubicBezTo>
                    <a:cubicBezTo>
                      <a:pt x="105" y="87"/>
                      <a:pt x="105" y="88"/>
                      <a:pt x="104" y="88"/>
                    </a:cubicBezTo>
                    <a:close/>
                    <a:moveTo>
                      <a:pt x="104" y="85"/>
                    </a:moveTo>
                    <a:cubicBezTo>
                      <a:pt x="105" y="85"/>
                      <a:pt x="105" y="85"/>
                      <a:pt x="105" y="84"/>
                    </a:cubicBezTo>
                    <a:cubicBezTo>
                      <a:pt x="105" y="84"/>
                      <a:pt x="105" y="85"/>
                      <a:pt x="106" y="85"/>
                    </a:cubicBezTo>
                    <a:cubicBezTo>
                      <a:pt x="105" y="86"/>
                      <a:pt x="105" y="86"/>
                      <a:pt x="104" y="85"/>
                    </a:cubicBezTo>
                    <a:close/>
                    <a:moveTo>
                      <a:pt x="109" y="89"/>
                    </a:moveTo>
                    <a:cubicBezTo>
                      <a:pt x="109" y="89"/>
                      <a:pt x="109" y="89"/>
                      <a:pt x="110" y="89"/>
                    </a:cubicBezTo>
                    <a:cubicBezTo>
                      <a:pt x="109" y="90"/>
                      <a:pt x="109" y="91"/>
                      <a:pt x="109" y="92"/>
                    </a:cubicBezTo>
                    <a:cubicBezTo>
                      <a:pt x="108" y="92"/>
                      <a:pt x="108" y="90"/>
                      <a:pt x="109" y="89"/>
                    </a:cubicBezTo>
                    <a:close/>
                    <a:moveTo>
                      <a:pt x="112" y="64"/>
                    </a:moveTo>
                    <a:cubicBezTo>
                      <a:pt x="111" y="64"/>
                      <a:pt x="111" y="64"/>
                      <a:pt x="111" y="64"/>
                    </a:cubicBezTo>
                    <a:cubicBezTo>
                      <a:pt x="111" y="64"/>
                      <a:pt x="111" y="64"/>
                      <a:pt x="111" y="64"/>
                    </a:cubicBezTo>
                    <a:cubicBezTo>
                      <a:pt x="111" y="64"/>
                      <a:pt x="111" y="64"/>
                      <a:pt x="112" y="64"/>
                    </a:cubicBezTo>
                    <a:close/>
                    <a:moveTo>
                      <a:pt x="112" y="68"/>
                    </a:moveTo>
                    <a:cubicBezTo>
                      <a:pt x="112" y="68"/>
                      <a:pt x="111" y="67"/>
                      <a:pt x="111" y="66"/>
                    </a:cubicBezTo>
                    <a:cubicBezTo>
                      <a:pt x="112" y="66"/>
                      <a:pt x="112" y="68"/>
                      <a:pt x="112" y="68"/>
                    </a:cubicBezTo>
                    <a:close/>
                    <a:moveTo>
                      <a:pt x="111" y="63"/>
                    </a:moveTo>
                    <a:cubicBezTo>
                      <a:pt x="111" y="63"/>
                      <a:pt x="110" y="63"/>
                      <a:pt x="111" y="62"/>
                    </a:cubicBezTo>
                    <a:cubicBezTo>
                      <a:pt x="111" y="62"/>
                      <a:pt x="111" y="63"/>
                      <a:pt x="111" y="63"/>
                    </a:cubicBezTo>
                    <a:close/>
                    <a:moveTo>
                      <a:pt x="113" y="58"/>
                    </a:moveTo>
                    <a:cubicBezTo>
                      <a:pt x="113" y="58"/>
                      <a:pt x="113" y="58"/>
                      <a:pt x="113" y="58"/>
                    </a:cubicBezTo>
                    <a:cubicBezTo>
                      <a:pt x="113" y="58"/>
                      <a:pt x="113" y="58"/>
                      <a:pt x="113" y="58"/>
                    </a:cubicBezTo>
                    <a:close/>
                    <a:moveTo>
                      <a:pt x="113" y="42"/>
                    </a:moveTo>
                    <a:cubicBezTo>
                      <a:pt x="113" y="42"/>
                      <a:pt x="113" y="41"/>
                      <a:pt x="112" y="41"/>
                    </a:cubicBezTo>
                    <a:cubicBezTo>
                      <a:pt x="113" y="41"/>
                      <a:pt x="113" y="41"/>
                      <a:pt x="113" y="42"/>
                    </a:cubicBezTo>
                    <a:close/>
                    <a:moveTo>
                      <a:pt x="113" y="54"/>
                    </a:moveTo>
                    <a:cubicBezTo>
                      <a:pt x="113" y="54"/>
                      <a:pt x="113" y="53"/>
                      <a:pt x="113" y="53"/>
                    </a:cubicBezTo>
                    <a:cubicBezTo>
                      <a:pt x="113" y="54"/>
                      <a:pt x="113" y="55"/>
                      <a:pt x="114" y="56"/>
                    </a:cubicBezTo>
                    <a:cubicBezTo>
                      <a:pt x="113" y="56"/>
                      <a:pt x="113" y="56"/>
                      <a:pt x="113" y="56"/>
                    </a:cubicBezTo>
                    <a:cubicBezTo>
                      <a:pt x="114" y="57"/>
                      <a:pt x="114" y="58"/>
                      <a:pt x="114" y="59"/>
                    </a:cubicBezTo>
                    <a:cubicBezTo>
                      <a:pt x="114" y="59"/>
                      <a:pt x="114" y="59"/>
                      <a:pt x="114" y="59"/>
                    </a:cubicBezTo>
                    <a:cubicBezTo>
                      <a:pt x="114" y="59"/>
                      <a:pt x="114" y="59"/>
                      <a:pt x="114" y="59"/>
                    </a:cubicBezTo>
                    <a:cubicBezTo>
                      <a:pt x="113" y="57"/>
                      <a:pt x="112" y="55"/>
                      <a:pt x="111" y="53"/>
                    </a:cubicBezTo>
                    <a:cubicBezTo>
                      <a:pt x="111" y="53"/>
                      <a:pt x="111" y="53"/>
                      <a:pt x="111" y="53"/>
                    </a:cubicBezTo>
                    <a:cubicBezTo>
                      <a:pt x="111" y="53"/>
                      <a:pt x="111" y="53"/>
                      <a:pt x="111" y="52"/>
                    </a:cubicBezTo>
                    <a:cubicBezTo>
                      <a:pt x="111" y="52"/>
                      <a:pt x="111" y="52"/>
                      <a:pt x="111" y="52"/>
                    </a:cubicBezTo>
                    <a:cubicBezTo>
                      <a:pt x="111" y="51"/>
                      <a:pt x="111" y="52"/>
                      <a:pt x="110" y="52"/>
                    </a:cubicBezTo>
                    <a:cubicBezTo>
                      <a:pt x="110" y="51"/>
                      <a:pt x="110" y="51"/>
                      <a:pt x="110" y="51"/>
                    </a:cubicBezTo>
                    <a:cubicBezTo>
                      <a:pt x="110" y="50"/>
                      <a:pt x="110" y="50"/>
                      <a:pt x="109" y="49"/>
                    </a:cubicBezTo>
                    <a:cubicBezTo>
                      <a:pt x="109" y="49"/>
                      <a:pt x="110" y="49"/>
                      <a:pt x="110" y="49"/>
                    </a:cubicBezTo>
                    <a:cubicBezTo>
                      <a:pt x="110" y="51"/>
                      <a:pt x="112" y="52"/>
                      <a:pt x="112" y="53"/>
                    </a:cubicBezTo>
                    <a:cubicBezTo>
                      <a:pt x="112" y="53"/>
                      <a:pt x="112" y="52"/>
                      <a:pt x="112" y="52"/>
                    </a:cubicBezTo>
                    <a:cubicBezTo>
                      <a:pt x="113" y="52"/>
                      <a:pt x="113" y="53"/>
                      <a:pt x="113" y="54"/>
                    </a:cubicBezTo>
                    <a:close/>
                    <a:moveTo>
                      <a:pt x="109" y="46"/>
                    </a:moveTo>
                    <a:cubicBezTo>
                      <a:pt x="111" y="46"/>
                      <a:pt x="111" y="47"/>
                      <a:pt x="111" y="48"/>
                    </a:cubicBezTo>
                    <a:cubicBezTo>
                      <a:pt x="110" y="48"/>
                      <a:pt x="109" y="47"/>
                      <a:pt x="109" y="46"/>
                    </a:cubicBezTo>
                    <a:close/>
                    <a:moveTo>
                      <a:pt x="112" y="49"/>
                    </a:moveTo>
                    <a:cubicBezTo>
                      <a:pt x="112" y="50"/>
                      <a:pt x="112" y="49"/>
                      <a:pt x="112" y="49"/>
                    </a:cubicBezTo>
                    <a:cubicBezTo>
                      <a:pt x="112" y="50"/>
                      <a:pt x="113" y="51"/>
                      <a:pt x="112" y="50"/>
                    </a:cubicBezTo>
                    <a:cubicBezTo>
                      <a:pt x="111" y="50"/>
                      <a:pt x="111" y="50"/>
                      <a:pt x="111" y="49"/>
                    </a:cubicBezTo>
                    <a:cubicBezTo>
                      <a:pt x="111" y="49"/>
                      <a:pt x="111" y="49"/>
                      <a:pt x="112" y="49"/>
                    </a:cubicBezTo>
                    <a:cubicBezTo>
                      <a:pt x="112" y="49"/>
                      <a:pt x="111" y="49"/>
                      <a:pt x="112" y="48"/>
                    </a:cubicBezTo>
                    <a:cubicBezTo>
                      <a:pt x="112" y="48"/>
                      <a:pt x="112" y="49"/>
                      <a:pt x="112" y="49"/>
                    </a:cubicBezTo>
                    <a:close/>
                    <a:moveTo>
                      <a:pt x="112" y="40"/>
                    </a:moveTo>
                    <a:cubicBezTo>
                      <a:pt x="111" y="39"/>
                      <a:pt x="111" y="39"/>
                      <a:pt x="110" y="38"/>
                    </a:cubicBezTo>
                    <a:cubicBezTo>
                      <a:pt x="111" y="38"/>
                      <a:pt x="112" y="39"/>
                      <a:pt x="112" y="40"/>
                    </a:cubicBezTo>
                    <a:close/>
                    <a:moveTo>
                      <a:pt x="106" y="36"/>
                    </a:moveTo>
                    <a:cubicBezTo>
                      <a:pt x="106" y="36"/>
                      <a:pt x="106" y="35"/>
                      <a:pt x="106" y="35"/>
                    </a:cubicBezTo>
                    <a:cubicBezTo>
                      <a:pt x="107" y="36"/>
                      <a:pt x="108" y="36"/>
                      <a:pt x="109" y="38"/>
                    </a:cubicBezTo>
                    <a:cubicBezTo>
                      <a:pt x="109" y="38"/>
                      <a:pt x="110" y="39"/>
                      <a:pt x="110" y="40"/>
                    </a:cubicBezTo>
                    <a:cubicBezTo>
                      <a:pt x="109" y="40"/>
                      <a:pt x="107" y="40"/>
                      <a:pt x="107" y="39"/>
                    </a:cubicBezTo>
                    <a:cubicBezTo>
                      <a:pt x="106" y="38"/>
                      <a:pt x="105" y="37"/>
                      <a:pt x="105" y="36"/>
                    </a:cubicBezTo>
                    <a:cubicBezTo>
                      <a:pt x="105" y="36"/>
                      <a:pt x="105" y="36"/>
                      <a:pt x="105" y="36"/>
                    </a:cubicBezTo>
                    <a:cubicBezTo>
                      <a:pt x="105" y="36"/>
                      <a:pt x="105" y="35"/>
                      <a:pt x="105" y="35"/>
                    </a:cubicBezTo>
                    <a:cubicBezTo>
                      <a:pt x="105" y="35"/>
                      <a:pt x="105" y="36"/>
                      <a:pt x="106" y="36"/>
                    </a:cubicBezTo>
                    <a:close/>
                    <a:moveTo>
                      <a:pt x="104" y="34"/>
                    </a:moveTo>
                    <a:cubicBezTo>
                      <a:pt x="104" y="34"/>
                      <a:pt x="105" y="34"/>
                      <a:pt x="105" y="34"/>
                    </a:cubicBezTo>
                    <a:cubicBezTo>
                      <a:pt x="105" y="34"/>
                      <a:pt x="105" y="34"/>
                      <a:pt x="105" y="35"/>
                    </a:cubicBezTo>
                    <a:cubicBezTo>
                      <a:pt x="104" y="34"/>
                      <a:pt x="104" y="35"/>
                      <a:pt x="104" y="34"/>
                    </a:cubicBezTo>
                    <a:cubicBezTo>
                      <a:pt x="104" y="34"/>
                      <a:pt x="104" y="34"/>
                      <a:pt x="104" y="34"/>
                    </a:cubicBezTo>
                    <a:close/>
                    <a:moveTo>
                      <a:pt x="102" y="61"/>
                    </a:moveTo>
                    <a:cubicBezTo>
                      <a:pt x="103" y="62"/>
                      <a:pt x="104" y="63"/>
                      <a:pt x="104" y="64"/>
                    </a:cubicBezTo>
                    <a:cubicBezTo>
                      <a:pt x="104" y="64"/>
                      <a:pt x="104" y="64"/>
                      <a:pt x="105" y="64"/>
                    </a:cubicBezTo>
                    <a:cubicBezTo>
                      <a:pt x="105" y="65"/>
                      <a:pt x="105" y="65"/>
                      <a:pt x="105" y="66"/>
                    </a:cubicBezTo>
                    <a:cubicBezTo>
                      <a:pt x="104" y="66"/>
                      <a:pt x="104" y="65"/>
                      <a:pt x="104" y="65"/>
                    </a:cubicBezTo>
                    <a:cubicBezTo>
                      <a:pt x="103" y="64"/>
                      <a:pt x="102" y="63"/>
                      <a:pt x="102" y="62"/>
                    </a:cubicBezTo>
                    <a:cubicBezTo>
                      <a:pt x="102" y="62"/>
                      <a:pt x="102" y="62"/>
                      <a:pt x="102" y="61"/>
                    </a:cubicBezTo>
                    <a:close/>
                    <a:moveTo>
                      <a:pt x="102" y="70"/>
                    </a:moveTo>
                    <a:cubicBezTo>
                      <a:pt x="102" y="70"/>
                      <a:pt x="102" y="70"/>
                      <a:pt x="102" y="70"/>
                    </a:cubicBezTo>
                    <a:cubicBezTo>
                      <a:pt x="102" y="71"/>
                      <a:pt x="102" y="71"/>
                      <a:pt x="102" y="71"/>
                    </a:cubicBezTo>
                    <a:cubicBezTo>
                      <a:pt x="102" y="72"/>
                      <a:pt x="102" y="72"/>
                      <a:pt x="102" y="72"/>
                    </a:cubicBezTo>
                    <a:cubicBezTo>
                      <a:pt x="102" y="71"/>
                      <a:pt x="101" y="71"/>
                      <a:pt x="102" y="71"/>
                    </a:cubicBezTo>
                    <a:cubicBezTo>
                      <a:pt x="101" y="71"/>
                      <a:pt x="101" y="70"/>
                      <a:pt x="101" y="70"/>
                    </a:cubicBezTo>
                    <a:cubicBezTo>
                      <a:pt x="101" y="70"/>
                      <a:pt x="100" y="70"/>
                      <a:pt x="101" y="69"/>
                    </a:cubicBezTo>
                    <a:cubicBezTo>
                      <a:pt x="101" y="69"/>
                      <a:pt x="101" y="69"/>
                      <a:pt x="101" y="70"/>
                    </a:cubicBezTo>
                    <a:cubicBezTo>
                      <a:pt x="101" y="70"/>
                      <a:pt x="101" y="70"/>
                      <a:pt x="102" y="70"/>
                    </a:cubicBezTo>
                    <a:close/>
                    <a:moveTo>
                      <a:pt x="99" y="67"/>
                    </a:moveTo>
                    <a:cubicBezTo>
                      <a:pt x="100" y="66"/>
                      <a:pt x="100" y="66"/>
                      <a:pt x="100" y="66"/>
                    </a:cubicBezTo>
                    <a:cubicBezTo>
                      <a:pt x="100" y="67"/>
                      <a:pt x="101" y="68"/>
                      <a:pt x="101" y="69"/>
                    </a:cubicBezTo>
                    <a:cubicBezTo>
                      <a:pt x="99" y="69"/>
                      <a:pt x="100" y="67"/>
                      <a:pt x="99" y="67"/>
                    </a:cubicBezTo>
                    <a:close/>
                    <a:moveTo>
                      <a:pt x="100" y="57"/>
                    </a:moveTo>
                    <a:cubicBezTo>
                      <a:pt x="100" y="57"/>
                      <a:pt x="100" y="58"/>
                      <a:pt x="100" y="58"/>
                    </a:cubicBezTo>
                    <a:cubicBezTo>
                      <a:pt x="101" y="59"/>
                      <a:pt x="102" y="59"/>
                      <a:pt x="102" y="60"/>
                    </a:cubicBezTo>
                    <a:cubicBezTo>
                      <a:pt x="102" y="60"/>
                      <a:pt x="101" y="60"/>
                      <a:pt x="101" y="59"/>
                    </a:cubicBezTo>
                    <a:cubicBezTo>
                      <a:pt x="101" y="59"/>
                      <a:pt x="101" y="60"/>
                      <a:pt x="101" y="60"/>
                    </a:cubicBezTo>
                    <a:cubicBezTo>
                      <a:pt x="100" y="59"/>
                      <a:pt x="100" y="58"/>
                      <a:pt x="99" y="57"/>
                    </a:cubicBezTo>
                    <a:cubicBezTo>
                      <a:pt x="99" y="56"/>
                      <a:pt x="100" y="57"/>
                      <a:pt x="100" y="57"/>
                    </a:cubicBezTo>
                    <a:close/>
                    <a:moveTo>
                      <a:pt x="98" y="69"/>
                    </a:moveTo>
                    <a:cubicBezTo>
                      <a:pt x="98" y="69"/>
                      <a:pt x="99" y="69"/>
                      <a:pt x="99" y="70"/>
                    </a:cubicBezTo>
                    <a:cubicBezTo>
                      <a:pt x="98" y="70"/>
                      <a:pt x="98" y="70"/>
                      <a:pt x="98" y="69"/>
                    </a:cubicBezTo>
                    <a:close/>
                    <a:moveTo>
                      <a:pt x="98" y="70"/>
                    </a:moveTo>
                    <a:cubicBezTo>
                      <a:pt x="99" y="71"/>
                      <a:pt x="100" y="71"/>
                      <a:pt x="101" y="71"/>
                    </a:cubicBezTo>
                    <a:cubicBezTo>
                      <a:pt x="101" y="71"/>
                      <a:pt x="101" y="72"/>
                      <a:pt x="101" y="72"/>
                    </a:cubicBezTo>
                    <a:cubicBezTo>
                      <a:pt x="101" y="72"/>
                      <a:pt x="100" y="72"/>
                      <a:pt x="100" y="72"/>
                    </a:cubicBezTo>
                    <a:cubicBezTo>
                      <a:pt x="100" y="72"/>
                      <a:pt x="100" y="73"/>
                      <a:pt x="100" y="73"/>
                    </a:cubicBezTo>
                    <a:cubicBezTo>
                      <a:pt x="100" y="73"/>
                      <a:pt x="100" y="73"/>
                      <a:pt x="100" y="73"/>
                    </a:cubicBezTo>
                    <a:cubicBezTo>
                      <a:pt x="99" y="73"/>
                      <a:pt x="100" y="73"/>
                      <a:pt x="100" y="73"/>
                    </a:cubicBezTo>
                    <a:cubicBezTo>
                      <a:pt x="100" y="73"/>
                      <a:pt x="100" y="73"/>
                      <a:pt x="101" y="73"/>
                    </a:cubicBezTo>
                    <a:cubicBezTo>
                      <a:pt x="101" y="74"/>
                      <a:pt x="101" y="74"/>
                      <a:pt x="101" y="75"/>
                    </a:cubicBezTo>
                    <a:cubicBezTo>
                      <a:pt x="101" y="75"/>
                      <a:pt x="101" y="75"/>
                      <a:pt x="102" y="75"/>
                    </a:cubicBezTo>
                    <a:cubicBezTo>
                      <a:pt x="102" y="75"/>
                      <a:pt x="102" y="76"/>
                      <a:pt x="102" y="76"/>
                    </a:cubicBezTo>
                    <a:cubicBezTo>
                      <a:pt x="102" y="76"/>
                      <a:pt x="101" y="76"/>
                      <a:pt x="101" y="76"/>
                    </a:cubicBezTo>
                    <a:cubicBezTo>
                      <a:pt x="101" y="76"/>
                      <a:pt x="102" y="77"/>
                      <a:pt x="102" y="78"/>
                    </a:cubicBezTo>
                    <a:cubicBezTo>
                      <a:pt x="101" y="78"/>
                      <a:pt x="100" y="77"/>
                      <a:pt x="100" y="75"/>
                    </a:cubicBezTo>
                    <a:cubicBezTo>
                      <a:pt x="99" y="75"/>
                      <a:pt x="99" y="74"/>
                      <a:pt x="99" y="74"/>
                    </a:cubicBezTo>
                    <a:cubicBezTo>
                      <a:pt x="99" y="73"/>
                      <a:pt x="99" y="73"/>
                      <a:pt x="99" y="72"/>
                    </a:cubicBezTo>
                    <a:cubicBezTo>
                      <a:pt x="99" y="72"/>
                      <a:pt x="99" y="72"/>
                      <a:pt x="99" y="72"/>
                    </a:cubicBezTo>
                    <a:cubicBezTo>
                      <a:pt x="99" y="72"/>
                      <a:pt x="98" y="72"/>
                      <a:pt x="98" y="72"/>
                    </a:cubicBezTo>
                    <a:cubicBezTo>
                      <a:pt x="98" y="72"/>
                      <a:pt x="98" y="71"/>
                      <a:pt x="98" y="71"/>
                    </a:cubicBezTo>
                    <a:cubicBezTo>
                      <a:pt x="98" y="71"/>
                      <a:pt x="98" y="70"/>
                      <a:pt x="98" y="70"/>
                    </a:cubicBezTo>
                    <a:close/>
                    <a:moveTo>
                      <a:pt x="101" y="80"/>
                    </a:moveTo>
                    <a:cubicBezTo>
                      <a:pt x="101" y="80"/>
                      <a:pt x="101" y="80"/>
                      <a:pt x="101" y="80"/>
                    </a:cubicBezTo>
                    <a:cubicBezTo>
                      <a:pt x="100" y="80"/>
                      <a:pt x="100" y="79"/>
                      <a:pt x="100" y="79"/>
                    </a:cubicBezTo>
                    <a:cubicBezTo>
                      <a:pt x="101" y="78"/>
                      <a:pt x="101" y="79"/>
                      <a:pt x="101" y="79"/>
                    </a:cubicBezTo>
                    <a:cubicBezTo>
                      <a:pt x="101" y="80"/>
                      <a:pt x="101" y="79"/>
                      <a:pt x="101" y="80"/>
                    </a:cubicBezTo>
                    <a:close/>
                    <a:moveTo>
                      <a:pt x="99" y="85"/>
                    </a:moveTo>
                    <a:cubicBezTo>
                      <a:pt x="99" y="84"/>
                      <a:pt x="100" y="84"/>
                      <a:pt x="100" y="84"/>
                    </a:cubicBezTo>
                    <a:cubicBezTo>
                      <a:pt x="100" y="85"/>
                      <a:pt x="99" y="85"/>
                      <a:pt x="99" y="85"/>
                    </a:cubicBezTo>
                    <a:cubicBezTo>
                      <a:pt x="99" y="86"/>
                      <a:pt x="99" y="86"/>
                      <a:pt x="99" y="87"/>
                    </a:cubicBezTo>
                    <a:cubicBezTo>
                      <a:pt x="98" y="87"/>
                      <a:pt x="98" y="87"/>
                      <a:pt x="98" y="87"/>
                    </a:cubicBezTo>
                    <a:cubicBezTo>
                      <a:pt x="98" y="86"/>
                      <a:pt x="99" y="85"/>
                      <a:pt x="99" y="85"/>
                    </a:cubicBezTo>
                    <a:close/>
                    <a:moveTo>
                      <a:pt x="98" y="92"/>
                    </a:moveTo>
                    <a:cubicBezTo>
                      <a:pt x="98" y="92"/>
                      <a:pt x="98" y="92"/>
                      <a:pt x="98" y="92"/>
                    </a:cubicBezTo>
                    <a:cubicBezTo>
                      <a:pt x="98" y="92"/>
                      <a:pt x="99" y="92"/>
                      <a:pt x="98" y="92"/>
                    </a:cubicBezTo>
                    <a:close/>
                    <a:moveTo>
                      <a:pt x="98" y="89"/>
                    </a:moveTo>
                    <a:cubicBezTo>
                      <a:pt x="98" y="89"/>
                      <a:pt x="98" y="89"/>
                      <a:pt x="98" y="89"/>
                    </a:cubicBezTo>
                    <a:cubicBezTo>
                      <a:pt x="98" y="89"/>
                      <a:pt x="98" y="89"/>
                      <a:pt x="98" y="89"/>
                    </a:cubicBezTo>
                    <a:cubicBezTo>
                      <a:pt x="98" y="89"/>
                      <a:pt x="98" y="89"/>
                      <a:pt x="98" y="89"/>
                    </a:cubicBezTo>
                    <a:close/>
                    <a:moveTo>
                      <a:pt x="97" y="93"/>
                    </a:moveTo>
                    <a:cubicBezTo>
                      <a:pt x="97" y="93"/>
                      <a:pt x="96" y="93"/>
                      <a:pt x="96" y="92"/>
                    </a:cubicBezTo>
                    <a:cubicBezTo>
                      <a:pt x="97" y="92"/>
                      <a:pt x="97" y="92"/>
                      <a:pt x="97" y="91"/>
                    </a:cubicBezTo>
                    <a:cubicBezTo>
                      <a:pt x="98" y="91"/>
                      <a:pt x="98" y="91"/>
                      <a:pt x="98" y="91"/>
                    </a:cubicBezTo>
                    <a:cubicBezTo>
                      <a:pt x="98" y="92"/>
                      <a:pt x="98" y="92"/>
                      <a:pt x="97" y="92"/>
                    </a:cubicBezTo>
                    <a:cubicBezTo>
                      <a:pt x="98" y="92"/>
                      <a:pt x="97" y="93"/>
                      <a:pt x="97" y="93"/>
                    </a:cubicBezTo>
                    <a:close/>
                    <a:moveTo>
                      <a:pt x="95" y="88"/>
                    </a:moveTo>
                    <a:cubicBezTo>
                      <a:pt x="95" y="87"/>
                      <a:pt x="95" y="86"/>
                      <a:pt x="95" y="86"/>
                    </a:cubicBezTo>
                    <a:cubicBezTo>
                      <a:pt x="95" y="85"/>
                      <a:pt x="95" y="85"/>
                      <a:pt x="95" y="85"/>
                    </a:cubicBezTo>
                    <a:cubicBezTo>
                      <a:pt x="96" y="84"/>
                      <a:pt x="97" y="85"/>
                      <a:pt x="96" y="86"/>
                    </a:cubicBezTo>
                    <a:cubicBezTo>
                      <a:pt x="96" y="86"/>
                      <a:pt x="96" y="86"/>
                      <a:pt x="96" y="86"/>
                    </a:cubicBezTo>
                    <a:cubicBezTo>
                      <a:pt x="96" y="87"/>
                      <a:pt x="96" y="87"/>
                      <a:pt x="95" y="88"/>
                    </a:cubicBezTo>
                    <a:close/>
                    <a:moveTo>
                      <a:pt x="95" y="95"/>
                    </a:moveTo>
                    <a:cubicBezTo>
                      <a:pt x="95" y="95"/>
                      <a:pt x="95" y="95"/>
                      <a:pt x="95" y="94"/>
                    </a:cubicBezTo>
                    <a:cubicBezTo>
                      <a:pt x="95" y="94"/>
                      <a:pt x="95" y="94"/>
                      <a:pt x="96" y="94"/>
                    </a:cubicBezTo>
                    <a:cubicBezTo>
                      <a:pt x="95" y="94"/>
                      <a:pt x="96" y="95"/>
                      <a:pt x="95" y="95"/>
                    </a:cubicBezTo>
                    <a:close/>
                    <a:moveTo>
                      <a:pt x="95" y="79"/>
                    </a:moveTo>
                    <a:cubicBezTo>
                      <a:pt x="94" y="79"/>
                      <a:pt x="94" y="78"/>
                      <a:pt x="94" y="78"/>
                    </a:cubicBezTo>
                    <a:cubicBezTo>
                      <a:pt x="94" y="78"/>
                      <a:pt x="94" y="78"/>
                      <a:pt x="94" y="78"/>
                    </a:cubicBezTo>
                    <a:cubicBezTo>
                      <a:pt x="95" y="78"/>
                      <a:pt x="95" y="78"/>
                      <a:pt x="95" y="78"/>
                    </a:cubicBezTo>
                    <a:cubicBezTo>
                      <a:pt x="95" y="79"/>
                      <a:pt x="96" y="80"/>
                      <a:pt x="95" y="80"/>
                    </a:cubicBezTo>
                    <a:cubicBezTo>
                      <a:pt x="95" y="80"/>
                      <a:pt x="95" y="79"/>
                      <a:pt x="95" y="78"/>
                    </a:cubicBezTo>
                    <a:cubicBezTo>
                      <a:pt x="95" y="78"/>
                      <a:pt x="95" y="79"/>
                      <a:pt x="95" y="79"/>
                    </a:cubicBezTo>
                    <a:close/>
                    <a:moveTo>
                      <a:pt x="91" y="59"/>
                    </a:moveTo>
                    <a:cubicBezTo>
                      <a:pt x="91" y="59"/>
                      <a:pt x="91" y="59"/>
                      <a:pt x="91" y="59"/>
                    </a:cubicBezTo>
                    <a:cubicBezTo>
                      <a:pt x="92" y="59"/>
                      <a:pt x="92" y="60"/>
                      <a:pt x="92" y="60"/>
                    </a:cubicBezTo>
                    <a:cubicBezTo>
                      <a:pt x="93" y="61"/>
                      <a:pt x="94" y="61"/>
                      <a:pt x="94" y="63"/>
                    </a:cubicBezTo>
                    <a:cubicBezTo>
                      <a:pt x="94" y="63"/>
                      <a:pt x="93" y="62"/>
                      <a:pt x="93" y="62"/>
                    </a:cubicBezTo>
                    <a:cubicBezTo>
                      <a:pt x="92" y="62"/>
                      <a:pt x="92" y="61"/>
                      <a:pt x="91" y="60"/>
                    </a:cubicBezTo>
                    <a:cubicBezTo>
                      <a:pt x="91" y="60"/>
                      <a:pt x="92" y="60"/>
                      <a:pt x="92" y="60"/>
                    </a:cubicBezTo>
                    <a:cubicBezTo>
                      <a:pt x="91" y="59"/>
                      <a:pt x="91" y="59"/>
                      <a:pt x="91" y="59"/>
                    </a:cubicBezTo>
                    <a:close/>
                    <a:moveTo>
                      <a:pt x="91" y="68"/>
                    </a:moveTo>
                    <a:cubicBezTo>
                      <a:pt x="91" y="68"/>
                      <a:pt x="91" y="68"/>
                      <a:pt x="91" y="68"/>
                    </a:cubicBezTo>
                    <a:cubicBezTo>
                      <a:pt x="91" y="68"/>
                      <a:pt x="91" y="68"/>
                      <a:pt x="91" y="68"/>
                    </a:cubicBezTo>
                    <a:close/>
                    <a:moveTo>
                      <a:pt x="94" y="59"/>
                    </a:moveTo>
                    <a:cubicBezTo>
                      <a:pt x="94" y="59"/>
                      <a:pt x="93" y="59"/>
                      <a:pt x="93" y="59"/>
                    </a:cubicBezTo>
                    <a:cubicBezTo>
                      <a:pt x="92" y="58"/>
                      <a:pt x="92" y="57"/>
                      <a:pt x="91" y="57"/>
                    </a:cubicBezTo>
                    <a:cubicBezTo>
                      <a:pt x="92" y="56"/>
                      <a:pt x="92" y="58"/>
                      <a:pt x="93" y="58"/>
                    </a:cubicBezTo>
                    <a:cubicBezTo>
                      <a:pt x="93" y="59"/>
                      <a:pt x="94" y="59"/>
                      <a:pt x="94" y="59"/>
                    </a:cubicBezTo>
                    <a:close/>
                    <a:moveTo>
                      <a:pt x="96" y="84"/>
                    </a:moveTo>
                    <a:cubicBezTo>
                      <a:pt x="96" y="84"/>
                      <a:pt x="97" y="84"/>
                      <a:pt x="97" y="84"/>
                    </a:cubicBezTo>
                    <a:cubicBezTo>
                      <a:pt x="97" y="84"/>
                      <a:pt x="97" y="84"/>
                      <a:pt x="97" y="84"/>
                    </a:cubicBezTo>
                    <a:cubicBezTo>
                      <a:pt x="97" y="84"/>
                      <a:pt x="96" y="84"/>
                      <a:pt x="96" y="84"/>
                    </a:cubicBezTo>
                    <a:close/>
                    <a:moveTo>
                      <a:pt x="97" y="86"/>
                    </a:moveTo>
                    <a:cubicBezTo>
                      <a:pt x="97" y="86"/>
                      <a:pt x="97" y="86"/>
                      <a:pt x="97" y="86"/>
                    </a:cubicBezTo>
                    <a:cubicBezTo>
                      <a:pt x="97" y="87"/>
                      <a:pt x="97" y="86"/>
                      <a:pt x="97" y="86"/>
                    </a:cubicBezTo>
                    <a:cubicBezTo>
                      <a:pt x="97" y="86"/>
                      <a:pt x="97" y="86"/>
                      <a:pt x="97" y="86"/>
                    </a:cubicBezTo>
                    <a:close/>
                    <a:moveTo>
                      <a:pt x="96" y="63"/>
                    </a:moveTo>
                    <a:cubicBezTo>
                      <a:pt x="96" y="63"/>
                      <a:pt x="96" y="63"/>
                      <a:pt x="96" y="63"/>
                    </a:cubicBezTo>
                    <a:cubicBezTo>
                      <a:pt x="96" y="63"/>
                      <a:pt x="96" y="63"/>
                      <a:pt x="96" y="63"/>
                    </a:cubicBezTo>
                    <a:cubicBezTo>
                      <a:pt x="96" y="64"/>
                      <a:pt x="96" y="63"/>
                      <a:pt x="96" y="63"/>
                    </a:cubicBezTo>
                    <a:close/>
                    <a:moveTo>
                      <a:pt x="94" y="55"/>
                    </a:moveTo>
                    <a:cubicBezTo>
                      <a:pt x="94" y="55"/>
                      <a:pt x="95" y="55"/>
                      <a:pt x="94" y="55"/>
                    </a:cubicBezTo>
                    <a:cubicBezTo>
                      <a:pt x="94" y="55"/>
                      <a:pt x="95" y="55"/>
                      <a:pt x="94" y="55"/>
                    </a:cubicBezTo>
                    <a:cubicBezTo>
                      <a:pt x="94" y="55"/>
                      <a:pt x="94" y="54"/>
                      <a:pt x="94" y="54"/>
                    </a:cubicBezTo>
                    <a:cubicBezTo>
                      <a:pt x="94" y="54"/>
                      <a:pt x="94" y="54"/>
                      <a:pt x="94" y="53"/>
                    </a:cubicBezTo>
                    <a:cubicBezTo>
                      <a:pt x="95" y="54"/>
                      <a:pt x="96" y="55"/>
                      <a:pt x="96" y="56"/>
                    </a:cubicBezTo>
                    <a:cubicBezTo>
                      <a:pt x="95" y="56"/>
                      <a:pt x="95" y="56"/>
                      <a:pt x="94" y="55"/>
                    </a:cubicBezTo>
                    <a:close/>
                    <a:moveTo>
                      <a:pt x="92" y="86"/>
                    </a:moveTo>
                    <a:cubicBezTo>
                      <a:pt x="93" y="86"/>
                      <a:pt x="93" y="87"/>
                      <a:pt x="93" y="87"/>
                    </a:cubicBezTo>
                    <a:cubicBezTo>
                      <a:pt x="93" y="87"/>
                      <a:pt x="93" y="87"/>
                      <a:pt x="92" y="87"/>
                    </a:cubicBezTo>
                    <a:lnTo>
                      <a:pt x="92" y="86"/>
                    </a:lnTo>
                    <a:close/>
                    <a:moveTo>
                      <a:pt x="93" y="71"/>
                    </a:moveTo>
                    <a:cubicBezTo>
                      <a:pt x="93" y="71"/>
                      <a:pt x="93" y="71"/>
                      <a:pt x="93" y="71"/>
                    </a:cubicBezTo>
                    <a:cubicBezTo>
                      <a:pt x="93" y="72"/>
                      <a:pt x="94" y="73"/>
                      <a:pt x="94" y="74"/>
                    </a:cubicBezTo>
                    <a:cubicBezTo>
                      <a:pt x="95" y="73"/>
                      <a:pt x="95" y="75"/>
                      <a:pt x="95" y="76"/>
                    </a:cubicBezTo>
                    <a:cubicBezTo>
                      <a:pt x="95" y="76"/>
                      <a:pt x="95" y="77"/>
                      <a:pt x="95" y="77"/>
                    </a:cubicBezTo>
                    <a:cubicBezTo>
                      <a:pt x="95" y="78"/>
                      <a:pt x="94" y="78"/>
                      <a:pt x="94" y="78"/>
                    </a:cubicBezTo>
                    <a:cubicBezTo>
                      <a:pt x="94" y="76"/>
                      <a:pt x="92" y="74"/>
                      <a:pt x="93" y="71"/>
                    </a:cubicBezTo>
                    <a:close/>
                    <a:moveTo>
                      <a:pt x="95" y="102"/>
                    </a:moveTo>
                    <a:cubicBezTo>
                      <a:pt x="95" y="102"/>
                      <a:pt x="95" y="102"/>
                      <a:pt x="95" y="102"/>
                    </a:cubicBezTo>
                    <a:cubicBezTo>
                      <a:pt x="95" y="102"/>
                      <a:pt x="95" y="102"/>
                      <a:pt x="95" y="102"/>
                    </a:cubicBezTo>
                    <a:cubicBezTo>
                      <a:pt x="95" y="102"/>
                      <a:pt x="95" y="102"/>
                      <a:pt x="95" y="102"/>
                    </a:cubicBezTo>
                    <a:cubicBezTo>
                      <a:pt x="95" y="102"/>
                      <a:pt x="95" y="102"/>
                      <a:pt x="95" y="102"/>
                    </a:cubicBezTo>
                    <a:close/>
                    <a:moveTo>
                      <a:pt x="98" y="69"/>
                    </a:moveTo>
                    <a:cubicBezTo>
                      <a:pt x="97" y="69"/>
                      <a:pt x="97" y="68"/>
                      <a:pt x="97" y="67"/>
                    </a:cubicBezTo>
                    <a:cubicBezTo>
                      <a:pt x="97" y="66"/>
                      <a:pt x="97" y="67"/>
                      <a:pt x="97" y="67"/>
                    </a:cubicBezTo>
                    <a:cubicBezTo>
                      <a:pt x="97" y="67"/>
                      <a:pt x="98" y="68"/>
                      <a:pt x="98" y="69"/>
                    </a:cubicBezTo>
                    <a:close/>
                    <a:moveTo>
                      <a:pt x="95" y="46"/>
                    </a:moveTo>
                    <a:cubicBezTo>
                      <a:pt x="94" y="46"/>
                      <a:pt x="94" y="46"/>
                      <a:pt x="93" y="46"/>
                    </a:cubicBezTo>
                    <a:cubicBezTo>
                      <a:pt x="94" y="45"/>
                      <a:pt x="95" y="46"/>
                      <a:pt x="95" y="46"/>
                    </a:cubicBezTo>
                    <a:close/>
                    <a:moveTo>
                      <a:pt x="94" y="45"/>
                    </a:moveTo>
                    <a:cubicBezTo>
                      <a:pt x="93" y="45"/>
                      <a:pt x="93" y="45"/>
                      <a:pt x="93" y="45"/>
                    </a:cubicBezTo>
                    <a:cubicBezTo>
                      <a:pt x="93" y="44"/>
                      <a:pt x="94" y="45"/>
                      <a:pt x="94" y="45"/>
                    </a:cubicBezTo>
                    <a:close/>
                    <a:moveTo>
                      <a:pt x="93" y="48"/>
                    </a:moveTo>
                    <a:cubicBezTo>
                      <a:pt x="93" y="48"/>
                      <a:pt x="93" y="49"/>
                      <a:pt x="94" y="49"/>
                    </a:cubicBezTo>
                    <a:cubicBezTo>
                      <a:pt x="94" y="49"/>
                      <a:pt x="94" y="48"/>
                      <a:pt x="95" y="49"/>
                    </a:cubicBezTo>
                    <a:cubicBezTo>
                      <a:pt x="95" y="49"/>
                      <a:pt x="95" y="50"/>
                      <a:pt x="95" y="50"/>
                    </a:cubicBezTo>
                    <a:cubicBezTo>
                      <a:pt x="96" y="50"/>
                      <a:pt x="97" y="51"/>
                      <a:pt x="97" y="52"/>
                    </a:cubicBezTo>
                    <a:cubicBezTo>
                      <a:pt x="96" y="52"/>
                      <a:pt x="95" y="51"/>
                      <a:pt x="95" y="51"/>
                    </a:cubicBezTo>
                    <a:cubicBezTo>
                      <a:pt x="93" y="50"/>
                      <a:pt x="93" y="49"/>
                      <a:pt x="91" y="48"/>
                    </a:cubicBezTo>
                    <a:cubicBezTo>
                      <a:pt x="91" y="47"/>
                      <a:pt x="91" y="47"/>
                      <a:pt x="91" y="47"/>
                    </a:cubicBezTo>
                    <a:cubicBezTo>
                      <a:pt x="92" y="47"/>
                      <a:pt x="93" y="48"/>
                      <a:pt x="93" y="48"/>
                    </a:cubicBezTo>
                    <a:close/>
                    <a:moveTo>
                      <a:pt x="89" y="29"/>
                    </a:moveTo>
                    <a:cubicBezTo>
                      <a:pt x="89" y="29"/>
                      <a:pt x="89" y="28"/>
                      <a:pt x="89" y="29"/>
                    </a:cubicBezTo>
                    <a:cubicBezTo>
                      <a:pt x="88" y="29"/>
                      <a:pt x="89" y="28"/>
                      <a:pt x="88" y="28"/>
                    </a:cubicBezTo>
                    <a:cubicBezTo>
                      <a:pt x="89" y="28"/>
                      <a:pt x="89" y="28"/>
                      <a:pt x="89" y="29"/>
                    </a:cubicBezTo>
                    <a:close/>
                    <a:moveTo>
                      <a:pt x="85" y="27"/>
                    </a:moveTo>
                    <a:cubicBezTo>
                      <a:pt x="86" y="27"/>
                      <a:pt x="86" y="27"/>
                      <a:pt x="86" y="27"/>
                    </a:cubicBezTo>
                    <a:cubicBezTo>
                      <a:pt x="86" y="28"/>
                      <a:pt x="86" y="28"/>
                      <a:pt x="86" y="28"/>
                    </a:cubicBezTo>
                    <a:cubicBezTo>
                      <a:pt x="85" y="27"/>
                      <a:pt x="85" y="28"/>
                      <a:pt x="84" y="27"/>
                    </a:cubicBezTo>
                    <a:cubicBezTo>
                      <a:pt x="84" y="27"/>
                      <a:pt x="85" y="27"/>
                      <a:pt x="85" y="27"/>
                    </a:cubicBezTo>
                    <a:close/>
                    <a:moveTo>
                      <a:pt x="79" y="38"/>
                    </a:moveTo>
                    <a:cubicBezTo>
                      <a:pt x="79" y="38"/>
                      <a:pt x="79" y="38"/>
                      <a:pt x="80" y="38"/>
                    </a:cubicBezTo>
                    <a:cubicBezTo>
                      <a:pt x="80" y="38"/>
                      <a:pt x="79" y="38"/>
                      <a:pt x="79" y="38"/>
                    </a:cubicBezTo>
                    <a:close/>
                    <a:moveTo>
                      <a:pt x="79" y="28"/>
                    </a:moveTo>
                    <a:cubicBezTo>
                      <a:pt x="78" y="27"/>
                      <a:pt x="77" y="28"/>
                      <a:pt x="75" y="27"/>
                    </a:cubicBezTo>
                    <a:cubicBezTo>
                      <a:pt x="74" y="27"/>
                      <a:pt x="74" y="26"/>
                      <a:pt x="73" y="27"/>
                    </a:cubicBezTo>
                    <a:cubicBezTo>
                      <a:pt x="73" y="26"/>
                      <a:pt x="72" y="26"/>
                      <a:pt x="72" y="26"/>
                    </a:cubicBezTo>
                    <a:cubicBezTo>
                      <a:pt x="72" y="26"/>
                      <a:pt x="71" y="26"/>
                      <a:pt x="71" y="26"/>
                    </a:cubicBezTo>
                    <a:cubicBezTo>
                      <a:pt x="75" y="26"/>
                      <a:pt x="77" y="26"/>
                      <a:pt x="80" y="27"/>
                    </a:cubicBezTo>
                    <a:cubicBezTo>
                      <a:pt x="80" y="27"/>
                      <a:pt x="80" y="26"/>
                      <a:pt x="80" y="27"/>
                    </a:cubicBezTo>
                    <a:cubicBezTo>
                      <a:pt x="82" y="27"/>
                      <a:pt x="83" y="28"/>
                      <a:pt x="84" y="28"/>
                    </a:cubicBezTo>
                    <a:cubicBezTo>
                      <a:pt x="85" y="28"/>
                      <a:pt x="85" y="28"/>
                      <a:pt x="86" y="28"/>
                    </a:cubicBezTo>
                    <a:cubicBezTo>
                      <a:pt x="87" y="28"/>
                      <a:pt x="87" y="29"/>
                      <a:pt x="87" y="29"/>
                    </a:cubicBezTo>
                    <a:cubicBezTo>
                      <a:pt x="88" y="29"/>
                      <a:pt x="88" y="29"/>
                      <a:pt x="88" y="29"/>
                    </a:cubicBezTo>
                    <a:cubicBezTo>
                      <a:pt x="89" y="29"/>
                      <a:pt x="89" y="30"/>
                      <a:pt x="89" y="30"/>
                    </a:cubicBezTo>
                    <a:cubicBezTo>
                      <a:pt x="89" y="31"/>
                      <a:pt x="88" y="31"/>
                      <a:pt x="88" y="32"/>
                    </a:cubicBezTo>
                    <a:cubicBezTo>
                      <a:pt x="87" y="32"/>
                      <a:pt x="86" y="31"/>
                      <a:pt x="86" y="31"/>
                    </a:cubicBezTo>
                    <a:cubicBezTo>
                      <a:pt x="86" y="31"/>
                      <a:pt x="86" y="31"/>
                      <a:pt x="86" y="31"/>
                    </a:cubicBezTo>
                    <a:cubicBezTo>
                      <a:pt x="85" y="31"/>
                      <a:pt x="85" y="30"/>
                      <a:pt x="84" y="30"/>
                    </a:cubicBezTo>
                    <a:cubicBezTo>
                      <a:pt x="83" y="29"/>
                      <a:pt x="81" y="28"/>
                      <a:pt x="79" y="28"/>
                    </a:cubicBezTo>
                    <a:close/>
                    <a:moveTo>
                      <a:pt x="88" y="38"/>
                    </a:moveTo>
                    <a:cubicBezTo>
                      <a:pt x="87" y="38"/>
                      <a:pt x="87" y="38"/>
                      <a:pt x="87" y="37"/>
                    </a:cubicBezTo>
                    <a:cubicBezTo>
                      <a:pt x="87" y="37"/>
                      <a:pt x="87" y="37"/>
                      <a:pt x="88" y="38"/>
                    </a:cubicBezTo>
                    <a:close/>
                    <a:moveTo>
                      <a:pt x="84" y="40"/>
                    </a:moveTo>
                    <a:cubicBezTo>
                      <a:pt x="85" y="40"/>
                      <a:pt x="86" y="41"/>
                      <a:pt x="87" y="41"/>
                    </a:cubicBezTo>
                    <a:cubicBezTo>
                      <a:pt x="87" y="41"/>
                      <a:pt x="87" y="41"/>
                      <a:pt x="88" y="41"/>
                    </a:cubicBezTo>
                    <a:cubicBezTo>
                      <a:pt x="89" y="43"/>
                      <a:pt x="91" y="43"/>
                      <a:pt x="93" y="45"/>
                    </a:cubicBezTo>
                    <a:cubicBezTo>
                      <a:pt x="92" y="45"/>
                      <a:pt x="92" y="44"/>
                      <a:pt x="92" y="44"/>
                    </a:cubicBezTo>
                    <a:cubicBezTo>
                      <a:pt x="91" y="44"/>
                      <a:pt x="91" y="44"/>
                      <a:pt x="90" y="44"/>
                    </a:cubicBezTo>
                    <a:cubicBezTo>
                      <a:pt x="89" y="44"/>
                      <a:pt x="89" y="43"/>
                      <a:pt x="89" y="43"/>
                    </a:cubicBezTo>
                    <a:cubicBezTo>
                      <a:pt x="89" y="43"/>
                      <a:pt x="88" y="43"/>
                      <a:pt x="88" y="43"/>
                    </a:cubicBezTo>
                    <a:cubicBezTo>
                      <a:pt x="88" y="43"/>
                      <a:pt x="87" y="43"/>
                      <a:pt x="87" y="42"/>
                    </a:cubicBezTo>
                    <a:cubicBezTo>
                      <a:pt x="86" y="42"/>
                      <a:pt x="85" y="42"/>
                      <a:pt x="84" y="40"/>
                    </a:cubicBezTo>
                    <a:close/>
                    <a:moveTo>
                      <a:pt x="90" y="48"/>
                    </a:moveTo>
                    <a:cubicBezTo>
                      <a:pt x="90" y="48"/>
                      <a:pt x="90" y="48"/>
                      <a:pt x="90" y="48"/>
                    </a:cubicBezTo>
                    <a:cubicBezTo>
                      <a:pt x="90" y="48"/>
                      <a:pt x="90" y="48"/>
                      <a:pt x="91" y="48"/>
                    </a:cubicBezTo>
                    <a:cubicBezTo>
                      <a:pt x="91" y="49"/>
                      <a:pt x="90" y="48"/>
                      <a:pt x="90" y="48"/>
                    </a:cubicBezTo>
                    <a:close/>
                    <a:moveTo>
                      <a:pt x="89" y="47"/>
                    </a:moveTo>
                    <a:cubicBezTo>
                      <a:pt x="89" y="47"/>
                      <a:pt x="89" y="47"/>
                      <a:pt x="89" y="48"/>
                    </a:cubicBezTo>
                    <a:cubicBezTo>
                      <a:pt x="88" y="47"/>
                      <a:pt x="88" y="47"/>
                      <a:pt x="87" y="46"/>
                    </a:cubicBezTo>
                    <a:cubicBezTo>
                      <a:pt x="87" y="46"/>
                      <a:pt x="87" y="46"/>
                      <a:pt x="87" y="46"/>
                    </a:cubicBezTo>
                    <a:cubicBezTo>
                      <a:pt x="88" y="46"/>
                      <a:pt x="88" y="47"/>
                      <a:pt x="89" y="47"/>
                    </a:cubicBezTo>
                    <a:close/>
                    <a:moveTo>
                      <a:pt x="82" y="48"/>
                    </a:moveTo>
                    <a:cubicBezTo>
                      <a:pt x="83" y="49"/>
                      <a:pt x="83" y="49"/>
                      <a:pt x="83" y="49"/>
                    </a:cubicBezTo>
                    <a:cubicBezTo>
                      <a:pt x="83" y="49"/>
                      <a:pt x="82" y="49"/>
                      <a:pt x="83" y="49"/>
                    </a:cubicBezTo>
                    <a:cubicBezTo>
                      <a:pt x="83" y="49"/>
                      <a:pt x="83" y="49"/>
                      <a:pt x="83" y="49"/>
                    </a:cubicBezTo>
                    <a:cubicBezTo>
                      <a:pt x="83" y="49"/>
                      <a:pt x="82" y="49"/>
                      <a:pt x="82" y="49"/>
                    </a:cubicBezTo>
                    <a:cubicBezTo>
                      <a:pt x="82" y="49"/>
                      <a:pt x="82" y="49"/>
                      <a:pt x="82" y="48"/>
                    </a:cubicBezTo>
                    <a:close/>
                    <a:moveTo>
                      <a:pt x="81" y="50"/>
                    </a:moveTo>
                    <a:cubicBezTo>
                      <a:pt x="82" y="50"/>
                      <a:pt x="82" y="50"/>
                      <a:pt x="82" y="50"/>
                    </a:cubicBezTo>
                    <a:cubicBezTo>
                      <a:pt x="82" y="50"/>
                      <a:pt x="83" y="50"/>
                      <a:pt x="83" y="50"/>
                    </a:cubicBezTo>
                    <a:cubicBezTo>
                      <a:pt x="83" y="50"/>
                      <a:pt x="83" y="50"/>
                      <a:pt x="83" y="50"/>
                    </a:cubicBezTo>
                    <a:cubicBezTo>
                      <a:pt x="86" y="49"/>
                      <a:pt x="86" y="52"/>
                      <a:pt x="88" y="53"/>
                    </a:cubicBezTo>
                    <a:cubicBezTo>
                      <a:pt x="88" y="52"/>
                      <a:pt x="86" y="51"/>
                      <a:pt x="87" y="50"/>
                    </a:cubicBezTo>
                    <a:cubicBezTo>
                      <a:pt x="88" y="51"/>
                      <a:pt x="88" y="52"/>
                      <a:pt x="89" y="52"/>
                    </a:cubicBezTo>
                    <a:cubicBezTo>
                      <a:pt x="89" y="52"/>
                      <a:pt x="89" y="52"/>
                      <a:pt x="90" y="52"/>
                    </a:cubicBezTo>
                    <a:cubicBezTo>
                      <a:pt x="90" y="52"/>
                      <a:pt x="90" y="52"/>
                      <a:pt x="90" y="53"/>
                    </a:cubicBezTo>
                    <a:cubicBezTo>
                      <a:pt x="91" y="53"/>
                      <a:pt x="92" y="54"/>
                      <a:pt x="92" y="55"/>
                    </a:cubicBezTo>
                    <a:cubicBezTo>
                      <a:pt x="91" y="55"/>
                      <a:pt x="91" y="54"/>
                      <a:pt x="90" y="54"/>
                    </a:cubicBezTo>
                    <a:cubicBezTo>
                      <a:pt x="90" y="55"/>
                      <a:pt x="91" y="55"/>
                      <a:pt x="91" y="56"/>
                    </a:cubicBezTo>
                    <a:cubicBezTo>
                      <a:pt x="90" y="55"/>
                      <a:pt x="89" y="55"/>
                      <a:pt x="88" y="54"/>
                    </a:cubicBezTo>
                    <a:cubicBezTo>
                      <a:pt x="86" y="53"/>
                      <a:pt x="84" y="52"/>
                      <a:pt x="83" y="51"/>
                    </a:cubicBezTo>
                    <a:cubicBezTo>
                      <a:pt x="82" y="51"/>
                      <a:pt x="81" y="50"/>
                      <a:pt x="80" y="50"/>
                    </a:cubicBezTo>
                    <a:cubicBezTo>
                      <a:pt x="80" y="49"/>
                      <a:pt x="81" y="49"/>
                      <a:pt x="81" y="50"/>
                    </a:cubicBezTo>
                    <a:close/>
                    <a:moveTo>
                      <a:pt x="89" y="90"/>
                    </a:moveTo>
                    <a:cubicBezTo>
                      <a:pt x="89" y="90"/>
                      <a:pt x="89" y="90"/>
                      <a:pt x="89" y="90"/>
                    </a:cubicBezTo>
                    <a:cubicBezTo>
                      <a:pt x="89" y="91"/>
                      <a:pt x="89" y="91"/>
                      <a:pt x="89" y="91"/>
                    </a:cubicBezTo>
                    <a:cubicBezTo>
                      <a:pt x="89" y="92"/>
                      <a:pt x="88" y="93"/>
                      <a:pt x="87" y="92"/>
                    </a:cubicBezTo>
                    <a:cubicBezTo>
                      <a:pt x="87" y="92"/>
                      <a:pt x="87" y="92"/>
                      <a:pt x="87" y="92"/>
                    </a:cubicBezTo>
                    <a:cubicBezTo>
                      <a:pt x="87" y="93"/>
                      <a:pt x="86" y="94"/>
                      <a:pt x="86" y="94"/>
                    </a:cubicBezTo>
                    <a:cubicBezTo>
                      <a:pt x="86" y="94"/>
                      <a:pt x="85" y="94"/>
                      <a:pt x="85" y="93"/>
                    </a:cubicBezTo>
                    <a:cubicBezTo>
                      <a:pt x="86" y="92"/>
                      <a:pt x="85" y="88"/>
                      <a:pt x="88" y="88"/>
                    </a:cubicBezTo>
                    <a:cubicBezTo>
                      <a:pt x="88" y="88"/>
                      <a:pt x="88" y="89"/>
                      <a:pt x="88" y="89"/>
                    </a:cubicBezTo>
                    <a:cubicBezTo>
                      <a:pt x="88" y="89"/>
                      <a:pt x="88" y="89"/>
                      <a:pt x="88" y="88"/>
                    </a:cubicBezTo>
                    <a:cubicBezTo>
                      <a:pt x="88" y="88"/>
                      <a:pt x="88" y="88"/>
                      <a:pt x="88" y="88"/>
                    </a:cubicBezTo>
                    <a:cubicBezTo>
                      <a:pt x="89" y="89"/>
                      <a:pt x="88" y="89"/>
                      <a:pt x="88" y="90"/>
                    </a:cubicBezTo>
                    <a:cubicBezTo>
                      <a:pt x="88" y="90"/>
                      <a:pt x="89" y="90"/>
                      <a:pt x="89" y="90"/>
                    </a:cubicBezTo>
                    <a:cubicBezTo>
                      <a:pt x="89" y="90"/>
                      <a:pt x="89" y="90"/>
                      <a:pt x="89" y="90"/>
                    </a:cubicBezTo>
                    <a:close/>
                    <a:moveTo>
                      <a:pt x="87" y="94"/>
                    </a:moveTo>
                    <a:cubicBezTo>
                      <a:pt x="87" y="95"/>
                      <a:pt x="87" y="95"/>
                      <a:pt x="86" y="95"/>
                    </a:cubicBezTo>
                    <a:cubicBezTo>
                      <a:pt x="86" y="94"/>
                      <a:pt x="87" y="93"/>
                      <a:pt x="87" y="94"/>
                    </a:cubicBezTo>
                    <a:close/>
                    <a:moveTo>
                      <a:pt x="85" y="98"/>
                    </a:moveTo>
                    <a:cubicBezTo>
                      <a:pt x="85" y="97"/>
                      <a:pt x="86" y="97"/>
                      <a:pt x="86" y="97"/>
                    </a:cubicBezTo>
                    <a:cubicBezTo>
                      <a:pt x="86" y="97"/>
                      <a:pt x="86" y="98"/>
                      <a:pt x="85" y="98"/>
                    </a:cubicBezTo>
                    <a:close/>
                    <a:moveTo>
                      <a:pt x="87" y="102"/>
                    </a:moveTo>
                    <a:cubicBezTo>
                      <a:pt x="87" y="101"/>
                      <a:pt x="88" y="102"/>
                      <a:pt x="88" y="102"/>
                    </a:cubicBezTo>
                    <a:cubicBezTo>
                      <a:pt x="88" y="102"/>
                      <a:pt x="88" y="102"/>
                      <a:pt x="89" y="102"/>
                    </a:cubicBezTo>
                    <a:cubicBezTo>
                      <a:pt x="88" y="102"/>
                      <a:pt x="88" y="102"/>
                      <a:pt x="88" y="102"/>
                    </a:cubicBezTo>
                    <a:cubicBezTo>
                      <a:pt x="88" y="104"/>
                      <a:pt x="86" y="104"/>
                      <a:pt x="86" y="106"/>
                    </a:cubicBezTo>
                    <a:cubicBezTo>
                      <a:pt x="83" y="105"/>
                      <a:pt x="82" y="108"/>
                      <a:pt x="79" y="108"/>
                    </a:cubicBezTo>
                    <a:cubicBezTo>
                      <a:pt x="78" y="107"/>
                      <a:pt x="76" y="108"/>
                      <a:pt x="76" y="108"/>
                    </a:cubicBezTo>
                    <a:cubicBezTo>
                      <a:pt x="77" y="108"/>
                      <a:pt x="76" y="107"/>
                      <a:pt x="78" y="107"/>
                    </a:cubicBezTo>
                    <a:cubicBezTo>
                      <a:pt x="79" y="106"/>
                      <a:pt x="81" y="106"/>
                      <a:pt x="81" y="104"/>
                    </a:cubicBezTo>
                    <a:cubicBezTo>
                      <a:pt x="81" y="104"/>
                      <a:pt x="82" y="104"/>
                      <a:pt x="82" y="104"/>
                    </a:cubicBezTo>
                    <a:cubicBezTo>
                      <a:pt x="82" y="104"/>
                      <a:pt x="82" y="104"/>
                      <a:pt x="82" y="104"/>
                    </a:cubicBezTo>
                    <a:cubicBezTo>
                      <a:pt x="83" y="104"/>
                      <a:pt x="83" y="104"/>
                      <a:pt x="84" y="104"/>
                    </a:cubicBezTo>
                    <a:cubicBezTo>
                      <a:pt x="84" y="104"/>
                      <a:pt x="83" y="104"/>
                      <a:pt x="84" y="105"/>
                    </a:cubicBezTo>
                    <a:cubicBezTo>
                      <a:pt x="85" y="105"/>
                      <a:pt x="85" y="104"/>
                      <a:pt x="86" y="103"/>
                    </a:cubicBezTo>
                    <a:cubicBezTo>
                      <a:pt x="87" y="103"/>
                      <a:pt x="87" y="102"/>
                      <a:pt x="87" y="102"/>
                    </a:cubicBezTo>
                    <a:close/>
                    <a:moveTo>
                      <a:pt x="87" y="102"/>
                    </a:moveTo>
                    <a:cubicBezTo>
                      <a:pt x="87" y="102"/>
                      <a:pt x="87" y="102"/>
                      <a:pt x="87" y="102"/>
                    </a:cubicBezTo>
                    <a:cubicBezTo>
                      <a:pt x="87" y="101"/>
                      <a:pt x="87" y="101"/>
                      <a:pt x="87" y="102"/>
                    </a:cubicBezTo>
                    <a:close/>
                    <a:moveTo>
                      <a:pt x="88" y="100"/>
                    </a:moveTo>
                    <a:cubicBezTo>
                      <a:pt x="88" y="100"/>
                      <a:pt x="88" y="101"/>
                      <a:pt x="88" y="101"/>
                    </a:cubicBezTo>
                    <a:cubicBezTo>
                      <a:pt x="88" y="101"/>
                      <a:pt x="88" y="100"/>
                      <a:pt x="88" y="100"/>
                    </a:cubicBezTo>
                    <a:close/>
                    <a:moveTo>
                      <a:pt x="72" y="101"/>
                    </a:moveTo>
                    <a:cubicBezTo>
                      <a:pt x="71" y="102"/>
                      <a:pt x="70" y="102"/>
                      <a:pt x="69" y="102"/>
                    </a:cubicBezTo>
                    <a:cubicBezTo>
                      <a:pt x="69" y="102"/>
                      <a:pt x="69" y="102"/>
                      <a:pt x="70" y="102"/>
                    </a:cubicBezTo>
                    <a:cubicBezTo>
                      <a:pt x="70" y="102"/>
                      <a:pt x="70" y="102"/>
                      <a:pt x="71" y="102"/>
                    </a:cubicBezTo>
                    <a:cubicBezTo>
                      <a:pt x="71" y="103"/>
                      <a:pt x="70" y="103"/>
                      <a:pt x="70" y="103"/>
                    </a:cubicBezTo>
                    <a:cubicBezTo>
                      <a:pt x="72" y="104"/>
                      <a:pt x="73" y="102"/>
                      <a:pt x="75" y="103"/>
                    </a:cubicBezTo>
                    <a:cubicBezTo>
                      <a:pt x="74" y="104"/>
                      <a:pt x="73" y="103"/>
                      <a:pt x="71" y="103"/>
                    </a:cubicBezTo>
                    <a:cubicBezTo>
                      <a:pt x="71" y="104"/>
                      <a:pt x="70" y="104"/>
                      <a:pt x="69" y="104"/>
                    </a:cubicBezTo>
                    <a:cubicBezTo>
                      <a:pt x="70" y="105"/>
                      <a:pt x="70" y="104"/>
                      <a:pt x="71" y="105"/>
                    </a:cubicBezTo>
                    <a:cubicBezTo>
                      <a:pt x="71" y="106"/>
                      <a:pt x="69" y="105"/>
                      <a:pt x="69" y="105"/>
                    </a:cubicBezTo>
                    <a:cubicBezTo>
                      <a:pt x="69" y="105"/>
                      <a:pt x="70" y="106"/>
                      <a:pt x="70" y="106"/>
                    </a:cubicBezTo>
                    <a:cubicBezTo>
                      <a:pt x="70" y="106"/>
                      <a:pt x="70" y="106"/>
                      <a:pt x="69" y="106"/>
                    </a:cubicBezTo>
                    <a:cubicBezTo>
                      <a:pt x="69" y="106"/>
                      <a:pt x="69" y="106"/>
                      <a:pt x="69" y="106"/>
                    </a:cubicBezTo>
                    <a:cubicBezTo>
                      <a:pt x="69" y="106"/>
                      <a:pt x="69" y="106"/>
                      <a:pt x="68" y="106"/>
                    </a:cubicBezTo>
                    <a:cubicBezTo>
                      <a:pt x="67" y="106"/>
                      <a:pt x="67" y="106"/>
                      <a:pt x="67" y="106"/>
                    </a:cubicBezTo>
                    <a:cubicBezTo>
                      <a:pt x="64" y="107"/>
                      <a:pt x="60" y="106"/>
                      <a:pt x="59" y="104"/>
                    </a:cubicBezTo>
                    <a:cubicBezTo>
                      <a:pt x="59" y="104"/>
                      <a:pt x="59" y="104"/>
                      <a:pt x="59" y="104"/>
                    </a:cubicBezTo>
                    <a:cubicBezTo>
                      <a:pt x="59" y="103"/>
                      <a:pt x="59" y="103"/>
                      <a:pt x="58" y="103"/>
                    </a:cubicBezTo>
                    <a:cubicBezTo>
                      <a:pt x="58" y="103"/>
                      <a:pt x="58" y="102"/>
                      <a:pt x="57" y="102"/>
                    </a:cubicBezTo>
                    <a:cubicBezTo>
                      <a:pt x="56" y="102"/>
                      <a:pt x="56" y="102"/>
                      <a:pt x="56" y="102"/>
                    </a:cubicBezTo>
                    <a:cubicBezTo>
                      <a:pt x="54" y="100"/>
                      <a:pt x="52" y="98"/>
                      <a:pt x="49" y="98"/>
                    </a:cubicBezTo>
                    <a:cubicBezTo>
                      <a:pt x="49" y="97"/>
                      <a:pt x="49" y="97"/>
                      <a:pt x="48" y="96"/>
                    </a:cubicBezTo>
                    <a:cubicBezTo>
                      <a:pt x="49" y="95"/>
                      <a:pt x="47" y="93"/>
                      <a:pt x="47" y="91"/>
                    </a:cubicBezTo>
                    <a:cubicBezTo>
                      <a:pt x="47" y="90"/>
                      <a:pt x="48" y="89"/>
                      <a:pt x="47" y="88"/>
                    </a:cubicBezTo>
                    <a:cubicBezTo>
                      <a:pt x="47" y="85"/>
                      <a:pt x="46" y="83"/>
                      <a:pt x="47" y="82"/>
                    </a:cubicBezTo>
                    <a:cubicBezTo>
                      <a:pt x="47" y="82"/>
                      <a:pt x="47" y="82"/>
                      <a:pt x="47" y="81"/>
                    </a:cubicBezTo>
                    <a:cubicBezTo>
                      <a:pt x="47" y="81"/>
                      <a:pt x="48" y="80"/>
                      <a:pt x="47" y="80"/>
                    </a:cubicBezTo>
                    <a:cubicBezTo>
                      <a:pt x="47" y="80"/>
                      <a:pt x="46" y="80"/>
                      <a:pt x="46" y="81"/>
                    </a:cubicBezTo>
                    <a:cubicBezTo>
                      <a:pt x="46" y="81"/>
                      <a:pt x="46" y="81"/>
                      <a:pt x="46" y="81"/>
                    </a:cubicBezTo>
                    <a:cubicBezTo>
                      <a:pt x="46" y="81"/>
                      <a:pt x="46" y="82"/>
                      <a:pt x="45" y="82"/>
                    </a:cubicBezTo>
                    <a:cubicBezTo>
                      <a:pt x="45" y="82"/>
                      <a:pt x="45" y="81"/>
                      <a:pt x="45" y="81"/>
                    </a:cubicBezTo>
                    <a:cubicBezTo>
                      <a:pt x="45" y="81"/>
                      <a:pt x="45" y="81"/>
                      <a:pt x="45" y="81"/>
                    </a:cubicBezTo>
                    <a:cubicBezTo>
                      <a:pt x="45" y="81"/>
                      <a:pt x="45" y="80"/>
                      <a:pt x="45" y="80"/>
                    </a:cubicBezTo>
                    <a:cubicBezTo>
                      <a:pt x="45" y="80"/>
                      <a:pt x="44" y="80"/>
                      <a:pt x="44" y="80"/>
                    </a:cubicBezTo>
                    <a:cubicBezTo>
                      <a:pt x="44" y="81"/>
                      <a:pt x="43" y="82"/>
                      <a:pt x="44" y="82"/>
                    </a:cubicBezTo>
                    <a:cubicBezTo>
                      <a:pt x="45" y="82"/>
                      <a:pt x="45" y="82"/>
                      <a:pt x="45" y="82"/>
                    </a:cubicBezTo>
                    <a:cubicBezTo>
                      <a:pt x="46" y="82"/>
                      <a:pt x="45" y="83"/>
                      <a:pt x="45" y="84"/>
                    </a:cubicBezTo>
                    <a:cubicBezTo>
                      <a:pt x="44" y="84"/>
                      <a:pt x="45" y="85"/>
                      <a:pt x="44" y="85"/>
                    </a:cubicBezTo>
                    <a:cubicBezTo>
                      <a:pt x="44" y="85"/>
                      <a:pt x="44" y="85"/>
                      <a:pt x="43" y="85"/>
                    </a:cubicBezTo>
                    <a:cubicBezTo>
                      <a:pt x="43" y="85"/>
                      <a:pt x="44" y="85"/>
                      <a:pt x="43" y="86"/>
                    </a:cubicBezTo>
                    <a:cubicBezTo>
                      <a:pt x="43" y="84"/>
                      <a:pt x="44" y="83"/>
                      <a:pt x="42" y="82"/>
                    </a:cubicBezTo>
                    <a:cubicBezTo>
                      <a:pt x="42" y="82"/>
                      <a:pt x="42" y="82"/>
                      <a:pt x="42" y="81"/>
                    </a:cubicBezTo>
                    <a:cubicBezTo>
                      <a:pt x="42" y="81"/>
                      <a:pt x="42" y="81"/>
                      <a:pt x="42" y="81"/>
                    </a:cubicBezTo>
                    <a:cubicBezTo>
                      <a:pt x="42" y="81"/>
                      <a:pt x="42" y="81"/>
                      <a:pt x="42" y="81"/>
                    </a:cubicBezTo>
                    <a:cubicBezTo>
                      <a:pt x="42" y="81"/>
                      <a:pt x="42" y="81"/>
                      <a:pt x="41" y="81"/>
                    </a:cubicBezTo>
                    <a:cubicBezTo>
                      <a:pt x="42" y="81"/>
                      <a:pt x="42" y="80"/>
                      <a:pt x="42" y="80"/>
                    </a:cubicBezTo>
                    <a:cubicBezTo>
                      <a:pt x="42" y="80"/>
                      <a:pt x="41" y="80"/>
                      <a:pt x="41" y="80"/>
                    </a:cubicBezTo>
                    <a:cubicBezTo>
                      <a:pt x="41" y="79"/>
                      <a:pt x="41" y="79"/>
                      <a:pt x="41" y="79"/>
                    </a:cubicBezTo>
                    <a:cubicBezTo>
                      <a:pt x="43" y="81"/>
                      <a:pt x="44" y="78"/>
                      <a:pt x="45" y="77"/>
                    </a:cubicBezTo>
                    <a:cubicBezTo>
                      <a:pt x="45" y="77"/>
                      <a:pt x="45" y="77"/>
                      <a:pt x="46" y="77"/>
                    </a:cubicBezTo>
                    <a:cubicBezTo>
                      <a:pt x="46" y="76"/>
                      <a:pt x="46" y="75"/>
                      <a:pt x="46" y="75"/>
                    </a:cubicBezTo>
                    <a:cubicBezTo>
                      <a:pt x="47" y="75"/>
                      <a:pt x="46" y="75"/>
                      <a:pt x="46" y="76"/>
                    </a:cubicBezTo>
                    <a:cubicBezTo>
                      <a:pt x="47" y="76"/>
                      <a:pt x="48" y="75"/>
                      <a:pt x="49" y="75"/>
                    </a:cubicBezTo>
                    <a:cubicBezTo>
                      <a:pt x="49" y="75"/>
                      <a:pt x="49" y="74"/>
                      <a:pt x="50" y="74"/>
                    </a:cubicBezTo>
                    <a:cubicBezTo>
                      <a:pt x="50" y="76"/>
                      <a:pt x="49" y="76"/>
                      <a:pt x="49" y="77"/>
                    </a:cubicBezTo>
                    <a:cubicBezTo>
                      <a:pt x="49" y="77"/>
                      <a:pt x="49" y="77"/>
                      <a:pt x="49" y="77"/>
                    </a:cubicBezTo>
                    <a:cubicBezTo>
                      <a:pt x="49" y="77"/>
                      <a:pt x="49" y="78"/>
                      <a:pt x="50" y="78"/>
                    </a:cubicBezTo>
                    <a:cubicBezTo>
                      <a:pt x="50" y="78"/>
                      <a:pt x="49" y="78"/>
                      <a:pt x="49" y="79"/>
                    </a:cubicBezTo>
                    <a:cubicBezTo>
                      <a:pt x="49" y="79"/>
                      <a:pt x="50" y="79"/>
                      <a:pt x="50" y="79"/>
                    </a:cubicBezTo>
                    <a:cubicBezTo>
                      <a:pt x="49" y="81"/>
                      <a:pt x="50" y="82"/>
                      <a:pt x="50" y="83"/>
                    </a:cubicBezTo>
                    <a:cubicBezTo>
                      <a:pt x="49" y="83"/>
                      <a:pt x="49" y="83"/>
                      <a:pt x="49" y="82"/>
                    </a:cubicBezTo>
                    <a:cubicBezTo>
                      <a:pt x="48" y="82"/>
                      <a:pt x="49" y="83"/>
                      <a:pt x="49" y="83"/>
                    </a:cubicBezTo>
                    <a:cubicBezTo>
                      <a:pt x="49" y="85"/>
                      <a:pt x="49" y="85"/>
                      <a:pt x="49" y="87"/>
                    </a:cubicBezTo>
                    <a:cubicBezTo>
                      <a:pt x="49" y="87"/>
                      <a:pt x="49" y="86"/>
                      <a:pt x="50" y="86"/>
                    </a:cubicBezTo>
                    <a:cubicBezTo>
                      <a:pt x="50" y="87"/>
                      <a:pt x="50" y="87"/>
                      <a:pt x="50" y="88"/>
                    </a:cubicBezTo>
                    <a:cubicBezTo>
                      <a:pt x="50" y="88"/>
                      <a:pt x="50" y="87"/>
                      <a:pt x="49" y="87"/>
                    </a:cubicBezTo>
                    <a:cubicBezTo>
                      <a:pt x="49" y="88"/>
                      <a:pt x="49" y="88"/>
                      <a:pt x="49" y="88"/>
                    </a:cubicBezTo>
                    <a:cubicBezTo>
                      <a:pt x="49" y="89"/>
                      <a:pt x="51" y="90"/>
                      <a:pt x="50" y="91"/>
                    </a:cubicBezTo>
                    <a:cubicBezTo>
                      <a:pt x="50" y="91"/>
                      <a:pt x="50" y="92"/>
                      <a:pt x="50" y="92"/>
                    </a:cubicBezTo>
                    <a:cubicBezTo>
                      <a:pt x="50" y="92"/>
                      <a:pt x="50" y="92"/>
                      <a:pt x="50" y="92"/>
                    </a:cubicBezTo>
                    <a:cubicBezTo>
                      <a:pt x="50" y="93"/>
                      <a:pt x="51" y="94"/>
                      <a:pt x="52" y="94"/>
                    </a:cubicBezTo>
                    <a:cubicBezTo>
                      <a:pt x="52" y="95"/>
                      <a:pt x="53" y="96"/>
                      <a:pt x="54" y="96"/>
                    </a:cubicBezTo>
                    <a:cubicBezTo>
                      <a:pt x="54" y="97"/>
                      <a:pt x="55" y="97"/>
                      <a:pt x="56" y="98"/>
                    </a:cubicBezTo>
                    <a:cubicBezTo>
                      <a:pt x="56" y="98"/>
                      <a:pt x="56" y="98"/>
                      <a:pt x="56" y="98"/>
                    </a:cubicBezTo>
                    <a:cubicBezTo>
                      <a:pt x="56" y="99"/>
                      <a:pt x="57" y="100"/>
                      <a:pt x="57" y="99"/>
                    </a:cubicBezTo>
                    <a:cubicBezTo>
                      <a:pt x="57" y="99"/>
                      <a:pt x="57" y="99"/>
                      <a:pt x="57" y="100"/>
                    </a:cubicBezTo>
                    <a:cubicBezTo>
                      <a:pt x="57" y="100"/>
                      <a:pt x="58" y="101"/>
                      <a:pt x="59" y="101"/>
                    </a:cubicBezTo>
                    <a:cubicBezTo>
                      <a:pt x="60" y="102"/>
                      <a:pt x="62" y="102"/>
                      <a:pt x="63" y="103"/>
                    </a:cubicBezTo>
                    <a:cubicBezTo>
                      <a:pt x="63" y="103"/>
                      <a:pt x="64" y="102"/>
                      <a:pt x="64" y="102"/>
                    </a:cubicBezTo>
                    <a:cubicBezTo>
                      <a:pt x="64" y="101"/>
                      <a:pt x="61" y="101"/>
                      <a:pt x="61" y="100"/>
                    </a:cubicBezTo>
                    <a:cubicBezTo>
                      <a:pt x="62" y="100"/>
                      <a:pt x="62" y="100"/>
                      <a:pt x="62" y="100"/>
                    </a:cubicBezTo>
                    <a:cubicBezTo>
                      <a:pt x="62" y="99"/>
                      <a:pt x="59" y="100"/>
                      <a:pt x="59" y="98"/>
                    </a:cubicBezTo>
                    <a:cubicBezTo>
                      <a:pt x="59" y="99"/>
                      <a:pt x="58" y="98"/>
                      <a:pt x="58" y="98"/>
                    </a:cubicBezTo>
                    <a:cubicBezTo>
                      <a:pt x="57" y="97"/>
                      <a:pt x="58" y="97"/>
                      <a:pt x="58" y="96"/>
                    </a:cubicBezTo>
                    <a:cubicBezTo>
                      <a:pt x="59" y="96"/>
                      <a:pt x="61" y="97"/>
                      <a:pt x="62" y="98"/>
                    </a:cubicBezTo>
                    <a:cubicBezTo>
                      <a:pt x="63" y="97"/>
                      <a:pt x="64" y="98"/>
                      <a:pt x="64" y="99"/>
                    </a:cubicBezTo>
                    <a:cubicBezTo>
                      <a:pt x="65" y="99"/>
                      <a:pt x="64" y="98"/>
                      <a:pt x="65" y="98"/>
                    </a:cubicBezTo>
                    <a:cubicBezTo>
                      <a:pt x="65" y="98"/>
                      <a:pt x="66" y="99"/>
                      <a:pt x="67" y="98"/>
                    </a:cubicBezTo>
                    <a:cubicBezTo>
                      <a:pt x="66" y="97"/>
                      <a:pt x="65" y="97"/>
                      <a:pt x="64" y="97"/>
                    </a:cubicBezTo>
                    <a:cubicBezTo>
                      <a:pt x="64" y="96"/>
                      <a:pt x="65" y="97"/>
                      <a:pt x="65" y="97"/>
                    </a:cubicBezTo>
                    <a:cubicBezTo>
                      <a:pt x="65" y="96"/>
                      <a:pt x="64" y="97"/>
                      <a:pt x="64" y="96"/>
                    </a:cubicBezTo>
                    <a:cubicBezTo>
                      <a:pt x="64" y="96"/>
                      <a:pt x="64" y="97"/>
                      <a:pt x="64" y="97"/>
                    </a:cubicBezTo>
                    <a:cubicBezTo>
                      <a:pt x="63" y="97"/>
                      <a:pt x="61" y="97"/>
                      <a:pt x="61" y="96"/>
                    </a:cubicBezTo>
                    <a:cubicBezTo>
                      <a:pt x="61" y="95"/>
                      <a:pt x="61" y="95"/>
                      <a:pt x="61" y="95"/>
                    </a:cubicBezTo>
                    <a:cubicBezTo>
                      <a:pt x="61" y="94"/>
                      <a:pt x="60" y="95"/>
                      <a:pt x="59" y="95"/>
                    </a:cubicBezTo>
                    <a:cubicBezTo>
                      <a:pt x="59" y="94"/>
                      <a:pt x="60" y="93"/>
                      <a:pt x="59" y="92"/>
                    </a:cubicBezTo>
                    <a:cubicBezTo>
                      <a:pt x="59" y="91"/>
                      <a:pt x="58" y="90"/>
                      <a:pt x="58" y="90"/>
                    </a:cubicBezTo>
                    <a:cubicBezTo>
                      <a:pt x="58" y="89"/>
                      <a:pt x="58" y="88"/>
                      <a:pt x="57" y="87"/>
                    </a:cubicBezTo>
                    <a:cubicBezTo>
                      <a:pt x="57" y="87"/>
                      <a:pt x="57" y="86"/>
                      <a:pt x="57" y="86"/>
                    </a:cubicBezTo>
                    <a:cubicBezTo>
                      <a:pt x="57" y="86"/>
                      <a:pt x="57" y="86"/>
                      <a:pt x="58" y="86"/>
                    </a:cubicBezTo>
                    <a:cubicBezTo>
                      <a:pt x="58" y="84"/>
                      <a:pt x="58" y="81"/>
                      <a:pt x="60" y="81"/>
                    </a:cubicBezTo>
                    <a:cubicBezTo>
                      <a:pt x="61" y="81"/>
                      <a:pt x="61" y="82"/>
                      <a:pt x="61" y="82"/>
                    </a:cubicBezTo>
                    <a:cubicBezTo>
                      <a:pt x="61" y="82"/>
                      <a:pt x="60" y="83"/>
                      <a:pt x="60" y="83"/>
                    </a:cubicBezTo>
                    <a:cubicBezTo>
                      <a:pt x="60" y="84"/>
                      <a:pt x="61" y="83"/>
                      <a:pt x="62" y="83"/>
                    </a:cubicBezTo>
                    <a:cubicBezTo>
                      <a:pt x="62" y="84"/>
                      <a:pt x="61" y="86"/>
                      <a:pt x="61" y="86"/>
                    </a:cubicBezTo>
                    <a:cubicBezTo>
                      <a:pt x="60" y="86"/>
                      <a:pt x="60" y="86"/>
                      <a:pt x="59" y="85"/>
                    </a:cubicBezTo>
                    <a:cubicBezTo>
                      <a:pt x="59" y="85"/>
                      <a:pt x="59" y="86"/>
                      <a:pt x="58" y="85"/>
                    </a:cubicBezTo>
                    <a:cubicBezTo>
                      <a:pt x="58" y="86"/>
                      <a:pt x="59" y="86"/>
                      <a:pt x="60" y="86"/>
                    </a:cubicBezTo>
                    <a:cubicBezTo>
                      <a:pt x="60" y="87"/>
                      <a:pt x="59" y="87"/>
                      <a:pt x="59" y="87"/>
                    </a:cubicBezTo>
                    <a:cubicBezTo>
                      <a:pt x="59" y="87"/>
                      <a:pt x="59" y="88"/>
                      <a:pt x="60" y="88"/>
                    </a:cubicBezTo>
                    <a:cubicBezTo>
                      <a:pt x="60" y="88"/>
                      <a:pt x="60" y="88"/>
                      <a:pt x="59" y="88"/>
                    </a:cubicBezTo>
                    <a:cubicBezTo>
                      <a:pt x="60" y="88"/>
                      <a:pt x="61" y="89"/>
                      <a:pt x="61" y="89"/>
                    </a:cubicBezTo>
                    <a:cubicBezTo>
                      <a:pt x="62" y="90"/>
                      <a:pt x="63" y="90"/>
                      <a:pt x="63" y="91"/>
                    </a:cubicBezTo>
                    <a:cubicBezTo>
                      <a:pt x="63" y="91"/>
                      <a:pt x="64" y="92"/>
                      <a:pt x="64" y="93"/>
                    </a:cubicBezTo>
                    <a:cubicBezTo>
                      <a:pt x="64" y="93"/>
                      <a:pt x="64" y="93"/>
                      <a:pt x="64" y="93"/>
                    </a:cubicBezTo>
                    <a:cubicBezTo>
                      <a:pt x="65" y="92"/>
                      <a:pt x="64" y="89"/>
                      <a:pt x="66" y="91"/>
                    </a:cubicBezTo>
                    <a:cubicBezTo>
                      <a:pt x="66" y="91"/>
                      <a:pt x="66" y="91"/>
                      <a:pt x="66" y="92"/>
                    </a:cubicBezTo>
                    <a:cubicBezTo>
                      <a:pt x="66" y="92"/>
                      <a:pt x="67" y="92"/>
                      <a:pt x="68" y="92"/>
                    </a:cubicBezTo>
                    <a:cubicBezTo>
                      <a:pt x="68" y="92"/>
                      <a:pt x="68" y="92"/>
                      <a:pt x="68" y="91"/>
                    </a:cubicBezTo>
                    <a:cubicBezTo>
                      <a:pt x="68" y="91"/>
                      <a:pt x="69" y="91"/>
                      <a:pt x="70" y="90"/>
                    </a:cubicBezTo>
                    <a:cubicBezTo>
                      <a:pt x="71" y="90"/>
                      <a:pt x="72" y="88"/>
                      <a:pt x="72" y="90"/>
                    </a:cubicBezTo>
                    <a:cubicBezTo>
                      <a:pt x="72" y="91"/>
                      <a:pt x="69" y="92"/>
                      <a:pt x="69" y="92"/>
                    </a:cubicBezTo>
                    <a:cubicBezTo>
                      <a:pt x="68" y="92"/>
                      <a:pt x="68" y="92"/>
                      <a:pt x="68" y="92"/>
                    </a:cubicBezTo>
                    <a:cubicBezTo>
                      <a:pt x="68" y="93"/>
                      <a:pt x="68" y="93"/>
                      <a:pt x="68" y="94"/>
                    </a:cubicBezTo>
                    <a:cubicBezTo>
                      <a:pt x="70" y="93"/>
                      <a:pt x="72" y="92"/>
                      <a:pt x="73" y="91"/>
                    </a:cubicBezTo>
                    <a:cubicBezTo>
                      <a:pt x="73" y="89"/>
                      <a:pt x="73" y="88"/>
                      <a:pt x="74" y="87"/>
                    </a:cubicBezTo>
                    <a:cubicBezTo>
                      <a:pt x="73" y="87"/>
                      <a:pt x="73" y="88"/>
                      <a:pt x="72" y="89"/>
                    </a:cubicBezTo>
                    <a:cubicBezTo>
                      <a:pt x="72" y="88"/>
                      <a:pt x="72" y="88"/>
                      <a:pt x="72" y="87"/>
                    </a:cubicBezTo>
                    <a:cubicBezTo>
                      <a:pt x="72" y="87"/>
                      <a:pt x="71" y="87"/>
                      <a:pt x="71" y="86"/>
                    </a:cubicBezTo>
                    <a:cubicBezTo>
                      <a:pt x="71" y="87"/>
                      <a:pt x="71" y="87"/>
                      <a:pt x="71" y="87"/>
                    </a:cubicBezTo>
                    <a:cubicBezTo>
                      <a:pt x="70" y="87"/>
                      <a:pt x="70" y="87"/>
                      <a:pt x="70" y="88"/>
                    </a:cubicBezTo>
                    <a:cubicBezTo>
                      <a:pt x="70" y="88"/>
                      <a:pt x="70" y="88"/>
                      <a:pt x="70" y="88"/>
                    </a:cubicBezTo>
                    <a:cubicBezTo>
                      <a:pt x="70" y="90"/>
                      <a:pt x="67" y="89"/>
                      <a:pt x="66" y="89"/>
                    </a:cubicBezTo>
                    <a:cubicBezTo>
                      <a:pt x="65" y="89"/>
                      <a:pt x="66" y="89"/>
                      <a:pt x="66" y="89"/>
                    </a:cubicBezTo>
                    <a:cubicBezTo>
                      <a:pt x="64" y="89"/>
                      <a:pt x="63" y="89"/>
                      <a:pt x="62" y="89"/>
                    </a:cubicBezTo>
                    <a:cubicBezTo>
                      <a:pt x="62" y="88"/>
                      <a:pt x="62" y="88"/>
                      <a:pt x="62" y="88"/>
                    </a:cubicBezTo>
                    <a:cubicBezTo>
                      <a:pt x="62" y="88"/>
                      <a:pt x="63" y="88"/>
                      <a:pt x="63" y="88"/>
                    </a:cubicBezTo>
                    <a:cubicBezTo>
                      <a:pt x="63" y="88"/>
                      <a:pt x="62" y="88"/>
                      <a:pt x="62" y="88"/>
                    </a:cubicBezTo>
                    <a:cubicBezTo>
                      <a:pt x="62" y="88"/>
                      <a:pt x="62" y="88"/>
                      <a:pt x="62" y="88"/>
                    </a:cubicBezTo>
                    <a:cubicBezTo>
                      <a:pt x="62" y="87"/>
                      <a:pt x="63" y="87"/>
                      <a:pt x="64" y="86"/>
                    </a:cubicBezTo>
                    <a:cubicBezTo>
                      <a:pt x="64" y="86"/>
                      <a:pt x="64" y="86"/>
                      <a:pt x="65" y="86"/>
                    </a:cubicBezTo>
                    <a:cubicBezTo>
                      <a:pt x="65" y="87"/>
                      <a:pt x="65" y="88"/>
                      <a:pt x="65" y="88"/>
                    </a:cubicBezTo>
                    <a:cubicBezTo>
                      <a:pt x="66" y="88"/>
                      <a:pt x="66" y="87"/>
                      <a:pt x="66" y="86"/>
                    </a:cubicBezTo>
                    <a:cubicBezTo>
                      <a:pt x="67" y="86"/>
                      <a:pt x="67" y="85"/>
                      <a:pt x="68" y="84"/>
                    </a:cubicBezTo>
                    <a:cubicBezTo>
                      <a:pt x="69" y="85"/>
                      <a:pt x="69" y="84"/>
                      <a:pt x="70" y="84"/>
                    </a:cubicBezTo>
                    <a:cubicBezTo>
                      <a:pt x="70" y="84"/>
                      <a:pt x="69" y="83"/>
                      <a:pt x="69" y="83"/>
                    </a:cubicBezTo>
                    <a:cubicBezTo>
                      <a:pt x="68" y="83"/>
                      <a:pt x="68" y="86"/>
                      <a:pt x="66" y="86"/>
                    </a:cubicBezTo>
                    <a:cubicBezTo>
                      <a:pt x="66" y="85"/>
                      <a:pt x="66" y="85"/>
                      <a:pt x="66" y="85"/>
                    </a:cubicBezTo>
                    <a:cubicBezTo>
                      <a:pt x="66" y="85"/>
                      <a:pt x="65" y="85"/>
                      <a:pt x="65" y="85"/>
                    </a:cubicBezTo>
                    <a:cubicBezTo>
                      <a:pt x="64" y="85"/>
                      <a:pt x="65" y="83"/>
                      <a:pt x="66" y="83"/>
                    </a:cubicBezTo>
                    <a:cubicBezTo>
                      <a:pt x="66" y="83"/>
                      <a:pt x="66" y="82"/>
                      <a:pt x="66" y="81"/>
                    </a:cubicBezTo>
                    <a:cubicBezTo>
                      <a:pt x="66" y="81"/>
                      <a:pt x="66" y="81"/>
                      <a:pt x="65" y="81"/>
                    </a:cubicBezTo>
                    <a:cubicBezTo>
                      <a:pt x="66" y="81"/>
                      <a:pt x="66" y="81"/>
                      <a:pt x="66" y="81"/>
                    </a:cubicBezTo>
                    <a:cubicBezTo>
                      <a:pt x="66" y="80"/>
                      <a:pt x="67" y="80"/>
                      <a:pt x="67" y="79"/>
                    </a:cubicBezTo>
                    <a:cubicBezTo>
                      <a:pt x="66" y="79"/>
                      <a:pt x="66" y="79"/>
                      <a:pt x="65" y="79"/>
                    </a:cubicBezTo>
                    <a:cubicBezTo>
                      <a:pt x="65" y="79"/>
                      <a:pt x="65" y="80"/>
                      <a:pt x="65" y="80"/>
                    </a:cubicBezTo>
                    <a:cubicBezTo>
                      <a:pt x="65" y="80"/>
                      <a:pt x="64" y="81"/>
                      <a:pt x="63" y="80"/>
                    </a:cubicBezTo>
                    <a:cubicBezTo>
                      <a:pt x="63" y="81"/>
                      <a:pt x="63" y="81"/>
                      <a:pt x="63" y="82"/>
                    </a:cubicBezTo>
                    <a:cubicBezTo>
                      <a:pt x="63" y="82"/>
                      <a:pt x="63" y="81"/>
                      <a:pt x="64" y="81"/>
                    </a:cubicBezTo>
                    <a:cubicBezTo>
                      <a:pt x="64" y="81"/>
                      <a:pt x="64" y="82"/>
                      <a:pt x="64" y="82"/>
                    </a:cubicBezTo>
                    <a:cubicBezTo>
                      <a:pt x="62" y="82"/>
                      <a:pt x="60" y="81"/>
                      <a:pt x="60" y="78"/>
                    </a:cubicBezTo>
                    <a:cubicBezTo>
                      <a:pt x="60" y="78"/>
                      <a:pt x="60" y="77"/>
                      <a:pt x="59" y="77"/>
                    </a:cubicBezTo>
                    <a:cubicBezTo>
                      <a:pt x="60" y="76"/>
                      <a:pt x="60" y="76"/>
                      <a:pt x="61" y="76"/>
                    </a:cubicBezTo>
                    <a:cubicBezTo>
                      <a:pt x="60" y="76"/>
                      <a:pt x="61" y="76"/>
                      <a:pt x="61" y="75"/>
                    </a:cubicBezTo>
                    <a:cubicBezTo>
                      <a:pt x="61" y="75"/>
                      <a:pt x="62" y="75"/>
                      <a:pt x="62" y="75"/>
                    </a:cubicBezTo>
                    <a:cubicBezTo>
                      <a:pt x="62" y="75"/>
                      <a:pt x="62" y="74"/>
                      <a:pt x="63" y="74"/>
                    </a:cubicBezTo>
                    <a:cubicBezTo>
                      <a:pt x="63" y="74"/>
                      <a:pt x="63" y="74"/>
                      <a:pt x="63" y="75"/>
                    </a:cubicBezTo>
                    <a:cubicBezTo>
                      <a:pt x="63" y="76"/>
                      <a:pt x="64" y="75"/>
                      <a:pt x="65" y="75"/>
                    </a:cubicBezTo>
                    <a:cubicBezTo>
                      <a:pt x="65" y="75"/>
                      <a:pt x="65" y="75"/>
                      <a:pt x="65" y="76"/>
                    </a:cubicBezTo>
                    <a:cubicBezTo>
                      <a:pt x="65" y="75"/>
                      <a:pt x="66" y="75"/>
                      <a:pt x="67" y="75"/>
                    </a:cubicBezTo>
                    <a:cubicBezTo>
                      <a:pt x="67" y="75"/>
                      <a:pt x="67" y="74"/>
                      <a:pt x="67" y="74"/>
                    </a:cubicBezTo>
                    <a:cubicBezTo>
                      <a:pt x="68" y="74"/>
                      <a:pt x="68" y="74"/>
                      <a:pt x="68" y="74"/>
                    </a:cubicBezTo>
                    <a:cubicBezTo>
                      <a:pt x="68" y="74"/>
                      <a:pt x="68" y="74"/>
                      <a:pt x="68" y="75"/>
                    </a:cubicBezTo>
                    <a:cubicBezTo>
                      <a:pt x="69" y="74"/>
                      <a:pt x="69" y="74"/>
                      <a:pt x="69" y="74"/>
                    </a:cubicBezTo>
                    <a:cubicBezTo>
                      <a:pt x="69" y="74"/>
                      <a:pt x="69" y="74"/>
                      <a:pt x="69" y="73"/>
                    </a:cubicBezTo>
                    <a:cubicBezTo>
                      <a:pt x="69" y="73"/>
                      <a:pt x="69" y="73"/>
                      <a:pt x="69" y="73"/>
                    </a:cubicBezTo>
                    <a:cubicBezTo>
                      <a:pt x="69" y="72"/>
                      <a:pt x="69" y="72"/>
                      <a:pt x="69" y="72"/>
                    </a:cubicBezTo>
                    <a:cubicBezTo>
                      <a:pt x="68" y="73"/>
                      <a:pt x="68" y="73"/>
                      <a:pt x="67" y="72"/>
                    </a:cubicBezTo>
                    <a:cubicBezTo>
                      <a:pt x="67" y="72"/>
                      <a:pt x="67" y="72"/>
                      <a:pt x="67" y="72"/>
                    </a:cubicBezTo>
                    <a:cubicBezTo>
                      <a:pt x="66" y="71"/>
                      <a:pt x="64" y="72"/>
                      <a:pt x="63" y="72"/>
                    </a:cubicBezTo>
                    <a:cubicBezTo>
                      <a:pt x="63" y="71"/>
                      <a:pt x="63" y="71"/>
                      <a:pt x="63" y="71"/>
                    </a:cubicBezTo>
                    <a:cubicBezTo>
                      <a:pt x="63" y="71"/>
                      <a:pt x="64" y="71"/>
                      <a:pt x="64" y="71"/>
                    </a:cubicBezTo>
                    <a:cubicBezTo>
                      <a:pt x="64" y="71"/>
                      <a:pt x="64" y="70"/>
                      <a:pt x="64" y="70"/>
                    </a:cubicBezTo>
                    <a:cubicBezTo>
                      <a:pt x="63" y="70"/>
                      <a:pt x="63" y="70"/>
                      <a:pt x="62" y="71"/>
                    </a:cubicBezTo>
                    <a:cubicBezTo>
                      <a:pt x="62" y="70"/>
                      <a:pt x="62" y="69"/>
                      <a:pt x="63" y="69"/>
                    </a:cubicBezTo>
                    <a:cubicBezTo>
                      <a:pt x="63" y="69"/>
                      <a:pt x="61" y="69"/>
                      <a:pt x="60" y="69"/>
                    </a:cubicBezTo>
                    <a:cubicBezTo>
                      <a:pt x="60" y="70"/>
                      <a:pt x="60" y="70"/>
                      <a:pt x="60" y="70"/>
                    </a:cubicBezTo>
                    <a:cubicBezTo>
                      <a:pt x="60" y="70"/>
                      <a:pt x="60" y="70"/>
                      <a:pt x="59" y="70"/>
                    </a:cubicBezTo>
                    <a:cubicBezTo>
                      <a:pt x="60" y="71"/>
                      <a:pt x="59" y="72"/>
                      <a:pt x="58" y="72"/>
                    </a:cubicBezTo>
                    <a:cubicBezTo>
                      <a:pt x="58" y="73"/>
                      <a:pt x="59" y="72"/>
                      <a:pt x="59" y="73"/>
                    </a:cubicBezTo>
                    <a:cubicBezTo>
                      <a:pt x="59" y="73"/>
                      <a:pt x="59" y="74"/>
                      <a:pt x="59" y="74"/>
                    </a:cubicBezTo>
                    <a:cubicBezTo>
                      <a:pt x="58" y="74"/>
                      <a:pt x="58" y="74"/>
                      <a:pt x="58" y="74"/>
                    </a:cubicBezTo>
                    <a:cubicBezTo>
                      <a:pt x="58" y="75"/>
                      <a:pt x="58" y="75"/>
                      <a:pt x="57" y="75"/>
                    </a:cubicBezTo>
                    <a:cubicBezTo>
                      <a:pt x="56" y="75"/>
                      <a:pt x="56" y="74"/>
                      <a:pt x="56" y="73"/>
                    </a:cubicBezTo>
                    <a:cubicBezTo>
                      <a:pt x="56" y="72"/>
                      <a:pt x="57" y="72"/>
                      <a:pt x="57" y="71"/>
                    </a:cubicBezTo>
                    <a:cubicBezTo>
                      <a:pt x="58" y="71"/>
                      <a:pt x="58" y="71"/>
                      <a:pt x="58" y="71"/>
                    </a:cubicBezTo>
                    <a:cubicBezTo>
                      <a:pt x="58" y="71"/>
                      <a:pt x="58" y="71"/>
                      <a:pt x="57" y="71"/>
                    </a:cubicBezTo>
                    <a:cubicBezTo>
                      <a:pt x="57" y="71"/>
                      <a:pt x="57" y="70"/>
                      <a:pt x="57" y="70"/>
                    </a:cubicBezTo>
                    <a:cubicBezTo>
                      <a:pt x="58" y="70"/>
                      <a:pt x="58" y="69"/>
                      <a:pt x="59" y="69"/>
                    </a:cubicBezTo>
                    <a:cubicBezTo>
                      <a:pt x="58" y="67"/>
                      <a:pt x="60" y="66"/>
                      <a:pt x="61" y="66"/>
                    </a:cubicBezTo>
                    <a:cubicBezTo>
                      <a:pt x="61" y="66"/>
                      <a:pt x="61" y="66"/>
                      <a:pt x="61" y="66"/>
                    </a:cubicBezTo>
                    <a:cubicBezTo>
                      <a:pt x="64" y="66"/>
                      <a:pt x="65" y="65"/>
                      <a:pt x="68" y="65"/>
                    </a:cubicBezTo>
                    <a:cubicBezTo>
                      <a:pt x="68" y="65"/>
                      <a:pt x="68" y="65"/>
                      <a:pt x="69" y="65"/>
                    </a:cubicBezTo>
                    <a:cubicBezTo>
                      <a:pt x="69" y="65"/>
                      <a:pt x="69" y="65"/>
                      <a:pt x="69" y="66"/>
                    </a:cubicBezTo>
                    <a:cubicBezTo>
                      <a:pt x="70" y="65"/>
                      <a:pt x="70" y="67"/>
                      <a:pt x="69" y="67"/>
                    </a:cubicBezTo>
                    <a:cubicBezTo>
                      <a:pt x="70" y="68"/>
                      <a:pt x="71" y="68"/>
                      <a:pt x="72" y="69"/>
                    </a:cubicBezTo>
                    <a:cubicBezTo>
                      <a:pt x="71" y="69"/>
                      <a:pt x="71" y="70"/>
                      <a:pt x="71" y="69"/>
                    </a:cubicBezTo>
                    <a:cubicBezTo>
                      <a:pt x="71" y="70"/>
                      <a:pt x="72" y="70"/>
                      <a:pt x="72" y="69"/>
                    </a:cubicBezTo>
                    <a:cubicBezTo>
                      <a:pt x="71" y="69"/>
                      <a:pt x="72" y="68"/>
                      <a:pt x="73" y="68"/>
                    </a:cubicBezTo>
                    <a:cubicBezTo>
                      <a:pt x="73" y="69"/>
                      <a:pt x="73" y="69"/>
                      <a:pt x="73" y="70"/>
                    </a:cubicBezTo>
                    <a:cubicBezTo>
                      <a:pt x="73" y="70"/>
                      <a:pt x="74" y="70"/>
                      <a:pt x="74" y="70"/>
                    </a:cubicBezTo>
                    <a:cubicBezTo>
                      <a:pt x="74" y="70"/>
                      <a:pt x="74" y="70"/>
                      <a:pt x="74" y="71"/>
                    </a:cubicBezTo>
                    <a:cubicBezTo>
                      <a:pt x="75" y="70"/>
                      <a:pt x="76" y="71"/>
                      <a:pt x="76" y="72"/>
                    </a:cubicBezTo>
                    <a:cubicBezTo>
                      <a:pt x="76" y="72"/>
                      <a:pt x="76" y="71"/>
                      <a:pt x="76" y="71"/>
                    </a:cubicBezTo>
                    <a:cubicBezTo>
                      <a:pt x="78" y="71"/>
                      <a:pt x="79" y="72"/>
                      <a:pt x="79" y="74"/>
                    </a:cubicBezTo>
                    <a:cubicBezTo>
                      <a:pt x="79" y="74"/>
                      <a:pt x="79" y="74"/>
                      <a:pt x="80" y="74"/>
                    </a:cubicBezTo>
                    <a:cubicBezTo>
                      <a:pt x="80" y="74"/>
                      <a:pt x="80" y="75"/>
                      <a:pt x="80" y="75"/>
                    </a:cubicBezTo>
                    <a:cubicBezTo>
                      <a:pt x="81" y="75"/>
                      <a:pt x="81" y="76"/>
                      <a:pt x="82" y="76"/>
                    </a:cubicBezTo>
                    <a:cubicBezTo>
                      <a:pt x="82" y="76"/>
                      <a:pt x="81" y="76"/>
                      <a:pt x="81" y="77"/>
                    </a:cubicBezTo>
                    <a:cubicBezTo>
                      <a:pt x="81" y="77"/>
                      <a:pt x="80" y="76"/>
                      <a:pt x="80" y="76"/>
                    </a:cubicBezTo>
                    <a:cubicBezTo>
                      <a:pt x="80" y="75"/>
                      <a:pt x="79" y="74"/>
                      <a:pt x="78" y="75"/>
                    </a:cubicBezTo>
                    <a:cubicBezTo>
                      <a:pt x="79" y="75"/>
                      <a:pt x="80" y="78"/>
                      <a:pt x="78" y="77"/>
                    </a:cubicBezTo>
                    <a:cubicBezTo>
                      <a:pt x="78" y="77"/>
                      <a:pt x="78" y="78"/>
                      <a:pt x="77" y="78"/>
                    </a:cubicBezTo>
                    <a:cubicBezTo>
                      <a:pt x="77" y="78"/>
                      <a:pt x="77" y="78"/>
                      <a:pt x="77" y="79"/>
                    </a:cubicBezTo>
                    <a:cubicBezTo>
                      <a:pt x="78" y="79"/>
                      <a:pt x="78" y="78"/>
                      <a:pt x="78" y="78"/>
                    </a:cubicBezTo>
                    <a:cubicBezTo>
                      <a:pt x="78" y="79"/>
                      <a:pt x="78" y="80"/>
                      <a:pt x="78" y="80"/>
                    </a:cubicBezTo>
                    <a:cubicBezTo>
                      <a:pt x="77" y="80"/>
                      <a:pt x="75" y="80"/>
                      <a:pt x="75" y="79"/>
                    </a:cubicBezTo>
                    <a:cubicBezTo>
                      <a:pt x="75" y="79"/>
                      <a:pt x="75" y="79"/>
                      <a:pt x="74" y="79"/>
                    </a:cubicBezTo>
                    <a:cubicBezTo>
                      <a:pt x="74" y="80"/>
                      <a:pt x="73" y="81"/>
                      <a:pt x="73" y="81"/>
                    </a:cubicBezTo>
                    <a:cubicBezTo>
                      <a:pt x="73" y="81"/>
                      <a:pt x="73" y="81"/>
                      <a:pt x="73" y="82"/>
                    </a:cubicBezTo>
                    <a:cubicBezTo>
                      <a:pt x="74" y="82"/>
                      <a:pt x="74" y="81"/>
                      <a:pt x="74" y="81"/>
                    </a:cubicBezTo>
                    <a:cubicBezTo>
                      <a:pt x="74" y="80"/>
                      <a:pt x="76" y="81"/>
                      <a:pt x="75" y="82"/>
                    </a:cubicBezTo>
                    <a:cubicBezTo>
                      <a:pt x="75" y="82"/>
                      <a:pt x="75" y="81"/>
                      <a:pt x="76" y="82"/>
                    </a:cubicBezTo>
                    <a:cubicBezTo>
                      <a:pt x="76" y="82"/>
                      <a:pt x="76" y="82"/>
                      <a:pt x="76" y="82"/>
                    </a:cubicBezTo>
                    <a:cubicBezTo>
                      <a:pt x="76" y="82"/>
                      <a:pt x="77" y="81"/>
                      <a:pt x="77" y="82"/>
                    </a:cubicBezTo>
                    <a:cubicBezTo>
                      <a:pt x="77" y="83"/>
                      <a:pt x="76" y="83"/>
                      <a:pt x="75" y="84"/>
                    </a:cubicBezTo>
                    <a:cubicBezTo>
                      <a:pt x="75" y="84"/>
                      <a:pt x="74" y="83"/>
                      <a:pt x="74" y="83"/>
                    </a:cubicBezTo>
                    <a:cubicBezTo>
                      <a:pt x="73" y="83"/>
                      <a:pt x="73" y="83"/>
                      <a:pt x="72" y="83"/>
                    </a:cubicBezTo>
                    <a:cubicBezTo>
                      <a:pt x="71" y="83"/>
                      <a:pt x="71" y="82"/>
                      <a:pt x="70" y="83"/>
                    </a:cubicBezTo>
                    <a:cubicBezTo>
                      <a:pt x="71" y="83"/>
                      <a:pt x="73" y="84"/>
                      <a:pt x="72" y="85"/>
                    </a:cubicBezTo>
                    <a:cubicBezTo>
                      <a:pt x="73" y="85"/>
                      <a:pt x="72" y="85"/>
                      <a:pt x="72" y="84"/>
                    </a:cubicBezTo>
                    <a:cubicBezTo>
                      <a:pt x="73" y="83"/>
                      <a:pt x="74" y="84"/>
                      <a:pt x="74" y="84"/>
                    </a:cubicBezTo>
                    <a:cubicBezTo>
                      <a:pt x="74" y="85"/>
                      <a:pt x="73" y="85"/>
                      <a:pt x="73" y="85"/>
                    </a:cubicBezTo>
                    <a:cubicBezTo>
                      <a:pt x="73" y="86"/>
                      <a:pt x="73" y="86"/>
                      <a:pt x="73" y="86"/>
                    </a:cubicBezTo>
                    <a:cubicBezTo>
                      <a:pt x="73" y="86"/>
                      <a:pt x="74" y="86"/>
                      <a:pt x="74" y="86"/>
                    </a:cubicBezTo>
                    <a:cubicBezTo>
                      <a:pt x="74" y="86"/>
                      <a:pt x="75" y="86"/>
                      <a:pt x="77" y="85"/>
                    </a:cubicBezTo>
                    <a:cubicBezTo>
                      <a:pt x="77" y="86"/>
                      <a:pt x="76" y="86"/>
                      <a:pt x="76" y="86"/>
                    </a:cubicBezTo>
                    <a:cubicBezTo>
                      <a:pt x="76" y="86"/>
                      <a:pt x="77" y="86"/>
                      <a:pt x="77" y="87"/>
                    </a:cubicBezTo>
                    <a:cubicBezTo>
                      <a:pt x="77" y="87"/>
                      <a:pt x="76" y="88"/>
                      <a:pt x="76" y="88"/>
                    </a:cubicBezTo>
                    <a:cubicBezTo>
                      <a:pt x="76" y="88"/>
                      <a:pt x="76" y="88"/>
                      <a:pt x="76" y="89"/>
                    </a:cubicBezTo>
                    <a:cubicBezTo>
                      <a:pt x="75" y="89"/>
                      <a:pt x="75" y="89"/>
                      <a:pt x="75" y="89"/>
                    </a:cubicBezTo>
                    <a:cubicBezTo>
                      <a:pt x="75" y="89"/>
                      <a:pt x="75" y="89"/>
                      <a:pt x="75" y="89"/>
                    </a:cubicBezTo>
                    <a:cubicBezTo>
                      <a:pt x="75" y="90"/>
                      <a:pt x="75" y="90"/>
                      <a:pt x="75" y="91"/>
                    </a:cubicBezTo>
                    <a:cubicBezTo>
                      <a:pt x="74" y="90"/>
                      <a:pt x="74" y="91"/>
                      <a:pt x="74" y="91"/>
                    </a:cubicBezTo>
                    <a:cubicBezTo>
                      <a:pt x="74" y="91"/>
                      <a:pt x="74" y="91"/>
                      <a:pt x="74" y="91"/>
                    </a:cubicBezTo>
                    <a:cubicBezTo>
                      <a:pt x="74" y="92"/>
                      <a:pt x="74" y="92"/>
                      <a:pt x="74" y="92"/>
                    </a:cubicBezTo>
                    <a:cubicBezTo>
                      <a:pt x="74" y="93"/>
                      <a:pt x="74" y="92"/>
                      <a:pt x="75" y="92"/>
                    </a:cubicBezTo>
                    <a:cubicBezTo>
                      <a:pt x="75" y="92"/>
                      <a:pt x="75" y="93"/>
                      <a:pt x="75" y="93"/>
                    </a:cubicBezTo>
                    <a:cubicBezTo>
                      <a:pt x="75" y="93"/>
                      <a:pt x="75" y="93"/>
                      <a:pt x="75" y="93"/>
                    </a:cubicBezTo>
                    <a:cubicBezTo>
                      <a:pt x="75" y="94"/>
                      <a:pt x="74" y="94"/>
                      <a:pt x="73" y="95"/>
                    </a:cubicBezTo>
                    <a:cubicBezTo>
                      <a:pt x="73" y="95"/>
                      <a:pt x="72" y="95"/>
                      <a:pt x="72" y="96"/>
                    </a:cubicBezTo>
                    <a:cubicBezTo>
                      <a:pt x="71" y="96"/>
                      <a:pt x="70" y="95"/>
                      <a:pt x="69" y="96"/>
                    </a:cubicBezTo>
                    <a:cubicBezTo>
                      <a:pt x="69" y="96"/>
                      <a:pt x="68" y="96"/>
                      <a:pt x="68" y="97"/>
                    </a:cubicBezTo>
                    <a:cubicBezTo>
                      <a:pt x="68" y="96"/>
                      <a:pt x="68" y="96"/>
                      <a:pt x="67" y="95"/>
                    </a:cubicBezTo>
                    <a:cubicBezTo>
                      <a:pt x="69" y="95"/>
                      <a:pt x="70" y="95"/>
                      <a:pt x="70" y="95"/>
                    </a:cubicBezTo>
                    <a:cubicBezTo>
                      <a:pt x="70" y="95"/>
                      <a:pt x="70" y="94"/>
                      <a:pt x="70" y="94"/>
                    </a:cubicBezTo>
                    <a:cubicBezTo>
                      <a:pt x="69" y="94"/>
                      <a:pt x="67" y="94"/>
                      <a:pt x="66" y="94"/>
                    </a:cubicBezTo>
                    <a:cubicBezTo>
                      <a:pt x="65" y="94"/>
                      <a:pt x="65" y="94"/>
                      <a:pt x="65" y="95"/>
                    </a:cubicBezTo>
                    <a:cubicBezTo>
                      <a:pt x="64" y="95"/>
                      <a:pt x="64" y="96"/>
                      <a:pt x="64" y="96"/>
                    </a:cubicBezTo>
                    <a:cubicBezTo>
                      <a:pt x="65" y="96"/>
                      <a:pt x="66" y="97"/>
                      <a:pt x="67" y="97"/>
                    </a:cubicBezTo>
                    <a:cubicBezTo>
                      <a:pt x="67" y="97"/>
                      <a:pt x="66" y="97"/>
                      <a:pt x="67" y="97"/>
                    </a:cubicBezTo>
                    <a:cubicBezTo>
                      <a:pt x="67" y="97"/>
                      <a:pt x="68" y="98"/>
                      <a:pt x="68" y="98"/>
                    </a:cubicBezTo>
                    <a:cubicBezTo>
                      <a:pt x="68" y="98"/>
                      <a:pt x="67" y="99"/>
                      <a:pt x="67" y="99"/>
                    </a:cubicBezTo>
                    <a:cubicBezTo>
                      <a:pt x="68" y="99"/>
                      <a:pt x="69" y="99"/>
                      <a:pt x="70" y="98"/>
                    </a:cubicBezTo>
                    <a:cubicBezTo>
                      <a:pt x="70" y="98"/>
                      <a:pt x="71" y="99"/>
                      <a:pt x="71" y="98"/>
                    </a:cubicBezTo>
                    <a:cubicBezTo>
                      <a:pt x="71" y="97"/>
                      <a:pt x="69" y="98"/>
                      <a:pt x="68" y="97"/>
                    </a:cubicBezTo>
                    <a:cubicBezTo>
                      <a:pt x="68" y="97"/>
                      <a:pt x="68" y="97"/>
                      <a:pt x="68" y="97"/>
                    </a:cubicBezTo>
                    <a:cubicBezTo>
                      <a:pt x="69" y="97"/>
                      <a:pt x="70" y="97"/>
                      <a:pt x="72" y="97"/>
                    </a:cubicBezTo>
                    <a:cubicBezTo>
                      <a:pt x="73" y="96"/>
                      <a:pt x="75" y="96"/>
                      <a:pt x="76" y="95"/>
                    </a:cubicBezTo>
                    <a:cubicBezTo>
                      <a:pt x="76" y="94"/>
                      <a:pt x="76" y="94"/>
                      <a:pt x="76" y="93"/>
                    </a:cubicBezTo>
                    <a:cubicBezTo>
                      <a:pt x="76" y="93"/>
                      <a:pt x="76" y="92"/>
                      <a:pt x="76" y="92"/>
                    </a:cubicBezTo>
                    <a:cubicBezTo>
                      <a:pt x="77" y="91"/>
                      <a:pt x="76" y="91"/>
                      <a:pt x="76" y="91"/>
                    </a:cubicBezTo>
                    <a:cubicBezTo>
                      <a:pt x="77" y="90"/>
                      <a:pt x="78" y="90"/>
                      <a:pt x="78" y="88"/>
                    </a:cubicBezTo>
                    <a:cubicBezTo>
                      <a:pt x="78" y="88"/>
                      <a:pt x="78" y="88"/>
                      <a:pt x="78" y="88"/>
                    </a:cubicBezTo>
                    <a:cubicBezTo>
                      <a:pt x="78" y="87"/>
                      <a:pt x="78" y="87"/>
                      <a:pt x="78" y="86"/>
                    </a:cubicBezTo>
                    <a:cubicBezTo>
                      <a:pt x="78" y="86"/>
                      <a:pt x="79" y="86"/>
                      <a:pt x="79" y="86"/>
                    </a:cubicBezTo>
                    <a:cubicBezTo>
                      <a:pt x="79" y="85"/>
                      <a:pt x="79" y="85"/>
                      <a:pt x="79" y="85"/>
                    </a:cubicBezTo>
                    <a:cubicBezTo>
                      <a:pt x="79" y="86"/>
                      <a:pt x="80" y="85"/>
                      <a:pt x="80" y="86"/>
                    </a:cubicBezTo>
                    <a:cubicBezTo>
                      <a:pt x="79" y="86"/>
                      <a:pt x="80" y="87"/>
                      <a:pt x="79" y="87"/>
                    </a:cubicBezTo>
                    <a:cubicBezTo>
                      <a:pt x="79" y="88"/>
                      <a:pt x="79" y="87"/>
                      <a:pt x="80" y="87"/>
                    </a:cubicBezTo>
                    <a:cubicBezTo>
                      <a:pt x="80" y="88"/>
                      <a:pt x="80" y="88"/>
                      <a:pt x="79" y="89"/>
                    </a:cubicBezTo>
                    <a:cubicBezTo>
                      <a:pt x="80" y="89"/>
                      <a:pt x="80" y="92"/>
                      <a:pt x="79" y="91"/>
                    </a:cubicBezTo>
                    <a:cubicBezTo>
                      <a:pt x="79" y="91"/>
                      <a:pt x="79" y="92"/>
                      <a:pt x="79" y="92"/>
                    </a:cubicBezTo>
                    <a:cubicBezTo>
                      <a:pt x="79" y="92"/>
                      <a:pt x="79" y="93"/>
                      <a:pt x="78" y="93"/>
                    </a:cubicBezTo>
                    <a:cubicBezTo>
                      <a:pt x="78" y="95"/>
                      <a:pt x="78" y="96"/>
                      <a:pt x="76" y="96"/>
                    </a:cubicBezTo>
                    <a:cubicBezTo>
                      <a:pt x="76" y="96"/>
                      <a:pt x="76" y="96"/>
                      <a:pt x="76" y="96"/>
                    </a:cubicBezTo>
                    <a:cubicBezTo>
                      <a:pt x="76" y="97"/>
                      <a:pt x="75" y="96"/>
                      <a:pt x="75" y="97"/>
                    </a:cubicBezTo>
                    <a:cubicBezTo>
                      <a:pt x="75" y="97"/>
                      <a:pt x="75" y="97"/>
                      <a:pt x="76" y="97"/>
                    </a:cubicBezTo>
                    <a:cubicBezTo>
                      <a:pt x="76" y="97"/>
                      <a:pt x="75" y="97"/>
                      <a:pt x="75" y="98"/>
                    </a:cubicBezTo>
                    <a:cubicBezTo>
                      <a:pt x="75" y="98"/>
                      <a:pt x="74" y="98"/>
                      <a:pt x="74" y="99"/>
                    </a:cubicBezTo>
                    <a:cubicBezTo>
                      <a:pt x="75" y="98"/>
                      <a:pt x="75" y="99"/>
                      <a:pt x="76" y="98"/>
                    </a:cubicBezTo>
                    <a:cubicBezTo>
                      <a:pt x="76" y="98"/>
                      <a:pt x="75" y="98"/>
                      <a:pt x="75" y="98"/>
                    </a:cubicBezTo>
                    <a:cubicBezTo>
                      <a:pt x="77" y="97"/>
                      <a:pt x="78" y="96"/>
                      <a:pt x="79" y="95"/>
                    </a:cubicBezTo>
                    <a:cubicBezTo>
                      <a:pt x="79" y="95"/>
                      <a:pt x="79" y="95"/>
                      <a:pt x="79" y="95"/>
                    </a:cubicBezTo>
                    <a:cubicBezTo>
                      <a:pt x="79" y="94"/>
                      <a:pt x="80" y="92"/>
                      <a:pt x="81" y="92"/>
                    </a:cubicBezTo>
                    <a:cubicBezTo>
                      <a:pt x="81" y="92"/>
                      <a:pt x="82" y="91"/>
                      <a:pt x="82" y="91"/>
                    </a:cubicBezTo>
                    <a:cubicBezTo>
                      <a:pt x="82" y="91"/>
                      <a:pt x="83" y="91"/>
                      <a:pt x="83" y="91"/>
                    </a:cubicBezTo>
                    <a:cubicBezTo>
                      <a:pt x="83" y="91"/>
                      <a:pt x="83" y="92"/>
                      <a:pt x="83" y="92"/>
                    </a:cubicBezTo>
                    <a:cubicBezTo>
                      <a:pt x="83" y="92"/>
                      <a:pt x="83" y="92"/>
                      <a:pt x="82" y="93"/>
                    </a:cubicBezTo>
                    <a:cubicBezTo>
                      <a:pt x="82" y="93"/>
                      <a:pt x="83" y="93"/>
                      <a:pt x="83" y="93"/>
                    </a:cubicBezTo>
                    <a:cubicBezTo>
                      <a:pt x="82" y="94"/>
                      <a:pt x="82" y="93"/>
                      <a:pt x="81" y="94"/>
                    </a:cubicBezTo>
                    <a:cubicBezTo>
                      <a:pt x="81" y="94"/>
                      <a:pt x="82" y="94"/>
                      <a:pt x="81" y="94"/>
                    </a:cubicBezTo>
                    <a:cubicBezTo>
                      <a:pt x="81" y="95"/>
                      <a:pt x="81" y="95"/>
                      <a:pt x="81" y="95"/>
                    </a:cubicBezTo>
                    <a:cubicBezTo>
                      <a:pt x="81" y="96"/>
                      <a:pt x="80" y="97"/>
                      <a:pt x="79" y="98"/>
                    </a:cubicBezTo>
                    <a:cubicBezTo>
                      <a:pt x="80" y="98"/>
                      <a:pt x="80" y="98"/>
                      <a:pt x="81" y="98"/>
                    </a:cubicBezTo>
                    <a:cubicBezTo>
                      <a:pt x="81" y="98"/>
                      <a:pt x="81" y="98"/>
                      <a:pt x="81" y="99"/>
                    </a:cubicBezTo>
                    <a:cubicBezTo>
                      <a:pt x="81" y="99"/>
                      <a:pt x="82" y="99"/>
                      <a:pt x="82" y="99"/>
                    </a:cubicBezTo>
                    <a:cubicBezTo>
                      <a:pt x="82" y="100"/>
                      <a:pt x="80" y="100"/>
                      <a:pt x="81" y="99"/>
                    </a:cubicBezTo>
                    <a:cubicBezTo>
                      <a:pt x="80" y="99"/>
                      <a:pt x="80" y="99"/>
                      <a:pt x="80" y="100"/>
                    </a:cubicBezTo>
                    <a:cubicBezTo>
                      <a:pt x="80" y="101"/>
                      <a:pt x="79" y="101"/>
                      <a:pt x="79" y="101"/>
                    </a:cubicBezTo>
                    <a:cubicBezTo>
                      <a:pt x="79" y="101"/>
                      <a:pt x="80" y="101"/>
                      <a:pt x="79" y="102"/>
                    </a:cubicBezTo>
                    <a:cubicBezTo>
                      <a:pt x="79" y="102"/>
                      <a:pt x="79" y="102"/>
                      <a:pt x="79" y="102"/>
                    </a:cubicBezTo>
                    <a:cubicBezTo>
                      <a:pt x="79" y="101"/>
                      <a:pt x="79" y="101"/>
                      <a:pt x="79" y="101"/>
                    </a:cubicBezTo>
                    <a:cubicBezTo>
                      <a:pt x="79" y="101"/>
                      <a:pt x="79" y="101"/>
                      <a:pt x="79" y="101"/>
                    </a:cubicBezTo>
                    <a:cubicBezTo>
                      <a:pt x="79" y="101"/>
                      <a:pt x="79" y="102"/>
                      <a:pt x="79" y="102"/>
                    </a:cubicBezTo>
                    <a:cubicBezTo>
                      <a:pt x="79" y="102"/>
                      <a:pt x="78" y="102"/>
                      <a:pt x="78" y="102"/>
                    </a:cubicBezTo>
                    <a:cubicBezTo>
                      <a:pt x="77" y="102"/>
                      <a:pt x="77" y="102"/>
                      <a:pt x="77" y="102"/>
                    </a:cubicBezTo>
                    <a:cubicBezTo>
                      <a:pt x="77" y="100"/>
                      <a:pt x="79" y="101"/>
                      <a:pt x="80" y="100"/>
                    </a:cubicBezTo>
                    <a:cubicBezTo>
                      <a:pt x="79" y="100"/>
                      <a:pt x="78" y="100"/>
                      <a:pt x="78" y="100"/>
                    </a:cubicBezTo>
                    <a:cubicBezTo>
                      <a:pt x="77" y="100"/>
                      <a:pt x="77" y="100"/>
                      <a:pt x="77" y="100"/>
                    </a:cubicBezTo>
                    <a:cubicBezTo>
                      <a:pt x="76" y="100"/>
                      <a:pt x="75" y="100"/>
                      <a:pt x="74" y="101"/>
                    </a:cubicBezTo>
                    <a:cubicBezTo>
                      <a:pt x="74" y="101"/>
                      <a:pt x="73" y="101"/>
                      <a:pt x="74" y="101"/>
                    </a:cubicBezTo>
                    <a:cubicBezTo>
                      <a:pt x="73" y="101"/>
                      <a:pt x="72" y="101"/>
                      <a:pt x="72" y="101"/>
                    </a:cubicBezTo>
                    <a:cubicBezTo>
                      <a:pt x="72" y="101"/>
                      <a:pt x="72" y="101"/>
                      <a:pt x="72" y="101"/>
                    </a:cubicBezTo>
                    <a:close/>
                    <a:moveTo>
                      <a:pt x="75" y="108"/>
                    </a:moveTo>
                    <a:cubicBezTo>
                      <a:pt x="75" y="108"/>
                      <a:pt x="74" y="108"/>
                      <a:pt x="74" y="108"/>
                    </a:cubicBezTo>
                    <a:cubicBezTo>
                      <a:pt x="74" y="108"/>
                      <a:pt x="74" y="108"/>
                      <a:pt x="75" y="108"/>
                    </a:cubicBezTo>
                    <a:close/>
                    <a:moveTo>
                      <a:pt x="67" y="108"/>
                    </a:moveTo>
                    <a:cubicBezTo>
                      <a:pt x="67" y="109"/>
                      <a:pt x="64" y="109"/>
                      <a:pt x="63" y="108"/>
                    </a:cubicBezTo>
                    <a:cubicBezTo>
                      <a:pt x="64" y="108"/>
                      <a:pt x="64" y="107"/>
                      <a:pt x="64" y="107"/>
                    </a:cubicBezTo>
                    <a:cubicBezTo>
                      <a:pt x="65" y="107"/>
                      <a:pt x="65" y="108"/>
                      <a:pt x="66" y="108"/>
                    </a:cubicBezTo>
                    <a:cubicBezTo>
                      <a:pt x="66" y="108"/>
                      <a:pt x="67" y="108"/>
                      <a:pt x="67" y="108"/>
                    </a:cubicBezTo>
                    <a:close/>
                    <a:moveTo>
                      <a:pt x="62" y="108"/>
                    </a:moveTo>
                    <a:cubicBezTo>
                      <a:pt x="61" y="108"/>
                      <a:pt x="60" y="108"/>
                      <a:pt x="60" y="107"/>
                    </a:cubicBezTo>
                    <a:cubicBezTo>
                      <a:pt x="61" y="107"/>
                      <a:pt x="62" y="107"/>
                      <a:pt x="62" y="108"/>
                    </a:cubicBezTo>
                    <a:close/>
                    <a:moveTo>
                      <a:pt x="54" y="106"/>
                    </a:moveTo>
                    <a:cubicBezTo>
                      <a:pt x="54" y="106"/>
                      <a:pt x="53" y="106"/>
                      <a:pt x="53" y="105"/>
                    </a:cubicBezTo>
                    <a:cubicBezTo>
                      <a:pt x="53" y="105"/>
                      <a:pt x="53" y="105"/>
                      <a:pt x="53" y="105"/>
                    </a:cubicBezTo>
                    <a:cubicBezTo>
                      <a:pt x="53" y="105"/>
                      <a:pt x="53" y="104"/>
                      <a:pt x="52" y="104"/>
                    </a:cubicBezTo>
                    <a:cubicBezTo>
                      <a:pt x="53" y="104"/>
                      <a:pt x="53" y="104"/>
                      <a:pt x="53" y="104"/>
                    </a:cubicBezTo>
                    <a:cubicBezTo>
                      <a:pt x="52" y="103"/>
                      <a:pt x="52" y="103"/>
                      <a:pt x="52" y="103"/>
                    </a:cubicBezTo>
                    <a:cubicBezTo>
                      <a:pt x="52" y="102"/>
                      <a:pt x="53" y="102"/>
                      <a:pt x="52" y="102"/>
                    </a:cubicBezTo>
                    <a:cubicBezTo>
                      <a:pt x="53" y="102"/>
                      <a:pt x="53" y="102"/>
                      <a:pt x="54" y="102"/>
                    </a:cubicBezTo>
                    <a:cubicBezTo>
                      <a:pt x="54" y="103"/>
                      <a:pt x="55" y="103"/>
                      <a:pt x="54" y="103"/>
                    </a:cubicBezTo>
                    <a:cubicBezTo>
                      <a:pt x="55" y="103"/>
                      <a:pt x="54" y="103"/>
                      <a:pt x="54" y="103"/>
                    </a:cubicBezTo>
                    <a:cubicBezTo>
                      <a:pt x="54" y="103"/>
                      <a:pt x="54" y="104"/>
                      <a:pt x="54" y="104"/>
                    </a:cubicBezTo>
                    <a:cubicBezTo>
                      <a:pt x="55" y="104"/>
                      <a:pt x="56" y="104"/>
                      <a:pt x="56" y="105"/>
                    </a:cubicBezTo>
                    <a:cubicBezTo>
                      <a:pt x="56" y="106"/>
                      <a:pt x="56" y="106"/>
                      <a:pt x="55" y="106"/>
                    </a:cubicBezTo>
                    <a:cubicBezTo>
                      <a:pt x="55" y="105"/>
                      <a:pt x="55" y="105"/>
                      <a:pt x="54" y="104"/>
                    </a:cubicBezTo>
                    <a:cubicBezTo>
                      <a:pt x="54" y="105"/>
                      <a:pt x="54" y="105"/>
                      <a:pt x="54" y="106"/>
                    </a:cubicBezTo>
                    <a:close/>
                    <a:moveTo>
                      <a:pt x="56" y="103"/>
                    </a:moveTo>
                    <a:cubicBezTo>
                      <a:pt x="56" y="103"/>
                      <a:pt x="56" y="103"/>
                      <a:pt x="57" y="104"/>
                    </a:cubicBezTo>
                    <a:cubicBezTo>
                      <a:pt x="56" y="104"/>
                      <a:pt x="56" y="104"/>
                      <a:pt x="56" y="103"/>
                    </a:cubicBezTo>
                    <a:close/>
                    <a:moveTo>
                      <a:pt x="49" y="102"/>
                    </a:moveTo>
                    <a:cubicBezTo>
                      <a:pt x="50" y="102"/>
                      <a:pt x="51" y="103"/>
                      <a:pt x="52" y="104"/>
                    </a:cubicBezTo>
                    <a:cubicBezTo>
                      <a:pt x="51" y="104"/>
                      <a:pt x="51" y="104"/>
                      <a:pt x="51" y="104"/>
                    </a:cubicBezTo>
                    <a:cubicBezTo>
                      <a:pt x="50" y="103"/>
                      <a:pt x="49" y="103"/>
                      <a:pt x="49" y="103"/>
                    </a:cubicBezTo>
                    <a:cubicBezTo>
                      <a:pt x="49" y="102"/>
                      <a:pt x="49" y="102"/>
                      <a:pt x="49" y="102"/>
                    </a:cubicBezTo>
                    <a:close/>
                    <a:moveTo>
                      <a:pt x="50" y="101"/>
                    </a:moveTo>
                    <a:cubicBezTo>
                      <a:pt x="50" y="100"/>
                      <a:pt x="50" y="101"/>
                      <a:pt x="50" y="101"/>
                    </a:cubicBezTo>
                    <a:cubicBezTo>
                      <a:pt x="49" y="101"/>
                      <a:pt x="50" y="101"/>
                      <a:pt x="50" y="101"/>
                    </a:cubicBezTo>
                    <a:close/>
                    <a:moveTo>
                      <a:pt x="49" y="99"/>
                    </a:moveTo>
                    <a:cubicBezTo>
                      <a:pt x="50" y="99"/>
                      <a:pt x="50" y="100"/>
                      <a:pt x="50" y="100"/>
                    </a:cubicBezTo>
                    <a:cubicBezTo>
                      <a:pt x="49" y="100"/>
                      <a:pt x="49" y="99"/>
                      <a:pt x="49" y="99"/>
                    </a:cubicBezTo>
                    <a:close/>
                    <a:moveTo>
                      <a:pt x="51" y="101"/>
                    </a:moveTo>
                    <a:cubicBezTo>
                      <a:pt x="52" y="101"/>
                      <a:pt x="52" y="101"/>
                      <a:pt x="52" y="101"/>
                    </a:cubicBezTo>
                    <a:cubicBezTo>
                      <a:pt x="51" y="101"/>
                      <a:pt x="51" y="101"/>
                      <a:pt x="51" y="101"/>
                    </a:cubicBezTo>
                    <a:close/>
                    <a:moveTo>
                      <a:pt x="48" y="103"/>
                    </a:moveTo>
                    <a:cubicBezTo>
                      <a:pt x="47" y="103"/>
                      <a:pt x="46" y="103"/>
                      <a:pt x="46" y="102"/>
                    </a:cubicBezTo>
                    <a:cubicBezTo>
                      <a:pt x="47" y="102"/>
                      <a:pt x="47" y="101"/>
                      <a:pt x="47" y="102"/>
                    </a:cubicBezTo>
                    <a:cubicBezTo>
                      <a:pt x="47" y="101"/>
                      <a:pt x="47" y="101"/>
                      <a:pt x="47" y="101"/>
                    </a:cubicBezTo>
                    <a:cubicBezTo>
                      <a:pt x="45" y="101"/>
                      <a:pt x="45" y="100"/>
                      <a:pt x="45" y="98"/>
                    </a:cubicBezTo>
                    <a:cubicBezTo>
                      <a:pt x="45" y="98"/>
                      <a:pt x="45" y="98"/>
                      <a:pt x="45" y="98"/>
                    </a:cubicBezTo>
                    <a:cubicBezTo>
                      <a:pt x="45" y="97"/>
                      <a:pt x="45" y="97"/>
                      <a:pt x="45" y="97"/>
                    </a:cubicBezTo>
                    <a:cubicBezTo>
                      <a:pt x="45" y="97"/>
                      <a:pt x="45" y="97"/>
                      <a:pt x="45" y="96"/>
                    </a:cubicBezTo>
                    <a:cubicBezTo>
                      <a:pt x="45" y="96"/>
                      <a:pt x="45" y="97"/>
                      <a:pt x="45" y="97"/>
                    </a:cubicBezTo>
                    <a:cubicBezTo>
                      <a:pt x="45" y="96"/>
                      <a:pt x="44" y="95"/>
                      <a:pt x="44" y="95"/>
                    </a:cubicBezTo>
                    <a:cubicBezTo>
                      <a:pt x="46" y="95"/>
                      <a:pt x="46" y="96"/>
                      <a:pt x="47" y="98"/>
                    </a:cubicBezTo>
                    <a:cubicBezTo>
                      <a:pt x="46" y="98"/>
                      <a:pt x="46" y="97"/>
                      <a:pt x="45" y="98"/>
                    </a:cubicBezTo>
                    <a:cubicBezTo>
                      <a:pt x="46" y="99"/>
                      <a:pt x="46" y="100"/>
                      <a:pt x="47" y="100"/>
                    </a:cubicBezTo>
                    <a:cubicBezTo>
                      <a:pt x="47" y="101"/>
                      <a:pt x="47" y="102"/>
                      <a:pt x="48" y="102"/>
                    </a:cubicBezTo>
                    <a:cubicBezTo>
                      <a:pt x="48" y="102"/>
                      <a:pt x="48" y="102"/>
                      <a:pt x="47" y="102"/>
                    </a:cubicBezTo>
                    <a:cubicBezTo>
                      <a:pt x="47" y="103"/>
                      <a:pt x="48" y="103"/>
                      <a:pt x="48" y="103"/>
                    </a:cubicBezTo>
                    <a:close/>
                    <a:moveTo>
                      <a:pt x="44" y="98"/>
                    </a:moveTo>
                    <a:cubicBezTo>
                      <a:pt x="44" y="98"/>
                      <a:pt x="44" y="99"/>
                      <a:pt x="44" y="99"/>
                    </a:cubicBezTo>
                    <a:cubicBezTo>
                      <a:pt x="44" y="99"/>
                      <a:pt x="44" y="99"/>
                      <a:pt x="44" y="98"/>
                    </a:cubicBezTo>
                    <a:cubicBezTo>
                      <a:pt x="44" y="98"/>
                      <a:pt x="44" y="98"/>
                      <a:pt x="44" y="98"/>
                    </a:cubicBezTo>
                    <a:close/>
                    <a:moveTo>
                      <a:pt x="48" y="103"/>
                    </a:moveTo>
                    <a:cubicBezTo>
                      <a:pt x="48" y="103"/>
                      <a:pt x="49" y="104"/>
                      <a:pt x="48" y="105"/>
                    </a:cubicBezTo>
                    <a:cubicBezTo>
                      <a:pt x="48" y="104"/>
                      <a:pt x="48" y="104"/>
                      <a:pt x="48" y="103"/>
                    </a:cubicBezTo>
                    <a:close/>
                    <a:moveTo>
                      <a:pt x="43" y="97"/>
                    </a:moveTo>
                    <a:cubicBezTo>
                      <a:pt x="43" y="97"/>
                      <a:pt x="43" y="98"/>
                      <a:pt x="43" y="98"/>
                    </a:cubicBezTo>
                    <a:cubicBezTo>
                      <a:pt x="43" y="98"/>
                      <a:pt x="42" y="98"/>
                      <a:pt x="43" y="97"/>
                    </a:cubicBezTo>
                    <a:cubicBezTo>
                      <a:pt x="41" y="97"/>
                      <a:pt x="41" y="95"/>
                      <a:pt x="41" y="94"/>
                    </a:cubicBezTo>
                    <a:cubicBezTo>
                      <a:pt x="41" y="94"/>
                      <a:pt x="41" y="94"/>
                      <a:pt x="41" y="94"/>
                    </a:cubicBezTo>
                    <a:cubicBezTo>
                      <a:pt x="41" y="94"/>
                      <a:pt x="41" y="94"/>
                      <a:pt x="41" y="93"/>
                    </a:cubicBezTo>
                    <a:cubicBezTo>
                      <a:pt x="41" y="93"/>
                      <a:pt x="41" y="94"/>
                      <a:pt x="41" y="93"/>
                    </a:cubicBezTo>
                    <a:cubicBezTo>
                      <a:pt x="40" y="93"/>
                      <a:pt x="41" y="94"/>
                      <a:pt x="40" y="94"/>
                    </a:cubicBezTo>
                    <a:cubicBezTo>
                      <a:pt x="39" y="94"/>
                      <a:pt x="40" y="92"/>
                      <a:pt x="39" y="92"/>
                    </a:cubicBezTo>
                    <a:cubicBezTo>
                      <a:pt x="39" y="91"/>
                      <a:pt x="38" y="91"/>
                      <a:pt x="38" y="90"/>
                    </a:cubicBezTo>
                    <a:cubicBezTo>
                      <a:pt x="39" y="90"/>
                      <a:pt x="39" y="89"/>
                      <a:pt x="39" y="89"/>
                    </a:cubicBezTo>
                    <a:cubicBezTo>
                      <a:pt x="39" y="88"/>
                      <a:pt x="39" y="86"/>
                      <a:pt x="39" y="85"/>
                    </a:cubicBezTo>
                    <a:cubicBezTo>
                      <a:pt x="39" y="85"/>
                      <a:pt x="39" y="86"/>
                      <a:pt x="39" y="86"/>
                    </a:cubicBezTo>
                    <a:cubicBezTo>
                      <a:pt x="40" y="85"/>
                      <a:pt x="40" y="85"/>
                      <a:pt x="39" y="84"/>
                    </a:cubicBezTo>
                    <a:cubicBezTo>
                      <a:pt x="39" y="84"/>
                      <a:pt x="39" y="85"/>
                      <a:pt x="38" y="85"/>
                    </a:cubicBezTo>
                    <a:cubicBezTo>
                      <a:pt x="38" y="84"/>
                      <a:pt x="38" y="84"/>
                      <a:pt x="38" y="84"/>
                    </a:cubicBezTo>
                    <a:cubicBezTo>
                      <a:pt x="38" y="85"/>
                      <a:pt x="39" y="86"/>
                      <a:pt x="38" y="86"/>
                    </a:cubicBezTo>
                    <a:cubicBezTo>
                      <a:pt x="37" y="85"/>
                      <a:pt x="38" y="82"/>
                      <a:pt x="38" y="81"/>
                    </a:cubicBezTo>
                    <a:cubicBezTo>
                      <a:pt x="39" y="81"/>
                      <a:pt x="38" y="81"/>
                      <a:pt x="39" y="81"/>
                    </a:cubicBezTo>
                    <a:cubicBezTo>
                      <a:pt x="39" y="81"/>
                      <a:pt x="39" y="80"/>
                      <a:pt x="39" y="80"/>
                    </a:cubicBezTo>
                    <a:cubicBezTo>
                      <a:pt x="39" y="80"/>
                      <a:pt x="38" y="80"/>
                      <a:pt x="39" y="80"/>
                    </a:cubicBezTo>
                    <a:cubicBezTo>
                      <a:pt x="38" y="80"/>
                      <a:pt x="38" y="80"/>
                      <a:pt x="38" y="81"/>
                    </a:cubicBezTo>
                    <a:cubicBezTo>
                      <a:pt x="37" y="81"/>
                      <a:pt x="38" y="83"/>
                      <a:pt x="37" y="83"/>
                    </a:cubicBezTo>
                    <a:cubicBezTo>
                      <a:pt x="36" y="84"/>
                      <a:pt x="36" y="84"/>
                      <a:pt x="36" y="85"/>
                    </a:cubicBezTo>
                    <a:cubicBezTo>
                      <a:pt x="36" y="85"/>
                      <a:pt x="36" y="85"/>
                      <a:pt x="36" y="86"/>
                    </a:cubicBezTo>
                    <a:cubicBezTo>
                      <a:pt x="36" y="86"/>
                      <a:pt x="36" y="87"/>
                      <a:pt x="37" y="87"/>
                    </a:cubicBezTo>
                    <a:cubicBezTo>
                      <a:pt x="37" y="87"/>
                      <a:pt x="37" y="87"/>
                      <a:pt x="37" y="86"/>
                    </a:cubicBezTo>
                    <a:cubicBezTo>
                      <a:pt x="38" y="87"/>
                      <a:pt x="38" y="88"/>
                      <a:pt x="38" y="89"/>
                    </a:cubicBezTo>
                    <a:cubicBezTo>
                      <a:pt x="37" y="89"/>
                      <a:pt x="37" y="88"/>
                      <a:pt x="37" y="88"/>
                    </a:cubicBezTo>
                    <a:cubicBezTo>
                      <a:pt x="37" y="88"/>
                      <a:pt x="37" y="88"/>
                      <a:pt x="37" y="88"/>
                    </a:cubicBezTo>
                    <a:cubicBezTo>
                      <a:pt x="36" y="88"/>
                      <a:pt x="37" y="89"/>
                      <a:pt x="37" y="90"/>
                    </a:cubicBezTo>
                    <a:cubicBezTo>
                      <a:pt x="37" y="90"/>
                      <a:pt x="37" y="90"/>
                      <a:pt x="37" y="90"/>
                    </a:cubicBezTo>
                    <a:cubicBezTo>
                      <a:pt x="37" y="92"/>
                      <a:pt x="37" y="93"/>
                      <a:pt x="37" y="94"/>
                    </a:cubicBezTo>
                    <a:cubicBezTo>
                      <a:pt x="36" y="94"/>
                      <a:pt x="36" y="93"/>
                      <a:pt x="35" y="93"/>
                    </a:cubicBezTo>
                    <a:cubicBezTo>
                      <a:pt x="36" y="90"/>
                      <a:pt x="36" y="88"/>
                      <a:pt x="35" y="86"/>
                    </a:cubicBezTo>
                    <a:cubicBezTo>
                      <a:pt x="36" y="83"/>
                      <a:pt x="36" y="78"/>
                      <a:pt x="38" y="75"/>
                    </a:cubicBezTo>
                    <a:cubicBezTo>
                      <a:pt x="39" y="75"/>
                      <a:pt x="39" y="74"/>
                      <a:pt x="40" y="73"/>
                    </a:cubicBezTo>
                    <a:cubicBezTo>
                      <a:pt x="41" y="74"/>
                      <a:pt x="40" y="76"/>
                      <a:pt x="40" y="76"/>
                    </a:cubicBezTo>
                    <a:cubicBezTo>
                      <a:pt x="40" y="76"/>
                      <a:pt x="41" y="77"/>
                      <a:pt x="40" y="78"/>
                    </a:cubicBezTo>
                    <a:cubicBezTo>
                      <a:pt x="40" y="78"/>
                      <a:pt x="40" y="78"/>
                      <a:pt x="40" y="78"/>
                    </a:cubicBezTo>
                    <a:cubicBezTo>
                      <a:pt x="40" y="79"/>
                      <a:pt x="39" y="80"/>
                      <a:pt x="39" y="80"/>
                    </a:cubicBezTo>
                    <a:cubicBezTo>
                      <a:pt x="39" y="81"/>
                      <a:pt x="40" y="81"/>
                      <a:pt x="40" y="80"/>
                    </a:cubicBezTo>
                    <a:cubicBezTo>
                      <a:pt x="40" y="81"/>
                      <a:pt x="40" y="81"/>
                      <a:pt x="41" y="82"/>
                    </a:cubicBezTo>
                    <a:cubicBezTo>
                      <a:pt x="40" y="82"/>
                      <a:pt x="40" y="83"/>
                      <a:pt x="40" y="83"/>
                    </a:cubicBezTo>
                    <a:cubicBezTo>
                      <a:pt x="40" y="83"/>
                      <a:pt x="40" y="83"/>
                      <a:pt x="41" y="83"/>
                    </a:cubicBezTo>
                    <a:cubicBezTo>
                      <a:pt x="40" y="83"/>
                      <a:pt x="41" y="84"/>
                      <a:pt x="41" y="85"/>
                    </a:cubicBezTo>
                    <a:cubicBezTo>
                      <a:pt x="41" y="85"/>
                      <a:pt x="40" y="85"/>
                      <a:pt x="40" y="85"/>
                    </a:cubicBezTo>
                    <a:cubicBezTo>
                      <a:pt x="40" y="86"/>
                      <a:pt x="40" y="86"/>
                      <a:pt x="40" y="87"/>
                    </a:cubicBezTo>
                    <a:cubicBezTo>
                      <a:pt x="41" y="87"/>
                      <a:pt x="41" y="87"/>
                      <a:pt x="41" y="87"/>
                    </a:cubicBezTo>
                    <a:cubicBezTo>
                      <a:pt x="41" y="88"/>
                      <a:pt x="42" y="88"/>
                      <a:pt x="41" y="88"/>
                    </a:cubicBezTo>
                    <a:cubicBezTo>
                      <a:pt x="42" y="88"/>
                      <a:pt x="42" y="87"/>
                      <a:pt x="43" y="88"/>
                    </a:cubicBezTo>
                    <a:cubicBezTo>
                      <a:pt x="42" y="88"/>
                      <a:pt x="43" y="89"/>
                      <a:pt x="43" y="89"/>
                    </a:cubicBezTo>
                    <a:cubicBezTo>
                      <a:pt x="43" y="89"/>
                      <a:pt x="42" y="89"/>
                      <a:pt x="42" y="88"/>
                    </a:cubicBezTo>
                    <a:cubicBezTo>
                      <a:pt x="42" y="88"/>
                      <a:pt x="42" y="88"/>
                      <a:pt x="42" y="88"/>
                    </a:cubicBezTo>
                    <a:cubicBezTo>
                      <a:pt x="42" y="89"/>
                      <a:pt x="42" y="90"/>
                      <a:pt x="42" y="90"/>
                    </a:cubicBezTo>
                    <a:cubicBezTo>
                      <a:pt x="42" y="91"/>
                      <a:pt x="42" y="91"/>
                      <a:pt x="42" y="91"/>
                    </a:cubicBezTo>
                    <a:cubicBezTo>
                      <a:pt x="42" y="91"/>
                      <a:pt x="42" y="91"/>
                      <a:pt x="43" y="91"/>
                    </a:cubicBezTo>
                    <a:cubicBezTo>
                      <a:pt x="43" y="91"/>
                      <a:pt x="43" y="92"/>
                      <a:pt x="43" y="92"/>
                    </a:cubicBezTo>
                    <a:cubicBezTo>
                      <a:pt x="43" y="93"/>
                      <a:pt x="43" y="93"/>
                      <a:pt x="43" y="94"/>
                    </a:cubicBezTo>
                    <a:cubicBezTo>
                      <a:pt x="43" y="94"/>
                      <a:pt x="43" y="94"/>
                      <a:pt x="43" y="94"/>
                    </a:cubicBezTo>
                    <a:cubicBezTo>
                      <a:pt x="43" y="95"/>
                      <a:pt x="43" y="95"/>
                      <a:pt x="43" y="95"/>
                    </a:cubicBezTo>
                    <a:cubicBezTo>
                      <a:pt x="43" y="96"/>
                      <a:pt x="43" y="96"/>
                      <a:pt x="42" y="96"/>
                    </a:cubicBezTo>
                    <a:cubicBezTo>
                      <a:pt x="43" y="96"/>
                      <a:pt x="43" y="97"/>
                      <a:pt x="43" y="97"/>
                    </a:cubicBezTo>
                    <a:close/>
                    <a:moveTo>
                      <a:pt x="38" y="68"/>
                    </a:moveTo>
                    <a:cubicBezTo>
                      <a:pt x="38" y="67"/>
                      <a:pt x="39" y="67"/>
                      <a:pt x="39" y="66"/>
                    </a:cubicBezTo>
                    <a:cubicBezTo>
                      <a:pt x="39" y="66"/>
                      <a:pt x="39" y="66"/>
                      <a:pt x="40" y="66"/>
                    </a:cubicBezTo>
                    <a:cubicBezTo>
                      <a:pt x="40" y="67"/>
                      <a:pt x="39" y="68"/>
                      <a:pt x="38" y="68"/>
                    </a:cubicBezTo>
                    <a:close/>
                    <a:moveTo>
                      <a:pt x="43" y="68"/>
                    </a:moveTo>
                    <a:cubicBezTo>
                      <a:pt x="43" y="67"/>
                      <a:pt x="43" y="67"/>
                      <a:pt x="43" y="67"/>
                    </a:cubicBezTo>
                    <a:cubicBezTo>
                      <a:pt x="43" y="66"/>
                      <a:pt x="43" y="66"/>
                      <a:pt x="44" y="66"/>
                    </a:cubicBezTo>
                    <a:cubicBezTo>
                      <a:pt x="44" y="66"/>
                      <a:pt x="44" y="66"/>
                      <a:pt x="45" y="66"/>
                    </a:cubicBezTo>
                    <a:cubicBezTo>
                      <a:pt x="45" y="66"/>
                      <a:pt x="45" y="66"/>
                      <a:pt x="46" y="66"/>
                    </a:cubicBezTo>
                    <a:cubicBezTo>
                      <a:pt x="46" y="65"/>
                      <a:pt x="47" y="63"/>
                      <a:pt x="48" y="63"/>
                    </a:cubicBezTo>
                    <a:cubicBezTo>
                      <a:pt x="48" y="62"/>
                      <a:pt x="48" y="62"/>
                      <a:pt x="48" y="62"/>
                    </a:cubicBezTo>
                    <a:cubicBezTo>
                      <a:pt x="49" y="62"/>
                      <a:pt x="50" y="62"/>
                      <a:pt x="50" y="63"/>
                    </a:cubicBezTo>
                    <a:cubicBezTo>
                      <a:pt x="50" y="63"/>
                      <a:pt x="48" y="63"/>
                      <a:pt x="49" y="64"/>
                    </a:cubicBezTo>
                    <a:cubicBezTo>
                      <a:pt x="48" y="64"/>
                      <a:pt x="48" y="65"/>
                      <a:pt x="47" y="65"/>
                    </a:cubicBezTo>
                    <a:cubicBezTo>
                      <a:pt x="47" y="65"/>
                      <a:pt x="48" y="65"/>
                      <a:pt x="48" y="66"/>
                    </a:cubicBezTo>
                    <a:cubicBezTo>
                      <a:pt x="48" y="67"/>
                      <a:pt x="47" y="68"/>
                      <a:pt x="46" y="69"/>
                    </a:cubicBezTo>
                    <a:cubicBezTo>
                      <a:pt x="46" y="69"/>
                      <a:pt x="46" y="69"/>
                      <a:pt x="46" y="69"/>
                    </a:cubicBezTo>
                    <a:cubicBezTo>
                      <a:pt x="45" y="70"/>
                      <a:pt x="45" y="72"/>
                      <a:pt x="43" y="74"/>
                    </a:cubicBezTo>
                    <a:cubicBezTo>
                      <a:pt x="43" y="74"/>
                      <a:pt x="43" y="73"/>
                      <a:pt x="43" y="73"/>
                    </a:cubicBezTo>
                    <a:cubicBezTo>
                      <a:pt x="43" y="74"/>
                      <a:pt x="43" y="75"/>
                      <a:pt x="42" y="75"/>
                    </a:cubicBezTo>
                    <a:cubicBezTo>
                      <a:pt x="42" y="75"/>
                      <a:pt x="42" y="75"/>
                      <a:pt x="42" y="75"/>
                    </a:cubicBezTo>
                    <a:cubicBezTo>
                      <a:pt x="41" y="75"/>
                      <a:pt x="41" y="75"/>
                      <a:pt x="41" y="75"/>
                    </a:cubicBezTo>
                    <a:cubicBezTo>
                      <a:pt x="41" y="76"/>
                      <a:pt x="41" y="76"/>
                      <a:pt x="41" y="76"/>
                    </a:cubicBezTo>
                    <a:cubicBezTo>
                      <a:pt x="41" y="76"/>
                      <a:pt x="41" y="76"/>
                      <a:pt x="41" y="76"/>
                    </a:cubicBezTo>
                    <a:cubicBezTo>
                      <a:pt x="41" y="75"/>
                      <a:pt x="41" y="75"/>
                      <a:pt x="41" y="74"/>
                    </a:cubicBezTo>
                    <a:cubicBezTo>
                      <a:pt x="41" y="74"/>
                      <a:pt x="41" y="73"/>
                      <a:pt x="40" y="73"/>
                    </a:cubicBezTo>
                    <a:cubicBezTo>
                      <a:pt x="41" y="72"/>
                      <a:pt x="41" y="71"/>
                      <a:pt x="42" y="70"/>
                    </a:cubicBezTo>
                    <a:cubicBezTo>
                      <a:pt x="41" y="69"/>
                      <a:pt x="42" y="68"/>
                      <a:pt x="43" y="68"/>
                    </a:cubicBezTo>
                    <a:close/>
                    <a:moveTo>
                      <a:pt x="48" y="55"/>
                    </a:moveTo>
                    <a:cubicBezTo>
                      <a:pt x="47" y="55"/>
                      <a:pt x="47" y="55"/>
                      <a:pt x="47" y="55"/>
                    </a:cubicBezTo>
                    <a:cubicBezTo>
                      <a:pt x="47" y="55"/>
                      <a:pt x="47" y="55"/>
                      <a:pt x="47" y="54"/>
                    </a:cubicBezTo>
                    <a:cubicBezTo>
                      <a:pt x="48" y="54"/>
                      <a:pt x="48" y="55"/>
                      <a:pt x="48" y="55"/>
                    </a:cubicBezTo>
                    <a:close/>
                    <a:moveTo>
                      <a:pt x="49" y="53"/>
                    </a:moveTo>
                    <a:cubicBezTo>
                      <a:pt x="48" y="53"/>
                      <a:pt x="48" y="53"/>
                      <a:pt x="47" y="53"/>
                    </a:cubicBezTo>
                    <a:cubicBezTo>
                      <a:pt x="47" y="52"/>
                      <a:pt x="49" y="51"/>
                      <a:pt x="49" y="53"/>
                    </a:cubicBezTo>
                    <a:close/>
                    <a:moveTo>
                      <a:pt x="49" y="55"/>
                    </a:moveTo>
                    <a:cubicBezTo>
                      <a:pt x="50" y="55"/>
                      <a:pt x="50" y="54"/>
                      <a:pt x="50" y="54"/>
                    </a:cubicBezTo>
                    <a:cubicBezTo>
                      <a:pt x="50" y="53"/>
                      <a:pt x="50" y="53"/>
                      <a:pt x="50" y="53"/>
                    </a:cubicBezTo>
                    <a:cubicBezTo>
                      <a:pt x="52" y="52"/>
                      <a:pt x="54" y="51"/>
                      <a:pt x="56" y="50"/>
                    </a:cubicBezTo>
                    <a:cubicBezTo>
                      <a:pt x="56" y="51"/>
                      <a:pt x="55" y="50"/>
                      <a:pt x="55" y="51"/>
                    </a:cubicBezTo>
                    <a:cubicBezTo>
                      <a:pt x="56" y="51"/>
                      <a:pt x="56" y="51"/>
                      <a:pt x="57" y="50"/>
                    </a:cubicBezTo>
                    <a:cubicBezTo>
                      <a:pt x="57" y="50"/>
                      <a:pt x="57" y="50"/>
                      <a:pt x="58" y="50"/>
                    </a:cubicBezTo>
                    <a:cubicBezTo>
                      <a:pt x="59" y="50"/>
                      <a:pt x="59" y="51"/>
                      <a:pt x="60" y="50"/>
                    </a:cubicBezTo>
                    <a:cubicBezTo>
                      <a:pt x="59" y="52"/>
                      <a:pt x="56" y="52"/>
                      <a:pt x="54" y="53"/>
                    </a:cubicBezTo>
                    <a:cubicBezTo>
                      <a:pt x="54" y="53"/>
                      <a:pt x="54" y="53"/>
                      <a:pt x="54" y="54"/>
                    </a:cubicBezTo>
                    <a:cubicBezTo>
                      <a:pt x="53" y="54"/>
                      <a:pt x="53" y="55"/>
                      <a:pt x="52" y="55"/>
                    </a:cubicBezTo>
                    <a:cubicBezTo>
                      <a:pt x="52" y="55"/>
                      <a:pt x="52" y="55"/>
                      <a:pt x="52" y="55"/>
                    </a:cubicBezTo>
                    <a:cubicBezTo>
                      <a:pt x="52" y="55"/>
                      <a:pt x="52" y="56"/>
                      <a:pt x="51" y="56"/>
                    </a:cubicBezTo>
                    <a:cubicBezTo>
                      <a:pt x="51" y="56"/>
                      <a:pt x="51" y="55"/>
                      <a:pt x="50" y="55"/>
                    </a:cubicBezTo>
                    <a:cubicBezTo>
                      <a:pt x="50" y="56"/>
                      <a:pt x="50" y="56"/>
                      <a:pt x="50" y="56"/>
                    </a:cubicBezTo>
                    <a:cubicBezTo>
                      <a:pt x="49" y="56"/>
                      <a:pt x="49" y="57"/>
                      <a:pt x="48" y="57"/>
                    </a:cubicBezTo>
                    <a:cubicBezTo>
                      <a:pt x="49" y="57"/>
                      <a:pt x="49" y="57"/>
                      <a:pt x="49" y="57"/>
                    </a:cubicBezTo>
                    <a:cubicBezTo>
                      <a:pt x="49" y="58"/>
                      <a:pt x="48" y="58"/>
                      <a:pt x="48" y="59"/>
                    </a:cubicBezTo>
                    <a:cubicBezTo>
                      <a:pt x="48" y="60"/>
                      <a:pt x="48" y="60"/>
                      <a:pt x="48" y="60"/>
                    </a:cubicBezTo>
                    <a:cubicBezTo>
                      <a:pt x="49" y="60"/>
                      <a:pt x="49" y="60"/>
                      <a:pt x="49" y="60"/>
                    </a:cubicBezTo>
                    <a:cubicBezTo>
                      <a:pt x="49" y="60"/>
                      <a:pt x="49" y="59"/>
                      <a:pt x="49" y="59"/>
                    </a:cubicBezTo>
                    <a:cubicBezTo>
                      <a:pt x="50" y="59"/>
                      <a:pt x="50" y="59"/>
                      <a:pt x="50" y="58"/>
                    </a:cubicBezTo>
                    <a:cubicBezTo>
                      <a:pt x="51" y="58"/>
                      <a:pt x="50" y="57"/>
                      <a:pt x="51" y="57"/>
                    </a:cubicBezTo>
                    <a:cubicBezTo>
                      <a:pt x="52" y="57"/>
                      <a:pt x="52" y="57"/>
                      <a:pt x="53" y="57"/>
                    </a:cubicBezTo>
                    <a:cubicBezTo>
                      <a:pt x="53" y="57"/>
                      <a:pt x="53" y="58"/>
                      <a:pt x="52" y="58"/>
                    </a:cubicBezTo>
                    <a:cubicBezTo>
                      <a:pt x="51" y="59"/>
                      <a:pt x="50" y="59"/>
                      <a:pt x="49" y="59"/>
                    </a:cubicBezTo>
                    <a:cubicBezTo>
                      <a:pt x="49" y="60"/>
                      <a:pt x="49" y="60"/>
                      <a:pt x="49" y="60"/>
                    </a:cubicBezTo>
                    <a:cubicBezTo>
                      <a:pt x="49" y="60"/>
                      <a:pt x="50" y="60"/>
                      <a:pt x="49" y="61"/>
                    </a:cubicBezTo>
                    <a:cubicBezTo>
                      <a:pt x="49" y="61"/>
                      <a:pt x="49" y="61"/>
                      <a:pt x="49" y="61"/>
                    </a:cubicBezTo>
                    <a:cubicBezTo>
                      <a:pt x="49" y="61"/>
                      <a:pt x="49" y="60"/>
                      <a:pt x="48" y="60"/>
                    </a:cubicBezTo>
                    <a:cubicBezTo>
                      <a:pt x="48" y="60"/>
                      <a:pt x="48" y="61"/>
                      <a:pt x="48" y="61"/>
                    </a:cubicBezTo>
                    <a:cubicBezTo>
                      <a:pt x="48" y="61"/>
                      <a:pt x="48" y="62"/>
                      <a:pt x="48" y="62"/>
                    </a:cubicBezTo>
                    <a:cubicBezTo>
                      <a:pt x="48" y="61"/>
                      <a:pt x="48" y="61"/>
                      <a:pt x="48" y="61"/>
                    </a:cubicBezTo>
                    <a:cubicBezTo>
                      <a:pt x="47" y="61"/>
                      <a:pt x="47" y="62"/>
                      <a:pt x="46" y="63"/>
                    </a:cubicBezTo>
                    <a:cubicBezTo>
                      <a:pt x="45" y="63"/>
                      <a:pt x="45" y="64"/>
                      <a:pt x="44" y="64"/>
                    </a:cubicBezTo>
                    <a:cubicBezTo>
                      <a:pt x="44" y="63"/>
                      <a:pt x="45" y="62"/>
                      <a:pt x="45" y="61"/>
                    </a:cubicBezTo>
                    <a:cubicBezTo>
                      <a:pt x="45" y="61"/>
                      <a:pt x="45" y="61"/>
                      <a:pt x="45" y="61"/>
                    </a:cubicBezTo>
                    <a:cubicBezTo>
                      <a:pt x="46" y="59"/>
                      <a:pt x="48" y="57"/>
                      <a:pt x="49" y="55"/>
                    </a:cubicBezTo>
                    <a:close/>
                    <a:moveTo>
                      <a:pt x="58" y="48"/>
                    </a:moveTo>
                    <a:cubicBezTo>
                      <a:pt x="58" y="48"/>
                      <a:pt x="58" y="48"/>
                      <a:pt x="58" y="47"/>
                    </a:cubicBezTo>
                    <a:cubicBezTo>
                      <a:pt x="58" y="47"/>
                      <a:pt x="58" y="47"/>
                      <a:pt x="58" y="47"/>
                    </a:cubicBezTo>
                    <a:cubicBezTo>
                      <a:pt x="58" y="48"/>
                      <a:pt x="58" y="48"/>
                      <a:pt x="58" y="48"/>
                    </a:cubicBezTo>
                    <a:close/>
                    <a:moveTo>
                      <a:pt x="62" y="54"/>
                    </a:moveTo>
                    <a:cubicBezTo>
                      <a:pt x="61" y="55"/>
                      <a:pt x="60" y="55"/>
                      <a:pt x="59" y="55"/>
                    </a:cubicBezTo>
                    <a:cubicBezTo>
                      <a:pt x="58" y="55"/>
                      <a:pt x="58" y="56"/>
                      <a:pt x="58" y="55"/>
                    </a:cubicBezTo>
                    <a:cubicBezTo>
                      <a:pt x="58" y="55"/>
                      <a:pt x="58" y="55"/>
                      <a:pt x="58" y="55"/>
                    </a:cubicBezTo>
                    <a:cubicBezTo>
                      <a:pt x="59" y="54"/>
                      <a:pt x="60" y="54"/>
                      <a:pt x="62" y="54"/>
                    </a:cubicBezTo>
                    <a:close/>
                    <a:moveTo>
                      <a:pt x="59" y="53"/>
                    </a:moveTo>
                    <a:cubicBezTo>
                      <a:pt x="59" y="53"/>
                      <a:pt x="60" y="53"/>
                      <a:pt x="60" y="53"/>
                    </a:cubicBezTo>
                    <a:cubicBezTo>
                      <a:pt x="60" y="53"/>
                      <a:pt x="59" y="53"/>
                      <a:pt x="59" y="53"/>
                    </a:cubicBezTo>
                    <a:cubicBezTo>
                      <a:pt x="59" y="53"/>
                      <a:pt x="59" y="53"/>
                      <a:pt x="59" y="53"/>
                    </a:cubicBezTo>
                    <a:close/>
                    <a:moveTo>
                      <a:pt x="57" y="55"/>
                    </a:moveTo>
                    <a:cubicBezTo>
                      <a:pt x="56" y="54"/>
                      <a:pt x="57" y="55"/>
                      <a:pt x="56" y="55"/>
                    </a:cubicBezTo>
                    <a:cubicBezTo>
                      <a:pt x="56" y="54"/>
                      <a:pt x="56" y="54"/>
                      <a:pt x="57" y="54"/>
                    </a:cubicBezTo>
                    <a:cubicBezTo>
                      <a:pt x="57" y="54"/>
                      <a:pt x="57" y="54"/>
                      <a:pt x="57" y="55"/>
                    </a:cubicBezTo>
                    <a:close/>
                    <a:moveTo>
                      <a:pt x="57" y="64"/>
                    </a:moveTo>
                    <a:cubicBezTo>
                      <a:pt x="58" y="63"/>
                      <a:pt x="60" y="62"/>
                      <a:pt x="61" y="63"/>
                    </a:cubicBezTo>
                    <a:cubicBezTo>
                      <a:pt x="61" y="63"/>
                      <a:pt x="60" y="63"/>
                      <a:pt x="60" y="64"/>
                    </a:cubicBezTo>
                    <a:cubicBezTo>
                      <a:pt x="60" y="64"/>
                      <a:pt x="61" y="64"/>
                      <a:pt x="61" y="64"/>
                    </a:cubicBezTo>
                    <a:cubicBezTo>
                      <a:pt x="61" y="64"/>
                      <a:pt x="62" y="64"/>
                      <a:pt x="63" y="64"/>
                    </a:cubicBezTo>
                    <a:cubicBezTo>
                      <a:pt x="63" y="63"/>
                      <a:pt x="63" y="63"/>
                      <a:pt x="63" y="63"/>
                    </a:cubicBezTo>
                    <a:cubicBezTo>
                      <a:pt x="63" y="63"/>
                      <a:pt x="63" y="63"/>
                      <a:pt x="63" y="63"/>
                    </a:cubicBezTo>
                    <a:cubicBezTo>
                      <a:pt x="64" y="63"/>
                      <a:pt x="64" y="64"/>
                      <a:pt x="65" y="64"/>
                    </a:cubicBezTo>
                    <a:cubicBezTo>
                      <a:pt x="65" y="64"/>
                      <a:pt x="65" y="65"/>
                      <a:pt x="65" y="65"/>
                    </a:cubicBezTo>
                    <a:cubicBezTo>
                      <a:pt x="63" y="65"/>
                      <a:pt x="61" y="66"/>
                      <a:pt x="59" y="66"/>
                    </a:cubicBezTo>
                    <a:cubicBezTo>
                      <a:pt x="59" y="66"/>
                      <a:pt x="59" y="66"/>
                      <a:pt x="59" y="66"/>
                    </a:cubicBezTo>
                    <a:cubicBezTo>
                      <a:pt x="59" y="66"/>
                      <a:pt x="59" y="66"/>
                      <a:pt x="59" y="66"/>
                    </a:cubicBezTo>
                    <a:cubicBezTo>
                      <a:pt x="58" y="66"/>
                      <a:pt x="58" y="66"/>
                      <a:pt x="57" y="66"/>
                    </a:cubicBezTo>
                    <a:cubicBezTo>
                      <a:pt x="57" y="67"/>
                      <a:pt x="57" y="67"/>
                      <a:pt x="57" y="67"/>
                    </a:cubicBezTo>
                    <a:cubicBezTo>
                      <a:pt x="57" y="67"/>
                      <a:pt x="58" y="67"/>
                      <a:pt x="58" y="67"/>
                    </a:cubicBezTo>
                    <a:cubicBezTo>
                      <a:pt x="57" y="68"/>
                      <a:pt x="57" y="69"/>
                      <a:pt x="56" y="69"/>
                    </a:cubicBezTo>
                    <a:cubicBezTo>
                      <a:pt x="56" y="69"/>
                      <a:pt x="56" y="69"/>
                      <a:pt x="56" y="68"/>
                    </a:cubicBezTo>
                    <a:cubicBezTo>
                      <a:pt x="56" y="68"/>
                      <a:pt x="55" y="68"/>
                      <a:pt x="55" y="69"/>
                    </a:cubicBezTo>
                    <a:cubicBezTo>
                      <a:pt x="56" y="70"/>
                      <a:pt x="55" y="70"/>
                      <a:pt x="54" y="71"/>
                    </a:cubicBezTo>
                    <a:cubicBezTo>
                      <a:pt x="54" y="71"/>
                      <a:pt x="54" y="71"/>
                      <a:pt x="54" y="71"/>
                    </a:cubicBezTo>
                    <a:cubicBezTo>
                      <a:pt x="54" y="71"/>
                      <a:pt x="55" y="69"/>
                      <a:pt x="54" y="69"/>
                    </a:cubicBezTo>
                    <a:cubicBezTo>
                      <a:pt x="54" y="69"/>
                      <a:pt x="54" y="69"/>
                      <a:pt x="54" y="69"/>
                    </a:cubicBezTo>
                    <a:cubicBezTo>
                      <a:pt x="53" y="68"/>
                      <a:pt x="54" y="67"/>
                      <a:pt x="54" y="66"/>
                    </a:cubicBezTo>
                    <a:cubicBezTo>
                      <a:pt x="54" y="66"/>
                      <a:pt x="54" y="66"/>
                      <a:pt x="53" y="66"/>
                    </a:cubicBezTo>
                    <a:cubicBezTo>
                      <a:pt x="53" y="66"/>
                      <a:pt x="54" y="65"/>
                      <a:pt x="55" y="66"/>
                    </a:cubicBezTo>
                    <a:cubicBezTo>
                      <a:pt x="55" y="65"/>
                      <a:pt x="55" y="65"/>
                      <a:pt x="55" y="65"/>
                    </a:cubicBezTo>
                    <a:cubicBezTo>
                      <a:pt x="56" y="65"/>
                      <a:pt x="56" y="64"/>
                      <a:pt x="57" y="64"/>
                    </a:cubicBezTo>
                    <a:close/>
                    <a:moveTo>
                      <a:pt x="55" y="63"/>
                    </a:moveTo>
                    <a:cubicBezTo>
                      <a:pt x="56" y="63"/>
                      <a:pt x="59" y="60"/>
                      <a:pt x="60" y="62"/>
                    </a:cubicBezTo>
                    <a:cubicBezTo>
                      <a:pt x="59" y="62"/>
                      <a:pt x="59" y="62"/>
                      <a:pt x="58" y="62"/>
                    </a:cubicBezTo>
                    <a:cubicBezTo>
                      <a:pt x="57" y="62"/>
                      <a:pt x="57" y="64"/>
                      <a:pt x="55" y="63"/>
                    </a:cubicBezTo>
                    <a:close/>
                    <a:moveTo>
                      <a:pt x="64" y="60"/>
                    </a:moveTo>
                    <a:cubicBezTo>
                      <a:pt x="64" y="60"/>
                      <a:pt x="64" y="60"/>
                      <a:pt x="63" y="60"/>
                    </a:cubicBezTo>
                    <a:cubicBezTo>
                      <a:pt x="65" y="60"/>
                      <a:pt x="66" y="59"/>
                      <a:pt x="67" y="60"/>
                    </a:cubicBezTo>
                    <a:cubicBezTo>
                      <a:pt x="66" y="60"/>
                      <a:pt x="65" y="60"/>
                      <a:pt x="64" y="60"/>
                    </a:cubicBezTo>
                    <a:close/>
                    <a:moveTo>
                      <a:pt x="69" y="63"/>
                    </a:moveTo>
                    <a:cubicBezTo>
                      <a:pt x="68" y="64"/>
                      <a:pt x="68" y="63"/>
                      <a:pt x="67" y="63"/>
                    </a:cubicBezTo>
                    <a:cubicBezTo>
                      <a:pt x="67" y="63"/>
                      <a:pt x="68" y="63"/>
                      <a:pt x="69" y="63"/>
                    </a:cubicBezTo>
                    <a:close/>
                    <a:moveTo>
                      <a:pt x="67" y="62"/>
                    </a:moveTo>
                    <a:cubicBezTo>
                      <a:pt x="66" y="62"/>
                      <a:pt x="66" y="62"/>
                      <a:pt x="65" y="62"/>
                    </a:cubicBezTo>
                    <a:cubicBezTo>
                      <a:pt x="65" y="62"/>
                      <a:pt x="66" y="62"/>
                      <a:pt x="67" y="62"/>
                    </a:cubicBezTo>
                    <a:close/>
                    <a:moveTo>
                      <a:pt x="58" y="77"/>
                    </a:moveTo>
                    <a:cubicBezTo>
                      <a:pt x="58" y="77"/>
                      <a:pt x="58" y="76"/>
                      <a:pt x="59" y="77"/>
                    </a:cubicBezTo>
                    <a:cubicBezTo>
                      <a:pt x="58" y="78"/>
                      <a:pt x="58" y="79"/>
                      <a:pt x="59" y="79"/>
                    </a:cubicBezTo>
                    <a:cubicBezTo>
                      <a:pt x="59" y="80"/>
                      <a:pt x="58" y="80"/>
                      <a:pt x="58" y="80"/>
                    </a:cubicBezTo>
                    <a:cubicBezTo>
                      <a:pt x="57" y="80"/>
                      <a:pt x="58" y="81"/>
                      <a:pt x="57" y="82"/>
                    </a:cubicBezTo>
                    <a:cubicBezTo>
                      <a:pt x="57" y="82"/>
                      <a:pt x="57" y="83"/>
                      <a:pt x="57" y="83"/>
                    </a:cubicBezTo>
                    <a:cubicBezTo>
                      <a:pt x="56" y="83"/>
                      <a:pt x="56" y="83"/>
                      <a:pt x="55" y="82"/>
                    </a:cubicBezTo>
                    <a:cubicBezTo>
                      <a:pt x="55" y="82"/>
                      <a:pt x="56" y="82"/>
                      <a:pt x="56" y="81"/>
                    </a:cubicBezTo>
                    <a:cubicBezTo>
                      <a:pt x="57" y="80"/>
                      <a:pt x="57" y="79"/>
                      <a:pt x="58" y="78"/>
                    </a:cubicBezTo>
                    <a:cubicBezTo>
                      <a:pt x="58" y="77"/>
                      <a:pt x="58" y="77"/>
                      <a:pt x="58" y="77"/>
                    </a:cubicBezTo>
                    <a:close/>
                    <a:moveTo>
                      <a:pt x="58" y="95"/>
                    </a:moveTo>
                    <a:cubicBezTo>
                      <a:pt x="57" y="94"/>
                      <a:pt x="56" y="94"/>
                      <a:pt x="56" y="93"/>
                    </a:cubicBezTo>
                    <a:cubicBezTo>
                      <a:pt x="57" y="93"/>
                      <a:pt x="58" y="93"/>
                      <a:pt x="58" y="95"/>
                    </a:cubicBezTo>
                    <a:close/>
                    <a:moveTo>
                      <a:pt x="58" y="92"/>
                    </a:moveTo>
                    <a:cubicBezTo>
                      <a:pt x="59" y="92"/>
                      <a:pt x="59" y="93"/>
                      <a:pt x="58" y="93"/>
                    </a:cubicBezTo>
                    <a:cubicBezTo>
                      <a:pt x="58" y="93"/>
                      <a:pt x="58" y="93"/>
                      <a:pt x="58" y="93"/>
                    </a:cubicBezTo>
                    <a:cubicBezTo>
                      <a:pt x="58" y="93"/>
                      <a:pt x="58" y="92"/>
                      <a:pt x="58" y="92"/>
                    </a:cubicBezTo>
                    <a:close/>
                    <a:moveTo>
                      <a:pt x="57" y="99"/>
                    </a:moveTo>
                    <a:cubicBezTo>
                      <a:pt x="57" y="99"/>
                      <a:pt x="57" y="99"/>
                      <a:pt x="57" y="98"/>
                    </a:cubicBezTo>
                    <a:cubicBezTo>
                      <a:pt x="58" y="99"/>
                      <a:pt x="58" y="99"/>
                      <a:pt x="58" y="99"/>
                    </a:cubicBezTo>
                    <a:cubicBezTo>
                      <a:pt x="58" y="99"/>
                      <a:pt x="58" y="99"/>
                      <a:pt x="57" y="99"/>
                    </a:cubicBezTo>
                    <a:close/>
                    <a:moveTo>
                      <a:pt x="58" y="100"/>
                    </a:moveTo>
                    <a:cubicBezTo>
                      <a:pt x="58" y="100"/>
                      <a:pt x="58" y="100"/>
                      <a:pt x="58" y="100"/>
                    </a:cubicBezTo>
                    <a:cubicBezTo>
                      <a:pt x="58" y="100"/>
                      <a:pt x="58" y="100"/>
                      <a:pt x="58" y="100"/>
                    </a:cubicBezTo>
                    <a:close/>
                    <a:moveTo>
                      <a:pt x="49" y="71"/>
                    </a:moveTo>
                    <a:cubicBezTo>
                      <a:pt x="49" y="71"/>
                      <a:pt x="49" y="71"/>
                      <a:pt x="49" y="71"/>
                    </a:cubicBezTo>
                    <a:cubicBezTo>
                      <a:pt x="48" y="71"/>
                      <a:pt x="48" y="71"/>
                      <a:pt x="48" y="71"/>
                    </a:cubicBezTo>
                    <a:cubicBezTo>
                      <a:pt x="48" y="71"/>
                      <a:pt x="48" y="71"/>
                      <a:pt x="48" y="71"/>
                    </a:cubicBezTo>
                    <a:cubicBezTo>
                      <a:pt x="48" y="70"/>
                      <a:pt x="48" y="70"/>
                      <a:pt x="48" y="70"/>
                    </a:cubicBezTo>
                    <a:cubicBezTo>
                      <a:pt x="49" y="70"/>
                      <a:pt x="49" y="71"/>
                      <a:pt x="49" y="71"/>
                    </a:cubicBezTo>
                    <a:cubicBezTo>
                      <a:pt x="50" y="70"/>
                      <a:pt x="51" y="69"/>
                      <a:pt x="52" y="68"/>
                    </a:cubicBezTo>
                    <a:cubicBezTo>
                      <a:pt x="52" y="68"/>
                      <a:pt x="52" y="68"/>
                      <a:pt x="52" y="68"/>
                    </a:cubicBezTo>
                    <a:cubicBezTo>
                      <a:pt x="52" y="68"/>
                      <a:pt x="52" y="68"/>
                      <a:pt x="52" y="68"/>
                    </a:cubicBezTo>
                    <a:cubicBezTo>
                      <a:pt x="52" y="68"/>
                      <a:pt x="52" y="68"/>
                      <a:pt x="51" y="68"/>
                    </a:cubicBezTo>
                    <a:cubicBezTo>
                      <a:pt x="51" y="68"/>
                      <a:pt x="51" y="68"/>
                      <a:pt x="50" y="68"/>
                    </a:cubicBezTo>
                    <a:cubicBezTo>
                      <a:pt x="50" y="67"/>
                      <a:pt x="52" y="67"/>
                      <a:pt x="52" y="66"/>
                    </a:cubicBezTo>
                    <a:cubicBezTo>
                      <a:pt x="53" y="66"/>
                      <a:pt x="53" y="66"/>
                      <a:pt x="54" y="67"/>
                    </a:cubicBezTo>
                    <a:cubicBezTo>
                      <a:pt x="54" y="68"/>
                      <a:pt x="53" y="68"/>
                      <a:pt x="53" y="69"/>
                    </a:cubicBezTo>
                    <a:cubicBezTo>
                      <a:pt x="53" y="70"/>
                      <a:pt x="52" y="70"/>
                      <a:pt x="51" y="71"/>
                    </a:cubicBezTo>
                    <a:cubicBezTo>
                      <a:pt x="51" y="72"/>
                      <a:pt x="52" y="71"/>
                      <a:pt x="52" y="71"/>
                    </a:cubicBezTo>
                    <a:cubicBezTo>
                      <a:pt x="52" y="72"/>
                      <a:pt x="52" y="72"/>
                      <a:pt x="51" y="72"/>
                    </a:cubicBezTo>
                    <a:cubicBezTo>
                      <a:pt x="51" y="72"/>
                      <a:pt x="51" y="72"/>
                      <a:pt x="51" y="72"/>
                    </a:cubicBezTo>
                    <a:cubicBezTo>
                      <a:pt x="51" y="72"/>
                      <a:pt x="50" y="72"/>
                      <a:pt x="50" y="73"/>
                    </a:cubicBezTo>
                    <a:cubicBezTo>
                      <a:pt x="50" y="73"/>
                      <a:pt x="50" y="73"/>
                      <a:pt x="49" y="73"/>
                    </a:cubicBezTo>
                    <a:cubicBezTo>
                      <a:pt x="49" y="72"/>
                      <a:pt x="50" y="72"/>
                      <a:pt x="50" y="72"/>
                    </a:cubicBezTo>
                    <a:cubicBezTo>
                      <a:pt x="50" y="72"/>
                      <a:pt x="49" y="71"/>
                      <a:pt x="49" y="71"/>
                    </a:cubicBezTo>
                    <a:close/>
                    <a:moveTo>
                      <a:pt x="47" y="74"/>
                    </a:moveTo>
                    <a:cubicBezTo>
                      <a:pt x="47" y="74"/>
                      <a:pt x="47" y="74"/>
                      <a:pt x="47" y="74"/>
                    </a:cubicBezTo>
                    <a:cubicBezTo>
                      <a:pt x="47" y="74"/>
                      <a:pt x="47" y="74"/>
                      <a:pt x="47" y="74"/>
                    </a:cubicBezTo>
                    <a:cubicBezTo>
                      <a:pt x="46" y="74"/>
                      <a:pt x="47" y="74"/>
                      <a:pt x="47" y="74"/>
                    </a:cubicBezTo>
                    <a:close/>
                    <a:moveTo>
                      <a:pt x="47" y="74"/>
                    </a:moveTo>
                    <a:cubicBezTo>
                      <a:pt x="46" y="73"/>
                      <a:pt x="46" y="73"/>
                      <a:pt x="46" y="73"/>
                    </a:cubicBezTo>
                    <a:cubicBezTo>
                      <a:pt x="47" y="73"/>
                      <a:pt x="46" y="73"/>
                      <a:pt x="47" y="73"/>
                    </a:cubicBezTo>
                    <a:cubicBezTo>
                      <a:pt x="47" y="73"/>
                      <a:pt x="47" y="72"/>
                      <a:pt x="47" y="72"/>
                    </a:cubicBezTo>
                    <a:cubicBezTo>
                      <a:pt x="48" y="72"/>
                      <a:pt x="48" y="72"/>
                      <a:pt x="48" y="72"/>
                    </a:cubicBezTo>
                    <a:cubicBezTo>
                      <a:pt x="48" y="72"/>
                      <a:pt x="48" y="73"/>
                      <a:pt x="48" y="73"/>
                    </a:cubicBezTo>
                    <a:cubicBezTo>
                      <a:pt x="47" y="73"/>
                      <a:pt x="47" y="73"/>
                      <a:pt x="47" y="74"/>
                    </a:cubicBezTo>
                    <a:close/>
                    <a:moveTo>
                      <a:pt x="49" y="69"/>
                    </a:moveTo>
                    <a:cubicBezTo>
                      <a:pt x="49" y="69"/>
                      <a:pt x="49" y="70"/>
                      <a:pt x="49" y="70"/>
                    </a:cubicBezTo>
                    <a:cubicBezTo>
                      <a:pt x="49" y="69"/>
                      <a:pt x="49" y="69"/>
                      <a:pt x="49" y="69"/>
                    </a:cubicBezTo>
                    <a:close/>
                    <a:moveTo>
                      <a:pt x="49" y="69"/>
                    </a:moveTo>
                    <a:cubicBezTo>
                      <a:pt x="49" y="69"/>
                      <a:pt x="49" y="69"/>
                      <a:pt x="49" y="69"/>
                    </a:cubicBezTo>
                    <a:cubicBezTo>
                      <a:pt x="49" y="69"/>
                      <a:pt x="50" y="69"/>
                      <a:pt x="50" y="69"/>
                    </a:cubicBezTo>
                    <a:cubicBezTo>
                      <a:pt x="50" y="69"/>
                      <a:pt x="50" y="69"/>
                      <a:pt x="49" y="69"/>
                    </a:cubicBezTo>
                    <a:close/>
                    <a:moveTo>
                      <a:pt x="53" y="63"/>
                    </a:moveTo>
                    <a:cubicBezTo>
                      <a:pt x="52" y="63"/>
                      <a:pt x="52" y="63"/>
                      <a:pt x="52" y="63"/>
                    </a:cubicBezTo>
                    <a:cubicBezTo>
                      <a:pt x="52" y="63"/>
                      <a:pt x="53" y="63"/>
                      <a:pt x="53" y="63"/>
                    </a:cubicBezTo>
                    <a:close/>
                    <a:moveTo>
                      <a:pt x="53" y="62"/>
                    </a:moveTo>
                    <a:cubicBezTo>
                      <a:pt x="53" y="62"/>
                      <a:pt x="53" y="62"/>
                      <a:pt x="53" y="62"/>
                    </a:cubicBezTo>
                    <a:cubicBezTo>
                      <a:pt x="53" y="62"/>
                      <a:pt x="53" y="63"/>
                      <a:pt x="53" y="63"/>
                    </a:cubicBezTo>
                    <a:cubicBezTo>
                      <a:pt x="53" y="62"/>
                      <a:pt x="53" y="62"/>
                      <a:pt x="53" y="62"/>
                    </a:cubicBezTo>
                    <a:close/>
                    <a:moveTo>
                      <a:pt x="55" y="77"/>
                    </a:moveTo>
                    <a:cubicBezTo>
                      <a:pt x="55" y="77"/>
                      <a:pt x="55" y="78"/>
                      <a:pt x="54" y="78"/>
                    </a:cubicBezTo>
                    <a:cubicBezTo>
                      <a:pt x="54" y="78"/>
                      <a:pt x="53" y="79"/>
                      <a:pt x="53" y="80"/>
                    </a:cubicBezTo>
                    <a:cubicBezTo>
                      <a:pt x="53" y="80"/>
                      <a:pt x="53" y="80"/>
                      <a:pt x="54" y="80"/>
                    </a:cubicBezTo>
                    <a:cubicBezTo>
                      <a:pt x="54" y="81"/>
                      <a:pt x="54" y="81"/>
                      <a:pt x="53" y="81"/>
                    </a:cubicBezTo>
                    <a:cubicBezTo>
                      <a:pt x="53" y="81"/>
                      <a:pt x="53" y="80"/>
                      <a:pt x="53" y="79"/>
                    </a:cubicBezTo>
                    <a:cubicBezTo>
                      <a:pt x="53" y="78"/>
                      <a:pt x="53" y="78"/>
                      <a:pt x="53" y="78"/>
                    </a:cubicBezTo>
                    <a:cubicBezTo>
                      <a:pt x="53" y="77"/>
                      <a:pt x="55" y="77"/>
                      <a:pt x="55" y="75"/>
                    </a:cubicBezTo>
                    <a:cubicBezTo>
                      <a:pt x="55" y="75"/>
                      <a:pt x="56" y="75"/>
                      <a:pt x="56" y="75"/>
                    </a:cubicBezTo>
                    <a:cubicBezTo>
                      <a:pt x="56" y="76"/>
                      <a:pt x="56" y="76"/>
                      <a:pt x="55" y="76"/>
                    </a:cubicBezTo>
                    <a:cubicBezTo>
                      <a:pt x="55" y="77"/>
                      <a:pt x="55" y="77"/>
                      <a:pt x="55" y="77"/>
                    </a:cubicBezTo>
                    <a:close/>
                    <a:moveTo>
                      <a:pt x="54" y="86"/>
                    </a:moveTo>
                    <a:cubicBezTo>
                      <a:pt x="54" y="85"/>
                      <a:pt x="54" y="84"/>
                      <a:pt x="55" y="84"/>
                    </a:cubicBezTo>
                    <a:cubicBezTo>
                      <a:pt x="55" y="85"/>
                      <a:pt x="56" y="86"/>
                      <a:pt x="56" y="88"/>
                    </a:cubicBezTo>
                    <a:cubicBezTo>
                      <a:pt x="55" y="87"/>
                      <a:pt x="55" y="87"/>
                      <a:pt x="54" y="86"/>
                    </a:cubicBezTo>
                    <a:cubicBezTo>
                      <a:pt x="54" y="86"/>
                      <a:pt x="53" y="87"/>
                      <a:pt x="53" y="87"/>
                    </a:cubicBezTo>
                    <a:cubicBezTo>
                      <a:pt x="53" y="87"/>
                      <a:pt x="53" y="87"/>
                      <a:pt x="53" y="87"/>
                    </a:cubicBezTo>
                    <a:cubicBezTo>
                      <a:pt x="53" y="86"/>
                      <a:pt x="53" y="86"/>
                      <a:pt x="54" y="86"/>
                    </a:cubicBezTo>
                    <a:close/>
                    <a:moveTo>
                      <a:pt x="53" y="82"/>
                    </a:moveTo>
                    <a:cubicBezTo>
                      <a:pt x="53" y="82"/>
                      <a:pt x="53" y="83"/>
                      <a:pt x="53" y="83"/>
                    </a:cubicBezTo>
                    <a:cubicBezTo>
                      <a:pt x="53" y="83"/>
                      <a:pt x="53" y="83"/>
                      <a:pt x="53" y="82"/>
                    </a:cubicBezTo>
                    <a:close/>
                    <a:moveTo>
                      <a:pt x="51" y="82"/>
                    </a:moveTo>
                    <a:cubicBezTo>
                      <a:pt x="51" y="81"/>
                      <a:pt x="51" y="81"/>
                      <a:pt x="51" y="81"/>
                    </a:cubicBezTo>
                    <a:cubicBezTo>
                      <a:pt x="52" y="81"/>
                      <a:pt x="52" y="81"/>
                      <a:pt x="52" y="81"/>
                    </a:cubicBezTo>
                    <a:cubicBezTo>
                      <a:pt x="52" y="81"/>
                      <a:pt x="51" y="81"/>
                      <a:pt x="51" y="82"/>
                    </a:cubicBezTo>
                    <a:close/>
                    <a:moveTo>
                      <a:pt x="52" y="84"/>
                    </a:moveTo>
                    <a:cubicBezTo>
                      <a:pt x="52" y="84"/>
                      <a:pt x="52" y="85"/>
                      <a:pt x="52" y="85"/>
                    </a:cubicBezTo>
                    <a:cubicBezTo>
                      <a:pt x="52" y="85"/>
                      <a:pt x="52" y="84"/>
                      <a:pt x="52" y="84"/>
                    </a:cubicBezTo>
                    <a:close/>
                    <a:moveTo>
                      <a:pt x="52" y="90"/>
                    </a:moveTo>
                    <a:cubicBezTo>
                      <a:pt x="52" y="89"/>
                      <a:pt x="52" y="89"/>
                      <a:pt x="52" y="89"/>
                    </a:cubicBezTo>
                    <a:cubicBezTo>
                      <a:pt x="52" y="89"/>
                      <a:pt x="52" y="89"/>
                      <a:pt x="53" y="89"/>
                    </a:cubicBezTo>
                    <a:cubicBezTo>
                      <a:pt x="53" y="90"/>
                      <a:pt x="53" y="90"/>
                      <a:pt x="53" y="91"/>
                    </a:cubicBezTo>
                    <a:cubicBezTo>
                      <a:pt x="52" y="91"/>
                      <a:pt x="52" y="90"/>
                      <a:pt x="52" y="90"/>
                    </a:cubicBezTo>
                    <a:cubicBezTo>
                      <a:pt x="52" y="90"/>
                      <a:pt x="52" y="90"/>
                      <a:pt x="52" y="91"/>
                    </a:cubicBezTo>
                    <a:cubicBezTo>
                      <a:pt x="52" y="91"/>
                      <a:pt x="51" y="90"/>
                      <a:pt x="51" y="90"/>
                    </a:cubicBezTo>
                    <a:cubicBezTo>
                      <a:pt x="52" y="90"/>
                      <a:pt x="52" y="90"/>
                      <a:pt x="52" y="90"/>
                    </a:cubicBezTo>
                    <a:close/>
                    <a:moveTo>
                      <a:pt x="52" y="81"/>
                    </a:moveTo>
                    <a:cubicBezTo>
                      <a:pt x="53" y="81"/>
                      <a:pt x="52" y="82"/>
                      <a:pt x="53" y="83"/>
                    </a:cubicBezTo>
                    <a:cubicBezTo>
                      <a:pt x="53" y="83"/>
                      <a:pt x="52" y="83"/>
                      <a:pt x="52" y="83"/>
                    </a:cubicBezTo>
                    <a:cubicBezTo>
                      <a:pt x="52" y="82"/>
                      <a:pt x="53" y="82"/>
                      <a:pt x="52" y="81"/>
                    </a:cubicBezTo>
                    <a:close/>
                    <a:moveTo>
                      <a:pt x="51" y="73"/>
                    </a:moveTo>
                    <a:cubicBezTo>
                      <a:pt x="51" y="73"/>
                      <a:pt x="51" y="73"/>
                      <a:pt x="50" y="74"/>
                    </a:cubicBezTo>
                    <a:cubicBezTo>
                      <a:pt x="50" y="74"/>
                      <a:pt x="50" y="74"/>
                      <a:pt x="50" y="74"/>
                    </a:cubicBezTo>
                    <a:cubicBezTo>
                      <a:pt x="50" y="73"/>
                      <a:pt x="51" y="73"/>
                      <a:pt x="51" y="73"/>
                    </a:cubicBezTo>
                    <a:close/>
                    <a:moveTo>
                      <a:pt x="51" y="77"/>
                    </a:moveTo>
                    <a:cubicBezTo>
                      <a:pt x="51" y="77"/>
                      <a:pt x="51" y="78"/>
                      <a:pt x="51" y="78"/>
                    </a:cubicBezTo>
                    <a:cubicBezTo>
                      <a:pt x="50" y="78"/>
                      <a:pt x="50" y="77"/>
                      <a:pt x="50" y="78"/>
                    </a:cubicBezTo>
                    <a:cubicBezTo>
                      <a:pt x="50" y="77"/>
                      <a:pt x="50" y="77"/>
                      <a:pt x="51" y="77"/>
                    </a:cubicBezTo>
                    <a:close/>
                    <a:moveTo>
                      <a:pt x="51" y="92"/>
                    </a:moveTo>
                    <a:cubicBezTo>
                      <a:pt x="52" y="92"/>
                      <a:pt x="52" y="91"/>
                      <a:pt x="52" y="91"/>
                    </a:cubicBezTo>
                    <a:cubicBezTo>
                      <a:pt x="52" y="91"/>
                      <a:pt x="52" y="91"/>
                      <a:pt x="52" y="91"/>
                    </a:cubicBezTo>
                    <a:cubicBezTo>
                      <a:pt x="52" y="91"/>
                      <a:pt x="53" y="91"/>
                      <a:pt x="53" y="92"/>
                    </a:cubicBezTo>
                    <a:cubicBezTo>
                      <a:pt x="53" y="92"/>
                      <a:pt x="53" y="92"/>
                      <a:pt x="53" y="92"/>
                    </a:cubicBezTo>
                    <a:cubicBezTo>
                      <a:pt x="53" y="93"/>
                      <a:pt x="53" y="93"/>
                      <a:pt x="54" y="93"/>
                    </a:cubicBezTo>
                    <a:cubicBezTo>
                      <a:pt x="54" y="93"/>
                      <a:pt x="53" y="93"/>
                      <a:pt x="53" y="94"/>
                    </a:cubicBezTo>
                    <a:cubicBezTo>
                      <a:pt x="53" y="94"/>
                      <a:pt x="53" y="94"/>
                      <a:pt x="53" y="94"/>
                    </a:cubicBezTo>
                    <a:cubicBezTo>
                      <a:pt x="54" y="94"/>
                      <a:pt x="54" y="94"/>
                      <a:pt x="54" y="94"/>
                    </a:cubicBezTo>
                    <a:cubicBezTo>
                      <a:pt x="54" y="94"/>
                      <a:pt x="56" y="94"/>
                      <a:pt x="55" y="96"/>
                    </a:cubicBezTo>
                    <a:cubicBezTo>
                      <a:pt x="54" y="95"/>
                      <a:pt x="50" y="94"/>
                      <a:pt x="51" y="92"/>
                    </a:cubicBezTo>
                    <a:close/>
                    <a:moveTo>
                      <a:pt x="55" y="92"/>
                    </a:moveTo>
                    <a:cubicBezTo>
                      <a:pt x="55" y="93"/>
                      <a:pt x="55" y="92"/>
                      <a:pt x="55" y="92"/>
                    </a:cubicBezTo>
                    <a:cubicBezTo>
                      <a:pt x="55" y="92"/>
                      <a:pt x="55" y="92"/>
                      <a:pt x="55" y="92"/>
                    </a:cubicBezTo>
                    <a:cubicBezTo>
                      <a:pt x="55" y="92"/>
                      <a:pt x="55" y="92"/>
                      <a:pt x="55" y="92"/>
                    </a:cubicBezTo>
                    <a:close/>
                    <a:moveTo>
                      <a:pt x="55" y="91"/>
                    </a:moveTo>
                    <a:cubicBezTo>
                      <a:pt x="54" y="92"/>
                      <a:pt x="54" y="92"/>
                      <a:pt x="54" y="91"/>
                    </a:cubicBezTo>
                    <a:cubicBezTo>
                      <a:pt x="55" y="91"/>
                      <a:pt x="55" y="91"/>
                      <a:pt x="55" y="91"/>
                    </a:cubicBezTo>
                    <a:close/>
                    <a:moveTo>
                      <a:pt x="55" y="93"/>
                    </a:moveTo>
                    <a:cubicBezTo>
                      <a:pt x="54" y="93"/>
                      <a:pt x="54" y="93"/>
                      <a:pt x="54" y="93"/>
                    </a:cubicBezTo>
                    <a:cubicBezTo>
                      <a:pt x="54" y="93"/>
                      <a:pt x="55" y="93"/>
                      <a:pt x="55" y="93"/>
                    </a:cubicBezTo>
                    <a:close/>
                    <a:moveTo>
                      <a:pt x="55" y="91"/>
                    </a:moveTo>
                    <a:cubicBezTo>
                      <a:pt x="54" y="90"/>
                      <a:pt x="54" y="89"/>
                      <a:pt x="53" y="89"/>
                    </a:cubicBezTo>
                    <a:cubicBezTo>
                      <a:pt x="53" y="89"/>
                      <a:pt x="53" y="89"/>
                      <a:pt x="53" y="89"/>
                    </a:cubicBezTo>
                    <a:cubicBezTo>
                      <a:pt x="53" y="88"/>
                      <a:pt x="53" y="88"/>
                      <a:pt x="52" y="88"/>
                    </a:cubicBezTo>
                    <a:cubicBezTo>
                      <a:pt x="52" y="87"/>
                      <a:pt x="53" y="87"/>
                      <a:pt x="53" y="87"/>
                    </a:cubicBezTo>
                    <a:cubicBezTo>
                      <a:pt x="53" y="87"/>
                      <a:pt x="53" y="88"/>
                      <a:pt x="53" y="88"/>
                    </a:cubicBezTo>
                    <a:cubicBezTo>
                      <a:pt x="54" y="88"/>
                      <a:pt x="54" y="87"/>
                      <a:pt x="54" y="87"/>
                    </a:cubicBezTo>
                    <a:cubicBezTo>
                      <a:pt x="54" y="87"/>
                      <a:pt x="55" y="88"/>
                      <a:pt x="55" y="88"/>
                    </a:cubicBezTo>
                    <a:cubicBezTo>
                      <a:pt x="55" y="89"/>
                      <a:pt x="55" y="89"/>
                      <a:pt x="55" y="89"/>
                    </a:cubicBezTo>
                    <a:cubicBezTo>
                      <a:pt x="55" y="90"/>
                      <a:pt x="56" y="90"/>
                      <a:pt x="56" y="90"/>
                    </a:cubicBezTo>
                    <a:cubicBezTo>
                      <a:pt x="56" y="91"/>
                      <a:pt x="56" y="91"/>
                      <a:pt x="55" y="91"/>
                    </a:cubicBezTo>
                    <a:close/>
                    <a:moveTo>
                      <a:pt x="58" y="92"/>
                    </a:moveTo>
                    <a:cubicBezTo>
                      <a:pt x="57" y="92"/>
                      <a:pt x="57" y="92"/>
                      <a:pt x="56" y="92"/>
                    </a:cubicBezTo>
                    <a:cubicBezTo>
                      <a:pt x="56" y="90"/>
                      <a:pt x="58" y="91"/>
                      <a:pt x="58" y="92"/>
                    </a:cubicBezTo>
                    <a:close/>
                    <a:moveTo>
                      <a:pt x="56" y="71"/>
                    </a:moveTo>
                    <a:cubicBezTo>
                      <a:pt x="56" y="72"/>
                      <a:pt x="56" y="72"/>
                      <a:pt x="56" y="72"/>
                    </a:cubicBezTo>
                    <a:cubicBezTo>
                      <a:pt x="56" y="71"/>
                      <a:pt x="56" y="71"/>
                      <a:pt x="56" y="71"/>
                    </a:cubicBezTo>
                    <a:close/>
                    <a:moveTo>
                      <a:pt x="54" y="65"/>
                    </a:moveTo>
                    <a:cubicBezTo>
                      <a:pt x="54" y="64"/>
                      <a:pt x="54" y="64"/>
                      <a:pt x="54" y="64"/>
                    </a:cubicBezTo>
                    <a:cubicBezTo>
                      <a:pt x="54" y="64"/>
                      <a:pt x="54" y="65"/>
                      <a:pt x="54" y="65"/>
                    </a:cubicBezTo>
                    <a:close/>
                    <a:moveTo>
                      <a:pt x="54" y="64"/>
                    </a:moveTo>
                    <a:cubicBezTo>
                      <a:pt x="54" y="64"/>
                      <a:pt x="54" y="64"/>
                      <a:pt x="54" y="64"/>
                    </a:cubicBezTo>
                    <a:cubicBezTo>
                      <a:pt x="55" y="64"/>
                      <a:pt x="55" y="64"/>
                      <a:pt x="55" y="64"/>
                    </a:cubicBezTo>
                    <a:cubicBezTo>
                      <a:pt x="55" y="64"/>
                      <a:pt x="55" y="64"/>
                      <a:pt x="54" y="64"/>
                    </a:cubicBezTo>
                    <a:close/>
                    <a:moveTo>
                      <a:pt x="44" y="56"/>
                    </a:moveTo>
                    <a:cubicBezTo>
                      <a:pt x="44" y="56"/>
                      <a:pt x="43" y="56"/>
                      <a:pt x="43" y="55"/>
                    </a:cubicBezTo>
                    <a:cubicBezTo>
                      <a:pt x="44" y="55"/>
                      <a:pt x="44" y="55"/>
                      <a:pt x="44" y="55"/>
                    </a:cubicBezTo>
                    <a:cubicBezTo>
                      <a:pt x="44" y="56"/>
                      <a:pt x="44" y="56"/>
                      <a:pt x="44" y="56"/>
                    </a:cubicBezTo>
                    <a:close/>
                    <a:moveTo>
                      <a:pt x="42" y="78"/>
                    </a:moveTo>
                    <a:cubicBezTo>
                      <a:pt x="42" y="78"/>
                      <a:pt x="42" y="78"/>
                      <a:pt x="41" y="79"/>
                    </a:cubicBezTo>
                    <a:cubicBezTo>
                      <a:pt x="41" y="79"/>
                      <a:pt x="41" y="78"/>
                      <a:pt x="41" y="78"/>
                    </a:cubicBezTo>
                    <a:cubicBezTo>
                      <a:pt x="41" y="78"/>
                      <a:pt x="41" y="77"/>
                      <a:pt x="42" y="78"/>
                    </a:cubicBezTo>
                    <a:close/>
                    <a:moveTo>
                      <a:pt x="40" y="79"/>
                    </a:moveTo>
                    <a:cubicBezTo>
                      <a:pt x="41" y="79"/>
                      <a:pt x="41" y="80"/>
                      <a:pt x="41" y="80"/>
                    </a:cubicBezTo>
                    <a:cubicBezTo>
                      <a:pt x="40" y="80"/>
                      <a:pt x="40" y="80"/>
                      <a:pt x="40" y="79"/>
                    </a:cubicBezTo>
                    <a:close/>
                    <a:moveTo>
                      <a:pt x="41" y="86"/>
                    </a:moveTo>
                    <a:cubicBezTo>
                      <a:pt x="42" y="86"/>
                      <a:pt x="42" y="86"/>
                      <a:pt x="42" y="87"/>
                    </a:cubicBezTo>
                    <a:cubicBezTo>
                      <a:pt x="41" y="87"/>
                      <a:pt x="41" y="86"/>
                      <a:pt x="41" y="86"/>
                    </a:cubicBezTo>
                    <a:close/>
                    <a:moveTo>
                      <a:pt x="42" y="85"/>
                    </a:moveTo>
                    <a:cubicBezTo>
                      <a:pt x="42" y="84"/>
                      <a:pt x="42" y="83"/>
                      <a:pt x="43" y="84"/>
                    </a:cubicBezTo>
                    <a:cubicBezTo>
                      <a:pt x="43" y="84"/>
                      <a:pt x="43" y="85"/>
                      <a:pt x="42" y="85"/>
                    </a:cubicBezTo>
                    <a:close/>
                    <a:moveTo>
                      <a:pt x="62" y="88"/>
                    </a:moveTo>
                    <a:cubicBezTo>
                      <a:pt x="61" y="88"/>
                      <a:pt x="61" y="88"/>
                      <a:pt x="61" y="88"/>
                    </a:cubicBezTo>
                    <a:cubicBezTo>
                      <a:pt x="61" y="88"/>
                      <a:pt x="62" y="88"/>
                      <a:pt x="62" y="88"/>
                    </a:cubicBezTo>
                    <a:cubicBezTo>
                      <a:pt x="62" y="88"/>
                      <a:pt x="61" y="88"/>
                      <a:pt x="62" y="88"/>
                    </a:cubicBezTo>
                    <a:close/>
                    <a:moveTo>
                      <a:pt x="59" y="72"/>
                    </a:moveTo>
                    <a:cubicBezTo>
                      <a:pt x="60" y="72"/>
                      <a:pt x="61" y="72"/>
                      <a:pt x="62" y="72"/>
                    </a:cubicBezTo>
                    <a:cubicBezTo>
                      <a:pt x="62" y="73"/>
                      <a:pt x="61" y="74"/>
                      <a:pt x="59" y="74"/>
                    </a:cubicBezTo>
                    <a:cubicBezTo>
                      <a:pt x="59" y="73"/>
                      <a:pt x="59" y="73"/>
                      <a:pt x="59" y="72"/>
                    </a:cubicBezTo>
                    <a:close/>
                    <a:moveTo>
                      <a:pt x="66" y="74"/>
                    </a:moveTo>
                    <a:cubicBezTo>
                      <a:pt x="66" y="74"/>
                      <a:pt x="66" y="74"/>
                      <a:pt x="66" y="74"/>
                    </a:cubicBezTo>
                    <a:cubicBezTo>
                      <a:pt x="66" y="74"/>
                      <a:pt x="66" y="75"/>
                      <a:pt x="66" y="75"/>
                    </a:cubicBezTo>
                    <a:cubicBezTo>
                      <a:pt x="66" y="75"/>
                      <a:pt x="66" y="75"/>
                      <a:pt x="66" y="75"/>
                    </a:cubicBezTo>
                    <a:cubicBezTo>
                      <a:pt x="66" y="75"/>
                      <a:pt x="66" y="74"/>
                      <a:pt x="66" y="74"/>
                    </a:cubicBezTo>
                    <a:close/>
                    <a:moveTo>
                      <a:pt x="69" y="62"/>
                    </a:moveTo>
                    <a:cubicBezTo>
                      <a:pt x="70" y="62"/>
                      <a:pt x="71" y="63"/>
                      <a:pt x="71" y="63"/>
                    </a:cubicBezTo>
                    <a:cubicBezTo>
                      <a:pt x="71" y="63"/>
                      <a:pt x="70" y="62"/>
                      <a:pt x="69" y="62"/>
                    </a:cubicBezTo>
                    <a:close/>
                    <a:moveTo>
                      <a:pt x="71" y="66"/>
                    </a:moveTo>
                    <a:cubicBezTo>
                      <a:pt x="71" y="66"/>
                      <a:pt x="71" y="66"/>
                      <a:pt x="70" y="66"/>
                    </a:cubicBezTo>
                    <a:cubicBezTo>
                      <a:pt x="70" y="66"/>
                      <a:pt x="70" y="66"/>
                      <a:pt x="70" y="66"/>
                    </a:cubicBezTo>
                    <a:cubicBezTo>
                      <a:pt x="71" y="65"/>
                      <a:pt x="71" y="66"/>
                      <a:pt x="71" y="66"/>
                    </a:cubicBezTo>
                    <a:close/>
                    <a:moveTo>
                      <a:pt x="72" y="66"/>
                    </a:moveTo>
                    <a:cubicBezTo>
                      <a:pt x="72" y="66"/>
                      <a:pt x="72" y="66"/>
                      <a:pt x="72" y="67"/>
                    </a:cubicBezTo>
                    <a:cubicBezTo>
                      <a:pt x="72" y="67"/>
                      <a:pt x="72" y="66"/>
                      <a:pt x="72" y="66"/>
                    </a:cubicBezTo>
                    <a:close/>
                    <a:moveTo>
                      <a:pt x="75" y="63"/>
                    </a:moveTo>
                    <a:cubicBezTo>
                      <a:pt x="75" y="63"/>
                      <a:pt x="76" y="63"/>
                      <a:pt x="76" y="64"/>
                    </a:cubicBezTo>
                    <a:cubicBezTo>
                      <a:pt x="75" y="64"/>
                      <a:pt x="75" y="63"/>
                      <a:pt x="75" y="63"/>
                    </a:cubicBezTo>
                    <a:close/>
                    <a:moveTo>
                      <a:pt x="76" y="67"/>
                    </a:moveTo>
                    <a:cubicBezTo>
                      <a:pt x="76" y="67"/>
                      <a:pt x="76" y="67"/>
                      <a:pt x="76" y="66"/>
                    </a:cubicBezTo>
                    <a:cubicBezTo>
                      <a:pt x="76" y="66"/>
                      <a:pt x="76" y="67"/>
                      <a:pt x="76" y="67"/>
                    </a:cubicBezTo>
                    <a:close/>
                    <a:moveTo>
                      <a:pt x="75" y="68"/>
                    </a:moveTo>
                    <a:cubicBezTo>
                      <a:pt x="75" y="69"/>
                      <a:pt x="76" y="68"/>
                      <a:pt x="76" y="69"/>
                    </a:cubicBezTo>
                    <a:cubicBezTo>
                      <a:pt x="76" y="68"/>
                      <a:pt x="76" y="68"/>
                      <a:pt x="76" y="68"/>
                    </a:cubicBezTo>
                    <a:cubicBezTo>
                      <a:pt x="77" y="68"/>
                      <a:pt x="77" y="69"/>
                      <a:pt x="78" y="68"/>
                    </a:cubicBezTo>
                    <a:cubicBezTo>
                      <a:pt x="78" y="68"/>
                      <a:pt x="78" y="68"/>
                      <a:pt x="78" y="68"/>
                    </a:cubicBezTo>
                    <a:cubicBezTo>
                      <a:pt x="78" y="69"/>
                      <a:pt x="78" y="69"/>
                      <a:pt x="79" y="69"/>
                    </a:cubicBezTo>
                    <a:cubicBezTo>
                      <a:pt x="79" y="69"/>
                      <a:pt x="78" y="69"/>
                      <a:pt x="79" y="69"/>
                    </a:cubicBezTo>
                    <a:cubicBezTo>
                      <a:pt x="79" y="69"/>
                      <a:pt x="79" y="69"/>
                      <a:pt x="79" y="70"/>
                    </a:cubicBezTo>
                    <a:cubicBezTo>
                      <a:pt x="79" y="70"/>
                      <a:pt x="77" y="70"/>
                      <a:pt x="77" y="69"/>
                    </a:cubicBezTo>
                    <a:cubicBezTo>
                      <a:pt x="77" y="69"/>
                      <a:pt x="77" y="70"/>
                      <a:pt x="77" y="70"/>
                    </a:cubicBezTo>
                    <a:cubicBezTo>
                      <a:pt x="77" y="70"/>
                      <a:pt x="77" y="70"/>
                      <a:pt x="77" y="70"/>
                    </a:cubicBezTo>
                    <a:cubicBezTo>
                      <a:pt x="77" y="71"/>
                      <a:pt x="76" y="70"/>
                      <a:pt x="76" y="70"/>
                    </a:cubicBezTo>
                    <a:cubicBezTo>
                      <a:pt x="76" y="70"/>
                      <a:pt x="76" y="70"/>
                      <a:pt x="76" y="70"/>
                    </a:cubicBezTo>
                    <a:cubicBezTo>
                      <a:pt x="75" y="69"/>
                      <a:pt x="75" y="69"/>
                      <a:pt x="75" y="69"/>
                    </a:cubicBezTo>
                    <a:cubicBezTo>
                      <a:pt x="75" y="69"/>
                      <a:pt x="75" y="68"/>
                      <a:pt x="75" y="68"/>
                    </a:cubicBezTo>
                    <a:cubicBezTo>
                      <a:pt x="75" y="68"/>
                      <a:pt x="74" y="68"/>
                      <a:pt x="74" y="67"/>
                    </a:cubicBezTo>
                    <a:cubicBezTo>
                      <a:pt x="75" y="67"/>
                      <a:pt x="75" y="68"/>
                      <a:pt x="75" y="68"/>
                    </a:cubicBezTo>
                    <a:close/>
                    <a:moveTo>
                      <a:pt x="77" y="63"/>
                    </a:moveTo>
                    <a:cubicBezTo>
                      <a:pt x="77" y="64"/>
                      <a:pt x="77" y="64"/>
                      <a:pt x="77" y="64"/>
                    </a:cubicBezTo>
                    <a:cubicBezTo>
                      <a:pt x="77" y="64"/>
                      <a:pt x="77" y="64"/>
                      <a:pt x="77" y="63"/>
                    </a:cubicBezTo>
                    <a:close/>
                    <a:moveTo>
                      <a:pt x="74" y="69"/>
                    </a:moveTo>
                    <a:cubicBezTo>
                      <a:pt x="74" y="69"/>
                      <a:pt x="74" y="69"/>
                      <a:pt x="74" y="69"/>
                    </a:cubicBezTo>
                    <a:cubicBezTo>
                      <a:pt x="74" y="68"/>
                      <a:pt x="74" y="68"/>
                      <a:pt x="74" y="69"/>
                    </a:cubicBezTo>
                    <a:close/>
                    <a:moveTo>
                      <a:pt x="73" y="63"/>
                    </a:moveTo>
                    <a:cubicBezTo>
                      <a:pt x="74" y="63"/>
                      <a:pt x="75" y="63"/>
                      <a:pt x="75" y="64"/>
                    </a:cubicBezTo>
                    <a:cubicBezTo>
                      <a:pt x="74" y="64"/>
                      <a:pt x="73" y="64"/>
                      <a:pt x="73" y="63"/>
                    </a:cubicBezTo>
                    <a:close/>
                    <a:moveTo>
                      <a:pt x="74" y="67"/>
                    </a:moveTo>
                    <a:cubicBezTo>
                      <a:pt x="73" y="67"/>
                      <a:pt x="73" y="67"/>
                      <a:pt x="73" y="66"/>
                    </a:cubicBezTo>
                    <a:cubicBezTo>
                      <a:pt x="74" y="66"/>
                      <a:pt x="74" y="67"/>
                      <a:pt x="74" y="67"/>
                    </a:cubicBezTo>
                    <a:close/>
                    <a:moveTo>
                      <a:pt x="73" y="63"/>
                    </a:moveTo>
                    <a:cubicBezTo>
                      <a:pt x="73" y="63"/>
                      <a:pt x="73" y="63"/>
                      <a:pt x="73" y="62"/>
                    </a:cubicBezTo>
                    <a:cubicBezTo>
                      <a:pt x="73" y="62"/>
                      <a:pt x="73" y="62"/>
                      <a:pt x="73" y="62"/>
                    </a:cubicBezTo>
                    <a:cubicBezTo>
                      <a:pt x="73" y="63"/>
                      <a:pt x="73" y="63"/>
                      <a:pt x="73" y="63"/>
                    </a:cubicBezTo>
                    <a:close/>
                    <a:moveTo>
                      <a:pt x="81" y="62"/>
                    </a:moveTo>
                    <a:cubicBezTo>
                      <a:pt x="81" y="62"/>
                      <a:pt x="81" y="63"/>
                      <a:pt x="82" y="63"/>
                    </a:cubicBezTo>
                    <a:cubicBezTo>
                      <a:pt x="81" y="63"/>
                      <a:pt x="81" y="63"/>
                      <a:pt x="81" y="62"/>
                    </a:cubicBezTo>
                    <a:close/>
                    <a:moveTo>
                      <a:pt x="82" y="68"/>
                    </a:moveTo>
                    <a:cubicBezTo>
                      <a:pt x="81" y="68"/>
                      <a:pt x="81" y="68"/>
                      <a:pt x="81" y="67"/>
                    </a:cubicBezTo>
                    <a:cubicBezTo>
                      <a:pt x="81" y="67"/>
                      <a:pt x="82" y="68"/>
                      <a:pt x="82" y="68"/>
                    </a:cubicBezTo>
                    <a:close/>
                    <a:moveTo>
                      <a:pt x="82" y="71"/>
                    </a:moveTo>
                    <a:cubicBezTo>
                      <a:pt x="82" y="71"/>
                      <a:pt x="82" y="71"/>
                      <a:pt x="82" y="72"/>
                    </a:cubicBezTo>
                    <a:cubicBezTo>
                      <a:pt x="82" y="72"/>
                      <a:pt x="82" y="72"/>
                      <a:pt x="82" y="72"/>
                    </a:cubicBezTo>
                    <a:cubicBezTo>
                      <a:pt x="81" y="72"/>
                      <a:pt x="81" y="71"/>
                      <a:pt x="81" y="71"/>
                    </a:cubicBezTo>
                    <a:cubicBezTo>
                      <a:pt x="81" y="71"/>
                      <a:pt x="81" y="72"/>
                      <a:pt x="81" y="72"/>
                    </a:cubicBezTo>
                    <a:cubicBezTo>
                      <a:pt x="81" y="71"/>
                      <a:pt x="81" y="71"/>
                      <a:pt x="81" y="71"/>
                    </a:cubicBezTo>
                    <a:cubicBezTo>
                      <a:pt x="81" y="71"/>
                      <a:pt x="81" y="71"/>
                      <a:pt x="82" y="71"/>
                    </a:cubicBezTo>
                    <a:close/>
                    <a:moveTo>
                      <a:pt x="84" y="73"/>
                    </a:moveTo>
                    <a:cubicBezTo>
                      <a:pt x="84" y="73"/>
                      <a:pt x="85" y="74"/>
                      <a:pt x="85" y="74"/>
                    </a:cubicBezTo>
                    <a:cubicBezTo>
                      <a:pt x="84" y="74"/>
                      <a:pt x="84" y="74"/>
                      <a:pt x="84" y="73"/>
                    </a:cubicBezTo>
                    <a:close/>
                    <a:moveTo>
                      <a:pt x="84" y="61"/>
                    </a:moveTo>
                    <a:cubicBezTo>
                      <a:pt x="85" y="61"/>
                      <a:pt x="86" y="61"/>
                      <a:pt x="85" y="62"/>
                    </a:cubicBezTo>
                    <a:cubicBezTo>
                      <a:pt x="85" y="61"/>
                      <a:pt x="84" y="61"/>
                      <a:pt x="84" y="61"/>
                    </a:cubicBezTo>
                    <a:close/>
                    <a:moveTo>
                      <a:pt x="82" y="62"/>
                    </a:moveTo>
                    <a:cubicBezTo>
                      <a:pt x="83" y="62"/>
                      <a:pt x="84" y="63"/>
                      <a:pt x="84" y="64"/>
                    </a:cubicBezTo>
                    <a:cubicBezTo>
                      <a:pt x="83" y="64"/>
                      <a:pt x="82" y="63"/>
                      <a:pt x="82" y="62"/>
                    </a:cubicBezTo>
                    <a:close/>
                    <a:moveTo>
                      <a:pt x="82" y="72"/>
                    </a:moveTo>
                    <a:cubicBezTo>
                      <a:pt x="82" y="72"/>
                      <a:pt x="82" y="72"/>
                      <a:pt x="82" y="72"/>
                    </a:cubicBezTo>
                    <a:cubicBezTo>
                      <a:pt x="82" y="72"/>
                      <a:pt x="83" y="72"/>
                      <a:pt x="83" y="73"/>
                    </a:cubicBezTo>
                    <a:cubicBezTo>
                      <a:pt x="82" y="73"/>
                      <a:pt x="82" y="72"/>
                      <a:pt x="82" y="72"/>
                    </a:cubicBezTo>
                    <a:cubicBezTo>
                      <a:pt x="82" y="72"/>
                      <a:pt x="82" y="72"/>
                      <a:pt x="82" y="72"/>
                    </a:cubicBezTo>
                    <a:close/>
                    <a:moveTo>
                      <a:pt x="81" y="73"/>
                    </a:moveTo>
                    <a:cubicBezTo>
                      <a:pt x="81" y="74"/>
                      <a:pt x="83" y="74"/>
                      <a:pt x="83" y="75"/>
                    </a:cubicBezTo>
                    <a:cubicBezTo>
                      <a:pt x="84" y="75"/>
                      <a:pt x="84" y="77"/>
                      <a:pt x="84" y="78"/>
                    </a:cubicBezTo>
                    <a:cubicBezTo>
                      <a:pt x="85" y="77"/>
                      <a:pt x="85" y="77"/>
                      <a:pt x="85" y="78"/>
                    </a:cubicBezTo>
                    <a:cubicBezTo>
                      <a:pt x="85" y="78"/>
                      <a:pt x="85" y="78"/>
                      <a:pt x="85" y="78"/>
                    </a:cubicBezTo>
                    <a:cubicBezTo>
                      <a:pt x="85" y="78"/>
                      <a:pt x="85" y="78"/>
                      <a:pt x="85" y="78"/>
                    </a:cubicBezTo>
                    <a:cubicBezTo>
                      <a:pt x="84" y="78"/>
                      <a:pt x="84" y="79"/>
                      <a:pt x="85" y="79"/>
                    </a:cubicBezTo>
                    <a:cubicBezTo>
                      <a:pt x="85" y="79"/>
                      <a:pt x="85" y="79"/>
                      <a:pt x="86" y="79"/>
                    </a:cubicBezTo>
                    <a:cubicBezTo>
                      <a:pt x="86" y="80"/>
                      <a:pt x="85" y="80"/>
                      <a:pt x="85" y="80"/>
                    </a:cubicBezTo>
                    <a:cubicBezTo>
                      <a:pt x="85" y="81"/>
                      <a:pt x="85" y="81"/>
                      <a:pt x="85" y="81"/>
                    </a:cubicBezTo>
                    <a:cubicBezTo>
                      <a:pt x="85" y="81"/>
                      <a:pt x="85" y="81"/>
                      <a:pt x="85" y="81"/>
                    </a:cubicBezTo>
                    <a:cubicBezTo>
                      <a:pt x="85" y="81"/>
                      <a:pt x="85" y="81"/>
                      <a:pt x="85" y="81"/>
                    </a:cubicBezTo>
                    <a:cubicBezTo>
                      <a:pt x="85" y="81"/>
                      <a:pt x="85" y="81"/>
                      <a:pt x="85" y="80"/>
                    </a:cubicBezTo>
                    <a:cubicBezTo>
                      <a:pt x="85" y="80"/>
                      <a:pt x="85" y="80"/>
                      <a:pt x="85" y="80"/>
                    </a:cubicBezTo>
                    <a:cubicBezTo>
                      <a:pt x="85" y="80"/>
                      <a:pt x="85" y="80"/>
                      <a:pt x="85" y="80"/>
                    </a:cubicBezTo>
                    <a:cubicBezTo>
                      <a:pt x="84" y="80"/>
                      <a:pt x="84" y="80"/>
                      <a:pt x="85" y="82"/>
                    </a:cubicBezTo>
                    <a:cubicBezTo>
                      <a:pt x="84" y="81"/>
                      <a:pt x="83" y="81"/>
                      <a:pt x="83" y="81"/>
                    </a:cubicBezTo>
                    <a:cubicBezTo>
                      <a:pt x="83" y="81"/>
                      <a:pt x="83" y="81"/>
                      <a:pt x="83" y="81"/>
                    </a:cubicBezTo>
                    <a:cubicBezTo>
                      <a:pt x="84" y="81"/>
                      <a:pt x="84" y="82"/>
                      <a:pt x="85" y="82"/>
                    </a:cubicBezTo>
                    <a:cubicBezTo>
                      <a:pt x="85" y="82"/>
                      <a:pt x="85" y="82"/>
                      <a:pt x="85" y="81"/>
                    </a:cubicBezTo>
                    <a:cubicBezTo>
                      <a:pt x="87" y="82"/>
                      <a:pt x="87" y="84"/>
                      <a:pt x="86" y="85"/>
                    </a:cubicBezTo>
                    <a:cubicBezTo>
                      <a:pt x="85" y="85"/>
                      <a:pt x="84" y="84"/>
                      <a:pt x="83" y="84"/>
                    </a:cubicBezTo>
                    <a:cubicBezTo>
                      <a:pt x="83" y="85"/>
                      <a:pt x="84" y="85"/>
                      <a:pt x="83" y="86"/>
                    </a:cubicBezTo>
                    <a:cubicBezTo>
                      <a:pt x="83" y="86"/>
                      <a:pt x="84" y="86"/>
                      <a:pt x="84" y="86"/>
                    </a:cubicBezTo>
                    <a:cubicBezTo>
                      <a:pt x="84" y="87"/>
                      <a:pt x="84" y="87"/>
                      <a:pt x="83" y="87"/>
                    </a:cubicBezTo>
                    <a:cubicBezTo>
                      <a:pt x="83" y="87"/>
                      <a:pt x="83" y="86"/>
                      <a:pt x="83" y="86"/>
                    </a:cubicBezTo>
                    <a:cubicBezTo>
                      <a:pt x="82" y="87"/>
                      <a:pt x="83" y="87"/>
                      <a:pt x="83" y="87"/>
                    </a:cubicBezTo>
                    <a:cubicBezTo>
                      <a:pt x="83" y="88"/>
                      <a:pt x="82" y="89"/>
                      <a:pt x="82" y="90"/>
                    </a:cubicBezTo>
                    <a:cubicBezTo>
                      <a:pt x="81" y="89"/>
                      <a:pt x="81" y="88"/>
                      <a:pt x="81" y="87"/>
                    </a:cubicBezTo>
                    <a:cubicBezTo>
                      <a:pt x="81" y="87"/>
                      <a:pt x="81" y="87"/>
                      <a:pt x="82" y="87"/>
                    </a:cubicBezTo>
                    <a:cubicBezTo>
                      <a:pt x="82" y="87"/>
                      <a:pt x="82" y="87"/>
                      <a:pt x="82" y="87"/>
                    </a:cubicBezTo>
                    <a:cubicBezTo>
                      <a:pt x="83" y="86"/>
                      <a:pt x="81" y="85"/>
                      <a:pt x="82" y="83"/>
                    </a:cubicBezTo>
                    <a:cubicBezTo>
                      <a:pt x="82" y="81"/>
                      <a:pt x="81" y="81"/>
                      <a:pt x="81" y="79"/>
                    </a:cubicBezTo>
                    <a:cubicBezTo>
                      <a:pt x="82" y="79"/>
                      <a:pt x="82" y="80"/>
                      <a:pt x="83" y="80"/>
                    </a:cubicBezTo>
                    <a:cubicBezTo>
                      <a:pt x="82" y="79"/>
                      <a:pt x="82" y="79"/>
                      <a:pt x="82" y="79"/>
                    </a:cubicBezTo>
                    <a:cubicBezTo>
                      <a:pt x="82" y="78"/>
                      <a:pt x="82" y="78"/>
                      <a:pt x="82" y="77"/>
                    </a:cubicBezTo>
                    <a:cubicBezTo>
                      <a:pt x="82" y="77"/>
                      <a:pt x="82" y="77"/>
                      <a:pt x="83" y="77"/>
                    </a:cubicBezTo>
                    <a:cubicBezTo>
                      <a:pt x="82" y="77"/>
                      <a:pt x="82" y="76"/>
                      <a:pt x="82" y="76"/>
                    </a:cubicBezTo>
                    <a:cubicBezTo>
                      <a:pt x="82" y="76"/>
                      <a:pt x="82" y="76"/>
                      <a:pt x="82" y="76"/>
                    </a:cubicBezTo>
                    <a:cubicBezTo>
                      <a:pt x="82" y="75"/>
                      <a:pt x="81" y="75"/>
                      <a:pt x="80" y="75"/>
                    </a:cubicBezTo>
                    <a:cubicBezTo>
                      <a:pt x="80" y="75"/>
                      <a:pt x="80" y="74"/>
                      <a:pt x="80" y="74"/>
                    </a:cubicBezTo>
                    <a:cubicBezTo>
                      <a:pt x="81" y="74"/>
                      <a:pt x="81" y="74"/>
                      <a:pt x="81" y="74"/>
                    </a:cubicBezTo>
                    <a:cubicBezTo>
                      <a:pt x="81" y="73"/>
                      <a:pt x="81" y="73"/>
                      <a:pt x="81" y="73"/>
                    </a:cubicBezTo>
                    <a:cubicBezTo>
                      <a:pt x="80" y="73"/>
                      <a:pt x="80" y="73"/>
                      <a:pt x="80" y="73"/>
                    </a:cubicBezTo>
                    <a:cubicBezTo>
                      <a:pt x="79" y="73"/>
                      <a:pt x="79" y="73"/>
                      <a:pt x="79" y="72"/>
                    </a:cubicBezTo>
                    <a:cubicBezTo>
                      <a:pt x="79" y="72"/>
                      <a:pt x="80" y="72"/>
                      <a:pt x="80" y="72"/>
                    </a:cubicBezTo>
                    <a:cubicBezTo>
                      <a:pt x="80" y="72"/>
                      <a:pt x="80" y="72"/>
                      <a:pt x="80" y="73"/>
                    </a:cubicBezTo>
                    <a:cubicBezTo>
                      <a:pt x="81" y="73"/>
                      <a:pt x="81" y="73"/>
                      <a:pt x="81" y="73"/>
                    </a:cubicBezTo>
                    <a:close/>
                    <a:moveTo>
                      <a:pt x="87" y="64"/>
                    </a:moveTo>
                    <a:cubicBezTo>
                      <a:pt x="88" y="64"/>
                      <a:pt x="88" y="65"/>
                      <a:pt x="88" y="66"/>
                    </a:cubicBezTo>
                    <a:cubicBezTo>
                      <a:pt x="88" y="66"/>
                      <a:pt x="88" y="66"/>
                      <a:pt x="88" y="66"/>
                    </a:cubicBezTo>
                    <a:cubicBezTo>
                      <a:pt x="87" y="66"/>
                      <a:pt x="87" y="66"/>
                      <a:pt x="87" y="65"/>
                    </a:cubicBezTo>
                    <a:cubicBezTo>
                      <a:pt x="86" y="66"/>
                      <a:pt x="87" y="66"/>
                      <a:pt x="87" y="66"/>
                    </a:cubicBezTo>
                    <a:cubicBezTo>
                      <a:pt x="87" y="66"/>
                      <a:pt x="87" y="66"/>
                      <a:pt x="88" y="66"/>
                    </a:cubicBezTo>
                    <a:cubicBezTo>
                      <a:pt x="88" y="66"/>
                      <a:pt x="88" y="66"/>
                      <a:pt x="88" y="66"/>
                    </a:cubicBezTo>
                    <a:cubicBezTo>
                      <a:pt x="88" y="67"/>
                      <a:pt x="87" y="66"/>
                      <a:pt x="87" y="67"/>
                    </a:cubicBezTo>
                    <a:cubicBezTo>
                      <a:pt x="87" y="66"/>
                      <a:pt x="86" y="66"/>
                      <a:pt x="86" y="65"/>
                    </a:cubicBezTo>
                    <a:cubicBezTo>
                      <a:pt x="87" y="65"/>
                      <a:pt x="86" y="65"/>
                      <a:pt x="87" y="65"/>
                    </a:cubicBezTo>
                    <a:cubicBezTo>
                      <a:pt x="87" y="65"/>
                      <a:pt x="87" y="64"/>
                      <a:pt x="87" y="64"/>
                    </a:cubicBezTo>
                    <a:close/>
                    <a:moveTo>
                      <a:pt x="87" y="76"/>
                    </a:moveTo>
                    <a:cubicBezTo>
                      <a:pt x="88" y="76"/>
                      <a:pt x="88" y="77"/>
                      <a:pt x="88" y="77"/>
                    </a:cubicBezTo>
                    <a:cubicBezTo>
                      <a:pt x="88" y="77"/>
                      <a:pt x="88" y="77"/>
                      <a:pt x="88" y="77"/>
                    </a:cubicBezTo>
                    <a:cubicBezTo>
                      <a:pt x="88" y="77"/>
                      <a:pt x="88" y="77"/>
                      <a:pt x="88" y="78"/>
                    </a:cubicBezTo>
                    <a:cubicBezTo>
                      <a:pt x="88" y="78"/>
                      <a:pt x="88" y="78"/>
                      <a:pt x="88" y="78"/>
                    </a:cubicBezTo>
                    <a:cubicBezTo>
                      <a:pt x="88" y="78"/>
                      <a:pt x="88" y="78"/>
                      <a:pt x="88" y="79"/>
                    </a:cubicBezTo>
                    <a:cubicBezTo>
                      <a:pt x="87" y="79"/>
                      <a:pt x="86" y="77"/>
                      <a:pt x="86" y="76"/>
                    </a:cubicBezTo>
                    <a:cubicBezTo>
                      <a:pt x="86" y="76"/>
                      <a:pt x="87" y="76"/>
                      <a:pt x="87" y="76"/>
                    </a:cubicBezTo>
                    <a:close/>
                    <a:moveTo>
                      <a:pt x="87" y="81"/>
                    </a:moveTo>
                    <a:cubicBezTo>
                      <a:pt x="86" y="81"/>
                      <a:pt x="86" y="81"/>
                      <a:pt x="86" y="81"/>
                    </a:cubicBezTo>
                    <a:cubicBezTo>
                      <a:pt x="86" y="81"/>
                      <a:pt x="86" y="81"/>
                      <a:pt x="86" y="80"/>
                    </a:cubicBezTo>
                    <a:cubicBezTo>
                      <a:pt x="86" y="80"/>
                      <a:pt x="86" y="80"/>
                      <a:pt x="86" y="80"/>
                    </a:cubicBezTo>
                    <a:cubicBezTo>
                      <a:pt x="86" y="80"/>
                      <a:pt x="86" y="80"/>
                      <a:pt x="86" y="80"/>
                    </a:cubicBezTo>
                    <a:cubicBezTo>
                      <a:pt x="86" y="80"/>
                      <a:pt x="86" y="80"/>
                      <a:pt x="87" y="80"/>
                    </a:cubicBezTo>
                    <a:cubicBezTo>
                      <a:pt x="87" y="80"/>
                      <a:pt x="86" y="80"/>
                      <a:pt x="87" y="81"/>
                    </a:cubicBezTo>
                    <a:close/>
                    <a:moveTo>
                      <a:pt x="86" y="75"/>
                    </a:moveTo>
                    <a:cubicBezTo>
                      <a:pt x="86" y="75"/>
                      <a:pt x="85" y="74"/>
                      <a:pt x="86" y="74"/>
                    </a:cubicBezTo>
                    <a:cubicBezTo>
                      <a:pt x="86" y="74"/>
                      <a:pt x="86" y="75"/>
                      <a:pt x="86" y="75"/>
                    </a:cubicBezTo>
                    <a:close/>
                    <a:moveTo>
                      <a:pt x="86" y="70"/>
                    </a:moveTo>
                    <a:cubicBezTo>
                      <a:pt x="86" y="70"/>
                      <a:pt x="86" y="71"/>
                      <a:pt x="86" y="71"/>
                    </a:cubicBezTo>
                    <a:cubicBezTo>
                      <a:pt x="86" y="71"/>
                      <a:pt x="86" y="71"/>
                      <a:pt x="86" y="70"/>
                    </a:cubicBezTo>
                    <a:close/>
                    <a:moveTo>
                      <a:pt x="85" y="98"/>
                    </a:moveTo>
                    <a:cubicBezTo>
                      <a:pt x="84" y="99"/>
                      <a:pt x="84" y="99"/>
                      <a:pt x="84" y="99"/>
                    </a:cubicBezTo>
                    <a:cubicBezTo>
                      <a:pt x="84" y="99"/>
                      <a:pt x="84" y="99"/>
                      <a:pt x="84" y="99"/>
                    </a:cubicBezTo>
                    <a:cubicBezTo>
                      <a:pt x="84" y="98"/>
                      <a:pt x="84" y="98"/>
                      <a:pt x="84" y="98"/>
                    </a:cubicBezTo>
                    <a:cubicBezTo>
                      <a:pt x="84" y="98"/>
                      <a:pt x="84" y="98"/>
                      <a:pt x="84" y="98"/>
                    </a:cubicBezTo>
                    <a:cubicBezTo>
                      <a:pt x="84" y="98"/>
                      <a:pt x="84" y="98"/>
                      <a:pt x="85" y="98"/>
                    </a:cubicBezTo>
                    <a:close/>
                    <a:moveTo>
                      <a:pt x="85" y="102"/>
                    </a:moveTo>
                    <a:cubicBezTo>
                      <a:pt x="85" y="102"/>
                      <a:pt x="84" y="102"/>
                      <a:pt x="84" y="102"/>
                    </a:cubicBezTo>
                    <a:cubicBezTo>
                      <a:pt x="84" y="102"/>
                      <a:pt x="84" y="102"/>
                      <a:pt x="85" y="102"/>
                    </a:cubicBezTo>
                    <a:cubicBezTo>
                      <a:pt x="84" y="103"/>
                      <a:pt x="84" y="103"/>
                      <a:pt x="83" y="103"/>
                    </a:cubicBezTo>
                    <a:cubicBezTo>
                      <a:pt x="83" y="103"/>
                      <a:pt x="83" y="103"/>
                      <a:pt x="83" y="103"/>
                    </a:cubicBezTo>
                    <a:cubicBezTo>
                      <a:pt x="84" y="103"/>
                      <a:pt x="84" y="102"/>
                      <a:pt x="85" y="102"/>
                    </a:cubicBezTo>
                    <a:close/>
                    <a:moveTo>
                      <a:pt x="79" y="84"/>
                    </a:moveTo>
                    <a:cubicBezTo>
                      <a:pt x="80" y="83"/>
                      <a:pt x="80" y="83"/>
                      <a:pt x="80" y="84"/>
                    </a:cubicBezTo>
                    <a:cubicBezTo>
                      <a:pt x="80" y="84"/>
                      <a:pt x="80" y="85"/>
                      <a:pt x="79" y="85"/>
                    </a:cubicBezTo>
                    <a:cubicBezTo>
                      <a:pt x="80" y="84"/>
                      <a:pt x="79" y="84"/>
                      <a:pt x="79" y="84"/>
                    </a:cubicBezTo>
                    <a:close/>
                    <a:moveTo>
                      <a:pt x="79" y="81"/>
                    </a:moveTo>
                    <a:cubicBezTo>
                      <a:pt x="79" y="81"/>
                      <a:pt x="79" y="81"/>
                      <a:pt x="79" y="80"/>
                    </a:cubicBezTo>
                    <a:cubicBezTo>
                      <a:pt x="79" y="80"/>
                      <a:pt x="79" y="81"/>
                      <a:pt x="80" y="81"/>
                    </a:cubicBezTo>
                    <a:cubicBezTo>
                      <a:pt x="80" y="81"/>
                      <a:pt x="79" y="81"/>
                      <a:pt x="79" y="81"/>
                    </a:cubicBezTo>
                    <a:close/>
                    <a:moveTo>
                      <a:pt x="80" y="82"/>
                    </a:moveTo>
                    <a:cubicBezTo>
                      <a:pt x="80" y="82"/>
                      <a:pt x="80" y="83"/>
                      <a:pt x="79" y="83"/>
                    </a:cubicBezTo>
                    <a:cubicBezTo>
                      <a:pt x="79" y="82"/>
                      <a:pt x="79" y="82"/>
                      <a:pt x="80" y="82"/>
                    </a:cubicBezTo>
                    <a:close/>
                    <a:moveTo>
                      <a:pt x="77" y="90"/>
                    </a:moveTo>
                    <a:cubicBezTo>
                      <a:pt x="76" y="91"/>
                      <a:pt x="76" y="91"/>
                      <a:pt x="75" y="91"/>
                    </a:cubicBezTo>
                    <a:cubicBezTo>
                      <a:pt x="75" y="90"/>
                      <a:pt x="76" y="90"/>
                      <a:pt x="77" y="89"/>
                    </a:cubicBezTo>
                    <a:cubicBezTo>
                      <a:pt x="77" y="89"/>
                      <a:pt x="77" y="90"/>
                      <a:pt x="77" y="90"/>
                    </a:cubicBezTo>
                    <a:close/>
                    <a:moveTo>
                      <a:pt x="77" y="89"/>
                    </a:moveTo>
                    <a:cubicBezTo>
                      <a:pt x="77" y="88"/>
                      <a:pt x="77" y="88"/>
                      <a:pt x="77" y="88"/>
                    </a:cubicBezTo>
                    <a:cubicBezTo>
                      <a:pt x="77" y="88"/>
                      <a:pt x="77" y="88"/>
                      <a:pt x="77" y="88"/>
                    </a:cubicBezTo>
                    <a:cubicBezTo>
                      <a:pt x="77" y="88"/>
                      <a:pt x="77" y="88"/>
                      <a:pt x="77" y="89"/>
                    </a:cubicBezTo>
                    <a:close/>
                    <a:moveTo>
                      <a:pt x="77" y="86"/>
                    </a:moveTo>
                    <a:cubicBezTo>
                      <a:pt x="77" y="86"/>
                      <a:pt x="77" y="86"/>
                      <a:pt x="77" y="86"/>
                    </a:cubicBezTo>
                    <a:cubicBezTo>
                      <a:pt x="78" y="86"/>
                      <a:pt x="77" y="86"/>
                      <a:pt x="77" y="86"/>
                    </a:cubicBezTo>
                    <a:cubicBezTo>
                      <a:pt x="77" y="86"/>
                      <a:pt x="77" y="86"/>
                      <a:pt x="77" y="86"/>
                    </a:cubicBezTo>
                    <a:close/>
                    <a:moveTo>
                      <a:pt x="77" y="96"/>
                    </a:moveTo>
                    <a:cubicBezTo>
                      <a:pt x="77" y="96"/>
                      <a:pt x="77" y="97"/>
                      <a:pt x="76" y="97"/>
                    </a:cubicBezTo>
                    <a:cubicBezTo>
                      <a:pt x="76" y="97"/>
                      <a:pt x="77" y="96"/>
                      <a:pt x="77" y="96"/>
                    </a:cubicBezTo>
                    <a:close/>
                    <a:moveTo>
                      <a:pt x="81" y="96"/>
                    </a:moveTo>
                    <a:cubicBezTo>
                      <a:pt x="82" y="96"/>
                      <a:pt x="82" y="96"/>
                      <a:pt x="82" y="96"/>
                    </a:cubicBezTo>
                    <a:cubicBezTo>
                      <a:pt x="82" y="96"/>
                      <a:pt x="82" y="96"/>
                      <a:pt x="82" y="96"/>
                    </a:cubicBezTo>
                    <a:cubicBezTo>
                      <a:pt x="81" y="96"/>
                      <a:pt x="81" y="96"/>
                      <a:pt x="81" y="96"/>
                    </a:cubicBezTo>
                    <a:cubicBezTo>
                      <a:pt x="81" y="96"/>
                      <a:pt x="81" y="96"/>
                      <a:pt x="81" y="96"/>
                    </a:cubicBezTo>
                    <a:close/>
                    <a:moveTo>
                      <a:pt x="82" y="95"/>
                    </a:moveTo>
                    <a:cubicBezTo>
                      <a:pt x="82" y="95"/>
                      <a:pt x="82" y="95"/>
                      <a:pt x="82" y="95"/>
                    </a:cubicBezTo>
                    <a:cubicBezTo>
                      <a:pt x="83" y="95"/>
                      <a:pt x="82" y="96"/>
                      <a:pt x="82" y="96"/>
                    </a:cubicBezTo>
                    <a:cubicBezTo>
                      <a:pt x="82" y="96"/>
                      <a:pt x="82" y="95"/>
                      <a:pt x="82" y="95"/>
                    </a:cubicBezTo>
                    <a:close/>
                    <a:moveTo>
                      <a:pt x="82" y="102"/>
                    </a:moveTo>
                    <a:cubicBezTo>
                      <a:pt x="82" y="102"/>
                      <a:pt x="83" y="102"/>
                      <a:pt x="83" y="102"/>
                    </a:cubicBezTo>
                    <a:cubicBezTo>
                      <a:pt x="83" y="103"/>
                      <a:pt x="82" y="103"/>
                      <a:pt x="82" y="103"/>
                    </a:cubicBezTo>
                    <a:cubicBezTo>
                      <a:pt x="82" y="102"/>
                      <a:pt x="82" y="102"/>
                      <a:pt x="82" y="102"/>
                    </a:cubicBezTo>
                    <a:close/>
                    <a:moveTo>
                      <a:pt x="89" y="68"/>
                    </a:moveTo>
                    <a:cubicBezTo>
                      <a:pt x="89" y="68"/>
                      <a:pt x="88" y="67"/>
                      <a:pt x="89" y="67"/>
                    </a:cubicBezTo>
                    <a:cubicBezTo>
                      <a:pt x="89" y="67"/>
                      <a:pt x="89" y="68"/>
                      <a:pt x="89" y="68"/>
                    </a:cubicBezTo>
                    <a:cubicBezTo>
                      <a:pt x="89" y="68"/>
                      <a:pt x="89" y="68"/>
                      <a:pt x="89" y="68"/>
                    </a:cubicBezTo>
                    <a:close/>
                    <a:moveTo>
                      <a:pt x="89" y="71"/>
                    </a:moveTo>
                    <a:cubicBezTo>
                      <a:pt x="89" y="71"/>
                      <a:pt x="89" y="71"/>
                      <a:pt x="89" y="71"/>
                    </a:cubicBezTo>
                    <a:cubicBezTo>
                      <a:pt x="89" y="71"/>
                      <a:pt x="89" y="71"/>
                      <a:pt x="89" y="71"/>
                    </a:cubicBezTo>
                    <a:close/>
                    <a:moveTo>
                      <a:pt x="89" y="87"/>
                    </a:moveTo>
                    <a:cubicBezTo>
                      <a:pt x="89" y="87"/>
                      <a:pt x="89" y="87"/>
                      <a:pt x="89" y="86"/>
                    </a:cubicBezTo>
                    <a:cubicBezTo>
                      <a:pt x="89" y="86"/>
                      <a:pt x="89" y="86"/>
                      <a:pt x="90" y="86"/>
                    </a:cubicBezTo>
                    <a:cubicBezTo>
                      <a:pt x="89" y="87"/>
                      <a:pt x="89" y="87"/>
                      <a:pt x="89" y="87"/>
                    </a:cubicBezTo>
                    <a:close/>
                    <a:moveTo>
                      <a:pt x="89" y="74"/>
                    </a:moveTo>
                    <a:cubicBezTo>
                      <a:pt x="89" y="73"/>
                      <a:pt x="90" y="74"/>
                      <a:pt x="90" y="73"/>
                    </a:cubicBezTo>
                    <a:cubicBezTo>
                      <a:pt x="90" y="74"/>
                      <a:pt x="91" y="74"/>
                      <a:pt x="90" y="75"/>
                    </a:cubicBezTo>
                    <a:cubicBezTo>
                      <a:pt x="90" y="75"/>
                      <a:pt x="90" y="75"/>
                      <a:pt x="90" y="75"/>
                    </a:cubicBezTo>
                    <a:cubicBezTo>
                      <a:pt x="90" y="75"/>
                      <a:pt x="90" y="74"/>
                      <a:pt x="89" y="74"/>
                    </a:cubicBezTo>
                    <a:close/>
                    <a:moveTo>
                      <a:pt x="90" y="82"/>
                    </a:moveTo>
                    <a:cubicBezTo>
                      <a:pt x="91" y="82"/>
                      <a:pt x="91" y="83"/>
                      <a:pt x="90" y="83"/>
                    </a:cubicBezTo>
                    <a:cubicBezTo>
                      <a:pt x="90" y="82"/>
                      <a:pt x="90" y="82"/>
                      <a:pt x="90" y="82"/>
                    </a:cubicBezTo>
                    <a:close/>
                    <a:moveTo>
                      <a:pt x="83" y="54"/>
                    </a:moveTo>
                    <a:cubicBezTo>
                      <a:pt x="82" y="53"/>
                      <a:pt x="82" y="53"/>
                      <a:pt x="82" y="53"/>
                    </a:cubicBezTo>
                    <a:cubicBezTo>
                      <a:pt x="82" y="53"/>
                      <a:pt x="83" y="53"/>
                      <a:pt x="83" y="54"/>
                    </a:cubicBezTo>
                    <a:close/>
                    <a:moveTo>
                      <a:pt x="80" y="58"/>
                    </a:moveTo>
                    <a:cubicBezTo>
                      <a:pt x="81" y="58"/>
                      <a:pt x="82" y="58"/>
                      <a:pt x="83" y="59"/>
                    </a:cubicBezTo>
                    <a:cubicBezTo>
                      <a:pt x="83" y="59"/>
                      <a:pt x="83" y="59"/>
                      <a:pt x="83" y="59"/>
                    </a:cubicBezTo>
                    <a:cubicBezTo>
                      <a:pt x="83" y="59"/>
                      <a:pt x="83" y="59"/>
                      <a:pt x="83" y="59"/>
                    </a:cubicBezTo>
                    <a:cubicBezTo>
                      <a:pt x="83" y="59"/>
                      <a:pt x="83" y="59"/>
                      <a:pt x="83" y="59"/>
                    </a:cubicBezTo>
                    <a:cubicBezTo>
                      <a:pt x="83" y="59"/>
                      <a:pt x="83" y="59"/>
                      <a:pt x="83" y="59"/>
                    </a:cubicBezTo>
                    <a:cubicBezTo>
                      <a:pt x="83" y="59"/>
                      <a:pt x="83" y="59"/>
                      <a:pt x="83" y="59"/>
                    </a:cubicBezTo>
                    <a:cubicBezTo>
                      <a:pt x="83" y="59"/>
                      <a:pt x="83" y="59"/>
                      <a:pt x="83" y="59"/>
                    </a:cubicBezTo>
                    <a:cubicBezTo>
                      <a:pt x="82" y="59"/>
                      <a:pt x="81" y="59"/>
                      <a:pt x="80" y="59"/>
                    </a:cubicBezTo>
                    <a:cubicBezTo>
                      <a:pt x="80" y="58"/>
                      <a:pt x="80" y="58"/>
                      <a:pt x="80" y="58"/>
                    </a:cubicBezTo>
                    <a:close/>
                    <a:moveTo>
                      <a:pt x="80" y="72"/>
                    </a:moveTo>
                    <a:cubicBezTo>
                      <a:pt x="80" y="72"/>
                      <a:pt x="80" y="72"/>
                      <a:pt x="80" y="72"/>
                    </a:cubicBezTo>
                    <a:cubicBezTo>
                      <a:pt x="80" y="71"/>
                      <a:pt x="79" y="71"/>
                      <a:pt x="79" y="71"/>
                    </a:cubicBezTo>
                    <a:cubicBezTo>
                      <a:pt x="79" y="71"/>
                      <a:pt x="79" y="70"/>
                      <a:pt x="79" y="70"/>
                    </a:cubicBezTo>
                    <a:cubicBezTo>
                      <a:pt x="80" y="71"/>
                      <a:pt x="80" y="71"/>
                      <a:pt x="80" y="72"/>
                    </a:cubicBezTo>
                    <a:close/>
                    <a:moveTo>
                      <a:pt x="79" y="59"/>
                    </a:moveTo>
                    <a:cubicBezTo>
                      <a:pt x="78" y="59"/>
                      <a:pt x="78" y="58"/>
                      <a:pt x="78" y="57"/>
                    </a:cubicBezTo>
                    <a:cubicBezTo>
                      <a:pt x="79" y="58"/>
                      <a:pt x="79" y="58"/>
                      <a:pt x="79" y="59"/>
                    </a:cubicBezTo>
                    <a:close/>
                    <a:moveTo>
                      <a:pt x="78" y="47"/>
                    </a:moveTo>
                    <a:cubicBezTo>
                      <a:pt x="77" y="47"/>
                      <a:pt x="76" y="47"/>
                      <a:pt x="75" y="46"/>
                    </a:cubicBezTo>
                    <a:cubicBezTo>
                      <a:pt x="76" y="46"/>
                      <a:pt x="77" y="46"/>
                      <a:pt x="78" y="47"/>
                    </a:cubicBezTo>
                    <a:close/>
                    <a:moveTo>
                      <a:pt x="76" y="58"/>
                    </a:moveTo>
                    <a:cubicBezTo>
                      <a:pt x="76" y="58"/>
                      <a:pt x="76" y="57"/>
                      <a:pt x="76" y="57"/>
                    </a:cubicBezTo>
                    <a:cubicBezTo>
                      <a:pt x="78" y="57"/>
                      <a:pt x="78" y="58"/>
                      <a:pt x="78" y="59"/>
                    </a:cubicBezTo>
                    <a:cubicBezTo>
                      <a:pt x="78" y="59"/>
                      <a:pt x="78" y="59"/>
                      <a:pt x="78" y="59"/>
                    </a:cubicBezTo>
                    <a:cubicBezTo>
                      <a:pt x="77" y="59"/>
                      <a:pt x="77" y="59"/>
                      <a:pt x="77" y="59"/>
                    </a:cubicBezTo>
                    <a:cubicBezTo>
                      <a:pt x="76" y="59"/>
                      <a:pt x="75" y="59"/>
                      <a:pt x="74" y="58"/>
                    </a:cubicBezTo>
                    <a:cubicBezTo>
                      <a:pt x="72" y="58"/>
                      <a:pt x="71" y="58"/>
                      <a:pt x="69" y="58"/>
                    </a:cubicBezTo>
                    <a:cubicBezTo>
                      <a:pt x="68" y="58"/>
                      <a:pt x="68" y="59"/>
                      <a:pt x="67" y="59"/>
                    </a:cubicBezTo>
                    <a:cubicBezTo>
                      <a:pt x="66" y="59"/>
                      <a:pt x="65" y="59"/>
                      <a:pt x="64" y="59"/>
                    </a:cubicBezTo>
                    <a:cubicBezTo>
                      <a:pt x="63" y="59"/>
                      <a:pt x="62" y="59"/>
                      <a:pt x="62" y="60"/>
                    </a:cubicBezTo>
                    <a:cubicBezTo>
                      <a:pt x="62" y="60"/>
                      <a:pt x="61" y="60"/>
                      <a:pt x="61" y="60"/>
                    </a:cubicBezTo>
                    <a:cubicBezTo>
                      <a:pt x="62" y="61"/>
                      <a:pt x="62" y="59"/>
                      <a:pt x="63" y="60"/>
                    </a:cubicBezTo>
                    <a:cubicBezTo>
                      <a:pt x="63" y="61"/>
                      <a:pt x="62" y="61"/>
                      <a:pt x="62" y="61"/>
                    </a:cubicBezTo>
                    <a:cubicBezTo>
                      <a:pt x="62" y="61"/>
                      <a:pt x="62" y="61"/>
                      <a:pt x="62" y="61"/>
                    </a:cubicBezTo>
                    <a:cubicBezTo>
                      <a:pt x="62" y="62"/>
                      <a:pt x="60" y="61"/>
                      <a:pt x="59" y="61"/>
                    </a:cubicBezTo>
                    <a:cubicBezTo>
                      <a:pt x="60" y="60"/>
                      <a:pt x="60" y="60"/>
                      <a:pt x="60" y="60"/>
                    </a:cubicBezTo>
                    <a:cubicBezTo>
                      <a:pt x="59" y="60"/>
                      <a:pt x="57" y="60"/>
                      <a:pt x="57" y="61"/>
                    </a:cubicBezTo>
                    <a:cubicBezTo>
                      <a:pt x="57" y="61"/>
                      <a:pt x="57" y="61"/>
                      <a:pt x="56" y="61"/>
                    </a:cubicBezTo>
                    <a:cubicBezTo>
                      <a:pt x="56" y="61"/>
                      <a:pt x="56" y="61"/>
                      <a:pt x="55" y="62"/>
                    </a:cubicBezTo>
                    <a:cubicBezTo>
                      <a:pt x="55" y="61"/>
                      <a:pt x="56" y="61"/>
                      <a:pt x="57" y="60"/>
                    </a:cubicBezTo>
                    <a:cubicBezTo>
                      <a:pt x="57" y="60"/>
                      <a:pt x="57" y="60"/>
                      <a:pt x="58" y="60"/>
                    </a:cubicBezTo>
                    <a:cubicBezTo>
                      <a:pt x="58" y="59"/>
                      <a:pt x="57" y="59"/>
                      <a:pt x="57" y="59"/>
                    </a:cubicBezTo>
                    <a:cubicBezTo>
                      <a:pt x="57" y="59"/>
                      <a:pt x="57" y="59"/>
                      <a:pt x="57" y="59"/>
                    </a:cubicBezTo>
                    <a:cubicBezTo>
                      <a:pt x="57" y="58"/>
                      <a:pt x="59" y="57"/>
                      <a:pt x="60" y="58"/>
                    </a:cubicBezTo>
                    <a:cubicBezTo>
                      <a:pt x="60" y="57"/>
                      <a:pt x="60" y="57"/>
                      <a:pt x="60" y="57"/>
                    </a:cubicBezTo>
                    <a:cubicBezTo>
                      <a:pt x="62" y="57"/>
                      <a:pt x="64" y="55"/>
                      <a:pt x="67" y="55"/>
                    </a:cubicBezTo>
                    <a:cubicBezTo>
                      <a:pt x="66" y="56"/>
                      <a:pt x="65" y="56"/>
                      <a:pt x="64" y="56"/>
                    </a:cubicBezTo>
                    <a:cubicBezTo>
                      <a:pt x="65" y="56"/>
                      <a:pt x="66" y="56"/>
                      <a:pt x="67" y="57"/>
                    </a:cubicBezTo>
                    <a:cubicBezTo>
                      <a:pt x="67" y="57"/>
                      <a:pt x="67" y="57"/>
                      <a:pt x="67" y="56"/>
                    </a:cubicBezTo>
                    <a:cubicBezTo>
                      <a:pt x="69" y="57"/>
                      <a:pt x="70" y="57"/>
                      <a:pt x="72" y="57"/>
                    </a:cubicBezTo>
                    <a:cubicBezTo>
                      <a:pt x="73" y="57"/>
                      <a:pt x="73" y="57"/>
                      <a:pt x="73" y="57"/>
                    </a:cubicBezTo>
                    <a:cubicBezTo>
                      <a:pt x="74" y="57"/>
                      <a:pt x="74" y="57"/>
                      <a:pt x="75" y="57"/>
                    </a:cubicBezTo>
                    <a:cubicBezTo>
                      <a:pt x="75" y="57"/>
                      <a:pt x="76" y="58"/>
                      <a:pt x="76" y="58"/>
                    </a:cubicBezTo>
                    <a:close/>
                    <a:moveTo>
                      <a:pt x="63" y="51"/>
                    </a:moveTo>
                    <a:cubicBezTo>
                      <a:pt x="63" y="51"/>
                      <a:pt x="63" y="51"/>
                      <a:pt x="63" y="51"/>
                    </a:cubicBezTo>
                    <a:cubicBezTo>
                      <a:pt x="63" y="51"/>
                      <a:pt x="63" y="51"/>
                      <a:pt x="63" y="51"/>
                    </a:cubicBezTo>
                    <a:cubicBezTo>
                      <a:pt x="63" y="51"/>
                      <a:pt x="63" y="51"/>
                      <a:pt x="63" y="51"/>
                    </a:cubicBezTo>
                    <a:close/>
                    <a:moveTo>
                      <a:pt x="66" y="53"/>
                    </a:moveTo>
                    <a:cubicBezTo>
                      <a:pt x="67" y="53"/>
                      <a:pt x="69" y="53"/>
                      <a:pt x="70" y="53"/>
                    </a:cubicBezTo>
                    <a:cubicBezTo>
                      <a:pt x="70" y="54"/>
                      <a:pt x="69" y="54"/>
                      <a:pt x="69" y="55"/>
                    </a:cubicBezTo>
                    <a:cubicBezTo>
                      <a:pt x="67" y="54"/>
                      <a:pt x="65" y="55"/>
                      <a:pt x="64" y="55"/>
                    </a:cubicBezTo>
                    <a:cubicBezTo>
                      <a:pt x="64" y="54"/>
                      <a:pt x="65" y="54"/>
                      <a:pt x="66" y="53"/>
                    </a:cubicBezTo>
                    <a:close/>
                    <a:moveTo>
                      <a:pt x="64" y="47"/>
                    </a:moveTo>
                    <a:cubicBezTo>
                      <a:pt x="64" y="47"/>
                      <a:pt x="64" y="47"/>
                      <a:pt x="64" y="47"/>
                    </a:cubicBezTo>
                    <a:cubicBezTo>
                      <a:pt x="64" y="46"/>
                      <a:pt x="65" y="46"/>
                      <a:pt x="66" y="46"/>
                    </a:cubicBezTo>
                    <a:cubicBezTo>
                      <a:pt x="66" y="47"/>
                      <a:pt x="65" y="47"/>
                      <a:pt x="64" y="47"/>
                    </a:cubicBezTo>
                    <a:close/>
                    <a:moveTo>
                      <a:pt x="68" y="55"/>
                    </a:moveTo>
                    <a:cubicBezTo>
                      <a:pt x="68" y="55"/>
                      <a:pt x="68" y="55"/>
                      <a:pt x="68" y="55"/>
                    </a:cubicBezTo>
                    <a:cubicBezTo>
                      <a:pt x="67" y="55"/>
                      <a:pt x="67" y="56"/>
                      <a:pt x="67" y="55"/>
                    </a:cubicBezTo>
                    <a:cubicBezTo>
                      <a:pt x="67" y="55"/>
                      <a:pt x="67" y="55"/>
                      <a:pt x="68" y="55"/>
                    </a:cubicBezTo>
                    <a:close/>
                    <a:moveTo>
                      <a:pt x="64" y="48"/>
                    </a:moveTo>
                    <a:cubicBezTo>
                      <a:pt x="63" y="48"/>
                      <a:pt x="64" y="47"/>
                      <a:pt x="63" y="47"/>
                    </a:cubicBezTo>
                    <a:cubicBezTo>
                      <a:pt x="63" y="47"/>
                      <a:pt x="64" y="47"/>
                      <a:pt x="64" y="47"/>
                    </a:cubicBezTo>
                    <a:cubicBezTo>
                      <a:pt x="64" y="47"/>
                      <a:pt x="64" y="48"/>
                      <a:pt x="64" y="48"/>
                    </a:cubicBezTo>
                    <a:close/>
                    <a:moveTo>
                      <a:pt x="72" y="57"/>
                    </a:moveTo>
                    <a:cubicBezTo>
                      <a:pt x="72" y="56"/>
                      <a:pt x="73" y="57"/>
                      <a:pt x="73" y="57"/>
                    </a:cubicBezTo>
                    <a:cubicBezTo>
                      <a:pt x="73" y="57"/>
                      <a:pt x="72" y="57"/>
                      <a:pt x="72" y="57"/>
                    </a:cubicBezTo>
                    <a:close/>
                    <a:moveTo>
                      <a:pt x="73" y="47"/>
                    </a:moveTo>
                    <a:cubicBezTo>
                      <a:pt x="73" y="47"/>
                      <a:pt x="72" y="47"/>
                      <a:pt x="72" y="46"/>
                    </a:cubicBezTo>
                    <a:cubicBezTo>
                      <a:pt x="72" y="47"/>
                      <a:pt x="73" y="46"/>
                      <a:pt x="73" y="47"/>
                    </a:cubicBezTo>
                    <a:close/>
                    <a:moveTo>
                      <a:pt x="73" y="49"/>
                    </a:moveTo>
                    <a:cubicBezTo>
                      <a:pt x="73" y="49"/>
                      <a:pt x="74" y="49"/>
                      <a:pt x="74" y="49"/>
                    </a:cubicBezTo>
                    <a:cubicBezTo>
                      <a:pt x="74" y="50"/>
                      <a:pt x="73" y="50"/>
                      <a:pt x="73" y="50"/>
                    </a:cubicBezTo>
                    <a:cubicBezTo>
                      <a:pt x="72" y="50"/>
                      <a:pt x="69" y="50"/>
                      <a:pt x="69" y="49"/>
                    </a:cubicBezTo>
                    <a:cubicBezTo>
                      <a:pt x="70" y="48"/>
                      <a:pt x="72" y="49"/>
                      <a:pt x="73" y="49"/>
                    </a:cubicBezTo>
                    <a:close/>
                    <a:moveTo>
                      <a:pt x="71" y="47"/>
                    </a:moveTo>
                    <a:cubicBezTo>
                      <a:pt x="70" y="46"/>
                      <a:pt x="69" y="46"/>
                      <a:pt x="68" y="46"/>
                    </a:cubicBezTo>
                    <a:cubicBezTo>
                      <a:pt x="69" y="46"/>
                      <a:pt x="71" y="46"/>
                      <a:pt x="71" y="47"/>
                    </a:cubicBezTo>
                    <a:close/>
                    <a:moveTo>
                      <a:pt x="70" y="42"/>
                    </a:moveTo>
                    <a:cubicBezTo>
                      <a:pt x="71" y="42"/>
                      <a:pt x="71" y="42"/>
                      <a:pt x="71" y="42"/>
                    </a:cubicBezTo>
                    <a:cubicBezTo>
                      <a:pt x="71" y="42"/>
                      <a:pt x="71" y="42"/>
                      <a:pt x="71" y="42"/>
                    </a:cubicBezTo>
                    <a:cubicBezTo>
                      <a:pt x="70" y="42"/>
                      <a:pt x="71" y="42"/>
                      <a:pt x="70" y="42"/>
                    </a:cubicBezTo>
                    <a:cubicBezTo>
                      <a:pt x="70" y="42"/>
                      <a:pt x="70" y="42"/>
                      <a:pt x="70" y="42"/>
                    </a:cubicBezTo>
                    <a:close/>
                    <a:moveTo>
                      <a:pt x="65" y="38"/>
                    </a:moveTo>
                    <a:cubicBezTo>
                      <a:pt x="65" y="38"/>
                      <a:pt x="66" y="38"/>
                      <a:pt x="66" y="39"/>
                    </a:cubicBezTo>
                    <a:cubicBezTo>
                      <a:pt x="66" y="39"/>
                      <a:pt x="65" y="39"/>
                      <a:pt x="65" y="39"/>
                    </a:cubicBezTo>
                    <a:cubicBezTo>
                      <a:pt x="65" y="39"/>
                      <a:pt x="65" y="39"/>
                      <a:pt x="65" y="38"/>
                    </a:cubicBezTo>
                    <a:close/>
                    <a:moveTo>
                      <a:pt x="65" y="39"/>
                    </a:moveTo>
                    <a:cubicBezTo>
                      <a:pt x="65" y="39"/>
                      <a:pt x="65" y="39"/>
                      <a:pt x="65" y="39"/>
                    </a:cubicBezTo>
                    <a:cubicBezTo>
                      <a:pt x="65" y="39"/>
                      <a:pt x="64" y="39"/>
                      <a:pt x="64" y="39"/>
                    </a:cubicBezTo>
                    <a:cubicBezTo>
                      <a:pt x="64" y="38"/>
                      <a:pt x="64" y="38"/>
                      <a:pt x="65" y="39"/>
                    </a:cubicBezTo>
                    <a:close/>
                    <a:moveTo>
                      <a:pt x="60" y="39"/>
                    </a:moveTo>
                    <a:cubicBezTo>
                      <a:pt x="60" y="39"/>
                      <a:pt x="60" y="39"/>
                      <a:pt x="60" y="39"/>
                    </a:cubicBezTo>
                    <a:cubicBezTo>
                      <a:pt x="60" y="40"/>
                      <a:pt x="60" y="40"/>
                      <a:pt x="59" y="40"/>
                    </a:cubicBezTo>
                    <a:cubicBezTo>
                      <a:pt x="59" y="39"/>
                      <a:pt x="60" y="39"/>
                      <a:pt x="60" y="39"/>
                    </a:cubicBezTo>
                    <a:close/>
                    <a:moveTo>
                      <a:pt x="47" y="50"/>
                    </a:moveTo>
                    <a:cubicBezTo>
                      <a:pt x="48" y="49"/>
                      <a:pt x="49" y="49"/>
                      <a:pt x="49" y="48"/>
                    </a:cubicBezTo>
                    <a:cubicBezTo>
                      <a:pt x="50" y="48"/>
                      <a:pt x="49" y="49"/>
                      <a:pt x="49" y="48"/>
                    </a:cubicBezTo>
                    <a:cubicBezTo>
                      <a:pt x="50" y="48"/>
                      <a:pt x="51" y="48"/>
                      <a:pt x="51" y="47"/>
                    </a:cubicBezTo>
                    <a:cubicBezTo>
                      <a:pt x="51" y="47"/>
                      <a:pt x="51" y="47"/>
                      <a:pt x="51" y="47"/>
                    </a:cubicBezTo>
                    <a:cubicBezTo>
                      <a:pt x="53" y="46"/>
                      <a:pt x="54" y="45"/>
                      <a:pt x="56" y="45"/>
                    </a:cubicBezTo>
                    <a:cubicBezTo>
                      <a:pt x="56" y="45"/>
                      <a:pt x="56" y="44"/>
                      <a:pt x="57" y="44"/>
                    </a:cubicBezTo>
                    <a:cubicBezTo>
                      <a:pt x="57" y="44"/>
                      <a:pt x="57" y="44"/>
                      <a:pt x="57" y="44"/>
                    </a:cubicBezTo>
                    <a:cubicBezTo>
                      <a:pt x="58" y="43"/>
                      <a:pt x="60" y="43"/>
                      <a:pt x="61" y="42"/>
                    </a:cubicBezTo>
                    <a:cubicBezTo>
                      <a:pt x="62" y="43"/>
                      <a:pt x="63" y="42"/>
                      <a:pt x="64" y="42"/>
                    </a:cubicBezTo>
                    <a:cubicBezTo>
                      <a:pt x="64" y="42"/>
                      <a:pt x="65" y="42"/>
                      <a:pt x="66" y="42"/>
                    </a:cubicBezTo>
                    <a:cubicBezTo>
                      <a:pt x="67" y="42"/>
                      <a:pt x="69" y="41"/>
                      <a:pt x="70" y="42"/>
                    </a:cubicBezTo>
                    <a:cubicBezTo>
                      <a:pt x="68" y="42"/>
                      <a:pt x="66" y="43"/>
                      <a:pt x="64" y="43"/>
                    </a:cubicBezTo>
                    <a:cubicBezTo>
                      <a:pt x="64" y="43"/>
                      <a:pt x="64" y="43"/>
                      <a:pt x="63" y="43"/>
                    </a:cubicBezTo>
                    <a:cubicBezTo>
                      <a:pt x="63" y="43"/>
                      <a:pt x="63" y="43"/>
                      <a:pt x="63" y="43"/>
                    </a:cubicBezTo>
                    <a:cubicBezTo>
                      <a:pt x="62" y="44"/>
                      <a:pt x="61" y="43"/>
                      <a:pt x="60" y="45"/>
                    </a:cubicBezTo>
                    <a:cubicBezTo>
                      <a:pt x="60" y="45"/>
                      <a:pt x="59" y="45"/>
                      <a:pt x="59" y="45"/>
                    </a:cubicBezTo>
                    <a:cubicBezTo>
                      <a:pt x="60" y="45"/>
                      <a:pt x="61" y="44"/>
                      <a:pt x="62" y="44"/>
                    </a:cubicBezTo>
                    <a:cubicBezTo>
                      <a:pt x="62" y="44"/>
                      <a:pt x="63" y="44"/>
                      <a:pt x="63" y="44"/>
                    </a:cubicBezTo>
                    <a:cubicBezTo>
                      <a:pt x="63" y="44"/>
                      <a:pt x="64" y="44"/>
                      <a:pt x="64" y="44"/>
                    </a:cubicBezTo>
                    <a:cubicBezTo>
                      <a:pt x="64" y="44"/>
                      <a:pt x="65" y="44"/>
                      <a:pt x="66" y="44"/>
                    </a:cubicBezTo>
                    <a:cubicBezTo>
                      <a:pt x="67" y="44"/>
                      <a:pt x="68" y="44"/>
                      <a:pt x="69" y="44"/>
                    </a:cubicBezTo>
                    <a:cubicBezTo>
                      <a:pt x="69" y="44"/>
                      <a:pt x="70" y="44"/>
                      <a:pt x="70" y="44"/>
                    </a:cubicBezTo>
                    <a:cubicBezTo>
                      <a:pt x="69" y="44"/>
                      <a:pt x="67" y="44"/>
                      <a:pt x="66" y="44"/>
                    </a:cubicBezTo>
                    <a:cubicBezTo>
                      <a:pt x="66" y="45"/>
                      <a:pt x="66" y="45"/>
                      <a:pt x="67" y="45"/>
                    </a:cubicBezTo>
                    <a:cubicBezTo>
                      <a:pt x="66" y="46"/>
                      <a:pt x="65" y="45"/>
                      <a:pt x="64" y="46"/>
                    </a:cubicBezTo>
                    <a:cubicBezTo>
                      <a:pt x="64" y="46"/>
                      <a:pt x="64" y="46"/>
                      <a:pt x="65" y="46"/>
                    </a:cubicBezTo>
                    <a:cubicBezTo>
                      <a:pt x="64" y="47"/>
                      <a:pt x="63" y="47"/>
                      <a:pt x="61" y="47"/>
                    </a:cubicBezTo>
                    <a:cubicBezTo>
                      <a:pt x="61" y="47"/>
                      <a:pt x="60" y="48"/>
                      <a:pt x="59" y="47"/>
                    </a:cubicBezTo>
                    <a:cubicBezTo>
                      <a:pt x="59" y="47"/>
                      <a:pt x="59" y="47"/>
                      <a:pt x="58" y="47"/>
                    </a:cubicBezTo>
                    <a:cubicBezTo>
                      <a:pt x="58" y="47"/>
                      <a:pt x="59" y="47"/>
                      <a:pt x="59" y="46"/>
                    </a:cubicBezTo>
                    <a:cubicBezTo>
                      <a:pt x="58" y="46"/>
                      <a:pt x="58" y="47"/>
                      <a:pt x="58" y="47"/>
                    </a:cubicBezTo>
                    <a:cubicBezTo>
                      <a:pt x="57" y="47"/>
                      <a:pt x="57" y="48"/>
                      <a:pt x="56" y="48"/>
                    </a:cubicBezTo>
                    <a:cubicBezTo>
                      <a:pt x="56" y="49"/>
                      <a:pt x="54" y="49"/>
                      <a:pt x="54" y="49"/>
                    </a:cubicBezTo>
                    <a:cubicBezTo>
                      <a:pt x="53" y="49"/>
                      <a:pt x="53" y="50"/>
                      <a:pt x="52" y="50"/>
                    </a:cubicBezTo>
                    <a:cubicBezTo>
                      <a:pt x="52" y="50"/>
                      <a:pt x="53" y="49"/>
                      <a:pt x="53" y="49"/>
                    </a:cubicBezTo>
                    <a:cubicBezTo>
                      <a:pt x="53" y="49"/>
                      <a:pt x="52" y="49"/>
                      <a:pt x="52" y="49"/>
                    </a:cubicBezTo>
                    <a:cubicBezTo>
                      <a:pt x="52" y="49"/>
                      <a:pt x="52" y="49"/>
                      <a:pt x="52" y="49"/>
                    </a:cubicBezTo>
                    <a:cubicBezTo>
                      <a:pt x="51" y="48"/>
                      <a:pt x="50" y="48"/>
                      <a:pt x="50" y="49"/>
                    </a:cubicBezTo>
                    <a:cubicBezTo>
                      <a:pt x="49" y="49"/>
                      <a:pt x="49" y="50"/>
                      <a:pt x="49" y="50"/>
                    </a:cubicBezTo>
                    <a:cubicBezTo>
                      <a:pt x="49" y="50"/>
                      <a:pt x="49" y="50"/>
                      <a:pt x="49" y="50"/>
                    </a:cubicBezTo>
                    <a:cubicBezTo>
                      <a:pt x="48" y="50"/>
                      <a:pt x="47" y="51"/>
                      <a:pt x="46" y="52"/>
                    </a:cubicBezTo>
                    <a:cubicBezTo>
                      <a:pt x="46" y="51"/>
                      <a:pt x="47" y="50"/>
                      <a:pt x="47" y="50"/>
                    </a:cubicBezTo>
                    <a:close/>
                    <a:moveTo>
                      <a:pt x="45" y="51"/>
                    </a:moveTo>
                    <a:cubicBezTo>
                      <a:pt x="45" y="52"/>
                      <a:pt x="45" y="52"/>
                      <a:pt x="45" y="52"/>
                    </a:cubicBezTo>
                    <a:cubicBezTo>
                      <a:pt x="45" y="52"/>
                      <a:pt x="45" y="51"/>
                      <a:pt x="45" y="51"/>
                    </a:cubicBezTo>
                    <a:close/>
                    <a:moveTo>
                      <a:pt x="46" y="54"/>
                    </a:moveTo>
                    <a:cubicBezTo>
                      <a:pt x="46" y="54"/>
                      <a:pt x="45" y="55"/>
                      <a:pt x="44" y="55"/>
                    </a:cubicBezTo>
                    <a:cubicBezTo>
                      <a:pt x="44" y="55"/>
                      <a:pt x="45" y="54"/>
                      <a:pt x="46" y="54"/>
                    </a:cubicBezTo>
                    <a:close/>
                    <a:moveTo>
                      <a:pt x="44" y="52"/>
                    </a:moveTo>
                    <a:cubicBezTo>
                      <a:pt x="45" y="52"/>
                      <a:pt x="44" y="52"/>
                      <a:pt x="45" y="52"/>
                    </a:cubicBezTo>
                    <a:cubicBezTo>
                      <a:pt x="45" y="52"/>
                      <a:pt x="45" y="52"/>
                      <a:pt x="45" y="52"/>
                    </a:cubicBezTo>
                    <a:cubicBezTo>
                      <a:pt x="44" y="52"/>
                      <a:pt x="44" y="52"/>
                      <a:pt x="44" y="52"/>
                    </a:cubicBezTo>
                    <a:close/>
                    <a:moveTo>
                      <a:pt x="44" y="52"/>
                    </a:moveTo>
                    <a:cubicBezTo>
                      <a:pt x="44" y="53"/>
                      <a:pt x="44" y="53"/>
                      <a:pt x="44" y="53"/>
                    </a:cubicBezTo>
                    <a:cubicBezTo>
                      <a:pt x="44" y="53"/>
                      <a:pt x="43" y="53"/>
                      <a:pt x="43" y="54"/>
                    </a:cubicBezTo>
                    <a:cubicBezTo>
                      <a:pt x="43" y="53"/>
                      <a:pt x="44" y="53"/>
                      <a:pt x="44" y="52"/>
                    </a:cubicBezTo>
                    <a:close/>
                    <a:moveTo>
                      <a:pt x="44" y="62"/>
                    </a:moveTo>
                    <a:cubicBezTo>
                      <a:pt x="44" y="63"/>
                      <a:pt x="43" y="64"/>
                      <a:pt x="42" y="65"/>
                    </a:cubicBezTo>
                    <a:cubicBezTo>
                      <a:pt x="42" y="64"/>
                      <a:pt x="43" y="63"/>
                      <a:pt x="44" y="62"/>
                    </a:cubicBezTo>
                    <a:close/>
                    <a:moveTo>
                      <a:pt x="42" y="58"/>
                    </a:moveTo>
                    <a:cubicBezTo>
                      <a:pt x="42" y="58"/>
                      <a:pt x="42" y="58"/>
                      <a:pt x="42" y="58"/>
                    </a:cubicBezTo>
                    <a:cubicBezTo>
                      <a:pt x="42" y="58"/>
                      <a:pt x="42" y="58"/>
                      <a:pt x="42" y="58"/>
                    </a:cubicBezTo>
                    <a:cubicBezTo>
                      <a:pt x="42" y="58"/>
                      <a:pt x="42" y="58"/>
                      <a:pt x="42" y="58"/>
                    </a:cubicBezTo>
                    <a:close/>
                    <a:moveTo>
                      <a:pt x="40" y="60"/>
                    </a:moveTo>
                    <a:cubicBezTo>
                      <a:pt x="40" y="60"/>
                      <a:pt x="40" y="60"/>
                      <a:pt x="40" y="60"/>
                    </a:cubicBezTo>
                    <a:cubicBezTo>
                      <a:pt x="40" y="60"/>
                      <a:pt x="40" y="60"/>
                      <a:pt x="40" y="60"/>
                    </a:cubicBezTo>
                    <a:cubicBezTo>
                      <a:pt x="40" y="60"/>
                      <a:pt x="40" y="61"/>
                      <a:pt x="40" y="60"/>
                    </a:cubicBezTo>
                    <a:cubicBezTo>
                      <a:pt x="40" y="60"/>
                      <a:pt x="40" y="60"/>
                      <a:pt x="40" y="60"/>
                    </a:cubicBezTo>
                    <a:close/>
                    <a:moveTo>
                      <a:pt x="37" y="56"/>
                    </a:moveTo>
                    <a:cubicBezTo>
                      <a:pt x="38" y="56"/>
                      <a:pt x="37" y="57"/>
                      <a:pt x="37" y="57"/>
                    </a:cubicBezTo>
                    <a:cubicBezTo>
                      <a:pt x="37" y="57"/>
                      <a:pt x="37" y="57"/>
                      <a:pt x="36" y="57"/>
                    </a:cubicBezTo>
                    <a:cubicBezTo>
                      <a:pt x="36" y="56"/>
                      <a:pt x="37" y="56"/>
                      <a:pt x="37" y="56"/>
                    </a:cubicBezTo>
                    <a:close/>
                    <a:moveTo>
                      <a:pt x="34" y="57"/>
                    </a:moveTo>
                    <a:cubicBezTo>
                      <a:pt x="35" y="57"/>
                      <a:pt x="35" y="57"/>
                      <a:pt x="35" y="57"/>
                    </a:cubicBezTo>
                    <a:cubicBezTo>
                      <a:pt x="35" y="57"/>
                      <a:pt x="35" y="57"/>
                      <a:pt x="35" y="57"/>
                    </a:cubicBezTo>
                    <a:cubicBezTo>
                      <a:pt x="35" y="58"/>
                      <a:pt x="34" y="57"/>
                      <a:pt x="34" y="58"/>
                    </a:cubicBezTo>
                    <a:cubicBezTo>
                      <a:pt x="34" y="58"/>
                      <a:pt x="34" y="58"/>
                      <a:pt x="34" y="57"/>
                    </a:cubicBezTo>
                    <a:cubicBezTo>
                      <a:pt x="34" y="57"/>
                      <a:pt x="34" y="58"/>
                      <a:pt x="34" y="57"/>
                    </a:cubicBezTo>
                    <a:close/>
                    <a:moveTo>
                      <a:pt x="33" y="61"/>
                    </a:moveTo>
                    <a:cubicBezTo>
                      <a:pt x="34" y="61"/>
                      <a:pt x="34" y="61"/>
                      <a:pt x="34" y="61"/>
                    </a:cubicBezTo>
                    <a:cubicBezTo>
                      <a:pt x="34" y="61"/>
                      <a:pt x="33" y="61"/>
                      <a:pt x="33" y="62"/>
                    </a:cubicBezTo>
                    <a:cubicBezTo>
                      <a:pt x="33" y="62"/>
                      <a:pt x="33" y="61"/>
                      <a:pt x="33" y="61"/>
                    </a:cubicBezTo>
                    <a:close/>
                    <a:moveTo>
                      <a:pt x="34" y="64"/>
                    </a:moveTo>
                    <a:cubicBezTo>
                      <a:pt x="34" y="64"/>
                      <a:pt x="34" y="64"/>
                      <a:pt x="34" y="64"/>
                    </a:cubicBezTo>
                    <a:cubicBezTo>
                      <a:pt x="34" y="65"/>
                      <a:pt x="34" y="64"/>
                      <a:pt x="34" y="64"/>
                    </a:cubicBezTo>
                    <a:cubicBezTo>
                      <a:pt x="34" y="64"/>
                      <a:pt x="34" y="64"/>
                      <a:pt x="34" y="64"/>
                    </a:cubicBezTo>
                    <a:close/>
                    <a:moveTo>
                      <a:pt x="31" y="69"/>
                    </a:moveTo>
                    <a:cubicBezTo>
                      <a:pt x="31" y="69"/>
                      <a:pt x="31" y="69"/>
                      <a:pt x="31" y="69"/>
                    </a:cubicBezTo>
                    <a:cubicBezTo>
                      <a:pt x="31" y="70"/>
                      <a:pt x="31" y="70"/>
                      <a:pt x="31" y="70"/>
                    </a:cubicBezTo>
                    <a:cubicBezTo>
                      <a:pt x="31" y="70"/>
                      <a:pt x="31" y="70"/>
                      <a:pt x="31" y="69"/>
                    </a:cubicBezTo>
                    <a:close/>
                    <a:moveTo>
                      <a:pt x="28" y="91"/>
                    </a:moveTo>
                    <a:cubicBezTo>
                      <a:pt x="27" y="89"/>
                      <a:pt x="28" y="87"/>
                      <a:pt x="27" y="85"/>
                    </a:cubicBezTo>
                    <a:cubicBezTo>
                      <a:pt x="26" y="85"/>
                      <a:pt x="27" y="84"/>
                      <a:pt x="27" y="84"/>
                    </a:cubicBezTo>
                    <a:cubicBezTo>
                      <a:pt x="27" y="83"/>
                      <a:pt x="27" y="84"/>
                      <a:pt x="27" y="83"/>
                    </a:cubicBezTo>
                    <a:cubicBezTo>
                      <a:pt x="28" y="85"/>
                      <a:pt x="28" y="88"/>
                      <a:pt x="29" y="90"/>
                    </a:cubicBezTo>
                    <a:cubicBezTo>
                      <a:pt x="29" y="91"/>
                      <a:pt x="29" y="91"/>
                      <a:pt x="29" y="92"/>
                    </a:cubicBezTo>
                    <a:cubicBezTo>
                      <a:pt x="28" y="92"/>
                      <a:pt x="28" y="91"/>
                      <a:pt x="28" y="91"/>
                    </a:cubicBezTo>
                    <a:close/>
                    <a:moveTo>
                      <a:pt x="29" y="95"/>
                    </a:moveTo>
                    <a:cubicBezTo>
                      <a:pt x="29" y="94"/>
                      <a:pt x="28" y="94"/>
                      <a:pt x="28" y="93"/>
                    </a:cubicBezTo>
                    <a:cubicBezTo>
                      <a:pt x="29" y="93"/>
                      <a:pt x="29" y="93"/>
                      <a:pt x="29" y="94"/>
                    </a:cubicBezTo>
                    <a:cubicBezTo>
                      <a:pt x="29" y="94"/>
                      <a:pt x="30" y="95"/>
                      <a:pt x="29" y="95"/>
                    </a:cubicBezTo>
                    <a:close/>
                    <a:moveTo>
                      <a:pt x="31" y="92"/>
                    </a:moveTo>
                    <a:cubicBezTo>
                      <a:pt x="31" y="92"/>
                      <a:pt x="31" y="93"/>
                      <a:pt x="31" y="93"/>
                    </a:cubicBezTo>
                    <a:cubicBezTo>
                      <a:pt x="30" y="93"/>
                      <a:pt x="30" y="93"/>
                      <a:pt x="30" y="92"/>
                    </a:cubicBezTo>
                    <a:cubicBezTo>
                      <a:pt x="30" y="92"/>
                      <a:pt x="30" y="92"/>
                      <a:pt x="30" y="92"/>
                    </a:cubicBezTo>
                    <a:cubicBezTo>
                      <a:pt x="30" y="91"/>
                      <a:pt x="31" y="90"/>
                      <a:pt x="31" y="89"/>
                    </a:cubicBezTo>
                    <a:cubicBezTo>
                      <a:pt x="31" y="90"/>
                      <a:pt x="31" y="92"/>
                      <a:pt x="32" y="93"/>
                    </a:cubicBezTo>
                    <a:cubicBezTo>
                      <a:pt x="31" y="93"/>
                      <a:pt x="32" y="92"/>
                      <a:pt x="31" y="92"/>
                    </a:cubicBezTo>
                    <a:close/>
                    <a:moveTo>
                      <a:pt x="31" y="89"/>
                    </a:moveTo>
                    <a:cubicBezTo>
                      <a:pt x="31" y="89"/>
                      <a:pt x="31" y="89"/>
                      <a:pt x="32" y="90"/>
                    </a:cubicBezTo>
                    <a:cubicBezTo>
                      <a:pt x="31" y="90"/>
                      <a:pt x="31" y="89"/>
                      <a:pt x="31" y="89"/>
                    </a:cubicBezTo>
                    <a:close/>
                    <a:moveTo>
                      <a:pt x="33" y="89"/>
                    </a:moveTo>
                    <a:cubicBezTo>
                      <a:pt x="32" y="89"/>
                      <a:pt x="32" y="89"/>
                      <a:pt x="32" y="88"/>
                    </a:cubicBezTo>
                    <a:cubicBezTo>
                      <a:pt x="31" y="88"/>
                      <a:pt x="30" y="86"/>
                      <a:pt x="31" y="86"/>
                    </a:cubicBezTo>
                    <a:cubicBezTo>
                      <a:pt x="31" y="85"/>
                      <a:pt x="30" y="84"/>
                      <a:pt x="30" y="83"/>
                    </a:cubicBezTo>
                    <a:cubicBezTo>
                      <a:pt x="31" y="83"/>
                      <a:pt x="31" y="83"/>
                      <a:pt x="31" y="83"/>
                    </a:cubicBezTo>
                    <a:cubicBezTo>
                      <a:pt x="31" y="83"/>
                      <a:pt x="31" y="83"/>
                      <a:pt x="31" y="82"/>
                    </a:cubicBezTo>
                    <a:cubicBezTo>
                      <a:pt x="32" y="83"/>
                      <a:pt x="32" y="83"/>
                      <a:pt x="32" y="83"/>
                    </a:cubicBezTo>
                    <a:cubicBezTo>
                      <a:pt x="32" y="85"/>
                      <a:pt x="32" y="85"/>
                      <a:pt x="32" y="86"/>
                    </a:cubicBezTo>
                    <a:cubicBezTo>
                      <a:pt x="32" y="87"/>
                      <a:pt x="33" y="88"/>
                      <a:pt x="33" y="89"/>
                    </a:cubicBezTo>
                    <a:close/>
                    <a:moveTo>
                      <a:pt x="33" y="78"/>
                    </a:moveTo>
                    <a:cubicBezTo>
                      <a:pt x="33" y="78"/>
                      <a:pt x="33" y="78"/>
                      <a:pt x="33" y="79"/>
                    </a:cubicBezTo>
                    <a:cubicBezTo>
                      <a:pt x="33" y="80"/>
                      <a:pt x="33" y="81"/>
                      <a:pt x="33" y="82"/>
                    </a:cubicBezTo>
                    <a:cubicBezTo>
                      <a:pt x="33" y="83"/>
                      <a:pt x="33" y="82"/>
                      <a:pt x="33" y="82"/>
                    </a:cubicBezTo>
                    <a:cubicBezTo>
                      <a:pt x="33" y="83"/>
                      <a:pt x="33" y="83"/>
                      <a:pt x="33" y="84"/>
                    </a:cubicBezTo>
                    <a:cubicBezTo>
                      <a:pt x="33" y="84"/>
                      <a:pt x="33" y="83"/>
                      <a:pt x="32" y="83"/>
                    </a:cubicBezTo>
                    <a:cubicBezTo>
                      <a:pt x="32" y="83"/>
                      <a:pt x="33" y="83"/>
                      <a:pt x="33" y="83"/>
                    </a:cubicBezTo>
                    <a:cubicBezTo>
                      <a:pt x="32" y="82"/>
                      <a:pt x="32" y="82"/>
                      <a:pt x="31" y="82"/>
                    </a:cubicBezTo>
                    <a:cubicBezTo>
                      <a:pt x="32" y="81"/>
                      <a:pt x="32" y="80"/>
                      <a:pt x="32" y="78"/>
                    </a:cubicBezTo>
                    <a:cubicBezTo>
                      <a:pt x="31" y="78"/>
                      <a:pt x="32" y="78"/>
                      <a:pt x="31" y="79"/>
                    </a:cubicBezTo>
                    <a:cubicBezTo>
                      <a:pt x="31" y="79"/>
                      <a:pt x="31" y="79"/>
                      <a:pt x="31" y="79"/>
                    </a:cubicBezTo>
                    <a:cubicBezTo>
                      <a:pt x="31" y="80"/>
                      <a:pt x="31" y="80"/>
                      <a:pt x="31" y="81"/>
                    </a:cubicBezTo>
                    <a:cubicBezTo>
                      <a:pt x="30" y="81"/>
                      <a:pt x="31" y="80"/>
                      <a:pt x="30" y="80"/>
                    </a:cubicBezTo>
                    <a:cubicBezTo>
                      <a:pt x="29" y="81"/>
                      <a:pt x="29" y="83"/>
                      <a:pt x="29" y="84"/>
                    </a:cubicBezTo>
                    <a:cubicBezTo>
                      <a:pt x="29" y="85"/>
                      <a:pt x="29" y="84"/>
                      <a:pt x="28" y="84"/>
                    </a:cubicBezTo>
                    <a:cubicBezTo>
                      <a:pt x="28" y="84"/>
                      <a:pt x="28" y="84"/>
                      <a:pt x="28" y="84"/>
                    </a:cubicBezTo>
                    <a:cubicBezTo>
                      <a:pt x="28" y="84"/>
                      <a:pt x="28" y="84"/>
                      <a:pt x="28" y="83"/>
                    </a:cubicBezTo>
                    <a:cubicBezTo>
                      <a:pt x="28" y="83"/>
                      <a:pt x="28" y="82"/>
                      <a:pt x="28" y="81"/>
                    </a:cubicBezTo>
                    <a:cubicBezTo>
                      <a:pt x="28" y="81"/>
                      <a:pt x="29" y="81"/>
                      <a:pt x="29" y="80"/>
                    </a:cubicBezTo>
                    <a:cubicBezTo>
                      <a:pt x="29" y="80"/>
                      <a:pt x="29" y="79"/>
                      <a:pt x="29" y="79"/>
                    </a:cubicBezTo>
                    <a:cubicBezTo>
                      <a:pt x="29" y="77"/>
                      <a:pt x="30" y="76"/>
                      <a:pt x="30" y="75"/>
                    </a:cubicBezTo>
                    <a:cubicBezTo>
                      <a:pt x="31" y="75"/>
                      <a:pt x="30" y="76"/>
                      <a:pt x="31" y="76"/>
                    </a:cubicBezTo>
                    <a:cubicBezTo>
                      <a:pt x="31" y="75"/>
                      <a:pt x="31" y="74"/>
                      <a:pt x="31" y="73"/>
                    </a:cubicBezTo>
                    <a:cubicBezTo>
                      <a:pt x="31" y="73"/>
                      <a:pt x="32" y="74"/>
                      <a:pt x="32" y="73"/>
                    </a:cubicBezTo>
                    <a:cubicBezTo>
                      <a:pt x="32" y="73"/>
                      <a:pt x="31" y="73"/>
                      <a:pt x="31" y="73"/>
                    </a:cubicBezTo>
                    <a:cubicBezTo>
                      <a:pt x="30" y="72"/>
                      <a:pt x="31" y="71"/>
                      <a:pt x="32" y="71"/>
                    </a:cubicBezTo>
                    <a:cubicBezTo>
                      <a:pt x="32" y="72"/>
                      <a:pt x="32" y="72"/>
                      <a:pt x="32" y="73"/>
                    </a:cubicBezTo>
                    <a:cubicBezTo>
                      <a:pt x="32" y="73"/>
                      <a:pt x="32" y="72"/>
                      <a:pt x="32" y="72"/>
                    </a:cubicBezTo>
                    <a:cubicBezTo>
                      <a:pt x="33" y="71"/>
                      <a:pt x="33" y="70"/>
                      <a:pt x="34" y="70"/>
                    </a:cubicBezTo>
                    <a:cubicBezTo>
                      <a:pt x="34" y="70"/>
                      <a:pt x="33" y="70"/>
                      <a:pt x="34" y="71"/>
                    </a:cubicBezTo>
                    <a:cubicBezTo>
                      <a:pt x="34" y="70"/>
                      <a:pt x="35" y="69"/>
                      <a:pt x="36" y="68"/>
                    </a:cubicBezTo>
                    <a:cubicBezTo>
                      <a:pt x="36" y="68"/>
                      <a:pt x="37" y="67"/>
                      <a:pt x="37" y="67"/>
                    </a:cubicBezTo>
                    <a:cubicBezTo>
                      <a:pt x="37" y="66"/>
                      <a:pt x="37" y="66"/>
                      <a:pt x="37" y="66"/>
                    </a:cubicBezTo>
                    <a:cubicBezTo>
                      <a:pt x="39" y="64"/>
                      <a:pt x="40" y="61"/>
                      <a:pt x="42" y="60"/>
                    </a:cubicBezTo>
                    <a:cubicBezTo>
                      <a:pt x="42" y="62"/>
                      <a:pt x="40" y="63"/>
                      <a:pt x="40" y="65"/>
                    </a:cubicBezTo>
                    <a:cubicBezTo>
                      <a:pt x="39" y="65"/>
                      <a:pt x="39" y="65"/>
                      <a:pt x="39" y="65"/>
                    </a:cubicBezTo>
                    <a:cubicBezTo>
                      <a:pt x="39" y="65"/>
                      <a:pt x="39" y="66"/>
                      <a:pt x="38" y="66"/>
                    </a:cubicBezTo>
                    <a:cubicBezTo>
                      <a:pt x="38" y="67"/>
                      <a:pt x="38" y="67"/>
                      <a:pt x="38" y="67"/>
                    </a:cubicBezTo>
                    <a:cubicBezTo>
                      <a:pt x="37" y="68"/>
                      <a:pt x="38" y="70"/>
                      <a:pt x="37" y="71"/>
                    </a:cubicBezTo>
                    <a:cubicBezTo>
                      <a:pt x="37" y="70"/>
                      <a:pt x="37" y="70"/>
                      <a:pt x="37" y="70"/>
                    </a:cubicBezTo>
                    <a:cubicBezTo>
                      <a:pt x="37" y="70"/>
                      <a:pt x="36" y="70"/>
                      <a:pt x="36" y="69"/>
                    </a:cubicBezTo>
                    <a:cubicBezTo>
                      <a:pt x="36" y="70"/>
                      <a:pt x="36" y="72"/>
                      <a:pt x="35" y="72"/>
                    </a:cubicBezTo>
                    <a:cubicBezTo>
                      <a:pt x="35" y="73"/>
                      <a:pt x="36" y="73"/>
                      <a:pt x="36" y="73"/>
                    </a:cubicBezTo>
                    <a:cubicBezTo>
                      <a:pt x="36" y="73"/>
                      <a:pt x="36" y="73"/>
                      <a:pt x="36" y="73"/>
                    </a:cubicBezTo>
                    <a:cubicBezTo>
                      <a:pt x="35" y="73"/>
                      <a:pt x="35" y="73"/>
                      <a:pt x="35" y="73"/>
                    </a:cubicBezTo>
                    <a:cubicBezTo>
                      <a:pt x="34" y="73"/>
                      <a:pt x="35" y="74"/>
                      <a:pt x="34" y="74"/>
                    </a:cubicBezTo>
                    <a:cubicBezTo>
                      <a:pt x="34" y="74"/>
                      <a:pt x="34" y="74"/>
                      <a:pt x="34" y="74"/>
                    </a:cubicBezTo>
                    <a:cubicBezTo>
                      <a:pt x="34" y="76"/>
                      <a:pt x="33" y="77"/>
                      <a:pt x="33" y="78"/>
                    </a:cubicBezTo>
                    <a:close/>
                    <a:moveTo>
                      <a:pt x="35" y="87"/>
                    </a:moveTo>
                    <a:cubicBezTo>
                      <a:pt x="35" y="88"/>
                      <a:pt x="35" y="88"/>
                      <a:pt x="35" y="88"/>
                    </a:cubicBezTo>
                    <a:cubicBezTo>
                      <a:pt x="34" y="88"/>
                      <a:pt x="34" y="87"/>
                      <a:pt x="35" y="87"/>
                    </a:cubicBezTo>
                    <a:close/>
                    <a:moveTo>
                      <a:pt x="34" y="95"/>
                    </a:moveTo>
                    <a:cubicBezTo>
                      <a:pt x="34" y="94"/>
                      <a:pt x="34" y="94"/>
                      <a:pt x="34" y="94"/>
                    </a:cubicBezTo>
                    <a:cubicBezTo>
                      <a:pt x="34" y="94"/>
                      <a:pt x="34" y="94"/>
                      <a:pt x="34" y="94"/>
                    </a:cubicBezTo>
                    <a:cubicBezTo>
                      <a:pt x="34" y="93"/>
                      <a:pt x="33" y="92"/>
                      <a:pt x="34" y="91"/>
                    </a:cubicBezTo>
                    <a:cubicBezTo>
                      <a:pt x="35" y="92"/>
                      <a:pt x="35" y="93"/>
                      <a:pt x="35" y="94"/>
                    </a:cubicBezTo>
                    <a:cubicBezTo>
                      <a:pt x="34" y="94"/>
                      <a:pt x="34" y="94"/>
                      <a:pt x="34" y="95"/>
                    </a:cubicBezTo>
                    <a:close/>
                    <a:moveTo>
                      <a:pt x="37" y="101"/>
                    </a:moveTo>
                    <a:cubicBezTo>
                      <a:pt x="37" y="101"/>
                      <a:pt x="37" y="101"/>
                      <a:pt x="37" y="101"/>
                    </a:cubicBezTo>
                    <a:cubicBezTo>
                      <a:pt x="36" y="101"/>
                      <a:pt x="37" y="102"/>
                      <a:pt x="37" y="102"/>
                    </a:cubicBezTo>
                    <a:cubicBezTo>
                      <a:pt x="36" y="102"/>
                      <a:pt x="36" y="101"/>
                      <a:pt x="36" y="101"/>
                    </a:cubicBezTo>
                    <a:cubicBezTo>
                      <a:pt x="37" y="100"/>
                      <a:pt x="37" y="100"/>
                      <a:pt x="37" y="101"/>
                    </a:cubicBezTo>
                    <a:close/>
                    <a:moveTo>
                      <a:pt x="39" y="111"/>
                    </a:moveTo>
                    <a:cubicBezTo>
                      <a:pt x="39" y="111"/>
                      <a:pt x="39" y="111"/>
                      <a:pt x="39" y="111"/>
                    </a:cubicBezTo>
                    <a:cubicBezTo>
                      <a:pt x="39" y="110"/>
                      <a:pt x="39" y="110"/>
                      <a:pt x="39" y="110"/>
                    </a:cubicBezTo>
                    <a:cubicBezTo>
                      <a:pt x="39" y="110"/>
                      <a:pt x="39" y="110"/>
                      <a:pt x="39" y="110"/>
                    </a:cubicBezTo>
                    <a:cubicBezTo>
                      <a:pt x="39" y="111"/>
                      <a:pt x="39" y="111"/>
                      <a:pt x="39" y="111"/>
                    </a:cubicBezTo>
                    <a:close/>
                    <a:moveTo>
                      <a:pt x="39" y="115"/>
                    </a:moveTo>
                    <a:cubicBezTo>
                      <a:pt x="39" y="115"/>
                      <a:pt x="39" y="115"/>
                      <a:pt x="40" y="115"/>
                    </a:cubicBezTo>
                    <a:cubicBezTo>
                      <a:pt x="39" y="114"/>
                      <a:pt x="39" y="114"/>
                      <a:pt x="39" y="114"/>
                    </a:cubicBezTo>
                    <a:cubicBezTo>
                      <a:pt x="39" y="114"/>
                      <a:pt x="39" y="114"/>
                      <a:pt x="39" y="114"/>
                    </a:cubicBezTo>
                    <a:cubicBezTo>
                      <a:pt x="39" y="114"/>
                      <a:pt x="39" y="114"/>
                      <a:pt x="40" y="114"/>
                    </a:cubicBezTo>
                    <a:cubicBezTo>
                      <a:pt x="40" y="114"/>
                      <a:pt x="40" y="115"/>
                      <a:pt x="39" y="115"/>
                    </a:cubicBezTo>
                    <a:close/>
                    <a:moveTo>
                      <a:pt x="40" y="101"/>
                    </a:moveTo>
                    <a:cubicBezTo>
                      <a:pt x="39" y="102"/>
                      <a:pt x="40" y="102"/>
                      <a:pt x="40" y="102"/>
                    </a:cubicBezTo>
                    <a:cubicBezTo>
                      <a:pt x="39" y="101"/>
                      <a:pt x="38" y="101"/>
                      <a:pt x="37" y="100"/>
                    </a:cubicBezTo>
                    <a:cubicBezTo>
                      <a:pt x="38" y="100"/>
                      <a:pt x="37" y="99"/>
                      <a:pt x="37" y="99"/>
                    </a:cubicBezTo>
                    <a:cubicBezTo>
                      <a:pt x="37" y="99"/>
                      <a:pt x="37" y="99"/>
                      <a:pt x="37" y="99"/>
                    </a:cubicBezTo>
                    <a:cubicBezTo>
                      <a:pt x="37" y="99"/>
                      <a:pt x="36" y="99"/>
                      <a:pt x="36" y="98"/>
                    </a:cubicBezTo>
                    <a:cubicBezTo>
                      <a:pt x="36" y="97"/>
                      <a:pt x="35" y="95"/>
                      <a:pt x="35" y="93"/>
                    </a:cubicBezTo>
                    <a:cubicBezTo>
                      <a:pt x="36" y="94"/>
                      <a:pt x="36" y="96"/>
                      <a:pt x="38" y="96"/>
                    </a:cubicBezTo>
                    <a:cubicBezTo>
                      <a:pt x="37" y="96"/>
                      <a:pt x="37" y="95"/>
                      <a:pt x="38" y="95"/>
                    </a:cubicBezTo>
                    <a:cubicBezTo>
                      <a:pt x="38" y="95"/>
                      <a:pt x="39" y="96"/>
                      <a:pt x="38" y="97"/>
                    </a:cubicBezTo>
                    <a:cubicBezTo>
                      <a:pt x="39" y="97"/>
                      <a:pt x="39" y="98"/>
                      <a:pt x="39" y="98"/>
                    </a:cubicBezTo>
                    <a:cubicBezTo>
                      <a:pt x="39" y="98"/>
                      <a:pt x="39" y="98"/>
                      <a:pt x="39" y="98"/>
                    </a:cubicBezTo>
                    <a:cubicBezTo>
                      <a:pt x="39" y="98"/>
                      <a:pt x="39" y="98"/>
                      <a:pt x="39" y="98"/>
                    </a:cubicBezTo>
                    <a:cubicBezTo>
                      <a:pt x="40" y="98"/>
                      <a:pt x="39" y="96"/>
                      <a:pt x="40" y="95"/>
                    </a:cubicBezTo>
                    <a:cubicBezTo>
                      <a:pt x="40" y="96"/>
                      <a:pt x="40" y="97"/>
                      <a:pt x="41" y="98"/>
                    </a:cubicBezTo>
                    <a:cubicBezTo>
                      <a:pt x="41" y="98"/>
                      <a:pt x="40" y="98"/>
                      <a:pt x="40" y="98"/>
                    </a:cubicBezTo>
                    <a:cubicBezTo>
                      <a:pt x="40" y="99"/>
                      <a:pt x="41" y="99"/>
                      <a:pt x="41" y="100"/>
                    </a:cubicBezTo>
                    <a:cubicBezTo>
                      <a:pt x="41" y="101"/>
                      <a:pt x="41" y="101"/>
                      <a:pt x="41" y="102"/>
                    </a:cubicBezTo>
                    <a:cubicBezTo>
                      <a:pt x="41" y="102"/>
                      <a:pt x="41" y="101"/>
                      <a:pt x="40" y="101"/>
                    </a:cubicBezTo>
                    <a:cubicBezTo>
                      <a:pt x="40" y="101"/>
                      <a:pt x="40" y="102"/>
                      <a:pt x="40" y="102"/>
                    </a:cubicBezTo>
                    <a:cubicBezTo>
                      <a:pt x="39" y="102"/>
                      <a:pt x="40" y="101"/>
                      <a:pt x="40" y="101"/>
                    </a:cubicBezTo>
                    <a:close/>
                    <a:moveTo>
                      <a:pt x="42" y="104"/>
                    </a:moveTo>
                    <a:cubicBezTo>
                      <a:pt x="41" y="104"/>
                      <a:pt x="41" y="104"/>
                      <a:pt x="41" y="103"/>
                    </a:cubicBezTo>
                    <a:cubicBezTo>
                      <a:pt x="41" y="104"/>
                      <a:pt x="42" y="104"/>
                      <a:pt x="42" y="104"/>
                    </a:cubicBezTo>
                    <a:close/>
                    <a:moveTo>
                      <a:pt x="40" y="103"/>
                    </a:moveTo>
                    <a:cubicBezTo>
                      <a:pt x="40" y="103"/>
                      <a:pt x="40" y="103"/>
                      <a:pt x="40" y="102"/>
                    </a:cubicBezTo>
                    <a:cubicBezTo>
                      <a:pt x="40" y="103"/>
                      <a:pt x="40" y="103"/>
                      <a:pt x="41" y="103"/>
                    </a:cubicBezTo>
                    <a:cubicBezTo>
                      <a:pt x="40" y="103"/>
                      <a:pt x="40" y="103"/>
                      <a:pt x="40" y="103"/>
                    </a:cubicBezTo>
                    <a:close/>
                    <a:moveTo>
                      <a:pt x="41" y="114"/>
                    </a:moveTo>
                    <a:cubicBezTo>
                      <a:pt x="41" y="114"/>
                      <a:pt x="41" y="114"/>
                      <a:pt x="41" y="113"/>
                    </a:cubicBezTo>
                    <a:cubicBezTo>
                      <a:pt x="41" y="113"/>
                      <a:pt x="41" y="113"/>
                      <a:pt x="41" y="113"/>
                    </a:cubicBezTo>
                    <a:cubicBezTo>
                      <a:pt x="40" y="112"/>
                      <a:pt x="41" y="113"/>
                      <a:pt x="41" y="113"/>
                    </a:cubicBezTo>
                    <a:cubicBezTo>
                      <a:pt x="42" y="114"/>
                      <a:pt x="41" y="114"/>
                      <a:pt x="41" y="114"/>
                    </a:cubicBezTo>
                    <a:close/>
                    <a:moveTo>
                      <a:pt x="41" y="105"/>
                    </a:moveTo>
                    <a:cubicBezTo>
                      <a:pt x="41" y="104"/>
                      <a:pt x="42" y="105"/>
                      <a:pt x="43" y="105"/>
                    </a:cubicBezTo>
                    <a:cubicBezTo>
                      <a:pt x="42" y="106"/>
                      <a:pt x="42" y="105"/>
                      <a:pt x="41" y="105"/>
                    </a:cubicBezTo>
                    <a:close/>
                    <a:moveTo>
                      <a:pt x="44" y="109"/>
                    </a:moveTo>
                    <a:cubicBezTo>
                      <a:pt x="44" y="109"/>
                      <a:pt x="44" y="109"/>
                      <a:pt x="44" y="109"/>
                    </a:cubicBezTo>
                    <a:cubicBezTo>
                      <a:pt x="44" y="109"/>
                      <a:pt x="44" y="109"/>
                      <a:pt x="44" y="109"/>
                    </a:cubicBezTo>
                    <a:cubicBezTo>
                      <a:pt x="44" y="109"/>
                      <a:pt x="44" y="109"/>
                      <a:pt x="44" y="109"/>
                    </a:cubicBezTo>
                    <a:cubicBezTo>
                      <a:pt x="43" y="109"/>
                      <a:pt x="42" y="107"/>
                      <a:pt x="42" y="106"/>
                    </a:cubicBezTo>
                    <a:cubicBezTo>
                      <a:pt x="42" y="106"/>
                      <a:pt x="42" y="107"/>
                      <a:pt x="43" y="107"/>
                    </a:cubicBezTo>
                    <a:cubicBezTo>
                      <a:pt x="43" y="107"/>
                      <a:pt x="43" y="106"/>
                      <a:pt x="43" y="106"/>
                    </a:cubicBezTo>
                    <a:cubicBezTo>
                      <a:pt x="43" y="106"/>
                      <a:pt x="43" y="107"/>
                      <a:pt x="43" y="107"/>
                    </a:cubicBezTo>
                    <a:cubicBezTo>
                      <a:pt x="43" y="108"/>
                      <a:pt x="45" y="108"/>
                      <a:pt x="45" y="109"/>
                    </a:cubicBezTo>
                    <a:cubicBezTo>
                      <a:pt x="45" y="109"/>
                      <a:pt x="45" y="109"/>
                      <a:pt x="46" y="110"/>
                    </a:cubicBezTo>
                    <a:cubicBezTo>
                      <a:pt x="45" y="110"/>
                      <a:pt x="45" y="109"/>
                      <a:pt x="44" y="109"/>
                    </a:cubicBezTo>
                    <a:close/>
                    <a:moveTo>
                      <a:pt x="45" y="115"/>
                    </a:moveTo>
                    <a:cubicBezTo>
                      <a:pt x="45" y="115"/>
                      <a:pt x="46" y="116"/>
                      <a:pt x="46" y="116"/>
                    </a:cubicBezTo>
                    <a:cubicBezTo>
                      <a:pt x="46" y="116"/>
                      <a:pt x="45" y="116"/>
                      <a:pt x="45" y="115"/>
                    </a:cubicBezTo>
                    <a:close/>
                    <a:moveTo>
                      <a:pt x="57" y="124"/>
                    </a:moveTo>
                    <a:cubicBezTo>
                      <a:pt x="57" y="124"/>
                      <a:pt x="56" y="124"/>
                      <a:pt x="56" y="124"/>
                    </a:cubicBezTo>
                    <a:cubicBezTo>
                      <a:pt x="56" y="124"/>
                      <a:pt x="56" y="124"/>
                      <a:pt x="55" y="124"/>
                    </a:cubicBezTo>
                    <a:cubicBezTo>
                      <a:pt x="55" y="123"/>
                      <a:pt x="54" y="123"/>
                      <a:pt x="53" y="123"/>
                    </a:cubicBezTo>
                    <a:cubicBezTo>
                      <a:pt x="53" y="122"/>
                      <a:pt x="52" y="122"/>
                      <a:pt x="51" y="122"/>
                    </a:cubicBezTo>
                    <a:cubicBezTo>
                      <a:pt x="50" y="121"/>
                      <a:pt x="49" y="119"/>
                      <a:pt x="47" y="119"/>
                    </a:cubicBezTo>
                    <a:cubicBezTo>
                      <a:pt x="47" y="118"/>
                      <a:pt x="46" y="118"/>
                      <a:pt x="46" y="118"/>
                    </a:cubicBezTo>
                    <a:cubicBezTo>
                      <a:pt x="45" y="117"/>
                      <a:pt x="46" y="117"/>
                      <a:pt x="46" y="116"/>
                    </a:cubicBezTo>
                    <a:cubicBezTo>
                      <a:pt x="47" y="117"/>
                      <a:pt x="48" y="117"/>
                      <a:pt x="49" y="117"/>
                    </a:cubicBezTo>
                    <a:cubicBezTo>
                      <a:pt x="49" y="118"/>
                      <a:pt x="49" y="118"/>
                      <a:pt x="50" y="119"/>
                    </a:cubicBezTo>
                    <a:cubicBezTo>
                      <a:pt x="50" y="119"/>
                      <a:pt x="51" y="120"/>
                      <a:pt x="51" y="120"/>
                    </a:cubicBezTo>
                    <a:cubicBezTo>
                      <a:pt x="51" y="120"/>
                      <a:pt x="51" y="120"/>
                      <a:pt x="51" y="120"/>
                    </a:cubicBezTo>
                    <a:cubicBezTo>
                      <a:pt x="52" y="122"/>
                      <a:pt x="55" y="122"/>
                      <a:pt x="57" y="124"/>
                    </a:cubicBezTo>
                    <a:cubicBezTo>
                      <a:pt x="57" y="124"/>
                      <a:pt x="57" y="123"/>
                      <a:pt x="57" y="123"/>
                    </a:cubicBezTo>
                    <a:cubicBezTo>
                      <a:pt x="59" y="124"/>
                      <a:pt x="60" y="124"/>
                      <a:pt x="61" y="124"/>
                    </a:cubicBezTo>
                    <a:cubicBezTo>
                      <a:pt x="60" y="125"/>
                      <a:pt x="58" y="123"/>
                      <a:pt x="57" y="124"/>
                    </a:cubicBezTo>
                    <a:close/>
                    <a:moveTo>
                      <a:pt x="52" y="118"/>
                    </a:moveTo>
                    <a:cubicBezTo>
                      <a:pt x="52" y="119"/>
                      <a:pt x="52" y="119"/>
                      <a:pt x="52" y="119"/>
                    </a:cubicBezTo>
                    <a:cubicBezTo>
                      <a:pt x="51" y="119"/>
                      <a:pt x="51" y="118"/>
                      <a:pt x="51" y="118"/>
                    </a:cubicBezTo>
                    <a:cubicBezTo>
                      <a:pt x="51" y="118"/>
                      <a:pt x="52" y="118"/>
                      <a:pt x="52" y="118"/>
                    </a:cubicBezTo>
                    <a:close/>
                    <a:moveTo>
                      <a:pt x="51" y="117"/>
                    </a:moveTo>
                    <a:cubicBezTo>
                      <a:pt x="52" y="116"/>
                      <a:pt x="53" y="117"/>
                      <a:pt x="53" y="117"/>
                    </a:cubicBezTo>
                    <a:cubicBezTo>
                      <a:pt x="53" y="117"/>
                      <a:pt x="52" y="117"/>
                      <a:pt x="51" y="117"/>
                    </a:cubicBezTo>
                    <a:close/>
                    <a:moveTo>
                      <a:pt x="50" y="117"/>
                    </a:moveTo>
                    <a:cubicBezTo>
                      <a:pt x="50" y="116"/>
                      <a:pt x="47" y="117"/>
                      <a:pt x="48" y="115"/>
                    </a:cubicBezTo>
                    <a:cubicBezTo>
                      <a:pt x="49" y="115"/>
                      <a:pt x="50" y="116"/>
                      <a:pt x="51" y="117"/>
                    </a:cubicBezTo>
                    <a:cubicBezTo>
                      <a:pt x="51" y="117"/>
                      <a:pt x="51" y="117"/>
                      <a:pt x="50" y="117"/>
                    </a:cubicBezTo>
                    <a:close/>
                    <a:moveTo>
                      <a:pt x="50" y="118"/>
                    </a:moveTo>
                    <a:cubicBezTo>
                      <a:pt x="50" y="118"/>
                      <a:pt x="50" y="118"/>
                      <a:pt x="50" y="118"/>
                    </a:cubicBezTo>
                    <a:cubicBezTo>
                      <a:pt x="50" y="118"/>
                      <a:pt x="50" y="118"/>
                      <a:pt x="50" y="117"/>
                    </a:cubicBezTo>
                    <a:cubicBezTo>
                      <a:pt x="50" y="117"/>
                      <a:pt x="50" y="117"/>
                      <a:pt x="50" y="117"/>
                    </a:cubicBezTo>
                    <a:cubicBezTo>
                      <a:pt x="50" y="118"/>
                      <a:pt x="50" y="118"/>
                      <a:pt x="50" y="118"/>
                    </a:cubicBezTo>
                    <a:close/>
                    <a:moveTo>
                      <a:pt x="62" y="118"/>
                    </a:moveTo>
                    <a:cubicBezTo>
                      <a:pt x="62" y="117"/>
                      <a:pt x="62" y="117"/>
                      <a:pt x="62" y="117"/>
                    </a:cubicBezTo>
                    <a:cubicBezTo>
                      <a:pt x="61" y="116"/>
                      <a:pt x="60" y="116"/>
                      <a:pt x="59" y="116"/>
                    </a:cubicBezTo>
                    <a:cubicBezTo>
                      <a:pt x="58" y="116"/>
                      <a:pt x="58" y="116"/>
                      <a:pt x="57" y="116"/>
                    </a:cubicBezTo>
                    <a:cubicBezTo>
                      <a:pt x="57" y="117"/>
                      <a:pt x="59" y="116"/>
                      <a:pt x="59" y="117"/>
                    </a:cubicBezTo>
                    <a:cubicBezTo>
                      <a:pt x="59" y="117"/>
                      <a:pt x="58" y="117"/>
                      <a:pt x="58" y="117"/>
                    </a:cubicBezTo>
                    <a:cubicBezTo>
                      <a:pt x="57" y="116"/>
                      <a:pt x="56" y="116"/>
                      <a:pt x="55" y="115"/>
                    </a:cubicBezTo>
                    <a:cubicBezTo>
                      <a:pt x="53" y="115"/>
                      <a:pt x="52" y="113"/>
                      <a:pt x="51" y="112"/>
                    </a:cubicBezTo>
                    <a:cubicBezTo>
                      <a:pt x="50" y="111"/>
                      <a:pt x="48" y="110"/>
                      <a:pt x="47" y="109"/>
                    </a:cubicBezTo>
                    <a:cubicBezTo>
                      <a:pt x="47" y="108"/>
                      <a:pt x="47" y="108"/>
                      <a:pt x="46" y="108"/>
                    </a:cubicBezTo>
                    <a:cubicBezTo>
                      <a:pt x="46" y="108"/>
                      <a:pt x="46" y="108"/>
                      <a:pt x="47" y="108"/>
                    </a:cubicBezTo>
                    <a:cubicBezTo>
                      <a:pt x="46" y="108"/>
                      <a:pt x="46" y="108"/>
                      <a:pt x="46" y="108"/>
                    </a:cubicBezTo>
                    <a:cubicBezTo>
                      <a:pt x="46" y="107"/>
                      <a:pt x="45" y="107"/>
                      <a:pt x="45" y="106"/>
                    </a:cubicBezTo>
                    <a:cubicBezTo>
                      <a:pt x="44" y="106"/>
                      <a:pt x="44" y="105"/>
                      <a:pt x="43" y="105"/>
                    </a:cubicBezTo>
                    <a:cubicBezTo>
                      <a:pt x="44" y="103"/>
                      <a:pt x="42" y="102"/>
                      <a:pt x="43" y="100"/>
                    </a:cubicBezTo>
                    <a:cubicBezTo>
                      <a:pt x="43" y="100"/>
                      <a:pt x="44" y="101"/>
                      <a:pt x="44" y="101"/>
                    </a:cubicBezTo>
                    <a:cubicBezTo>
                      <a:pt x="44" y="102"/>
                      <a:pt x="45" y="102"/>
                      <a:pt x="45" y="102"/>
                    </a:cubicBezTo>
                    <a:cubicBezTo>
                      <a:pt x="45" y="103"/>
                      <a:pt x="45" y="104"/>
                      <a:pt x="46" y="104"/>
                    </a:cubicBezTo>
                    <a:cubicBezTo>
                      <a:pt x="46" y="104"/>
                      <a:pt x="46" y="103"/>
                      <a:pt x="46" y="103"/>
                    </a:cubicBezTo>
                    <a:cubicBezTo>
                      <a:pt x="48" y="103"/>
                      <a:pt x="47" y="105"/>
                      <a:pt x="49" y="105"/>
                    </a:cubicBezTo>
                    <a:cubicBezTo>
                      <a:pt x="49" y="105"/>
                      <a:pt x="49" y="104"/>
                      <a:pt x="49" y="104"/>
                    </a:cubicBezTo>
                    <a:cubicBezTo>
                      <a:pt x="50" y="104"/>
                      <a:pt x="49" y="105"/>
                      <a:pt x="50" y="105"/>
                    </a:cubicBezTo>
                    <a:cubicBezTo>
                      <a:pt x="50" y="105"/>
                      <a:pt x="50" y="104"/>
                      <a:pt x="51" y="104"/>
                    </a:cubicBezTo>
                    <a:cubicBezTo>
                      <a:pt x="51" y="105"/>
                      <a:pt x="51" y="105"/>
                      <a:pt x="51" y="105"/>
                    </a:cubicBezTo>
                    <a:cubicBezTo>
                      <a:pt x="52" y="106"/>
                      <a:pt x="53" y="106"/>
                      <a:pt x="54" y="107"/>
                    </a:cubicBezTo>
                    <a:cubicBezTo>
                      <a:pt x="53" y="107"/>
                      <a:pt x="54" y="108"/>
                      <a:pt x="54" y="108"/>
                    </a:cubicBezTo>
                    <a:cubicBezTo>
                      <a:pt x="54" y="108"/>
                      <a:pt x="54" y="108"/>
                      <a:pt x="53" y="108"/>
                    </a:cubicBezTo>
                    <a:cubicBezTo>
                      <a:pt x="54" y="108"/>
                      <a:pt x="55" y="110"/>
                      <a:pt x="54" y="110"/>
                    </a:cubicBezTo>
                    <a:cubicBezTo>
                      <a:pt x="55" y="111"/>
                      <a:pt x="55" y="111"/>
                      <a:pt x="55" y="111"/>
                    </a:cubicBezTo>
                    <a:cubicBezTo>
                      <a:pt x="53" y="111"/>
                      <a:pt x="51" y="110"/>
                      <a:pt x="52" y="108"/>
                    </a:cubicBezTo>
                    <a:cubicBezTo>
                      <a:pt x="52" y="108"/>
                      <a:pt x="51" y="107"/>
                      <a:pt x="51" y="107"/>
                    </a:cubicBezTo>
                    <a:cubicBezTo>
                      <a:pt x="51" y="107"/>
                      <a:pt x="51" y="107"/>
                      <a:pt x="50" y="107"/>
                    </a:cubicBezTo>
                    <a:cubicBezTo>
                      <a:pt x="51" y="108"/>
                      <a:pt x="51" y="109"/>
                      <a:pt x="52" y="109"/>
                    </a:cubicBezTo>
                    <a:cubicBezTo>
                      <a:pt x="52" y="110"/>
                      <a:pt x="51" y="110"/>
                      <a:pt x="51" y="110"/>
                    </a:cubicBezTo>
                    <a:cubicBezTo>
                      <a:pt x="51" y="110"/>
                      <a:pt x="50" y="110"/>
                      <a:pt x="49" y="110"/>
                    </a:cubicBezTo>
                    <a:cubicBezTo>
                      <a:pt x="49" y="110"/>
                      <a:pt x="51" y="110"/>
                      <a:pt x="51" y="111"/>
                    </a:cubicBezTo>
                    <a:cubicBezTo>
                      <a:pt x="53" y="111"/>
                      <a:pt x="54" y="113"/>
                      <a:pt x="56" y="113"/>
                    </a:cubicBezTo>
                    <a:cubicBezTo>
                      <a:pt x="57" y="114"/>
                      <a:pt x="59" y="114"/>
                      <a:pt x="59" y="115"/>
                    </a:cubicBezTo>
                    <a:cubicBezTo>
                      <a:pt x="59" y="115"/>
                      <a:pt x="59" y="115"/>
                      <a:pt x="59" y="115"/>
                    </a:cubicBezTo>
                    <a:cubicBezTo>
                      <a:pt x="60" y="116"/>
                      <a:pt x="62" y="116"/>
                      <a:pt x="63" y="116"/>
                    </a:cubicBezTo>
                    <a:cubicBezTo>
                      <a:pt x="63" y="117"/>
                      <a:pt x="63" y="117"/>
                      <a:pt x="63" y="117"/>
                    </a:cubicBezTo>
                    <a:cubicBezTo>
                      <a:pt x="63" y="117"/>
                      <a:pt x="63" y="117"/>
                      <a:pt x="62" y="118"/>
                    </a:cubicBezTo>
                    <a:close/>
                    <a:moveTo>
                      <a:pt x="65" y="118"/>
                    </a:moveTo>
                    <a:cubicBezTo>
                      <a:pt x="65" y="117"/>
                      <a:pt x="65" y="117"/>
                      <a:pt x="65" y="117"/>
                    </a:cubicBezTo>
                    <a:cubicBezTo>
                      <a:pt x="65" y="117"/>
                      <a:pt x="65" y="117"/>
                      <a:pt x="65" y="117"/>
                    </a:cubicBezTo>
                    <a:cubicBezTo>
                      <a:pt x="65" y="117"/>
                      <a:pt x="65" y="118"/>
                      <a:pt x="65" y="118"/>
                    </a:cubicBezTo>
                    <a:close/>
                    <a:moveTo>
                      <a:pt x="69" y="129"/>
                    </a:moveTo>
                    <a:cubicBezTo>
                      <a:pt x="69" y="129"/>
                      <a:pt x="69" y="129"/>
                      <a:pt x="69" y="129"/>
                    </a:cubicBezTo>
                    <a:cubicBezTo>
                      <a:pt x="69" y="129"/>
                      <a:pt x="68" y="129"/>
                      <a:pt x="68" y="128"/>
                    </a:cubicBezTo>
                    <a:cubicBezTo>
                      <a:pt x="69" y="128"/>
                      <a:pt x="68" y="129"/>
                      <a:pt x="69" y="129"/>
                    </a:cubicBezTo>
                    <a:cubicBezTo>
                      <a:pt x="69" y="129"/>
                      <a:pt x="69" y="129"/>
                      <a:pt x="69" y="129"/>
                    </a:cubicBezTo>
                    <a:close/>
                    <a:moveTo>
                      <a:pt x="68" y="125"/>
                    </a:moveTo>
                    <a:cubicBezTo>
                      <a:pt x="69" y="126"/>
                      <a:pt x="68" y="125"/>
                      <a:pt x="69" y="125"/>
                    </a:cubicBezTo>
                    <a:cubicBezTo>
                      <a:pt x="68" y="125"/>
                      <a:pt x="68" y="125"/>
                      <a:pt x="68" y="125"/>
                    </a:cubicBezTo>
                    <a:cubicBezTo>
                      <a:pt x="68" y="124"/>
                      <a:pt x="69" y="125"/>
                      <a:pt x="69" y="125"/>
                    </a:cubicBezTo>
                    <a:cubicBezTo>
                      <a:pt x="69" y="125"/>
                      <a:pt x="69" y="125"/>
                      <a:pt x="69" y="126"/>
                    </a:cubicBezTo>
                    <a:cubicBezTo>
                      <a:pt x="69" y="125"/>
                      <a:pt x="69" y="125"/>
                      <a:pt x="69" y="125"/>
                    </a:cubicBezTo>
                    <a:cubicBezTo>
                      <a:pt x="70" y="126"/>
                      <a:pt x="69" y="126"/>
                      <a:pt x="68" y="125"/>
                    </a:cubicBezTo>
                    <a:close/>
                    <a:moveTo>
                      <a:pt x="73" y="128"/>
                    </a:moveTo>
                    <a:cubicBezTo>
                      <a:pt x="72" y="129"/>
                      <a:pt x="70" y="129"/>
                      <a:pt x="69" y="128"/>
                    </a:cubicBezTo>
                    <a:cubicBezTo>
                      <a:pt x="70" y="128"/>
                      <a:pt x="72" y="128"/>
                      <a:pt x="73" y="128"/>
                    </a:cubicBezTo>
                    <a:close/>
                    <a:moveTo>
                      <a:pt x="82" y="113"/>
                    </a:moveTo>
                    <a:cubicBezTo>
                      <a:pt x="82" y="113"/>
                      <a:pt x="81" y="114"/>
                      <a:pt x="81" y="114"/>
                    </a:cubicBezTo>
                    <a:cubicBezTo>
                      <a:pt x="81" y="114"/>
                      <a:pt x="82" y="114"/>
                      <a:pt x="81" y="114"/>
                    </a:cubicBezTo>
                    <a:cubicBezTo>
                      <a:pt x="81" y="115"/>
                      <a:pt x="80" y="115"/>
                      <a:pt x="80" y="115"/>
                    </a:cubicBezTo>
                    <a:cubicBezTo>
                      <a:pt x="79" y="115"/>
                      <a:pt x="78" y="116"/>
                      <a:pt x="77" y="116"/>
                    </a:cubicBezTo>
                    <a:cubicBezTo>
                      <a:pt x="74" y="116"/>
                      <a:pt x="72" y="118"/>
                      <a:pt x="69" y="117"/>
                    </a:cubicBezTo>
                    <a:cubicBezTo>
                      <a:pt x="69" y="117"/>
                      <a:pt x="69" y="117"/>
                      <a:pt x="69" y="117"/>
                    </a:cubicBezTo>
                    <a:cubicBezTo>
                      <a:pt x="68" y="117"/>
                      <a:pt x="68" y="116"/>
                      <a:pt x="68" y="116"/>
                    </a:cubicBezTo>
                    <a:cubicBezTo>
                      <a:pt x="68" y="117"/>
                      <a:pt x="67" y="117"/>
                      <a:pt x="66" y="117"/>
                    </a:cubicBezTo>
                    <a:cubicBezTo>
                      <a:pt x="66" y="116"/>
                      <a:pt x="66" y="116"/>
                      <a:pt x="66" y="116"/>
                    </a:cubicBezTo>
                    <a:cubicBezTo>
                      <a:pt x="65" y="115"/>
                      <a:pt x="63" y="116"/>
                      <a:pt x="62" y="115"/>
                    </a:cubicBezTo>
                    <a:cubicBezTo>
                      <a:pt x="62" y="114"/>
                      <a:pt x="62" y="114"/>
                      <a:pt x="62" y="114"/>
                    </a:cubicBezTo>
                    <a:cubicBezTo>
                      <a:pt x="60" y="114"/>
                      <a:pt x="59" y="113"/>
                      <a:pt x="59" y="112"/>
                    </a:cubicBezTo>
                    <a:cubicBezTo>
                      <a:pt x="58" y="111"/>
                      <a:pt x="58" y="111"/>
                      <a:pt x="58" y="110"/>
                    </a:cubicBezTo>
                    <a:cubicBezTo>
                      <a:pt x="57" y="110"/>
                      <a:pt x="56" y="109"/>
                      <a:pt x="56" y="108"/>
                    </a:cubicBezTo>
                    <a:cubicBezTo>
                      <a:pt x="57" y="109"/>
                      <a:pt x="58" y="110"/>
                      <a:pt x="60" y="110"/>
                    </a:cubicBezTo>
                    <a:cubicBezTo>
                      <a:pt x="60" y="110"/>
                      <a:pt x="60" y="110"/>
                      <a:pt x="60" y="110"/>
                    </a:cubicBezTo>
                    <a:cubicBezTo>
                      <a:pt x="61" y="110"/>
                      <a:pt x="61" y="111"/>
                      <a:pt x="61" y="111"/>
                    </a:cubicBezTo>
                    <a:cubicBezTo>
                      <a:pt x="62" y="111"/>
                      <a:pt x="62" y="111"/>
                      <a:pt x="63" y="111"/>
                    </a:cubicBezTo>
                    <a:cubicBezTo>
                      <a:pt x="63" y="111"/>
                      <a:pt x="62" y="110"/>
                      <a:pt x="62" y="110"/>
                    </a:cubicBezTo>
                    <a:cubicBezTo>
                      <a:pt x="63" y="109"/>
                      <a:pt x="65" y="110"/>
                      <a:pt x="64" y="110"/>
                    </a:cubicBezTo>
                    <a:cubicBezTo>
                      <a:pt x="65" y="111"/>
                      <a:pt x="66" y="111"/>
                      <a:pt x="67" y="111"/>
                    </a:cubicBezTo>
                    <a:cubicBezTo>
                      <a:pt x="68" y="111"/>
                      <a:pt x="68" y="111"/>
                      <a:pt x="69" y="111"/>
                    </a:cubicBezTo>
                    <a:cubicBezTo>
                      <a:pt x="69" y="110"/>
                      <a:pt x="69" y="110"/>
                      <a:pt x="69" y="109"/>
                    </a:cubicBezTo>
                    <a:cubicBezTo>
                      <a:pt x="71" y="110"/>
                      <a:pt x="72" y="108"/>
                      <a:pt x="75" y="109"/>
                    </a:cubicBezTo>
                    <a:cubicBezTo>
                      <a:pt x="73" y="109"/>
                      <a:pt x="71" y="109"/>
                      <a:pt x="71" y="110"/>
                    </a:cubicBezTo>
                    <a:cubicBezTo>
                      <a:pt x="71" y="110"/>
                      <a:pt x="72" y="110"/>
                      <a:pt x="72" y="110"/>
                    </a:cubicBezTo>
                    <a:cubicBezTo>
                      <a:pt x="73" y="110"/>
                      <a:pt x="73" y="110"/>
                      <a:pt x="73" y="110"/>
                    </a:cubicBezTo>
                    <a:cubicBezTo>
                      <a:pt x="74" y="110"/>
                      <a:pt x="75" y="110"/>
                      <a:pt x="75" y="109"/>
                    </a:cubicBezTo>
                    <a:cubicBezTo>
                      <a:pt x="75" y="110"/>
                      <a:pt x="76" y="109"/>
                      <a:pt x="76" y="109"/>
                    </a:cubicBezTo>
                    <a:cubicBezTo>
                      <a:pt x="76" y="110"/>
                      <a:pt x="76" y="110"/>
                      <a:pt x="76" y="110"/>
                    </a:cubicBezTo>
                    <a:cubicBezTo>
                      <a:pt x="77" y="111"/>
                      <a:pt x="79" y="110"/>
                      <a:pt x="80" y="110"/>
                    </a:cubicBezTo>
                    <a:cubicBezTo>
                      <a:pt x="80" y="110"/>
                      <a:pt x="79" y="110"/>
                      <a:pt x="79" y="111"/>
                    </a:cubicBezTo>
                    <a:cubicBezTo>
                      <a:pt x="79" y="110"/>
                      <a:pt x="78" y="111"/>
                      <a:pt x="78" y="111"/>
                    </a:cubicBezTo>
                    <a:cubicBezTo>
                      <a:pt x="76" y="111"/>
                      <a:pt x="75" y="111"/>
                      <a:pt x="74" y="112"/>
                    </a:cubicBezTo>
                    <a:cubicBezTo>
                      <a:pt x="73" y="111"/>
                      <a:pt x="72" y="112"/>
                      <a:pt x="72" y="112"/>
                    </a:cubicBezTo>
                    <a:cubicBezTo>
                      <a:pt x="71" y="112"/>
                      <a:pt x="71" y="113"/>
                      <a:pt x="71" y="113"/>
                    </a:cubicBezTo>
                    <a:cubicBezTo>
                      <a:pt x="70" y="112"/>
                      <a:pt x="68" y="112"/>
                      <a:pt x="67" y="113"/>
                    </a:cubicBezTo>
                    <a:cubicBezTo>
                      <a:pt x="66" y="113"/>
                      <a:pt x="65" y="112"/>
                      <a:pt x="65" y="113"/>
                    </a:cubicBezTo>
                    <a:cubicBezTo>
                      <a:pt x="65" y="113"/>
                      <a:pt x="65" y="113"/>
                      <a:pt x="66" y="113"/>
                    </a:cubicBezTo>
                    <a:cubicBezTo>
                      <a:pt x="66" y="114"/>
                      <a:pt x="66" y="114"/>
                      <a:pt x="66" y="114"/>
                    </a:cubicBezTo>
                    <a:cubicBezTo>
                      <a:pt x="66" y="114"/>
                      <a:pt x="66" y="114"/>
                      <a:pt x="66" y="114"/>
                    </a:cubicBezTo>
                    <a:cubicBezTo>
                      <a:pt x="66" y="114"/>
                      <a:pt x="66" y="114"/>
                      <a:pt x="66" y="115"/>
                    </a:cubicBezTo>
                    <a:cubicBezTo>
                      <a:pt x="66" y="114"/>
                      <a:pt x="65" y="114"/>
                      <a:pt x="64" y="114"/>
                    </a:cubicBezTo>
                    <a:cubicBezTo>
                      <a:pt x="64" y="114"/>
                      <a:pt x="63" y="114"/>
                      <a:pt x="63" y="114"/>
                    </a:cubicBezTo>
                    <a:cubicBezTo>
                      <a:pt x="62" y="114"/>
                      <a:pt x="63" y="113"/>
                      <a:pt x="62" y="113"/>
                    </a:cubicBezTo>
                    <a:cubicBezTo>
                      <a:pt x="62" y="113"/>
                      <a:pt x="62" y="114"/>
                      <a:pt x="62" y="113"/>
                    </a:cubicBezTo>
                    <a:cubicBezTo>
                      <a:pt x="62" y="114"/>
                      <a:pt x="62" y="114"/>
                      <a:pt x="62" y="114"/>
                    </a:cubicBezTo>
                    <a:cubicBezTo>
                      <a:pt x="62" y="114"/>
                      <a:pt x="62" y="114"/>
                      <a:pt x="62" y="114"/>
                    </a:cubicBezTo>
                    <a:cubicBezTo>
                      <a:pt x="62" y="114"/>
                      <a:pt x="63" y="114"/>
                      <a:pt x="63" y="115"/>
                    </a:cubicBezTo>
                    <a:cubicBezTo>
                      <a:pt x="65" y="114"/>
                      <a:pt x="65" y="115"/>
                      <a:pt x="66" y="115"/>
                    </a:cubicBezTo>
                    <a:cubicBezTo>
                      <a:pt x="68" y="116"/>
                      <a:pt x="71" y="116"/>
                      <a:pt x="73" y="115"/>
                    </a:cubicBezTo>
                    <a:cubicBezTo>
                      <a:pt x="74" y="115"/>
                      <a:pt x="74" y="116"/>
                      <a:pt x="74" y="116"/>
                    </a:cubicBezTo>
                    <a:cubicBezTo>
                      <a:pt x="75" y="115"/>
                      <a:pt x="76" y="115"/>
                      <a:pt x="77" y="115"/>
                    </a:cubicBezTo>
                    <a:cubicBezTo>
                      <a:pt x="78" y="114"/>
                      <a:pt x="77" y="112"/>
                      <a:pt x="79" y="112"/>
                    </a:cubicBezTo>
                    <a:cubicBezTo>
                      <a:pt x="79" y="112"/>
                      <a:pt x="79" y="111"/>
                      <a:pt x="79" y="111"/>
                    </a:cubicBezTo>
                    <a:cubicBezTo>
                      <a:pt x="80" y="111"/>
                      <a:pt x="80" y="111"/>
                      <a:pt x="81" y="111"/>
                    </a:cubicBezTo>
                    <a:cubicBezTo>
                      <a:pt x="81" y="110"/>
                      <a:pt x="83" y="110"/>
                      <a:pt x="83" y="110"/>
                    </a:cubicBezTo>
                    <a:cubicBezTo>
                      <a:pt x="83" y="110"/>
                      <a:pt x="83" y="110"/>
                      <a:pt x="83" y="111"/>
                    </a:cubicBezTo>
                    <a:cubicBezTo>
                      <a:pt x="83" y="111"/>
                      <a:pt x="83" y="111"/>
                      <a:pt x="83" y="111"/>
                    </a:cubicBezTo>
                    <a:cubicBezTo>
                      <a:pt x="83" y="111"/>
                      <a:pt x="83" y="112"/>
                      <a:pt x="83" y="112"/>
                    </a:cubicBezTo>
                    <a:cubicBezTo>
                      <a:pt x="83" y="113"/>
                      <a:pt x="84" y="112"/>
                      <a:pt x="84" y="112"/>
                    </a:cubicBezTo>
                    <a:cubicBezTo>
                      <a:pt x="84" y="112"/>
                      <a:pt x="83" y="114"/>
                      <a:pt x="82" y="113"/>
                    </a:cubicBezTo>
                    <a:close/>
                    <a:moveTo>
                      <a:pt x="71" y="115"/>
                    </a:moveTo>
                    <a:cubicBezTo>
                      <a:pt x="71" y="115"/>
                      <a:pt x="69" y="115"/>
                      <a:pt x="70" y="114"/>
                    </a:cubicBezTo>
                    <a:cubicBezTo>
                      <a:pt x="70" y="114"/>
                      <a:pt x="72" y="114"/>
                      <a:pt x="71" y="115"/>
                    </a:cubicBezTo>
                    <a:close/>
                    <a:moveTo>
                      <a:pt x="69" y="112"/>
                    </a:moveTo>
                    <a:cubicBezTo>
                      <a:pt x="69" y="113"/>
                      <a:pt x="69" y="113"/>
                      <a:pt x="69" y="113"/>
                    </a:cubicBezTo>
                    <a:cubicBezTo>
                      <a:pt x="69" y="113"/>
                      <a:pt x="69" y="112"/>
                      <a:pt x="69" y="112"/>
                    </a:cubicBezTo>
                    <a:cubicBezTo>
                      <a:pt x="69" y="112"/>
                      <a:pt x="69" y="112"/>
                      <a:pt x="69" y="112"/>
                    </a:cubicBezTo>
                    <a:close/>
                    <a:moveTo>
                      <a:pt x="68" y="114"/>
                    </a:moveTo>
                    <a:cubicBezTo>
                      <a:pt x="68" y="115"/>
                      <a:pt x="67" y="115"/>
                      <a:pt x="67" y="114"/>
                    </a:cubicBezTo>
                    <a:cubicBezTo>
                      <a:pt x="68" y="114"/>
                      <a:pt x="68" y="114"/>
                      <a:pt x="68" y="114"/>
                    </a:cubicBezTo>
                    <a:close/>
                    <a:moveTo>
                      <a:pt x="85" y="112"/>
                    </a:moveTo>
                    <a:cubicBezTo>
                      <a:pt x="85" y="112"/>
                      <a:pt x="85" y="112"/>
                      <a:pt x="84" y="112"/>
                    </a:cubicBezTo>
                    <a:cubicBezTo>
                      <a:pt x="85" y="111"/>
                      <a:pt x="85" y="112"/>
                      <a:pt x="85" y="111"/>
                    </a:cubicBezTo>
                    <a:cubicBezTo>
                      <a:pt x="85" y="112"/>
                      <a:pt x="85" y="112"/>
                      <a:pt x="85" y="112"/>
                    </a:cubicBezTo>
                    <a:close/>
                    <a:moveTo>
                      <a:pt x="87" y="107"/>
                    </a:moveTo>
                    <a:cubicBezTo>
                      <a:pt x="87" y="108"/>
                      <a:pt x="85" y="108"/>
                      <a:pt x="85" y="109"/>
                    </a:cubicBezTo>
                    <a:cubicBezTo>
                      <a:pt x="85" y="109"/>
                      <a:pt x="84" y="109"/>
                      <a:pt x="85" y="109"/>
                    </a:cubicBezTo>
                    <a:cubicBezTo>
                      <a:pt x="84" y="109"/>
                      <a:pt x="84" y="109"/>
                      <a:pt x="84" y="110"/>
                    </a:cubicBezTo>
                    <a:cubicBezTo>
                      <a:pt x="84" y="110"/>
                      <a:pt x="83" y="110"/>
                      <a:pt x="84" y="109"/>
                    </a:cubicBezTo>
                    <a:cubicBezTo>
                      <a:pt x="84" y="109"/>
                      <a:pt x="83" y="110"/>
                      <a:pt x="83" y="110"/>
                    </a:cubicBezTo>
                    <a:cubicBezTo>
                      <a:pt x="83" y="108"/>
                      <a:pt x="85" y="109"/>
                      <a:pt x="85" y="107"/>
                    </a:cubicBezTo>
                    <a:cubicBezTo>
                      <a:pt x="85" y="107"/>
                      <a:pt x="86" y="107"/>
                      <a:pt x="87" y="107"/>
                    </a:cubicBezTo>
                    <a:cubicBezTo>
                      <a:pt x="87" y="106"/>
                      <a:pt x="87" y="106"/>
                      <a:pt x="88" y="106"/>
                    </a:cubicBezTo>
                    <a:cubicBezTo>
                      <a:pt x="88" y="106"/>
                      <a:pt x="88" y="106"/>
                      <a:pt x="88" y="106"/>
                    </a:cubicBezTo>
                    <a:cubicBezTo>
                      <a:pt x="88" y="107"/>
                      <a:pt x="88" y="108"/>
                      <a:pt x="87" y="107"/>
                    </a:cubicBezTo>
                    <a:close/>
                    <a:moveTo>
                      <a:pt x="88" y="106"/>
                    </a:moveTo>
                    <a:cubicBezTo>
                      <a:pt x="88" y="105"/>
                      <a:pt x="89" y="105"/>
                      <a:pt x="90" y="106"/>
                    </a:cubicBezTo>
                    <a:cubicBezTo>
                      <a:pt x="89" y="106"/>
                      <a:pt x="89" y="106"/>
                      <a:pt x="88" y="106"/>
                    </a:cubicBezTo>
                    <a:close/>
                    <a:moveTo>
                      <a:pt x="90" y="105"/>
                    </a:moveTo>
                    <a:cubicBezTo>
                      <a:pt x="90" y="105"/>
                      <a:pt x="90" y="105"/>
                      <a:pt x="90" y="105"/>
                    </a:cubicBezTo>
                    <a:cubicBezTo>
                      <a:pt x="90" y="104"/>
                      <a:pt x="91" y="104"/>
                      <a:pt x="91" y="104"/>
                    </a:cubicBezTo>
                    <a:cubicBezTo>
                      <a:pt x="91" y="104"/>
                      <a:pt x="91" y="104"/>
                      <a:pt x="90" y="105"/>
                    </a:cubicBezTo>
                    <a:close/>
                    <a:moveTo>
                      <a:pt x="92" y="94"/>
                    </a:moveTo>
                    <a:cubicBezTo>
                      <a:pt x="92" y="95"/>
                      <a:pt x="92" y="96"/>
                      <a:pt x="91" y="96"/>
                    </a:cubicBezTo>
                    <a:cubicBezTo>
                      <a:pt x="91" y="96"/>
                      <a:pt x="91" y="96"/>
                      <a:pt x="92" y="96"/>
                    </a:cubicBezTo>
                    <a:cubicBezTo>
                      <a:pt x="91" y="97"/>
                      <a:pt x="91" y="99"/>
                      <a:pt x="90" y="99"/>
                    </a:cubicBezTo>
                    <a:cubicBezTo>
                      <a:pt x="90" y="98"/>
                      <a:pt x="90" y="97"/>
                      <a:pt x="91" y="96"/>
                    </a:cubicBezTo>
                    <a:cubicBezTo>
                      <a:pt x="91" y="96"/>
                      <a:pt x="91" y="96"/>
                      <a:pt x="90" y="95"/>
                    </a:cubicBezTo>
                    <a:cubicBezTo>
                      <a:pt x="91" y="95"/>
                      <a:pt x="91" y="94"/>
                      <a:pt x="92" y="93"/>
                    </a:cubicBezTo>
                    <a:cubicBezTo>
                      <a:pt x="91" y="92"/>
                      <a:pt x="92" y="92"/>
                      <a:pt x="91" y="91"/>
                    </a:cubicBezTo>
                    <a:cubicBezTo>
                      <a:pt x="90" y="92"/>
                      <a:pt x="90" y="93"/>
                      <a:pt x="90" y="95"/>
                    </a:cubicBezTo>
                    <a:cubicBezTo>
                      <a:pt x="89" y="95"/>
                      <a:pt x="89" y="96"/>
                      <a:pt x="89" y="96"/>
                    </a:cubicBezTo>
                    <a:cubicBezTo>
                      <a:pt x="89" y="96"/>
                      <a:pt x="89" y="97"/>
                      <a:pt x="89" y="97"/>
                    </a:cubicBezTo>
                    <a:cubicBezTo>
                      <a:pt x="89" y="98"/>
                      <a:pt x="88" y="99"/>
                      <a:pt x="89" y="100"/>
                    </a:cubicBezTo>
                    <a:cubicBezTo>
                      <a:pt x="88" y="100"/>
                      <a:pt x="88" y="100"/>
                      <a:pt x="88" y="100"/>
                    </a:cubicBezTo>
                    <a:cubicBezTo>
                      <a:pt x="88" y="100"/>
                      <a:pt x="87" y="99"/>
                      <a:pt x="87" y="99"/>
                    </a:cubicBezTo>
                    <a:cubicBezTo>
                      <a:pt x="87" y="99"/>
                      <a:pt x="87" y="100"/>
                      <a:pt x="87" y="100"/>
                    </a:cubicBezTo>
                    <a:cubicBezTo>
                      <a:pt x="87" y="100"/>
                      <a:pt x="87" y="101"/>
                      <a:pt x="86" y="101"/>
                    </a:cubicBezTo>
                    <a:cubicBezTo>
                      <a:pt x="86" y="101"/>
                      <a:pt x="87" y="101"/>
                      <a:pt x="87" y="101"/>
                    </a:cubicBezTo>
                    <a:cubicBezTo>
                      <a:pt x="87" y="102"/>
                      <a:pt x="86" y="102"/>
                      <a:pt x="86" y="102"/>
                    </a:cubicBezTo>
                    <a:cubicBezTo>
                      <a:pt x="86" y="101"/>
                      <a:pt x="86" y="100"/>
                      <a:pt x="85" y="100"/>
                    </a:cubicBezTo>
                    <a:cubicBezTo>
                      <a:pt x="86" y="99"/>
                      <a:pt x="87" y="99"/>
                      <a:pt x="87" y="97"/>
                    </a:cubicBezTo>
                    <a:cubicBezTo>
                      <a:pt x="87" y="97"/>
                      <a:pt x="87" y="97"/>
                      <a:pt x="88" y="97"/>
                    </a:cubicBezTo>
                    <a:cubicBezTo>
                      <a:pt x="88" y="97"/>
                      <a:pt x="88" y="97"/>
                      <a:pt x="88" y="98"/>
                    </a:cubicBezTo>
                    <a:cubicBezTo>
                      <a:pt x="88" y="97"/>
                      <a:pt x="88" y="96"/>
                      <a:pt x="88" y="96"/>
                    </a:cubicBezTo>
                    <a:cubicBezTo>
                      <a:pt x="89" y="95"/>
                      <a:pt x="88" y="94"/>
                      <a:pt x="88" y="93"/>
                    </a:cubicBezTo>
                    <a:cubicBezTo>
                      <a:pt x="89" y="91"/>
                      <a:pt x="91" y="91"/>
                      <a:pt x="91" y="89"/>
                    </a:cubicBezTo>
                    <a:cubicBezTo>
                      <a:pt x="91" y="89"/>
                      <a:pt x="92" y="89"/>
                      <a:pt x="92" y="89"/>
                    </a:cubicBezTo>
                    <a:cubicBezTo>
                      <a:pt x="92" y="89"/>
                      <a:pt x="92" y="90"/>
                      <a:pt x="92" y="90"/>
                    </a:cubicBezTo>
                    <a:cubicBezTo>
                      <a:pt x="92" y="90"/>
                      <a:pt x="93" y="90"/>
                      <a:pt x="93" y="89"/>
                    </a:cubicBezTo>
                    <a:cubicBezTo>
                      <a:pt x="93" y="90"/>
                      <a:pt x="93" y="92"/>
                      <a:pt x="92" y="92"/>
                    </a:cubicBezTo>
                    <a:cubicBezTo>
                      <a:pt x="92" y="92"/>
                      <a:pt x="92" y="92"/>
                      <a:pt x="92" y="92"/>
                    </a:cubicBezTo>
                    <a:cubicBezTo>
                      <a:pt x="93" y="92"/>
                      <a:pt x="93" y="92"/>
                      <a:pt x="93" y="92"/>
                    </a:cubicBezTo>
                    <a:cubicBezTo>
                      <a:pt x="94" y="93"/>
                      <a:pt x="93" y="93"/>
                      <a:pt x="93" y="94"/>
                    </a:cubicBezTo>
                    <a:cubicBezTo>
                      <a:pt x="93" y="94"/>
                      <a:pt x="92" y="94"/>
                      <a:pt x="92" y="94"/>
                    </a:cubicBezTo>
                    <a:close/>
                    <a:moveTo>
                      <a:pt x="93" y="96"/>
                    </a:moveTo>
                    <a:cubicBezTo>
                      <a:pt x="93" y="95"/>
                      <a:pt x="93" y="95"/>
                      <a:pt x="93" y="95"/>
                    </a:cubicBezTo>
                    <a:cubicBezTo>
                      <a:pt x="93" y="95"/>
                      <a:pt x="93" y="95"/>
                      <a:pt x="94" y="95"/>
                    </a:cubicBezTo>
                    <a:cubicBezTo>
                      <a:pt x="94" y="94"/>
                      <a:pt x="93" y="95"/>
                      <a:pt x="94" y="95"/>
                    </a:cubicBezTo>
                    <a:cubicBezTo>
                      <a:pt x="93" y="95"/>
                      <a:pt x="93" y="96"/>
                      <a:pt x="93" y="96"/>
                    </a:cubicBezTo>
                    <a:close/>
                    <a:moveTo>
                      <a:pt x="94" y="86"/>
                    </a:moveTo>
                    <a:cubicBezTo>
                      <a:pt x="93" y="85"/>
                      <a:pt x="94" y="85"/>
                      <a:pt x="94" y="85"/>
                    </a:cubicBezTo>
                    <a:cubicBezTo>
                      <a:pt x="94" y="85"/>
                      <a:pt x="94" y="85"/>
                      <a:pt x="94" y="84"/>
                    </a:cubicBezTo>
                    <a:cubicBezTo>
                      <a:pt x="94" y="84"/>
                      <a:pt x="94" y="85"/>
                      <a:pt x="94" y="85"/>
                    </a:cubicBezTo>
                    <a:cubicBezTo>
                      <a:pt x="94" y="85"/>
                      <a:pt x="94" y="85"/>
                      <a:pt x="94" y="85"/>
                    </a:cubicBezTo>
                    <a:cubicBezTo>
                      <a:pt x="94" y="85"/>
                      <a:pt x="94" y="85"/>
                      <a:pt x="94" y="85"/>
                    </a:cubicBezTo>
                    <a:cubicBezTo>
                      <a:pt x="95" y="85"/>
                      <a:pt x="94" y="85"/>
                      <a:pt x="94" y="85"/>
                    </a:cubicBezTo>
                    <a:cubicBezTo>
                      <a:pt x="94" y="85"/>
                      <a:pt x="94" y="85"/>
                      <a:pt x="94" y="86"/>
                    </a:cubicBezTo>
                    <a:cubicBezTo>
                      <a:pt x="94" y="86"/>
                      <a:pt x="95" y="85"/>
                      <a:pt x="94" y="86"/>
                    </a:cubicBezTo>
                    <a:cubicBezTo>
                      <a:pt x="94" y="86"/>
                      <a:pt x="94" y="86"/>
                      <a:pt x="94" y="86"/>
                    </a:cubicBezTo>
                    <a:close/>
                    <a:moveTo>
                      <a:pt x="94" y="91"/>
                    </a:moveTo>
                    <a:cubicBezTo>
                      <a:pt x="94" y="91"/>
                      <a:pt x="94" y="91"/>
                      <a:pt x="94" y="91"/>
                    </a:cubicBezTo>
                    <a:cubicBezTo>
                      <a:pt x="94" y="91"/>
                      <a:pt x="94" y="92"/>
                      <a:pt x="94" y="92"/>
                    </a:cubicBezTo>
                    <a:cubicBezTo>
                      <a:pt x="94" y="92"/>
                      <a:pt x="94" y="91"/>
                      <a:pt x="94" y="91"/>
                    </a:cubicBezTo>
                    <a:close/>
                    <a:moveTo>
                      <a:pt x="94" y="97"/>
                    </a:moveTo>
                    <a:cubicBezTo>
                      <a:pt x="95" y="97"/>
                      <a:pt x="95" y="97"/>
                      <a:pt x="94" y="98"/>
                    </a:cubicBezTo>
                    <a:cubicBezTo>
                      <a:pt x="94" y="98"/>
                      <a:pt x="94" y="97"/>
                      <a:pt x="94" y="97"/>
                    </a:cubicBezTo>
                    <a:close/>
                    <a:moveTo>
                      <a:pt x="95" y="104"/>
                    </a:moveTo>
                    <a:cubicBezTo>
                      <a:pt x="96" y="104"/>
                      <a:pt x="95" y="105"/>
                      <a:pt x="95" y="105"/>
                    </a:cubicBezTo>
                    <a:cubicBezTo>
                      <a:pt x="95" y="105"/>
                      <a:pt x="95" y="105"/>
                      <a:pt x="95" y="105"/>
                    </a:cubicBezTo>
                    <a:cubicBezTo>
                      <a:pt x="95" y="105"/>
                      <a:pt x="95" y="104"/>
                      <a:pt x="94" y="104"/>
                    </a:cubicBezTo>
                    <a:cubicBezTo>
                      <a:pt x="94" y="103"/>
                      <a:pt x="95" y="102"/>
                      <a:pt x="97" y="102"/>
                    </a:cubicBezTo>
                    <a:cubicBezTo>
                      <a:pt x="97" y="104"/>
                      <a:pt x="96" y="104"/>
                      <a:pt x="95" y="104"/>
                    </a:cubicBezTo>
                    <a:close/>
                    <a:moveTo>
                      <a:pt x="97" y="102"/>
                    </a:moveTo>
                    <a:cubicBezTo>
                      <a:pt x="95" y="102"/>
                      <a:pt x="97" y="100"/>
                      <a:pt x="97" y="98"/>
                    </a:cubicBezTo>
                    <a:cubicBezTo>
                      <a:pt x="98" y="98"/>
                      <a:pt x="97" y="97"/>
                      <a:pt x="98" y="97"/>
                    </a:cubicBezTo>
                    <a:cubicBezTo>
                      <a:pt x="98" y="97"/>
                      <a:pt x="98" y="98"/>
                      <a:pt x="98" y="98"/>
                    </a:cubicBezTo>
                    <a:cubicBezTo>
                      <a:pt x="99" y="98"/>
                      <a:pt x="99" y="97"/>
                      <a:pt x="99" y="97"/>
                    </a:cubicBezTo>
                    <a:cubicBezTo>
                      <a:pt x="99" y="97"/>
                      <a:pt x="99" y="97"/>
                      <a:pt x="100" y="97"/>
                    </a:cubicBezTo>
                    <a:cubicBezTo>
                      <a:pt x="99" y="98"/>
                      <a:pt x="98" y="99"/>
                      <a:pt x="98" y="100"/>
                    </a:cubicBezTo>
                    <a:cubicBezTo>
                      <a:pt x="97" y="100"/>
                      <a:pt x="97" y="101"/>
                      <a:pt x="97" y="102"/>
                    </a:cubicBezTo>
                    <a:close/>
                    <a:moveTo>
                      <a:pt x="98" y="108"/>
                    </a:moveTo>
                    <a:cubicBezTo>
                      <a:pt x="98" y="108"/>
                      <a:pt x="98" y="108"/>
                      <a:pt x="98" y="107"/>
                    </a:cubicBezTo>
                    <a:cubicBezTo>
                      <a:pt x="98" y="107"/>
                      <a:pt x="98" y="107"/>
                      <a:pt x="98" y="107"/>
                    </a:cubicBezTo>
                    <a:cubicBezTo>
                      <a:pt x="98" y="107"/>
                      <a:pt x="98" y="108"/>
                      <a:pt x="98" y="108"/>
                    </a:cubicBezTo>
                    <a:close/>
                    <a:moveTo>
                      <a:pt x="101" y="107"/>
                    </a:moveTo>
                    <a:cubicBezTo>
                      <a:pt x="101" y="107"/>
                      <a:pt x="101" y="107"/>
                      <a:pt x="101" y="107"/>
                    </a:cubicBezTo>
                    <a:cubicBezTo>
                      <a:pt x="101" y="106"/>
                      <a:pt x="101" y="106"/>
                      <a:pt x="101" y="106"/>
                    </a:cubicBezTo>
                    <a:cubicBezTo>
                      <a:pt x="102" y="107"/>
                      <a:pt x="102" y="107"/>
                      <a:pt x="101" y="107"/>
                    </a:cubicBezTo>
                    <a:close/>
                    <a:moveTo>
                      <a:pt x="100" y="104"/>
                    </a:moveTo>
                    <a:cubicBezTo>
                      <a:pt x="99" y="105"/>
                      <a:pt x="99" y="105"/>
                      <a:pt x="99" y="106"/>
                    </a:cubicBezTo>
                    <a:cubicBezTo>
                      <a:pt x="98" y="106"/>
                      <a:pt x="98" y="106"/>
                      <a:pt x="98" y="106"/>
                    </a:cubicBezTo>
                    <a:cubicBezTo>
                      <a:pt x="98" y="105"/>
                      <a:pt x="98" y="105"/>
                      <a:pt x="98" y="105"/>
                    </a:cubicBezTo>
                    <a:cubicBezTo>
                      <a:pt x="98" y="105"/>
                      <a:pt x="99" y="104"/>
                      <a:pt x="99" y="103"/>
                    </a:cubicBezTo>
                    <a:cubicBezTo>
                      <a:pt x="99" y="103"/>
                      <a:pt x="98" y="103"/>
                      <a:pt x="98" y="103"/>
                    </a:cubicBezTo>
                    <a:cubicBezTo>
                      <a:pt x="99" y="102"/>
                      <a:pt x="99" y="101"/>
                      <a:pt x="99" y="100"/>
                    </a:cubicBezTo>
                    <a:cubicBezTo>
                      <a:pt x="99" y="99"/>
                      <a:pt x="100" y="98"/>
                      <a:pt x="101" y="97"/>
                    </a:cubicBezTo>
                    <a:cubicBezTo>
                      <a:pt x="100" y="97"/>
                      <a:pt x="101" y="96"/>
                      <a:pt x="101" y="95"/>
                    </a:cubicBezTo>
                    <a:cubicBezTo>
                      <a:pt x="101" y="96"/>
                      <a:pt x="101" y="96"/>
                      <a:pt x="102" y="96"/>
                    </a:cubicBezTo>
                    <a:cubicBezTo>
                      <a:pt x="102" y="96"/>
                      <a:pt x="102" y="95"/>
                      <a:pt x="102" y="95"/>
                    </a:cubicBezTo>
                    <a:cubicBezTo>
                      <a:pt x="102" y="95"/>
                      <a:pt x="102" y="95"/>
                      <a:pt x="102" y="95"/>
                    </a:cubicBezTo>
                    <a:cubicBezTo>
                      <a:pt x="102" y="94"/>
                      <a:pt x="102" y="93"/>
                      <a:pt x="103" y="92"/>
                    </a:cubicBezTo>
                    <a:cubicBezTo>
                      <a:pt x="103" y="93"/>
                      <a:pt x="103" y="93"/>
                      <a:pt x="103" y="94"/>
                    </a:cubicBezTo>
                    <a:cubicBezTo>
                      <a:pt x="103" y="94"/>
                      <a:pt x="103" y="95"/>
                      <a:pt x="103" y="95"/>
                    </a:cubicBezTo>
                    <a:cubicBezTo>
                      <a:pt x="103" y="96"/>
                      <a:pt x="104" y="96"/>
                      <a:pt x="103" y="97"/>
                    </a:cubicBezTo>
                    <a:cubicBezTo>
                      <a:pt x="104" y="97"/>
                      <a:pt x="104" y="97"/>
                      <a:pt x="104" y="97"/>
                    </a:cubicBezTo>
                    <a:cubicBezTo>
                      <a:pt x="104" y="98"/>
                      <a:pt x="104" y="98"/>
                      <a:pt x="103" y="98"/>
                    </a:cubicBezTo>
                    <a:cubicBezTo>
                      <a:pt x="103" y="99"/>
                      <a:pt x="104" y="99"/>
                      <a:pt x="104" y="99"/>
                    </a:cubicBezTo>
                    <a:cubicBezTo>
                      <a:pt x="104" y="99"/>
                      <a:pt x="104" y="99"/>
                      <a:pt x="104" y="99"/>
                    </a:cubicBezTo>
                    <a:cubicBezTo>
                      <a:pt x="102" y="101"/>
                      <a:pt x="102" y="103"/>
                      <a:pt x="100" y="104"/>
                    </a:cubicBezTo>
                    <a:close/>
                    <a:moveTo>
                      <a:pt x="107" y="103"/>
                    </a:moveTo>
                    <a:cubicBezTo>
                      <a:pt x="106" y="103"/>
                      <a:pt x="106" y="103"/>
                      <a:pt x="105" y="103"/>
                    </a:cubicBezTo>
                    <a:cubicBezTo>
                      <a:pt x="105" y="103"/>
                      <a:pt x="105" y="104"/>
                      <a:pt x="105" y="104"/>
                    </a:cubicBezTo>
                    <a:cubicBezTo>
                      <a:pt x="106" y="104"/>
                      <a:pt x="106" y="103"/>
                      <a:pt x="106" y="103"/>
                    </a:cubicBezTo>
                    <a:cubicBezTo>
                      <a:pt x="107" y="104"/>
                      <a:pt x="106" y="104"/>
                      <a:pt x="106" y="105"/>
                    </a:cubicBezTo>
                    <a:cubicBezTo>
                      <a:pt x="105" y="104"/>
                      <a:pt x="104" y="106"/>
                      <a:pt x="103" y="105"/>
                    </a:cubicBezTo>
                    <a:cubicBezTo>
                      <a:pt x="104" y="103"/>
                      <a:pt x="104" y="102"/>
                      <a:pt x="105" y="100"/>
                    </a:cubicBezTo>
                    <a:cubicBezTo>
                      <a:pt x="105" y="99"/>
                      <a:pt x="105" y="99"/>
                      <a:pt x="106" y="98"/>
                    </a:cubicBezTo>
                    <a:cubicBezTo>
                      <a:pt x="105" y="97"/>
                      <a:pt x="107" y="96"/>
                      <a:pt x="106" y="96"/>
                    </a:cubicBezTo>
                    <a:cubicBezTo>
                      <a:pt x="105" y="95"/>
                      <a:pt x="105" y="96"/>
                      <a:pt x="105" y="96"/>
                    </a:cubicBezTo>
                    <a:cubicBezTo>
                      <a:pt x="105" y="95"/>
                      <a:pt x="105" y="95"/>
                      <a:pt x="105" y="95"/>
                    </a:cubicBezTo>
                    <a:cubicBezTo>
                      <a:pt x="106" y="95"/>
                      <a:pt x="106" y="94"/>
                      <a:pt x="107" y="95"/>
                    </a:cubicBezTo>
                    <a:cubicBezTo>
                      <a:pt x="107" y="95"/>
                      <a:pt x="107" y="95"/>
                      <a:pt x="107" y="96"/>
                    </a:cubicBezTo>
                    <a:cubicBezTo>
                      <a:pt x="108" y="96"/>
                      <a:pt x="107" y="95"/>
                      <a:pt x="108" y="95"/>
                    </a:cubicBezTo>
                    <a:cubicBezTo>
                      <a:pt x="109" y="97"/>
                      <a:pt x="106" y="98"/>
                      <a:pt x="107" y="99"/>
                    </a:cubicBezTo>
                    <a:cubicBezTo>
                      <a:pt x="107" y="100"/>
                      <a:pt x="107" y="100"/>
                      <a:pt x="107" y="100"/>
                    </a:cubicBezTo>
                    <a:cubicBezTo>
                      <a:pt x="107" y="100"/>
                      <a:pt x="107" y="100"/>
                      <a:pt x="107" y="100"/>
                    </a:cubicBezTo>
                    <a:cubicBezTo>
                      <a:pt x="107" y="100"/>
                      <a:pt x="107" y="101"/>
                      <a:pt x="107" y="101"/>
                    </a:cubicBezTo>
                    <a:cubicBezTo>
                      <a:pt x="107" y="101"/>
                      <a:pt x="106" y="102"/>
                      <a:pt x="107" y="102"/>
                    </a:cubicBezTo>
                    <a:cubicBezTo>
                      <a:pt x="107" y="102"/>
                      <a:pt x="107" y="101"/>
                      <a:pt x="107" y="101"/>
                    </a:cubicBezTo>
                    <a:cubicBezTo>
                      <a:pt x="108" y="101"/>
                      <a:pt x="108" y="101"/>
                      <a:pt x="108" y="101"/>
                    </a:cubicBezTo>
                    <a:cubicBezTo>
                      <a:pt x="108" y="102"/>
                      <a:pt x="107" y="103"/>
                      <a:pt x="107" y="103"/>
                    </a:cubicBezTo>
                    <a:close/>
                    <a:moveTo>
                      <a:pt x="108" y="105"/>
                    </a:moveTo>
                    <a:cubicBezTo>
                      <a:pt x="108" y="105"/>
                      <a:pt x="108" y="105"/>
                      <a:pt x="108" y="105"/>
                    </a:cubicBezTo>
                    <a:cubicBezTo>
                      <a:pt x="107" y="104"/>
                      <a:pt x="108" y="104"/>
                      <a:pt x="109" y="104"/>
                    </a:cubicBezTo>
                    <a:cubicBezTo>
                      <a:pt x="109" y="103"/>
                      <a:pt x="109" y="103"/>
                      <a:pt x="109" y="102"/>
                    </a:cubicBezTo>
                    <a:cubicBezTo>
                      <a:pt x="109" y="102"/>
                      <a:pt x="109" y="103"/>
                      <a:pt x="108" y="103"/>
                    </a:cubicBezTo>
                    <a:cubicBezTo>
                      <a:pt x="108" y="102"/>
                      <a:pt x="108" y="102"/>
                      <a:pt x="109" y="102"/>
                    </a:cubicBezTo>
                    <a:cubicBezTo>
                      <a:pt x="109" y="102"/>
                      <a:pt x="108" y="102"/>
                      <a:pt x="108" y="102"/>
                    </a:cubicBezTo>
                    <a:cubicBezTo>
                      <a:pt x="108" y="101"/>
                      <a:pt x="109" y="101"/>
                      <a:pt x="109" y="101"/>
                    </a:cubicBezTo>
                    <a:cubicBezTo>
                      <a:pt x="109" y="101"/>
                      <a:pt x="108" y="101"/>
                      <a:pt x="108" y="100"/>
                    </a:cubicBezTo>
                    <a:cubicBezTo>
                      <a:pt x="108" y="100"/>
                      <a:pt x="109" y="100"/>
                      <a:pt x="109" y="99"/>
                    </a:cubicBezTo>
                    <a:cubicBezTo>
                      <a:pt x="110" y="100"/>
                      <a:pt x="110" y="100"/>
                      <a:pt x="111" y="101"/>
                    </a:cubicBezTo>
                    <a:cubicBezTo>
                      <a:pt x="110" y="101"/>
                      <a:pt x="111" y="101"/>
                      <a:pt x="111" y="102"/>
                    </a:cubicBezTo>
                    <a:cubicBezTo>
                      <a:pt x="110" y="102"/>
                      <a:pt x="110" y="102"/>
                      <a:pt x="109" y="101"/>
                    </a:cubicBezTo>
                    <a:cubicBezTo>
                      <a:pt x="109" y="102"/>
                      <a:pt x="109" y="102"/>
                      <a:pt x="109" y="102"/>
                    </a:cubicBezTo>
                    <a:cubicBezTo>
                      <a:pt x="109" y="102"/>
                      <a:pt x="109" y="102"/>
                      <a:pt x="110" y="102"/>
                    </a:cubicBezTo>
                    <a:cubicBezTo>
                      <a:pt x="110" y="103"/>
                      <a:pt x="110" y="103"/>
                      <a:pt x="110" y="104"/>
                    </a:cubicBezTo>
                    <a:cubicBezTo>
                      <a:pt x="110" y="104"/>
                      <a:pt x="110" y="103"/>
                      <a:pt x="110" y="103"/>
                    </a:cubicBezTo>
                    <a:cubicBezTo>
                      <a:pt x="110" y="103"/>
                      <a:pt x="111" y="103"/>
                      <a:pt x="111" y="102"/>
                    </a:cubicBezTo>
                    <a:cubicBezTo>
                      <a:pt x="111" y="104"/>
                      <a:pt x="110" y="105"/>
                      <a:pt x="110" y="106"/>
                    </a:cubicBezTo>
                    <a:cubicBezTo>
                      <a:pt x="108" y="106"/>
                      <a:pt x="108" y="105"/>
                      <a:pt x="108" y="105"/>
                    </a:cubicBezTo>
                    <a:close/>
                    <a:moveTo>
                      <a:pt x="110" y="112"/>
                    </a:moveTo>
                    <a:cubicBezTo>
                      <a:pt x="110" y="112"/>
                      <a:pt x="109" y="112"/>
                      <a:pt x="109" y="112"/>
                    </a:cubicBezTo>
                    <a:cubicBezTo>
                      <a:pt x="110" y="111"/>
                      <a:pt x="110" y="111"/>
                      <a:pt x="110" y="111"/>
                    </a:cubicBezTo>
                    <a:cubicBezTo>
                      <a:pt x="110" y="112"/>
                      <a:pt x="110" y="112"/>
                      <a:pt x="110" y="112"/>
                    </a:cubicBezTo>
                    <a:close/>
                    <a:moveTo>
                      <a:pt x="110" y="120"/>
                    </a:moveTo>
                    <a:cubicBezTo>
                      <a:pt x="109" y="120"/>
                      <a:pt x="111" y="119"/>
                      <a:pt x="111" y="119"/>
                    </a:cubicBezTo>
                    <a:cubicBezTo>
                      <a:pt x="111" y="119"/>
                      <a:pt x="111" y="120"/>
                      <a:pt x="110" y="120"/>
                    </a:cubicBezTo>
                    <a:close/>
                    <a:moveTo>
                      <a:pt x="112" y="105"/>
                    </a:moveTo>
                    <a:cubicBezTo>
                      <a:pt x="112" y="106"/>
                      <a:pt x="112" y="108"/>
                      <a:pt x="111" y="108"/>
                    </a:cubicBezTo>
                    <a:cubicBezTo>
                      <a:pt x="111" y="108"/>
                      <a:pt x="111" y="107"/>
                      <a:pt x="111" y="107"/>
                    </a:cubicBezTo>
                    <a:cubicBezTo>
                      <a:pt x="111" y="106"/>
                      <a:pt x="110" y="106"/>
                      <a:pt x="110" y="106"/>
                    </a:cubicBezTo>
                    <a:cubicBezTo>
                      <a:pt x="111" y="105"/>
                      <a:pt x="111" y="104"/>
                      <a:pt x="113" y="104"/>
                    </a:cubicBezTo>
                    <a:cubicBezTo>
                      <a:pt x="113" y="104"/>
                      <a:pt x="113" y="105"/>
                      <a:pt x="112" y="105"/>
                    </a:cubicBezTo>
                    <a:close/>
                    <a:moveTo>
                      <a:pt x="113" y="104"/>
                    </a:moveTo>
                    <a:cubicBezTo>
                      <a:pt x="113" y="103"/>
                      <a:pt x="112" y="102"/>
                      <a:pt x="114" y="102"/>
                    </a:cubicBezTo>
                    <a:cubicBezTo>
                      <a:pt x="114" y="102"/>
                      <a:pt x="113" y="103"/>
                      <a:pt x="113" y="104"/>
                    </a:cubicBezTo>
                    <a:close/>
                    <a:moveTo>
                      <a:pt x="114" y="102"/>
                    </a:moveTo>
                    <a:cubicBezTo>
                      <a:pt x="114" y="102"/>
                      <a:pt x="114" y="102"/>
                      <a:pt x="113" y="101"/>
                    </a:cubicBezTo>
                    <a:cubicBezTo>
                      <a:pt x="113" y="101"/>
                      <a:pt x="114" y="101"/>
                      <a:pt x="114" y="101"/>
                    </a:cubicBezTo>
                    <a:cubicBezTo>
                      <a:pt x="114" y="101"/>
                      <a:pt x="114" y="101"/>
                      <a:pt x="114" y="102"/>
                    </a:cubicBezTo>
                    <a:close/>
                    <a:moveTo>
                      <a:pt x="114" y="76"/>
                    </a:moveTo>
                    <a:cubicBezTo>
                      <a:pt x="113" y="75"/>
                      <a:pt x="113" y="73"/>
                      <a:pt x="113" y="72"/>
                    </a:cubicBezTo>
                    <a:cubicBezTo>
                      <a:pt x="113" y="73"/>
                      <a:pt x="113" y="73"/>
                      <a:pt x="114" y="73"/>
                    </a:cubicBezTo>
                    <a:cubicBezTo>
                      <a:pt x="113" y="74"/>
                      <a:pt x="115" y="75"/>
                      <a:pt x="114" y="76"/>
                    </a:cubicBezTo>
                    <a:close/>
                    <a:moveTo>
                      <a:pt x="114" y="76"/>
                    </a:moveTo>
                    <a:cubicBezTo>
                      <a:pt x="115" y="77"/>
                      <a:pt x="114" y="77"/>
                      <a:pt x="115" y="77"/>
                    </a:cubicBezTo>
                    <a:cubicBezTo>
                      <a:pt x="115" y="78"/>
                      <a:pt x="115" y="77"/>
                      <a:pt x="114" y="77"/>
                    </a:cubicBezTo>
                    <a:cubicBezTo>
                      <a:pt x="114" y="77"/>
                      <a:pt x="114" y="77"/>
                      <a:pt x="114" y="76"/>
                    </a:cubicBezTo>
                    <a:close/>
                    <a:moveTo>
                      <a:pt x="114" y="102"/>
                    </a:moveTo>
                    <a:cubicBezTo>
                      <a:pt x="114" y="102"/>
                      <a:pt x="115" y="102"/>
                      <a:pt x="115" y="101"/>
                    </a:cubicBezTo>
                    <a:cubicBezTo>
                      <a:pt x="115" y="102"/>
                      <a:pt x="116" y="102"/>
                      <a:pt x="116" y="101"/>
                    </a:cubicBezTo>
                    <a:cubicBezTo>
                      <a:pt x="116" y="102"/>
                      <a:pt x="117" y="102"/>
                      <a:pt x="116" y="102"/>
                    </a:cubicBezTo>
                    <a:cubicBezTo>
                      <a:pt x="116" y="102"/>
                      <a:pt x="116" y="103"/>
                      <a:pt x="116" y="103"/>
                    </a:cubicBezTo>
                    <a:cubicBezTo>
                      <a:pt x="115" y="103"/>
                      <a:pt x="115" y="102"/>
                      <a:pt x="114" y="102"/>
                    </a:cubicBezTo>
                    <a:close/>
                    <a:moveTo>
                      <a:pt x="117" y="111"/>
                    </a:moveTo>
                    <a:cubicBezTo>
                      <a:pt x="117" y="110"/>
                      <a:pt x="117" y="109"/>
                      <a:pt x="118" y="109"/>
                    </a:cubicBezTo>
                    <a:cubicBezTo>
                      <a:pt x="118" y="110"/>
                      <a:pt x="118" y="111"/>
                      <a:pt x="117" y="111"/>
                    </a:cubicBezTo>
                    <a:close/>
                    <a:moveTo>
                      <a:pt x="117" y="109"/>
                    </a:moveTo>
                    <a:cubicBezTo>
                      <a:pt x="117" y="108"/>
                      <a:pt x="117" y="108"/>
                      <a:pt x="117" y="108"/>
                    </a:cubicBezTo>
                    <a:cubicBezTo>
                      <a:pt x="117" y="108"/>
                      <a:pt x="117" y="108"/>
                      <a:pt x="118" y="108"/>
                    </a:cubicBezTo>
                    <a:cubicBezTo>
                      <a:pt x="118" y="108"/>
                      <a:pt x="117" y="109"/>
                      <a:pt x="117" y="109"/>
                    </a:cubicBezTo>
                    <a:close/>
                    <a:moveTo>
                      <a:pt x="118" y="105"/>
                    </a:moveTo>
                    <a:cubicBezTo>
                      <a:pt x="118" y="106"/>
                      <a:pt x="118" y="107"/>
                      <a:pt x="118" y="108"/>
                    </a:cubicBezTo>
                    <a:cubicBezTo>
                      <a:pt x="117" y="108"/>
                      <a:pt x="118" y="107"/>
                      <a:pt x="117" y="107"/>
                    </a:cubicBezTo>
                    <a:cubicBezTo>
                      <a:pt x="117" y="107"/>
                      <a:pt x="117" y="107"/>
                      <a:pt x="117" y="107"/>
                    </a:cubicBezTo>
                    <a:cubicBezTo>
                      <a:pt x="116" y="107"/>
                      <a:pt x="116" y="107"/>
                      <a:pt x="115" y="107"/>
                    </a:cubicBezTo>
                    <a:cubicBezTo>
                      <a:pt x="116" y="106"/>
                      <a:pt x="116" y="105"/>
                      <a:pt x="116" y="104"/>
                    </a:cubicBezTo>
                    <a:cubicBezTo>
                      <a:pt x="117" y="104"/>
                      <a:pt x="117" y="103"/>
                      <a:pt x="117" y="104"/>
                    </a:cubicBezTo>
                    <a:cubicBezTo>
                      <a:pt x="118" y="104"/>
                      <a:pt x="117" y="103"/>
                      <a:pt x="118" y="103"/>
                    </a:cubicBezTo>
                    <a:cubicBezTo>
                      <a:pt x="119" y="104"/>
                      <a:pt x="118" y="105"/>
                      <a:pt x="118" y="105"/>
                    </a:cubicBezTo>
                    <a:close/>
                    <a:moveTo>
                      <a:pt x="121" y="103"/>
                    </a:moveTo>
                    <a:cubicBezTo>
                      <a:pt x="120" y="103"/>
                      <a:pt x="119" y="103"/>
                      <a:pt x="119" y="103"/>
                    </a:cubicBezTo>
                    <a:cubicBezTo>
                      <a:pt x="119" y="103"/>
                      <a:pt x="119" y="102"/>
                      <a:pt x="119" y="102"/>
                    </a:cubicBezTo>
                    <a:cubicBezTo>
                      <a:pt x="118" y="102"/>
                      <a:pt x="118" y="102"/>
                      <a:pt x="118" y="102"/>
                    </a:cubicBezTo>
                    <a:cubicBezTo>
                      <a:pt x="118" y="102"/>
                      <a:pt x="117" y="103"/>
                      <a:pt x="117" y="102"/>
                    </a:cubicBezTo>
                    <a:cubicBezTo>
                      <a:pt x="117" y="102"/>
                      <a:pt x="117" y="100"/>
                      <a:pt x="118" y="100"/>
                    </a:cubicBezTo>
                    <a:cubicBezTo>
                      <a:pt x="118" y="100"/>
                      <a:pt x="118" y="100"/>
                      <a:pt x="118" y="100"/>
                    </a:cubicBezTo>
                    <a:cubicBezTo>
                      <a:pt x="118" y="100"/>
                      <a:pt x="118" y="99"/>
                      <a:pt x="118" y="99"/>
                    </a:cubicBezTo>
                    <a:cubicBezTo>
                      <a:pt x="118" y="99"/>
                      <a:pt x="118" y="99"/>
                      <a:pt x="118" y="99"/>
                    </a:cubicBezTo>
                    <a:cubicBezTo>
                      <a:pt x="118" y="98"/>
                      <a:pt x="119" y="98"/>
                      <a:pt x="119" y="98"/>
                    </a:cubicBezTo>
                    <a:cubicBezTo>
                      <a:pt x="119" y="97"/>
                      <a:pt x="119" y="97"/>
                      <a:pt x="119" y="96"/>
                    </a:cubicBezTo>
                    <a:cubicBezTo>
                      <a:pt x="119" y="96"/>
                      <a:pt x="119" y="96"/>
                      <a:pt x="120" y="96"/>
                    </a:cubicBezTo>
                    <a:cubicBezTo>
                      <a:pt x="120" y="96"/>
                      <a:pt x="120" y="96"/>
                      <a:pt x="120" y="96"/>
                    </a:cubicBezTo>
                    <a:cubicBezTo>
                      <a:pt x="120" y="96"/>
                      <a:pt x="121" y="96"/>
                      <a:pt x="121" y="96"/>
                    </a:cubicBezTo>
                    <a:cubicBezTo>
                      <a:pt x="122" y="96"/>
                      <a:pt x="122" y="96"/>
                      <a:pt x="123" y="95"/>
                    </a:cubicBezTo>
                    <a:cubicBezTo>
                      <a:pt x="123" y="95"/>
                      <a:pt x="123" y="94"/>
                      <a:pt x="124" y="93"/>
                    </a:cubicBezTo>
                    <a:cubicBezTo>
                      <a:pt x="124" y="94"/>
                      <a:pt x="124" y="96"/>
                      <a:pt x="123" y="97"/>
                    </a:cubicBezTo>
                    <a:cubicBezTo>
                      <a:pt x="123" y="98"/>
                      <a:pt x="123" y="100"/>
                      <a:pt x="122" y="101"/>
                    </a:cubicBezTo>
                    <a:cubicBezTo>
                      <a:pt x="122" y="102"/>
                      <a:pt x="121" y="102"/>
                      <a:pt x="121" y="103"/>
                    </a:cubicBezTo>
                    <a:close/>
                    <a:moveTo>
                      <a:pt x="123" y="107"/>
                    </a:moveTo>
                    <a:cubicBezTo>
                      <a:pt x="123" y="108"/>
                      <a:pt x="123" y="108"/>
                      <a:pt x="123" y="108"/>
                    </a:cubicBezTo>
                    <a:cubicBezTo>
                      <a:pt x="123" y="108"/>
                      <a:pt x="122" y="108"/>
                      <a:pt x="122" y="108"/>
                    </a:cubicBezTo>
                    <a:cubicBezTo>
                      <a:pt x="122" y="108"/>
                      <a:pt x="122" y="108"/>
                      <a:pt x="122" y="108"/>
                    </a:cubicBezTo>
                    <a:cubicBezTo>
                      <a:pt x="123" y="108"/>
                      <a:pt x="122" y="107"/>
                      <a:pt x="123" y="107"/>
                    </a:cubicBezTo>
                    <a:cubicBezTo>
                      <a:pt x="123" y="107"/>
                      <a:pt x="122" y="107"/>
                      <a:pt x="122" y="107"/>
                    </a:cubicBezTo>
                    <a:cubicBezTo>
                      <a:pt x="122" y="107"/>
                      <a:pt x="122" y="107"/>
                      <a:pt x="123" y="106"/>
                    </a:cubicBezTo>
                    <a:cubicBezTo>
                      <a:pt x="123" y="106"/>
                      <a:pt x="122" y="106"/>
                      <a:pt x="122" y="106"/>
                    </a:cubicBezTo>
                    <a:cubicBezTo>
                      <a:pt x="122" y="105"/>
                      <a:pt x="123" y="104"/>
                      <a:pt x="122" y="103"/>
                    </a:cubicBezTo>
                    <a:cubicBezTo>
                      <a:pt x="123" y="103"/>
                      <a:pt x="123" y="103"/>
                      <a:pt x="123" y="103"/>
                    </a:cubicBezTo>
                    <a:cubicBezTo>
                      <a:pt x="123" y="102"/>
                      <a:pt x="122" y="102"/>
                      <a:pt x="122" y="101"/>
                    </a:cubicBezTo>
                    <a:cubicBezTo>
                      <a:pt x="123" y="101"/>
                      <a:pt x="123" y="101"/>
                      <a:pt x="123" y="101"/>
                    </a:cubicBezTo>
                    <a:cubicBezTo>
                      <a:pt x="123" y="101"/>
                      <a:pt x="124" y="101"/>
                      <a:pt x="124" y="102"/>
                    </a:cubicBezTo>
                    <a:cubicBezTo>
                      <a:pt x="124" y="102"/>
                      <a:pt x="124" y="102"/>
                      <a:pt x="124" y="102"/>
                    </a:cubicBezTo>
                    <a:cubicBezTo>
                      <a:pt x="124" y="102"/>
                      <a:pt x="124" y="102"/>
                      <a:pt x="124" y="102"/>
                    </a:cubicBezTo>
                    <a:cubicBezTo>
                      <a:pt x="124" y="102"/>
                      <a:pt x="124" y="102"/>
                      <a:pt x="124" y="102"/>
                    </a:cubicBezTo>
                    <a:cubicBezTo>
                      <a:pt x="123" y="102"/>
                      <a:pt x="123" y="103"/>
                      <a:pt x="124" y="103"/>
                    </a:cubicBezTo>
                    <a:cubicBezTo>
                      <a:pt x="124" y="104"/>
                      <a:pt x="123" y="105"/>
                      <a:pt x="123" y="106"/>
                    </a:cubicBezTo>
                    <a:cubicBezTo>
                      <a:pt x="123" y="106"/>
                      <a:pt x="124" y="106"/>
                      <a:pt x="124" y="106"/>
                    </a:cubicBezTo>
                    <a:cubicBezTo>
                      <a:pt x="124" y="107"/>
                      <a:pt x="123" y="108"/>
                      <a:pt x="123" y="107"/>
                    </a:cubicBezTo>
                    <a:close/>
                    <a:moveTo>
                      <a:pt x="124" y="110"/>
                    </a:moveTo>
                    <a:cubicBezTo>
                      <a:pt x="124" y="110"/>
                      <a:pt x="124" y="110"/>
                      <a:pt x="124" y="109"/>
                    </a:cubicBezTo>
                    <a:cubicBezTo>
                      <a:pt x="124" y="109"/>
                      <a:pt x="124" y="109"/>
                      <a:pt x="125" y="109"/>
                    </a:cubicBezTo>
                    <a:cubicBezTo>
                      <a:pt x="125" y="110"/>
                      <a:pt x="124" y="110"/>
                      <a:pt x="124" y="110"/>
                    </a:cubicBezTo>
                    <a:close/>
                    <a:moveTo>
                      <a:pt x="125" y="108"/>
                    </a:moveTo>
                    <a:cubicBezTo>
                      <a:pt x="125" y="108"/>
                      <a:pt x="124" y="108"/>
                      <a:pt x="124" y="109"/>
                    </a:cubicBezTo>
                    <a:cubicBezTo>
                      <a:pt x="124" y="109"/>
                      <a:pt x="124" y="109"/>
                      <a:pt x="124" y="109"/>
                    </a:cubicBezTo>
                    <a:cubicBezTo>
                      <a:pt x="123" y="109"/>
                      <a:pt x="124" y="108"/>
                      <a:pt x="124" y="107"/>
                    </a:cubicBezTo>
                    <a:cubicBezTo>
                      <a:pt x="125" y="107"/>
                      <a:pt x="125" y="107"/>
                      <a:pt x="125" y="108"/>
                    </a:cubicBezTo>
                    <a:cubicBezTo>
                      <a:pt x="125" y="107"/>
                      <a:pt x="125" y="107"/>
                      <a:pt x="125" y="107"/>
                    </a:cubicBezTo>
                    <a:cubicBezTo>
                      <a:pt x="125" y="106"/>
                      <a:pt x="125" y="106"/>
                      <a:pt x="125" y="106"/>
                    </a:cubicBezTo>
                    <a:cubicBezTo>
                      <a:pt x="126" y="106"/>
                      <a:pt x="125" y="107"/>
                      <a:pt x="126" y="107"/>
                    </a:cubicBezTo>
                    <a:cubicBezTo>
                      <a:pt x="125" y="107"/>
                      <a:pt x="125" y="107"/>
                      <a:pt x="125" y="108"/>
                    </a:cubicBezTo>
                    <a:close/>
                    <a:moveTo>
                      <a:pt x="125" y="100"/>
                    </a:moveTo>
                    <a:cubicBezTo>
                      <a:pt x="125" y="100"/>
                      <a:pt x="124" y="100"/>
                      <a:pt x="123" y="100"/>
                    </a:cubicBezTo>
                    <a:cubicBezTo>
                      <a:pt x="123" y="99"/>
                      <a:pt x="124" y="99"/>
                      <a:pt x="124" y="99"/>
                    </a:cubicBezTo>
                    <a:cubicBezTo>
                      <a:pt x="125" y="99"/>
                      <a:pt x="125" y="99"/>
                      <a:pt x="125" y="99"/>
                    </a:cubicBezTo>
                    <a:cubicBezTo>
                      <a:pt x="125" y="99"/>
                      <a:pt x="125" y="99"/>
                      <a:pt x="125" y="99"/>
                    </a:cubicBezTo>
                    <a:cubicBezTo>
                      <a:pt x="126" y="99"/>
                      <a:pt x="126" y="100"/>
                      <a:pt x="125" y="100"/>
                    </a:cubicBezTo>
                    <a:close/>
                    <a:moveTo>
                      <a:pt x="126" y="95"/>
                    </a:moveTo>
                    <a:cubicBezTo>
                      <a:pt x="126" y="95"/>
                      <a:pt x="125" y="95"/>
                      <a:pt x="125" y="95"/>
                    </a:cubicBezTo>
                    <a:cubicBezTo>
                      <a:pt x="125" y="97"/>
                      <a:pt x="125" y="97"/>
                      <a:pt x="125" y="97"/>
                    </a:cubicBezTo>
                    <a:cubicBezTo>
                      <a:pt x="125" y="98"/>
                      <a:pt x="126" y="98"/>
                      <a:pt x="126" y="98"/>
                    </a:cubicBezTo>
                    <a:cubicBezTo>
                      <a:pt x="125" y="98"/>
                      <a:pt x="125" y="98"/>
                      <a:pt x="124" y="98"/>
                    </a:cubicBezTo>
                    <a:cubicBezTo>
                      <a:pt x="124" y="98"/>
                      <a:pt x="124" y="97"/>
                      <a:pt x="124" y="96"/>
                    </a:cubicBezTo>
                    <a:cubicBezTo>
                      <a:pt x="124" y="95"/>
                      <a:pt x="125" y="96"/>
                      <a:pt x="125" y="95"/>
                    </a:cubicBezTo>
                    <a:cubicBezTo>
                      <a:pt x="125" y="95"/>
                      <a:pt x="125" y="95"/>
                      <a:pt x="125" y="94"/>
                    </a:cubicBezTo>
                    <a:cubicBezTo>
                      <a:pt x="125" y="94"/>
                      <a:pt x="125" y="92"/>
                      <a:pt x="126" y="92"/>
                    </a:cubicBezTo>
                    <a:cubicBezTo>
                      <a:pt x="126" y="92"/>
                      <a:pt x="126" y="92"/>
                      <a:pt x="126" y="93"/>
                    </a:cubicBezTo>
                    <a:cubicBezTo>
                      <a:pt x="126" y="93"/>
                      <a:pt x="126" y="93"/>
                      <a:pt x="126" y="94"/>
                    </a:cubicBezTo>
                    <a:cubicBezTo>
                      <a:pt x="126" y="94"/>
                      <a:pt x="126" y="94"/>
                      <a:pt x="126" y="94"/>
                    </a:cubicBezTo>
                    <a:cubicBezTo>
                      <a:pt x="127" y="94"/>
                      <a:pt x="126" y="95"/>
                      <a:pt x="126" y="95"/>
                    </a:cubicBezTo>
                    <a:close/>
                    <a:moveTo>
                      <a:pt x="126" y="92"/>
                    </a:moveTo>
                    <a:cubicBezTo>
                      <a:pt x="126" y="92"/>
                      <a:pt x="126" y="92"/>
                      <a:pt x="126" y="91"/>
                    </a:cubicBezTo>
                    <a:cubicBezTo>
                      <a:pt x="126" y="91"/>
                      <a:pt x="126" y="91"/>
                      <a:pt x="126" y="91"/>
                    </a:cubicBezTo>
                    <a:cubicBezTo>
                      <a:pt x="126" y="91"/>
                      <a:pt x="126" y="91"/>
                      <a:pt x="126" y="92"/>
                    </a:cubicBezTo>
                    <a:close/>
                    <a:moveTo>
                      <a:pt x="128" y="107"/>
                    </a:moveTo>
                    <a:cubicBezTo>
                      <a:pt x="128" y="107"/>
                      <a:pt x="128" y="107"/>
                      <a:pt x="128" y="107"/>
                    </a:cubicBezTo>
                    <a:cubicBezTo>
                      <a:pt x="128" y="107"/>
                      <a:pt x="128" y="107"/>
                      <a:pt x="128" y="107"/>
                    </a:cubicBezTo>
                    <a:cubicBezTo>
                      <a:pt x="128" y="107"/>
                      <a:pt x="128" y="107"/>
                      <a:pt x="128" y="107"/>
                    </a:cubicBezTo>
                    <a:close/>
                    <a:moveTo>
                      <a:pt x="128" y="101"/>
                    </a:moveTo>
                    <a:cubicBezTo>
                      <a:pt x="128" y="101"/>
                      <a:pt x="128" y="101"/>
                      <a:pt x="128" y="101"/>
                    </a:cubicBezTo>
                    <a:cubicBezTo>
                      <a:pt x="128" y="100"/>
                      <a:pt x="128" y="101"/>
                      <a:pt x="128" y="100"/>
                    </a:cubicBezTo>
                    <a:cubicBezTo>
                      <a:pt x="128" y="100"/>
                      <a:pt x="128" y="101"/>
                      <a:pt x="128" y="101"/>
                    </a:cubicBezTo>
                    <a:close/>
                    <a:moveTo>
                      <a:pt x="128" y="100"/>
                    </a:moveTo>
                    <a:cubicBezTo>
                      <a:pt x="128" y="100"/>
                      <a:pt x="128" y="100"/>
                      <a:pt x="128" y="99"/>
                    </a:cubicBezTo>
                    <a:cubicBezTo>
                      <a:pt x="128" y="99"/>
                      <a:pt x="129" y="99"/>
                      <a:pt x="129" y="99"/>
                    </a:cubicBezTo>
                    <a:cubicBezTo>
                      <a:pt x="129" y="100"/>
                      <a:pt x="128" y="100"/>
                      <a:pt x="128" y="100"/>
                    </a:cubicBezTo>
                    <a:close/>
                    <a:moveTo>
                      <a:pt x="129" y="96"/>
                    </a:moveTo>
                    <a:cubicBezTo>
                      <a:pt x="129" y="96"/>
                      <a:pt x="129" y="96"/>
                      <a:pt x="128" y="96"/>
                    </a:cubicBezTo>
                    <a:cubicBezTo>
                      <a:pt x="128" y="96"/>
                      <a:pt x="128" y="95"/>
                      <a:pt x="129" y="95"/>
                    </a:cubicBezTo>
                    <a:cubicBezTo>
                      <a:pt x="129" y="95"/>
                      <a:pt x="129" y="96"/>
                      <a:pt x="129" y="96"/>
                    </a:cubicBezTo>
                    <a:close/>
                    <a:moveTo>
                      <a:pt x="129" y="94"/>
                    </a:moveTo>
                    <a:cubicBezTo>
                      <a:pt x="130" y="94"/>
                      <a:pt x="129" y="94"/>
                      <a:pt x="129" y="95"/>
                    </a:cubicBezTo>
                    <a:cubicBezTo>
                      <a:pt x="129" y="95"/>
                      <a:pt x="129" y="94"/>
                      <a:pt x="129" y="94"/>
                    </a:cubicBezTo>
                    <a:close/>
                    <a:moveTo>
                      <a:pt x="130" y="97"/>
                    </a:moveTo>
                    <a:cubicBezTo>
                      <a:pt x="129" y="97"/>
                      <a:pt x="129" y="96"/>
                      <a:pt x="129" y="96"/>
                    </a:cubicBezTo>
                    <a:cubicBezTo>
                      <a:pt x="129" y="96"/>
                      <a:pt x="129" y="96"/>
                      <a:pt x="129" y="96"/>
                    </a:cubicBezTo>
                    <a:cubicBezTo>
                      <a:pt x="130" y="96"/>
                      <a:pt x="129" y="96"/>
                      <a:pt x="130" y="97"/>
                    </a:cubicBezTo>
                    <a:close/>
                    <a:moveTo>
                      <a:pt x="129" y="91"/>
                    </a:moveTo>
                    <a:cubicBezTo>
                      <a:pt x="129" y="91"/>
                      <a:pt x="129" y="90"/>
                      <a:pt x="129" y="90"/>
                    </a:cubicBezTo>
                    <a:cubicBezTo>
                      <a:pt x="130" y="90"/>
                      <a:pt x="130" y="90"/>
                      <a:pt x="130" y="90"/>
                    </a:cubicBezTo>
                    <a:cubicBezTo>
                      <a:pt x="130" y="91"/>
                      <a:pt x="130" y="91"/>
                      <a:pt x="129" y="91"/>
                    </a:cubicBezTo>
                    <a:close/>
                    <a:moveTo>
                      <a:pt x="132" y="107"/>
                    </a:moveTo>
                    <a:cubicBezTo>
                      <a:pt x="132" y="107"/>
                      <a:pt x="132" y="107"/>
                      <a:pt x="132" y="107"/>
                    </a:cubicBezTo>
                    <a:cubicBezTo>
                      <a:pt x="132" y="108"/>
                      <a:pt x="132" y="108"/>
                      <a:pt x="131" y="109"/>
                    </a:cubicBezTo>
                    <a:cubicBezTo>
                      <a:pt x="131" y="109"/>
                      <a:pt x="131" y="108"/>
                      <a:pt x="132" y="108"/>
                    </a:cubicBezTo>
                    <a:cubicBezTo>
                      <a:pt x="131" y="108"/>
                      <a:pt x="132" y="107"/>
                      <a:pt x="132" y="107"/>
                    </a:cubicBezTo>
                    <a:close/>
                    <a:moveTo>
                      <a:pt x="131" y="105"/>
                    </a:moveTo>
                    <a:cubicBezTo>
                      <a:pt x="131" y="106"/>
                      <a:pt x="131" y="107"/>
                      <a:pt x="131" y="107"/>
                    </a:cubicBezTo>
                    <a:cubicBezTo>
                      <a:pt x="131" y="107"/>
                      <a:pt x="131" y="107"/>
                      <a:pt x="130" y="106"/>
                    </a:cubicBezTo>
                    <a:cubicBezTo>
                      <a:pt x="131" y="106"/>
                      <a:pt x="130" y="106"/>
                      <a:pt x="131" y="106"/>
                    </a:cubicBezTo>
                    <a:cubicBezTo>
                      <a:pt x="131" y="106"/>
                      <a:pt x="131" y="106"/>
                      <a:pt x="131" y="105"/>
                    </a:cubicBezTo>
                    <a:cubicBezTo>
                      <a:pt x="131" y="105"/>
                      <a:pt x="131" y="105"/>
                      <a:pt x="131" y="105"/>
                    </a:cubicBezTo>
                    <a:close/>
                    <a:moveTo>
                      <a:pt x="131" y="104"/>
                    </a:moveTo>
                    <a:cubicBezTo>
                      <a:pt x="131" y="104"/>
                      <a:pt x="131" y="105"/>
                      <a:pt x="130" y="105"/>
                    </a:cubicBezTo>
                    <a:cubicBezTo>
                      <a:pt x="130" y="105"/>
                      <a:pt x="131" y="104"/>
                      <a:pt x="131" y="104"/>
                    </a:cubicBezTo>
                    <a:cubicBezTo>
                      <a:pt x="131" y="104"/>
                      <a:pt x="131" y="104"/>
                      <a:pt x="131" y="104"/>
                    </a:cubicBezTo>
                    <a:close/>
                    <a:moveTo>
                      <a:pt x="131" y="77"/>
                    </a:moveTo>
                    <a:cubicBezTo>
                      <a:pt x="131" y="77"/>
                      <a:pt x="131" y="77"/>
                      <a:pt x="131" y="77"/>
                    </a:cubicBezTo>
                    <a:cubicBezTo>
                      <a:pt x="131" y="80"/>
                      <a:pt x="132" y="82"/>
                      <a:pt x="131" y="84"/>
                    </a:cubicBezTo>
                    <a:cubicBezTo>
                      <a:pt x="130" y="84"/>
                      <a:pt x="131" y="82"/>
                      <a:pt x="131" y="81"/>
                    </a:cubicBezTo>
                    <a:cubicBezTo>
                      <a:pt x="130" y="81"/>
                      <a:pt x="130" y="81"/>
                      <a:pt x="130" y="81"/>
                    </a:cubicBezTo>
                    <a:cubicBezTo>
                      <a:pt x="130" y="81"/>
                      <a:pt x="130" y="81"/>
                      <a:pt x="130" y="80"/>
                    </a:cubicBezTo>
                    <a:cubicBezTo>
                      <a:pt x="131" y="80"/>
                      <a:pt x="130" y="78"/>
                      <a:pt x="131" y="77"/>
                    </a:cubicBezTo>
                    <a:close/>
                    <a:moveTo>
                      <a:pt x="129" y="76"/>
                    </a:moveTo>
                    <a:cubicBezTo>
                      <a:pt x="130" y="76"/>
                      <a:pt x="130" y="76"/>
                      <a:pt x="130" y="76"/>
                    </a:cubicBezTo>
                    <a:cubicBezTo>
                      <a:pt x="130" y="77"/>
                      <a:pt x="130" y="78"/>
                      <a:pt x="129" y="79"/>
                    </a:cubicBezTo>
                    <a:cubicBezTo>
                      <a:pt x="129" y="78"/>
                      <a:pt x="129" y="77"/>
                      <a:pt x="129" y="76"/>
                    </a:cubicBezTo>
                    <a:close/>
                    <a:moveTo>
                      <a:pt x="130" y="88"/>
                    </a:moveTo>
                    <a:cubicBezTo>
                      <a:pt x="130" y="88"/>
                      <a:pt x="130" y="89"/>
                      <a:pt x="129" y="89"/>
                    </a:cubicBezTo>
                    <a:cubicBezTo>
                      <a:pt x="129" y="89"/>
                      <a:pt x="130" y="89"/>
                      <a:pt x="129" y="89"/>
                    </a:cubicBezTo>
                    <a:cubicBezTo>
                      <a:pt x="128" y="88"/>
                      <a:pt x="130" y="84"/>
                      <a:pt x="128" y="84"/>
                    </a:cubicBezTo>
                    <a:cubicBezTo>
                      <a:pt x="128" y="84"/>
                      <a:pt x="128" y="86"/>
                      <a:pt x="128" y="87"/>
                    </a:cubicBezTo>
                    <a:cubicBezTo>
                      <a:pt x="126" y="86"/>
                      <a:pt x="127" y="89"/>
                      <a:pt x="127" y="90"/>
                    </a:cubicBezTo>
                    <a:cubicBezTo>
                      <a:pt x="126" y="90"/>
                      <a:pt x="127" y="90"/>
                      <a:pt x="126" y="90"/>
                    </a:cubicBezTo>
                    <a:cubicBezTo>
                      <a:pt x="126" y="90"/>
                      <a:pt x="126" y="90"/>
                      <a:pt x="126" y="90"/>
                    </a:cubicBezTo>
                    <a:cubicBezTo>
                      <a:pt x="125" y="89"/>
                      <a:pt x="125" y="91"/>
                      <a:pt x="125" y="92"/>
                    </a:cubicBezTo>
                    <a:cubicBezTo>
                      <a:pt x="125" y="92"/>
                      <a:pt x="125" y="91"/>
                      <a:pt x="124" y="91"/>
                    </a:cubicBezTo>
                    <a:cubicBezTo>
                      <a:pt x="124" y="90"/>
                      <a:pt x="124" y="89"/>
                      <a:pt x="124" y="88"/>
                    </a:cubicBezTo>
                    <a:cubicBezTo>
                      <a:pt x="125" y="88"/>
                      <a:pt x="124" y="88"/>
                      <a:pt x="125" y="88"/>
                    </a:cubicBezTo>
                    <a:cubicBezTo>
                      <a:pt x="125" y="88"/>
                      <a:pt x="125" y="88"/>
                      <a:pt x="125" y="87"/>
                    </a:cubicBezTo>
                    <a:cubicBezTo>
                      <a:pt x="125" y="87"/>
                      <a:pt x="126" y="87"/>
                      <a:pt x="126" y="87"/>
                    </a:cubicBezTo>
                    <a:cubicBezTo>
                      <a:pt x="126" y="88"/>
                      <a:pt x="126" y="89"/>
                      <a:pt x="126" y="89"/>
                    </a:cubicBezTo>
                    <a:cubicBezTo>
                      <a:pt x="126" y="88"/>
                      <a:pt x="127" y="87"/>
                      <a:pt x="126" y="86"/>
                    </a:cubicBezTo>
                    <a:cubicBezTo>
                      <a:pt x="126" y="86"/>
                      <a:pt x="127" y="86"/>
                      <a:pt x="127" y="85"/>
                    </a:cubicBezTo>
                    <a:cubicBezTo>
                      <a:pt x="126" y="85"/>
                      <a:pt x="126" y="85"/>
                      <a:pt x="126" y="85"/>
                    </a:cubicBezTo>
                    <a:cubicBezTo>
                      <a:pt x="126" y="84"/>
                      <a:pt x="126" y="84"/>
                      <a:pt x="126" y="83"/>
                    </a:cubicBezTo>
                    <a:cubicBezTo>
                      <a:pt x="125" y="83"/>
                      <a:pt x="125" y="83"/>
                      <a:pt x="125" y="83"/>
                    </a:cubicBezTo>
                    <a:cubicBezTo>
                      <a:pt x="124" y="82"/>
                      <a:pt x="124" y="80"/>
                      <a:pt x="125" y="79"/>
                    </a:cubicBezTo>
                    <a:cubicBezTo>
                      <a:pt x="124" y="78"/>
                      <a:pt x="124" y="77"/>
                      <a:pt x="124" y="76"/>
                    </a:cubicBezTo>
                    <a:cubicBezTo>
                      <a:pt x="124" y="76"/>
                      <a:pt x="125" y="76"/>
                      <a:pt x="125" y="76"/>
                    </a:cubicBezTo>
                    <a:cubicBezTo>
                      <a:pt x="125" y="77"/>
                      <a:pt x="125" y="77"/>
                      <a:pt x="124" y="78"/>
                    </a:cubicBezTo>
                    <a:cubicBezTo>
                      <a:pt x="125" y="78"/>
                      <a:pt x="125" y="77"/>
                      <a:pt x="125" y="77"/>
                    </a:cubicBezTo>
                    <a:cubicBezTo>
                      <a:pt x="125" y="79"/>
                      <a:pt x="126" y="80"/>
                      <a:pt x="126" y="82"/>
                    </a:cubicBezTo>
                    <a:cubicBezTo>
                      <a:pt x="126" y="82"/>
                      <a:pt x="126" y="82"/>
                      <a:pt x="126" y="82"/>
                    </a:cubicBezTo>
                    <a:cubicBezTo>
                      <a:pt x="127" y="82"/>
                      <a:pt x="126" y="84"/>
                      <a:pt x="127" y="85"/>
                    </a:cubicBezTo>
                    <a:cubicBezTo>
                      <a:pt x="127" y="85"/>
                      <a:pt x="127" y="84"/>
                      <a:pt x="127" y="84"/>
                    </a:cubicBezTo>
                    <a:cubicBezTo>
                      <a:pt x="128" y="84"/>
                      <a:pt x="128" y="83"/>
                      <a:pt x="128" y="83"/>
                    </a:cubicBezTo>
                    <a:cubicBezTo>
                      <a:pt x="128" y="83"/>
                      <a:pt x="128" y="83"/>
                      <a:pt x="128" y="83"/>
                    </a:cubicBezTo>
                    <a:cubicBezTo>
                      <a:pt x="128" y="82"/>
                      <a:pt x="128" y="81"/>
                      <a:pt x="128" y="81"/>
                    </a:cubicBezTo>
                    <a:cubicBezTo>
                      <a:pt x="129" y="81"/>
                      <a:pt x="129" y="81"/>
                      <a:pt x="129" y="82"/>
                    </a:cubicBezTo>
                    <a:cubicBezTo>
                      <a:pt x="130" y="84"/>
                      <a:pt x="130" y="86"/>
                      <a:pt x="130" y="88"/>
                    </a:cubicBezTo>
                    <a:close/>
                    <a:moveTo>
                      <a:pt x="128" y="77"/>
                    </a:moveTo>
                    <a:cubicBezTo>
                      <a:pt x="128" y="77"/>
                      <a:pt x="128" y="78"/>
                      <a:pt x="128" y="78"/>
                    </a:cubicBezTo>
                    <a:cubicBezTo>
                      <a:pt x="128" y="78"/>
                      <a:pt x="128" y="78"/>
                      <a:pt x="128" y="77"/>
                    </a:cubicBezTo>
                    <a:close/>
                    <a:moveTo>
                      <a:pt x="129" y="72"/>
                    </a:moveTo>
                    <a:cubicBezTo>
                      <a:pt x="129" y="74"/>
                      <a:pt x="129" y="76"/>
                      <a:pt x="129" y="78"/>
                    </a:cubicBezTo>
                    <a:cubicBezTo>
                      <a:pt x="129" y="78"/>
                      <a:pt x="129" y="78"/>
                      <a:pt x="129" y="78"/>
                    </a:cubicBezTo>
                    <a:cubicBezTo>
                      <a:pt x="129" y="79"/>
                      <a:pt x="129" y="80"/>
                      <a:pt x="128" y="80"/>
                    </a:cubicBezTo>
                    <a:cubicBezTo>
                      <a:pt x="128" y="80"/>
                      <a:pt x="128" y="78"/>
                      <a:pt x="129" y="78"/>
                    </a:cubicBezTo>
                    <a:cubicBezTo>
                      <a:pt x="128" y="77"/>
                      <a:pt x="128" y="77"/>
                      <a:pt x="128" y="77"/>
                    </a:cubicBezTo>
                    <a:cubicBezTo>
                      <a:pt x="128" y="76"/>
                      <a:pt x="128" y="76"/>
                      <a:pt x="128" y="75"/>
                    </a:cubicBezTo>
                    <a:cubicBezTo>
                      <a:pt x="129" y="74"/>
                      <a:pt x="128" y="73"/>
                      <a:pt x="129" y="73"/>
                    </a:cubicBezTo>
                    <a:cubicBezTo>
                      <a:pt x="128" y="72"/>
                      <a:pt x="128" y="72"/>
                      <a:pt x="128" y="72"/>
                    </a:cubicBezTo>
                    <a:cubicBezTo>
                      <a:pt x="129" y="72"/>
                      <a:pt x="129" y="72"/>
                      <a:pt x="129" y="72"/>
                    </a:cubicBezTo>
                    <a:cubicBezTo>
                      <a:pt x="129" y="72"/>
                      <a:pt x="129" y="72"/>
                      <a:pt x="129" y="72"/>
                    </a:cubicBezTo>
                    <a:close/>
                    <a:moveTo>
                      <a:pt x="89" y="125"/>
                    </a:moveTo>
                    <a:cubicBezTo>
                      <a:pt x="89" y="125"/>
                      <a:pt x="89" y="125"/>
                      <a:pt x="89" y="125"/>
                    </a:cubicBezTo>
                    <a:cubicBezTo>
                      <a:pt x="89" y="125"/>
                      <a:pt x="89" y="125"/>
                      <a:pt x="89" y="125"/>
                    </a:cubicBezTo>
                    <a:close/>
                    <a:moveTo>
                      <a:pt x="44" y="33"/>
                    </a:moveTo>
                    <a:cubicBezTo>
                      <a:pt x="44" y="34"/>
                      <a:pt x="43" y="34"/>
                      <a:pt x="43" y="33"/>
                    </a:cubicBezTo>
                    <a:cubicBezTo>
                      <a:pt x="43" y="33"/>
                      <a:pt x="44" y="33"/>
                      <a:pt x="44" y="33"/>
                    </a:cubicBezTo>
                    <a:cubicBezTo>
                      <a:pt x="43" y="33"/>
                      <a:pt x="42" y="32"/>
                      <a:pt x="42" y="33"/>
                    </a:cubicBezTo>
                    <a:cubicBezTo>
                      <a:pt x="42" y="32"/>
                      <a:pt x="41" y="32"/>
                      <a:pt x="41" y="32"/>
                    </a:cubicBezTo>
                    <a:cubicBezTo>
                      <a:pt x="41" y="32"/>
                      <a:pt x="41" y="32"/>
                      <a:pt x="41" y="32"/>
                    </a:cubicBezTo>
                    <a:cubicBezTo>
                      <a:pt x="41" y="32"/>
                      <a:pt x="41" y="32"/>
                      <a:pt x="41" y="32"/>
                    </a:cubicBezTo>
                    <a:cubicBezTo>
                      <a:pt x="41" y="33"/>
                      <a:pt x="41" y="32"/>
                      <a:pt x="41" y="32"/>
                    </a:cubicBezTo>
                    <a:cubicBezTo>
                      <a:pt x="41" y="35"/>
                      <a:pt x="37" y="35"/>
                      <a:pt x="36" y="37"/>
                    </a:cubicBezTo>
                    <a:cubicBezTo>
                      <a:pt x="37" y="37"/>
                      <a:pt x="37" y="36"/>
                      <a:pt x="38" y="36"/>
                    </a:cubicBezTo>
                    <a:cubicBezTo>
                      <a:pt x="38" y="36"/>
                      <a:pt x="38" y="36"/>
                      <a:pt x="38" y="36"/>
                    </a:cubicBezTo>
                    <a:cubicBezTo>
                      <a:pt x="39" y="37"/>
                      <a:pt x="40" y="35"/>
                      <a:pt x="40" y="35"/>
                    </a:cubicBezTo>
                    <a:cubicBezTo>
                      <a:pt x="41" y="35"/>
                      <a:pt x="42" y="33"/>
                      <a:pt x="42" y="34"/>
                    </a:cubicBezTo>
                    <a:cubicBezTo>
                      <a:pt x="42" y="35"/>
                      <a:pt x="41" y="35"/>
                      <a:pt x="41" y="36"/>
                    </a:cubicBezTo>
                    <a:cubicBezTo>
                      <a:pt x="42" y="36"/>
                      <a:pt x="43" y="35"/>
                      <a:pt x="44" y="35"/>
                    </a:cubicBezTo>
                    <a:cubicBezTo>
                      <a:pt x="44" y="34"/>
                      <a:pt x="44" y="34"/>
                      <a:pt x="44" y="33"/>
                    </a:cubicBezTo>
                    <a:close/>
                    <a:moveTo>
                      <a:pt x="42" y="33"/>
                    </a:moveTo>
                    <a:cubicBezTo>
                      <a:pt x="42" y="33"/>
                      <a:pt x="42" y="33"/>
                      <a:pt x="42" y="33"/>
                    </a:cubicBezTo>
                    <a:cubicBezTo>
                      <a:pt x="42" y="33"/>
                      <a:pt x="42" y="33"/>
                      <a:pt x="42" y="33"/>
                    </a:cubicBezTo>
                    <a:close/>
                    <a:moveTo>
                      <a:pt x="46" y="40"/>
                    </a:moveTo>
                    <a:cubicBezTo>
                      <a:pt x="45" y="41"/>
                      <a:pt x="44" y="42"/>
                      <a:pt x="43" y="43"/>
                    </a:cubicBezTo>
                    <a:cubicBezTo>
                      <a:pt x="45" y="43"/>
                      <a:pt x="46" y="40"/>
                      <a:pt x="48" y="41"/>
                    </a:cubicBezTo>
                    <a:cubicBezTo>
                      <a:pt x="50" y="41"/>
                      <a:pt x="51" y="40"/>
                      <a:pt x="52" y="39"/>
                    </a:cubicBezTo>
                    <a:cubicBezTo>
                      <a:pt x="54" y="39"/>
                      <a:pt x="55" y="38"/>
                      <a:pt x="56" y="38"/>
                    </a:cubicBezTo>
                    <a:cubicBezTo>
                      <a:pt x="57" y="38"/>
                      <a:pt x="57" y="37"/>
                      <a:pt x="57" y="37"/>
                    </a:cubicBezTo>
                    <a:cubicBezTo>
                      <a:pt x="57" y="37"/>
                      <a:pt x="57" y="37"/>
                      <a:pt x="57" y="37"/>
                    </a:cubicBezTo>
                    <a:cubicBezTo>
                      <a:pt x="57" y="37"/>
                      <a:pt x="58" y="37"/>
                      <a:pt x="58" y="37"/>
                    </a:cubicBezTo>
                    <a:cubicBezTo>
                      <a:pt x="58" y="37"/>
                      <a:pt x="58" y="37"/>
                      <a:pt x="58" y="37"/>
                    </a:cubicBezTo>
                    <a:cubicBezTo>
                      <a:pt x="58" y="37"/>
                      <a:pt x="58" y="37"/>
                      <a:pt x="59" y="37"/>
                    </a:cubicBezTo>
                    <a:cubicBezTo>
                      <a:pt x="59" y="36"/>
                      <a:pt x="59" y="36"/>
                      <a:pt x="59" y="36"/>
                    </a:cubicBezTo>
                    <a:cubicBezTo>
                      <a:pt x="59" y="36"/>
                      <a:pt x="59" y="37"/>
                      <a:pt x="59" y="37"/>
                    </a:cubicBezTo>
                    <a:cubicBezTo>
                      <a:pt x="60" y="36"/>
                      <a:pt x="60" y="36"/>
                      <a:pt x="61" y="36"/>
                    </a:cubicBezTo>
                    <a:cubicBezTo>
                      <a:pt x="61" y="36"/>
                      <a:pt x="61" y="36"/>
                      <a:pt x="61" y="35"/>
                    </a:cubicBezTo>
                    <a:cubicBezTo>
                      <a:pt x="61" y="35"/>
                      <a:pt x="62" y="35"/>
                      <a:pt x="62" y="35"/>
                    </a:cubicBezTo>
                    <a:cubicBezTo>
                      <a:pt x="62" y="35"/>
                      <a:pt x="62" y="35"/>
                      <a:pt x="62" y="34"/>
                    </a:cubicBezTo>
                    <a:cubicBezTo>
                      <a:pt x="61" y="35"/>
                      <a:pt x="60" y="34"/>
                      <a:pt x="59" y="35"/>
                    </a:cubicBezTo>
                    <a:cubicBezTo>
                      <a:pt x="59" y="35"/>
                      <a:pt x="59" y="34"/>
                      <a:pt x="59" y="34"/>
                    </a:cubicBezTo>
                    <a:cubicBezTo>
                      <a:pt x="56" y="35"/>
                      <a:pt x="54" y="36"/>
                      <a:pt x="52" y="37"/>
                    </a:cubicBezTo>
                    <a:cubicBezTo>
                      <a:pt x="51" y="38"/>
                      <a:pt x="49" y="38"/>
                      <a:pt x="48" y="38"/>
                    </a:cubicBezTo>
                    <a:cubicBezTo>
                      <a:pt x="48" y="38"/>
                      <a:pt x="48" y="38"/>
                      <a:pt x="48" y="38"/>
                    </a:cubicBezTo>
                    <a:cubicBezTo>
                      <a:pt x="48" y="38"/>
                      <a:pt x="48" y="38"/>
                      <a:pt x="48" y="38"/>
                    </a:cubicBezTo>
                    <a:cubicBezTo>
                      <a:pt x="47" y="38"/>
                      <a:pt x="46" y="39"/>
                      <a:pt x="46" y="39"/>
                    </a:cubicBezTo>
                    <a:cubicBezTo>
                      <a:pt x="46" y="39"/>
                      <a:pt x="46" y="39"/>
                      <a:pt x="46" y="39"/>
                    </a:cubicBezTo>
                    <a:cubicBezTo>
                      <a:pt x="46" y="40"/>
                      <a:pt x="46" y="40"/>
                      <a:pt x="46" y="40"/>
                    </a:cubicBezTo>
                    <a:close/>
                    <a:moveTo>
                      <a:pt x="46" y="36"/>
                    </a:moveTo>
                    <a:cubicBezTo>
                      <a:pt x="46" y="36"/>
                      <a:pt x="46" y="36"/>
                      <a:pt x="46" y="36"/>
                    </a:cubicBezTo>
                    <a:cubicBezTo>
                      <a:pt x="46" y="36"/>
                      <a:pt x="46" y="36"/>
                      <a:pt x="46" y="36"/>
                    </a:cubicBezTo>
                    <a:close/>
                    <a:moveTo>
                      <a:pt x="22" y="51"/>
                    </a:moveTo>
                    <a:cubicBezTo>
                      <a:pt x="22" y="51"/>
                      <a:pt x="22" y="51"/>
                      <a:pt x="22" y="51"/>
                    </a:cubicBezTo>
                    <a:cubicBezTo>
                      <a:pt x="21" y="51"/>
                      <a:pt x="20" y="52"/>
                      <a:pt x="20" y="54"/>
                    </a:cubicBezTo>
                    <a:cubicBezTo>
                      <a:pt x="20" y="54"/>
                      <a:pt x="19" y="54"/>
                      <a:pt x="20" y="55"/>
                    </a:cubicBezTo>
                    <a:cubicBezTo>
                      <a:pt x="20" y="54"/>
                      <a:pt x="20" y="55"/>
                      <a:pt x="20" y="55"/>
                    </a:cubicBezTo>
                    <a:cubicBezTo>
                      <a:pt x="21" y="54"/>
                      <a:pt x="21" y="53"/>
                      <a:pt x="22" y="52"/>
                    </a:cubicBezTo>
                    <a:cubicBezTo>
                      <a:pt x="22" y="52"/>
                      <a:pt x="23" y="52"/>
                      <a:pt x="23" y="53"/>
                    </a:cubicBezTo>
                    <a:cubicBezTo>
                      <a:pt x="22" y="54"/>
                      <a:pt x="22" y="55"/>
                      <a:pt x="21" y="55"/>
                    </a:cubicBezTo>
                    <a:cubicBezTo>
                      <a:pt x="21" y="56"/>
                      <a:pt x="20" y="56"/>
                      <a:pt x="20" y="57"/>
                    </a:cubicBezTo>
                    <a:cubicBezTo>
                      <a:pt x="21" y="58"/>
                      <a:pt x="20" y="59"/>
                      <a:pt x="20" y="61"/>
                    </a:cubicBezTo>
                    <a:cubicBezTo>
                      <a:pt x="20" y="61"/>
                      <a:pt x="20" y="60"/>
                      <a:pt x="21" y="61"/>
                    </a:cubicBezTo>
                    <a:cubicBezTo>
                      <a:pt x="21" y="60"/>
                      <a:pt x="21" y="60"/>
                      <a:pt x="22" y="60"/>
                    </a:cubicBezTo>
                    <a:cubicBezTo>
                      <a:pt x="22" y="59"/>
                      <a:pt x="23" y="59"/>
                      <a:pt x="22" y="58"/>
                    </a:cubicBezTo>
                    <a:cubicBezTo>
                      <a:pt x="22" y="57"/>
                      <a:pt x="23" y="57"/>
                      <a:pt x="23" y="56"/>
                    </a:cubicBezTo>
                    <a:cubicBezTo>
                      <a:pt x="23" y="56"/>
                      <a:pt x="23" y="56"/>
                      <a:pt x="23" y="57"/>
                    </a:cubicBezTo>
                    <a:cubicBezTo>
                      <a:pt x="23" y="57"/>
                      <a:pt x="23" y="57"/>
                      <a:pt x="23" y="58"/>
                    </a:cubicBezTo>
                    <a:cubicBezTo>
                      <a:pt x="23" y="59"/>
                      <a:pt x="23" y="59"/>
                      <a:pt x="23" y="59"/>
                    </a:cubicBezTo>
                    <a:cubicBezTo>
                      <a:pt x="23" y="60"/>
                      <a:pt x="23" y="62"/>
                      <a:pt x="22" y="63"/>
                    </a:cubicBezTo>
                    <a:cubicBezTo>
                      <a:pt x="22" y="63"/>
                      <a:pt x="22" y="63"/>
                      <a:pt x="22" y="63"/>
                    </a:cubicBezTo>
                    <a:cubicBezTo>
                      <a:pt x="21" y="63"/>
                      <a:pt x="21" y="62"/>
                      <a:pt x="21" y="62"/>
                    </a:cubicBezTo>
                    <a:cubicBezTo>
                      <a:pt x="21" y="62"/>
                      <a:pt x="21" y="62"/>
                      <a:pt x="20" y="62"/>
                    </a:cubicBezTo>
                    <a:cubicBezTo>
                      <a:pt x="21" y="62"/>
                      <a:pt x="21" y="61"/>
                      <a:pt x="21" y="61"/>
                    </a:cubicBezTo>
                    <a:cubicBezTo>
                      <a:pt x="20" y="62"/>
                      <a:pt x="20" y="63"/>
                      <a:pt x="20" y="64"/>
                    </a:cubicBezTo>
                    <a:cubicBezTo>
                      <a:pt x="20" y="65"/>
                      <a:pt x="19" y="66"/>
                      <a:pt x="19" y="67"/>
                    </a:cubicBezTo>
                    <a:cubicBezTo>
                      <a:pt x="19" y="68"/>
                      <a:pt x="20" y="69"/>
                      <a:pt x="20" y="69"/>
                    </a:cubicBezTo>
                    <a:cubicBezTo>
                      <a:pt x="20" y="69"/>
                      <a:pt x="20" y="69"/>
                      <a:pt x="21" y="69"/>
                    </a:cubicBezTo>
                    <a:cubicBezTo>
                      <a:pt x="22" y="68"/>
                      <a:pt x="21" y="67"/>
                      <a:pt x="21" y="66"/>
                    </a:cubicBezTo>
                    <a:cubicBezTo>
                      <a:pt x="22" y="66"/>
                      <a:pt x="23" y="65"/>
                      <a:pt x="22" y="64"/>
                    </a:cubicBezTo>
                    <a:cubicBezTo>
                      <a:pt x="22" y="63"/>
                      <a:pt x="23" y="63"/>
                      <a:pt x="24" y="63"/>
                    </a:cubicBezTo>
                    <a:cubicBezTo>
                      <a:pt x="23" y="63"/>
                      <a:pt x="23" y="63"/>
                      <a:pt x="23" y="63"/>
                    </a:cubicBezTo>
                    <a:cubicBezTo>
                      <a:pt x="24" y="62"/>
                      <a:pt x="24" y="62"/>
                      <a:pt x="24" y="61"/>
                    </a:cubicBezTo>
                    <a:cubicBezTo>
                      <a:pt x="25" y="60"/>
                      <a:pt x="26" y="58"/>
                      <a:pt x="27" y="56"/>
                    </a:cubicBezTo>
                    <a:cubicBezTo>
                      <a:pt x="27" y="56"/>
                      <a:pt x="26" y="56"/>
                      <a:pt x="26" y="56"/>
                    </a:cubicBezTo>
                    <a:cubicBezTo>
                      <a:pt x="27" y="54"/>
                      <a:pt x="28" y="53"/>
                      <a:pt x="29" y="51"/>
                    </a:cubicBezTo>
                    <a:cubicBezTo>
                      <a:pt x="30" y="51"/>
                      <a:pt x="30" y="50"/>
                      <a:pt x="31" y="50"/>
                    </a:cubicBezTo>
                    <a:cubicBezTo>
                      <a:pt x="31" y="49"/>
                      <a:pt x="32" y="49"/>
                      <a:pt x="32" y="49"/>
                    </a:cubicBezTo>
                    <a:cubicBezTo>
                      <a:pt x="34" y="48"/>
                      <a:pt x="36" y="46"/>
                      <a:pt x="37" y="45"/>
                    </a:cubicBezTo>
                    <a:cubicBezTo>
                      <a:pt x="38" y="44"/>
                      <a:pt x="39" y="44"/>
                      <a:pt x="39" y="43"/>
                    </a:cubicBezTo>
                    <a:cubicBezTo>
                      <a:pt x="39" y="43"/>
                      <a:pt x="39" y="43"/>
                      <a:pt x="38" y="43"/>
                    </a:cubicBezTo>
                    <a:cubicBezTo>
                      <a:pt x="38" y="43"/>
                      <a:pt x="37" y="43"/>
                      <a:pt x="37" y="43"/>
                    </a:cubicBezTo>
                    <a:cubicBezTo>
                      <a:pt x="37" y="42"/>
                      <a:pt x="38" y="41"/>
                      <a:pt x="39" y="41"/>
                    </a:cubicBezTo>
                    <a:cubicBezTo>
                      <a:pt x="39" y="41"/>
                      <a:pt x="39" y="41"/>
                      <a:pt x="39" y="41"/>
                    </a:cubicBezTo>
                    <a:cubicBezTo>
                      <a:pt x="40" y="41"/>
                      <a:pt x="40" y="41"/>
                      <a:pt x="41" y="41"/>
                    </a:cubicBezTo>
                    <a:cubicBezTo>
                      <a:pt x="41" y="41"/>
                      <a:pt x="41" y="41"/>
                      <a:pt x="41" y="41"/>
                    </a:cubicBezTo>
                    <a:cubicBezTo>
                      <a:pt x="42" y="41"/>
                      <a:pt x="41" y="40"/>
                      <a:pt x="42" y="40"/>
                    </a:cubicBezTo>
                    <a:cubicBezTo>
                      <a:pt x="43" y="39"/>
                      <a:pt x="45" y="39"/>
                      <a:pt x="46" y="38"/>
                    </a:cubicBezTo>
                    <a:cubicBezTo>
                      <a:pt x="46" y="37"/>
                      <a:pt x="46" y="38"/>
                      <a:pt x="46" y="37"/>
                    </a:cubicBezTo>
                    <a:cubicBezTo>
                      <a:pt x="46" y="37"/>
                      <a:pt x="47" y="37"/>
                      <a:pt x="47" y="36"/>
                    </a:cubicBezTo>
                    <a:cubicBezTo>
                      <a:pt x="46" y="36"/>
                      <a:pt x="46" y="37"/>
                      <a:pt x="45" y="37"/>
                    </a:cubicBezTo>
                    <a:cubicBezTo>
                      <a:pt x="45" y="36"/>
                      <a:pt x="46" y="36"/>
                      <a:pt x="46" y="36"/>
                    </a:cubicBezTo>
                    <a:cubicBezTo>
                      <a:pt x="46" y="36"/>
                      <a:pt x="46" y="36"/>
                      <a:pt x="46" y="36"/>
                    </a:cubicBezTo>
                    <a:cubicBezTo>
                      <a:pt x="46" y="36"/>
                      <a:pt x="46" y="36"/>
                      <a:pt x="46" y="35"/>
                    </a:cubicBezTo>
                    <a:cubicBezTo>
                      <a:pt x="45" y="35"/>
                      <a:pt x="44" y="37"/>
                      <a:pt x="43" y="37"/>
                    </a:cubicBezTo>
                    <a:cubicBezTo>
                      <a:pt x="42" y="38"/>
                      <a:pt x="40" y="39"/>
                      <a:pt x="38" y="40"/>
                    </a:cubicBezTo>
                    <a:cubicBezTo>
                      <a:pt x="38" y="40"/>
                      <a:pt x="37" y="41"/>
                      <a:pt x="37" y="42"/>
                    </a:cubicBezTo>
                    <a:cubicBezTo>
                      <a:pt x="37" y="42"/>
                      <a:pt x="37" y="42"/>
                      <a:pt x="37" y="42"/>
                    </a:cubicBezTo>
                    <a:cubicBezTo>
                      <a:pt x="37" y="42"/>
                      <a:pt x="36" y="43"/>
                      <a:pt x="36" y="43"/>
                    </a:cubicBezTo>
                    <a:cubicBezTo>
                      <a:pt x="36" y="44"/>
                      <a:pt x="35" y="44"/>
                      <a:pt x="35" y="45"/>
                    </a:cubicBezTo>
                    <a:cubicBezTo>
                      <a:pt x="35" y="45"/>
                      <a:pt x="35" y="45"/>
                      <a:pt x="34" y="45"/>
                    </a:cubicBezTo>
                    <a:cubicBezTo>
                      <a:pt x="34" y="47"/>
                      <a:pt x="33" y="48"/>
                      <a:pt x="31" y="48"/>
                    </a:cubicBezTo>
                    <a:cubicBezTo>
                      <a:pt x="31" y="48"/>
                      <a:pt x="31" y="49"/>
                      <a:pt x="31" y="49"/>
                    </a:cubicBezTo>
                    <a:cubicBezTo>
                      <a:pt x="30" y="49"/>
                      <a:pt x="30" y="50"/>
                      <a:pt x="29" y="49"/>
                    </a:cubicBezTo>
                    <a:cubicBezTo>
                      <a:pt x="28" y="50"/>
                      <a:pt x="27" y="51"/>
                      <a:pt x="27" y="53"/>
                    </a:cubicBezTo>
                    <a:cubicBezTo>
                      <a:pt x="27" y="52"/>
                      <a:pt x="28" y="51"/>
                      <a:pt x="27" y="50"/>
                    </a:cubicBezTo>
                    <a:cubicBezTo>
                      <a:pt x="28" y="49"/>
                      <a:pt x="28" y="48"/>
                      <a:pt x="28" y="47"/>
                    </a:cubicBezTo>
                    <a:cubicBezTo>
                      <a:pt x="28" y="47"/>
                      <a:pt x="28" y="47"/>
                      <a:pt x="28" y="47"/>
                    </a:cubicBezTo>
                    <a:cubicBezTo>
                      <a:pt x="29" y="46"/>
                      <a:pt x="30" y="45"/>
                      <a:pt x="30" y="44"/>
                    </a:cubicBezTo>
                    <a:cubicBezTo>
                      <a:pt x="31" y="44"/>
                      <a:pt x="31" y="44"/>
                      <a:pt x="31" y="43"/>
                    </a:cubicBezTo>
                    <a:cubicBezTo>
                      <a:pt x="30" y="44"/>
                      <a:pt x="30" y="45"/>
                      <a:pt x="29" y="45"/>
                    </a:cubicBezTo>
                    <a:cubicBezTo>
                      <a:pt x="29" y="45"/>
                      <a:pt x="29" y="44"/>
                      <a:pt x="29" y="44"/>
                    </a:cubicBezTo>
                    <a:cubicBezTo>
                      <a:pt x="29" y="45"/>
                      <a:pt x="28" y="45"/>
                      <a:pt x="28" y="45"/>
                    </a:cubicBezTo>
                    <a:cubicBezTo>
                      <a:pt x="29" y="45"/>
                      <a:pt x="29" y="45"/>
                      <a:pt x="29" y="45"/>
                    </a:cubicBezTo>
                    <a:cubicBezTo>
                      <a:pt x="29" y="46"/>
                      <a:pt x="28" y="46"/>
                      <a:pt x="28" y="46"/>
                    </a:cubicBezTo>
                    <a:cubicBezTo>
                      <a:pt x="28" y="46"/>
                      <a:pt x="28" y="46"/>
                      <a:pt x="28" y="46"/>
                    </a:cubicBezTo>
                    <a:cubicBezTo>
                      <a:pt x="27" y="46"/>
                      <a:pt x="26" y="48"/>
                      <a:pt x="25" y="48"/>
                    </a:cubicBezTo>
                    <a:cubicBezTo>
                      <a:pt x="25" y="49"/>
                      <a:pt x="25" y="49"/>
                      <a:pt x="24" y="50"/>
                    </a:cubicBezTo>
                    <a:cubicBezTo>
                      <a:pt x="23" y="51"/>
                      <a:pt x="23" y="51"/>
                      <a:pt x="22" y="51"/>
                    </a:cubicBezTo>
                    <a:close/>
                    <a:moveTo>
                      <a:pt x="41" y="39"/>
                    </a:moveTo>
                    <a:cubicBezTo>
                      <a:pt x="41" y="40"/>
                      <a:pt x="40" y="40"/>
                      <a:pt x="39" y="41"/>
                    </a:cubicBezTo>
                    <a:cubicBezTo>
                      <a:pt x="39" y="41"/>
                      <a:pt x="39" y="41"/>
                      <a:pt x="39" y="41"/>
                    </a:cubicBezTo>
                    <a:cubicBezTo>
                      <a:pt x="39" y="40"/>
                      <a:pt x="40" y="40"/>
                      <a:pt x="41" y="39"/>
                    </a:cubicBezTo>
                    <a:close/>
                    <a:moveTo>
                      <a:pt x="27" y="50"/>
                    </a:moveTo>
                    <a:cubicBezTo>
                      <a:pt x="27" y="51"/>
                      <a:pt x="27" y="51"/>
                      <a:pt x="27" y="51"/>
                    </a:cubicBezTo>
                    <a:cubicBezTo>
                      <a:pt x="27" y="51"/>
                      <a:pt x="26" y="51"/>
                      <a:pt x="26" y="51"/>
                    </a:cubicBezTo>
                    <a:cubicBezTo>
                      <a:pt x="26" y="51"/>
                      <a:pt x="27" y="50"/>
                      <a:pt x="27" y="50"/>
                    </a:cubicBezTo>
                    <a:close/>
                    <a:moveTo>
                      <a:pt x="26" y="51"/>
                    </a:moveTo>
                    <a:cubicBezTo>
                      <a:pt x="27" y="52"/>
                      <a:pt x="27" y="52"/>
                      <a:pt x="27" y="53"/>
                    </a:cubicBezTo>
                    <a:cubicBezTo>
                      <a:pt x="26" y="53"/>
                      <a:pt x="26" y="52"/>
                      <a:pt x="26" y="52"/>
                    </a:cubicBezTo>
                    <a:cubicBezTo>
                      <a:pt x="26" y="52"/>
                      <a:pt x="26" y="52"/>
                      <a:pt x="26" y="51"/>
                    </a:cubicBezTo>
                    <a:close/>
                    <a:moveTo>
                      <a:pt x="25" y="53"/>
                    </a:moveTo>
                    <a:cubicBezTo>
                      <a:pt x="25" y="54"/>
                      <a:pt x="25" y="54"/>
                      <a:pt x="25" y="54"/>
                    </a:cubicBezTo>
                    <a:cubicBezTo>
                      <a:pt x="25" y="54"/>
                      <a:pt x="25" y="53"/>
                      <a:pt x="25" y="53"/>
                    </a:cubicBezTo>
                    <a:close/>
                    <a:moveTo>
                      <a:pt x="118" y="40"/>
                    </a:moveTo>
                    <a:cubicBezTo>
                      <a:pt x="119" y="41"/>
                      <a:pt x="119" y="42"/>
                      <a:pt x="120" y="43"/>
                    </a:cubicBezTo>
                    <a:cubicBezTo>
                      <a:pt x="120" y="43"/>
                      <a:pt x="120" y="43"/>
                      <a:pt x="120" y="43"/>
                    </a:cubicBezTo>
                    <a:cubicBezTo>
                      <a:pt x="121" y="44"/>
                      <a:pt x="122" y="45"/>
                      <a:pt x="122" y="47"/>
                    </a:cubicBezTo>
                    <a:cubicBezTo>
                      <a:pt x="123" y="46"/>
                      <a:pt x="123" y="46"/>
                      <a:pt x="123" y="46"/>
                    </a:cubicBezTo>
                    <a:cubicBezTo>
                      <a:pt x="122" y="45"/>
                      <a:pt x="122" y="44"/>
                      <a:pt x="122" y="44"/>
                    </a:cubicBezTo>
                    <a:cubicBezTo>
                      <a:pt x="123" y="45"/>
                      <a:pt x="123" y="46"/>
                      <a:pt x="124" y="47"/>
                    </a:cubicBezTo>
                    <a:cubicBezTo>
                      <a:pt x="123" y="49"/>
                      <a:pt x="125" y="50"/>
                      <a:pt x="126" y="51"/>
                    </a:cubicBezTo>
                    <a:cubicBezTo>
                      <a:pt x="126" y="50"/>
                      <a:pt x="124" y="49"/>
                      <a:pt x="125" y="47"/>
                    </a:cubicBezTo>
                    <a:cubicBezTo>
                      <a:pt x="123" y="47"/>
                      <a:pt x="124" y="45"/>
                      <a:pt x="123" y="44"/>
                    </a:cubicBezTo>
                    <a:cubicBezTo>
                      <a:pt x="123" y="43"/>
                      <a:pt x="122" y="42"/>
                      <a:pt x="123" y="41"/>
                    </a:cubicBezTo>
                    <a:cubicBezTo>
                      <a:pt x="123" y="41"/>
                      <a:pt x="124" y="42"/>
                      <a:pt x="124" y="43"/>
                    </a:cubicBezTo>
                    <a:cubicBezTo>
                      <a:pt x="124" y="43"/>
                      <a:pt x="124" y="42"/>
                      <a:pt x="124" y="42"/>
                    </a:cubicBezTo>
                    <a:cubicBezTo>
                      <a:pt x="125" y="43"/>
                      <a:pt x="125" y="44"/>
                      <a:pt x="126" y="45"/>
                    </a:cubicBezTo>
                    <a:cubicBezTo>
                      <a:pt x="126" y="45"/>
                      <a:pt x="126" y="45"/>
                      <a:pt x="126" y="45"/>
                    </a:cubicBezTo>
                    <a:cubicBezTo>
                      <a:pt x="126" y="44"/>
                      <a:pt x="126" y="44"/>
                      <a:pt x="126" y="44"/>
                    </a:cubicBezTo>
                    <a:cubicBezTo>
                      <a:pt x="126" y="44"/>
                      <a:pt x="125" y="43"/>
                      <a:pt x="125" y="43"/>
                    </a:cubicBezTo>
                    <a:cubicBezTo>
                      <a:pt x="125" y="41"/>
                      <a:pt x="124" y="39"/>
                      <a:pt x="123" y="37"/>
                    </a:cubicBezTo>
                    <a:cubicBezTo>
                      <a:pt x="123" y="37"/>
                      <a:pt x="122" y="37"/>
                      <a:pt x="121" y="36"/>
                    </a:cubicBezTo>
                    <a:cubicBezTo>
                      <a:pt x="120" y="38"/>
                      <a:pt x="121" y="39"/>
                      <a:pt x="122" y="41"/>
                    </a:cubicBezTo>
                    <a:cubicBezTo>
                      <a:pt x="121" y="40"/>
                      <a:pt x="121" y="40"/>
                      <a:pt x="121" y="40"/>
                    </a:cubicBezTo>
                    <a:cubicBezTo>
                      <a:pt x="121" y="41"/>
                      <a:pt x="121" y="41"/>
                      <a:pt x="120" y="41"/>
                    </a:cubicBezTo>
                    <a:cubicBezTo>
                      <a:pt x="120" y="41"/>
                      <a:pt x="120" y="40"/>
                      <a:pt x="119" y="40"/>
                    </a:cubicBezTo>
                    <a:cubicBezTo>
                      <a:pt x="119" y="40"/>
                      <a:pt x="119" y="40"/>
                      <a:pt x="118" y="40"/>
                    </a:cubicBezTo>
                    <a:cubicBezTo>
                      <a:pt x="118" y="40"/>
                      <a:pt x="118" y="40"/>
                      <a:pt x="118" y="39"/>
                    </a:cubicBezTo>
                    <a:cubicBezTo>
                      <a:pt x="117" y="40"/>
                      <a:pt x="118" y="40"/>
                      <a:pt x="118" y="40"/>
                    </a:cubicBezTo>
                    <a:close/>
                    <a:moveTo>
                      <a:pt x="119" y="41"/>
                    </a:moveTo>
                    <a:cubicBezTo>
                      <a:pt x="119" y="41"/>
                      <a:pt x="119" y="41"/>
                      <a:pt x="119" y="41"/>
                    </a:cubicBezTo>
                    <a:cubicBezTo>
                      <a:pt x="119" y="41"/>
                      <a:pt x="119" y="41"/>
                      <a:pt x="119" y="41"/>
                    </a:cubicBezTo>
                    <a:close/>
                    <a:moveTo>
                      <a:pt x="21" y="40"/>
                    </a:moveTo>
                    <a:cubicBezTo>
                      <a:pt x="21" y="40"/>
                      <a:pt x="21" y="41"/>
                      <a:pt x="20" y="41"/>
                    </a:cubicBezTo>
                    <a:cubicBezTo>
                      <a:pt x="20" y="41"/>
                      <a:pt x="20" y="41"/>
                      <a:pt x="20" y="42"/>
                    </a:cubicBezTo>
                    <a:cubicBezTo>
                      <a:pt x="21" y="41"/>
                      <a:pt x="21" y="41"/>
                      <a:pt x="21" y="40"/>
                    </a:cubicBezTo>
                    <a:close/>
                    <a:moveTo>
                      <a:pt x="5" y="50"/>
                    </a:moveTo>
                    <a:cubicBezTo>
                      <a:pt x="6" y="48"/>
                      <a:pt x="7" y="46"/>
                      <a:pt x="7" y="45"/>
                    </a:cubicBezTo>
                    <a:cubicBezTo>
                      <a:pt x="6" y="46"/>
                      <a:pt x="4" y="48"/>
                      <a:pt x="4" y="50"/>
                    </a:cubicBezTo>
                    <a:cubicBezTo>
                      <a:pt x="5" y="50"/>
                      <a:pt x="5" y="50"/>
                      <a:pt x="5" y="50"/>
                    </a:cubicBezTo>
                    <a:close/>
                    <a:moveTo>
                      <a:pt x="30" y="46"/>
                    </a:moveTo>
                    <a:cubicBezTo>
                      <a:pt x="30" y="46"/>
                      <a:pt x="30" y="46"/>
                      <a:pt x="30" y="47"/>
                    </a:cubicBezTo>
                    <a:cubicBezTo>
                      <a:pt x="30" y="47"/>
                      <a:pt x="30" y="48"/>
                      <a:pt x="30" y="48"/>
                    </a:cubicBezTo>
                    <a:cubicBezTo>
                      <a:pt x="30" y="47"/>
                      <a:pt x="31" y="47"/>
                      <a:pt x="31" y="46"/>
                    </a:cubicBezTo>
                    <a:cubicBezTo>
                      <a:pt x="30" y="46"/>
                      <a:pt x="31" y="46"/>
                      <a:pt x="30" y="46"/>
                    </a:cubicBezTo>
                    <a:close/>
                    <a:moveTo>
                      <a:pt x="8" y="47"/>
                    </a:moveTo>
                    <a:cubicBezTo>
                      <a:pt x="8" y="48"/>
                      <a:pt x="8" y="48"/>
                      <a:pt x="8" y="48"/>
                    </a:cubicBezTo>
                    <a:cubicBezTo>
                      <a:pt x="9" y="47"/>
                      <a:pt x="9" y="47"/>
                      <a:pt x="9" y="46"/>
                    </a:cubicBezTo>
                    <a:cubicBezTo>
                      <a:pt x="9" y="46"/>
                      <a:pt x="9" y="47"/>
                      <a:pt x="8" y="47"/>
                    </a:cubicBezTo>
                    <a:cubicBezTo>
                      <a:pt x="8" y="47"/>
                      <a:pt x="8" y="47"/>
                      <a:pt x="8" y="47"/>
                    </a:cubicBezTo>
                    <a:cubicBezTo>
                      <a:pt x="8" y="47"/>
                      <a:pt x="8" y="47"/>
                      <a:pt x="8" y="47"/>
                    </a:cubicBezTo>
                    <a:cubicBezTo>
                      <a:pt x="8" y="48"/>
                      <a:pt x="8" y="47"/>
                      <a:pt x="8" y="47"/>
                    </a:cubicBezTo>
                    <a:close/>
                    <a:moveTo>
                      <a:pt x="16" y="51"/>
                    </a:moveTo>
                    <a:cubicBezTo>
                      <a:pt x="16" y="51"/>
                      <a:pt x="16" y="51"/>
                      <a:pt x="16" y="51"/>
                    </a:cubicBezTo>
                    <a:cubicBezTo>
                      <a:pt x="16" y="51"/>
                      <a:pt x="16" y="50"/>
                      <a:pt x="16" y="51"/>
                    </a:cubicBezTo>
                    <a:cubicBezTo>
                      <a:pt x="16" y="51"/>
                      <a:pt x="16" y="51"/>
                      <a:pt x="16" y="51"/>
                    </a:cubicBezTo>
                    <a:close/>
                    <a:moveTo>
                      <a:pt x="1" y="62"/>
                    </a:moveTo>
                    <a:cubicBezTo>
                      <a:pt x="2" y="60"/>
                      <a:pt x="2" y="59"/>
                      <a:pt x="3" y="57"/>
                    </a:cubicBezTo>
                    <a:cubicBezTo>
                      <a:pt x="3" y="57"/>
                      <a:pt x="4" y="57"/>
                      <a:pt x="4" y="56"/>
                    </a:cubicBezTo>
                    <a:cubicBezTo>
                      <a:pt x="3" y="56"/>
                      <a:pt x="3" y="56"/>
                      <a:pt x="3" y="56"/>
                    </a:cubicBezTo>
                    <a:cubicBezTo>
                      <a:pt x="3" y="56"/>
                      <a:pt x="3" y="55"/>
                      <a:pt x="3" y="55"/>
                    </a:cubicBezTo>
                    <a:cubicBezTo>
                      <a:pt x="2" y="57"/>
                      <a:pt x="2" y="58"/>
                      <a:pt x="1" y="60"/>
                    </a:cubicBezTo>
                    <a:cubicBezTo>
                      <a:pt x="2" y="61"/>
                      <a:pt x="0" y="61"/>
                      <a:pt x="1" y="62"/>
                    </a:cubicBezTo>
                    <a:close/>
                    <a:moveTo>
                      <a:pt x="12" y="62"/>
                    </a:moveTo>
                    <a:cubicBezTo>
                      <a:pt x="12" y="62"/>
                      <a:pt x="12" y="62"/>
                      <a:pt x="12" y="62"/>
                    </a:cubicBezTo>
                    <a:cubicBezTo>
                      <a:pt x="12" y="63"/>
                      <a:pt x="12" y="63"/>
                      <a:pt x="12" y="63"/>
                    </a:cubicBezTo>
                    <a:cubicBezTo>
                      <a:pt x="12" y="63"/>
                      <a:pt x="12" y="62"/>
                      <a:pt x="12" y="62"/>
                    </a:cubicBezTo>
                    <a:close/>
                    <a:moveTo>
                      <a:pt x="11" y="84"/>
                    </a:moveTo>
                    <a:cubicBezTo>
                      <a:pt x="12" y="84"/>
                      <a:pt x="11" y="83"/>
                      <a:pt x="11" y="81"/>
                    </a:cubicBezTo>
                    <a:cubicBezTo>
                      <a:pt x="11" y="80"/>
                      <a:pt x="12" y="79"/>
                      <a:pt x="12" y="78"/>
                    </a:cubicBezTo>
                    <a:cubicBezTo>
                      <a:pt x="12" y="78"/>
                      <a:pt x="12" y="79"/>
                      <a:pt x="12" y="78"/>
                    </a:cubicBezTo>
                    <a:cubicBezTo>
                      <a:pt x="12" y="76"/>
                      <a:pt x="14" y="73"/>
                      <a:pt x="14" y="70"/>
                    </a:cubicBezTo>
                    <a:cubicBezTo>
                      <a:pt x="13" y="70"/>
                      <a:pt x="14" y="71"/>
                      <a:pt x="13" y="71"/>
                    </a:cubicBezTo>
                    <a:cubicBezTo>
                      <a:pt x="13" y="71"/>
                      <a:pt x="13" y="71"/>
                      <a:pt x="12" y="71"/>
                    </a:cubicBezTo>
                    <a:cubicBezTo>
                      <a:pt x="12" y="71"/>
                      <a:pt x="12" y="71"/>
                      <a:pt x="12" y="72"/>
                    </a:cubicBezTo>
                    <a:cubicBezTo>
                      <a:pt x="13" y="72"/>
                      <a:pt x="12" y="71"/>
                      <a:pt x="13" y="71"/>
                    </a:cubicBezTo>
                    <a:cubicBezTo>
                      <a:pt x="13" y="72"/>
                      <a:pt x="13" y="72"/>
                      <a:pt x="12" y="72"/>
                    </a:cubicBezTo>
                    <a:cubicBezTo>
                      <a:pt x="12" y="72"/>
                      <a:pt x="12" y="72"/>
                      <a:pt x="12" y="72"/>
                    </a:cubicBezTo>
                    <a:cubicBezTo>
                      <a:pt x="12" y="72"/>
                      <a:pt x="11" y="73"/>
                      <a:pt x="11" y="73"/>
                    </a:cubicBezTo>
                    <a:cubicBezTo>
                      <a:pt x="12" y="73"/>
                      <a:pt x="12" y="74"/>
                      <a:pt x="11" y="75"/>
                    </a:cubicBezTo>
                    <a:cubicBezTo>
                      <a:pt x="11" y="74"/>
                      <a:pt x="11" y="75"/>
                      <a:pt x="10" y="75"/>
                    </a:cubicBezTo>
                    <a:cubicBezTo>
                      <a:pt x="10" y="77"/>
                      <a:pt x="10" y="82"/>
                      <a:pt x="11" y="84"/>
                    </a:cubicBezTo>
                    <a:close/>
                    <a:moveTo>
                      <a:pt x="11" y="76"/>
                    </a:moveTo>
                    <a:cubicBezTo>
                      <a:pt x="11" y="76"/>
                      <a:pt x="11" y="76"/>
                      <a:pt x="11" y="76"/>
                    </a:cubicBezTo>
                    <a:cubicBezTo>
                      <a:pt x="11" y="75"/>
                      <a:pt x="11" y="75"/>
                      <a:pt x="11" y="76"/>
                    </a:cubicBezTo>
                    <a:close/>
                    <a:moveTo>
                      <a:pt x="73" y="71"/>
                    </a:moveTo>
                    <a:cubicBezTo>
                      <a:pt x="73" y="71"/>
                      <a:pt x="73" y="71"/>
                      <a:pt x="73" y="71"/>
                    </a:cubicBezTo>
                    <a:cubicBezTo>
                      <a:pt x="73" y="71"/>
                      <a:pt x="72" y="71"/>
                      <a:pt x="72" y="71"/>
                    </a:cubicBezTo>
                    <a:cubicBezTo>
                      <a:pt x="72" y="71"/>
                      <a:pt x="72" y="71"/>
                      <a:pt x="72" y="71"/>
                    </a:cubicBezTo>
                    <a:cubicBezTo>
                      <a:pt x="73" y="71"/>
                      <a:pt x="73" y="71"/>
                      <a:pt x="73" y="71"/>
                    </a:cubicBezTo>
                    <a:close/>
                    <a:moveTo>
                      <a:pt x="78" y="75"/>
                    </a:moveTo>
                    <a:cubicBezTo>
                      <a:pt x="78" y="75"/>
                      <a:pt x="78" y="75"/>
                      <a:pt x="78" y="75"/>
                    </a:cubicBezTo>
                    <a:cubicBezTo>
                      <a:pt x="78" y="75"/>
                      <a:pt x="78" y="75"/>
                      <a:pt x="78" y="75"/>
                    </a:cubicBezTo>
                    <a:cubicBezTo>
                      <a:pt x="78" y="75"/>
                      <a:pt x="78" y="75"/>
                      <a:pt x="78" y="75"/>
                    </a:cubicBezTo>
                    <a:cubicBezTo>
                      <a:pt x="78" y="75"/>
                      <a:pt x="78" y="75"/>
                      <a:pt x="78" y="75"/>
                    </a:cubicBezTo>
                    <a:close/>
                    <a:moveTo>
                      <a:pt x="74" y="76"/>
                    </a:moveTo>
                    <a:cubicBezTo>
                      <a:pt x="74" y="76"/>
                      <a:pt x="74" y="76"/>
                      <a:pt x="74" y="76"/>
                    </a:cubicBezTo>
                    <a:cubicBezTo>
                      <a:pt x="74" y="77"/>
                      <a:pt x="73" y="76"/>
                      <a:pt x="73" y="77"/>
                    </a:cubicBezTo>
                    <a:cubicBezTo>
                      <a:pt x="73" y="78"/>
                      <a:pt x="74" y="77"/>
                      <a:pt x="74" y="77"/>
                    </a:cubicBezTo>
                    <a:cubicBezTo>
                      <a:pt x="75" y="77"/>
                      <a:pt x="75" y="78"/>
                      <a:pt x="75" y="78"/>
                    </a:cubicBezTo>
                    <a:cubicBezTo>
                      <a:pt x="75" y="78"/>
                      <a:pt x="75" y="77"/>
                      <a:pt x="75" y="77"/>
                    </a:cubicBezTo>
                    <a:cubicBezTo>
                      <a:pt x="75" y="77"/>
                      <a:pt x="75" y="77"/>
                      <a:pt x="75" y="77"/>
                    </a:cubicBezTo>
                    <a:cubicBezTo>
                      <a:pt x="76" y="77"/>
                      <a:pt x="77" y="78"/>
                      <a:pt x="77" y="77"/>
                    </a:cubicBezTo>
                    <a:cubicBezTo>
                      <a:pt x="77" y="77"/>
                      <a:pt x="77" y="77"/>
                      <a:pt x="77" y="77"/>
                    </a:cubicBezTo>
                    <a:cubicBezTo>
                      <a:pt x="77" y="76"/>
                      <a:pt x="75" y="76"/>
                      <a:pt x="74" y="76"/>
                    </a:cubicBezTo>
                    <a:cubicBezTo>
                      <a:pt x="74" y="76"/>
                      <a:pt x="74" y="76"/>
                      <a:pt x="74" y="76"/>
                    </a:cubicBezTo>
                    <a:close/>
                    <a:moveTo>
                      <a:pt x="140" y="95"/>
                    </a:moveTo>
                    <a:cubicBezTo>
                      <a:pt x="138" y="93"/>
                      <a:pt x="139" y="91"/>
                      <a:pt x="139" y="90"/>
                    </a:cubicBezTo>
                    <a:cubicBezTo>
                      <a:pt x="139" y="89"/>
                      <a:pt x="139" y="88"/>
                      <a:pt x="139" y="88"/>
                    </a:cubicBezTo>
                    <a:cubicBezTo>
                      <a:pt x="140" y="88"/>
                      <a:pt x="139" y="89"/>
                      <a:pt x="139" y="90"/>
                    </a:cubicBezTo>
                    <a:cubicBezTo>
                      <a:pt x="139" y="88"/>
                      <a:pt x="140" y="87"/>
                      <a:pt x="140" y="86"/>
                    </a:cubicBezTo>
                    <a:cubicBezTo>
                      <a:pt x="139" y="86"/>
                      <a:pt x="140" y="87"/>
                      <a:pt x="139" y="87"/>
                    </a:cubicBezTo>
                    <a:cubicBezTo>
                      <a:pt x="139" y="86"/>
                      <a:pt x="139" y="84"/>
                      <a:pt x="139" y="83"/>
                    </a:cubicBezTo>
                    <a:cubicBezTo>
                      <a:pt x="140" y="81"/>
                      <a:pt x="139" y="80"/>
                      <a:pt x="140" y="78"/>
                    </a:cubicBezTo>
                    <a:cubicBezTo>
                      <a:pt x="139" y="78"/>
                      <a:pt x="139" y="78"/>
                      <a:pt x="138" y="78"/>
                    </a:cubicBezTo>
                    <a:cubicBezTo>
                      <a:pt x="137" y="80"/>
                      <a:pt x="139" y="82"/>
                      <a:pt x="138" y="85"/>
                    </a:cubicBezTo>
                    <a:cubicBezTo>
                      <a:pt x="138" y="85"/>
                      <a:pt x="138" y="86"/>
                      <a:pt x="139" y="86"/>
                    </a:cubicBezTo>
                    <a:cubicBezTo>
                      <a:pt x="138" y="87"/>
                      <a:pt x="139" y="88"/>
                      <a:pt x="139" y="89"/>
                    </a:cubicBezTo>
                    <a:cubicBezTo>
                      <a:pt x="138" y="90"/>
                      <a:pt x="137" y="92"/>
                      <a:pt x="138" y="93"/>
                    </a:cubicBezTo>
                    <a:cubicBezTo>
                      <a:pt x="138" y="94"/>
                      <a:pt x="138" y="94"/>
                      <a:pt x="138" y="94"/>
                    </a:cubicBezTo>
                    <a:cubicBezTo>
                      <a:pt x="137" y="94"/>
                      <a:pt x="137" y="94"/>
                      <a:pt x="137" y="94"/>
                    </a:cubicBezTo>
                    <a:cubicBezTo>
                      <a:pt x="137" y="94"/>
                      <a:pt x="138" y="94"/>
                      <a:pt x="138" y="95"/>
                    </a:cubicBezTo>
                    <a:cubicBezTo>
                      <a:pt x="137" y="96"/>
                      <a:pt x="138" y="98"/>
                      <a:pt x="137" y="99"/>
                    </a:cubicBezTo>
                    <a:cubicBezTo>
                      <a:pt x="137" y="99"/>
                      <a:pt x="137" y="99"/>
                      <a:pt x="137" y="98"/>
                    </a:cubicBezTo>
                    <a:cubicBezTo>
                      <a:pt x="136" y="99"/>
                      <a:pt x="136" y="99"/>
                      <a:pt x="136" y="99"/>
                    </a:cubicBezTo>
                    <a:cubicBezTo>
                      <a:pt x="136" y="99"/>
                      <a:pt x="136" y="99"/>
                      <a:pt x="136" y="99"/>
                    </a:cubicBezTo>
                    <a:cubicBezTo>
                      <a:pt x="135" y="99"/>
                      <a:pt x="136" y="99"/>
                      <a:pt x="136" y="100"/>
                    </a:cubicBezTo>
                    <a:cubicBezTo>
                      <a:pt x="136" y="100"/>
                      <a:pt x="136" y="100"/>
                      <a:pt x="136" y="100"/>
                    </a:cubicBezTo>
                    <a:cubicBezTo>
                      <a:pt x="137" y="100"/>
                      <a:pt x="137" y="102"/>
                      <a:pt x="137" y="103"/>
                    </a:cubicBezTo>
                    <a:cubicBezTo>
                      <a:pt x="137" y="103"/>
                      <a:pt x="137" y="103"/>
                      <a:pt x="137" y="103"/>
                    </a:cubicBezTo>
                    <a:cubicBezTo>
                      <a:pt x="138" y="102"/>
                      <a:pt x="138" y="102"/>
                      <a:pt x="138" y="101"/>
                    </a:cubicBezTo>
                    <a:cubicBezTo>
                      <a:pt x="138" y="101"/>
                      <a:pt x="138" y="101"/>
                      <a:pt x="138" y="101"/>
                    </a:cubicBezTo>
                    <a:cubicBezTo>
                      <a:pt x="138" y="101"/>
                      <a:pt x="138" y="101"/>
                      <a:pt x="138" y="101"/>
                    </a:cubicBezTo>
                    <a:cubicBezTo>
                      <a:pt x="138" y="101"/>
                      <a:pt x="138" y="101"/>
                      <a:pt x="138" y="101"/>
                    </a:cubicBezTo>
                    <a:cubicBezTo>
                      <a:pt x="138" y="101"/>
                      <a:pt x="139" y="101"/>
                      <a:pt x="139" y="101"/>
                    </a:cubicBezTo>
                    <a:cubicBezTo>
                      <a:pt x="138" y="100"/>
                      <a:pt x="139" y="99"/>
                      <a:pt x="139" y="99"/>
                    </a:cubicBezTo>
                    <a:cubicBezTo>
                      <a:pt x="139" y="99"/>
                      <a:pt x="139" y="98"/>
                      <a:pt x="139" y="98"/>
                    </a:cubicBezTo>
                    <a:cubicBezTo>
                      <a:pt x="140" y="98"/>
                      <a:pt x="139" y="99"/>
                      <a:pt x="139" y="100"/>
                    </a:cubicBezTo>
                    <a:cubicBezTo>
                      <a:pt x="140" y="99"/>
                      <a:pt x="140" y="98"/>
                      <a:pt x="140" y="96"/>
                    </a:cubicBezTo>
                    <a:cubicBezTo>
                      <a:pt x="141" y="96"/>
                      <a:pt x="141" y="96"/>
                      <a:pt x="141" y="95"/>
                    </a:cubicBezTo>
                    <a:cubicBezTo>
                      <a:pt x="141" y="95"/>
                      <a:pt x="140" y="95"/>
                      <a:pt x="140" y="95"/>
                    </a:cubicBezTo>
                    <a:close/>
                    <a:moveTo>
                      <a:pt x="138" y="100"/>
                    </a:moveTo>
                    <a:cubicBezTo>
                      <a:pt x="138" y="99"/>
                      <a:pt x="138" y="99"/>
                      <a:pt x="138" y="99"/>
                    </a:cubicBezTo>
                    <a:cubicBezTo>
                      <a:pt x="138" y="99"/>
                      <a:pt x="138" y="99"/>
                      <a:pt x="138" y="100"/>
                    </a:cubicBezTo>
                    <a:close/>
                    <a:moveTo>
                      <a:pt x="21" y="101"/>
                    </a:moveTo>
                    <a:cubicBezTo>
                      <a:pt x="20" y="100"/>
                      <a:pt x="21" y="99"/>
                      <a:pt x="19" y="98"/>
                    </a:cubicBezTo>
                    <a:cubicBezTo>
                      <a:pt x="19" y="98"/>
                      <a:pt x="19" y="98"/>
                      <a:pt x="19" y="98"/>
                    </a:cubicBezTo>
                    <a:cubicBezTo>
                      <a:pt x="18" y="98"/>
                      <a:pt x="19" y="96"/>
                      <a:pt x="18" y="96"/>
                    </a:cubicBezTo>
                    <a:cubicBezTo>
                      <a:pt x="19" y="96"/>
                      <a:pt x="19" y="95"/>
                      <a:pt x="19" y="95"/>
                    </a:cubicBezTo>
                    <a:cubicBezTo>
                      <a:pt x="19" y="96"/>
                      <a:pt x="19" y="96"/>
                      <a:pt x="19" y="97"/>
                    </a:cubicBezTo>
                    <a:cubicBezTo>
                      <a:pt x="19" y="97"/>
                      <a:pt x="19" y="97"/>
                      <a:pt x="20" y="97"/>
                    </a:cubicBezTo>
                    <a:cubicBezTo>
                      <a:pt x="19" y="95"/>
                      <a:pt x="19" y="94"/>
                      <a:pt x="19" y="92"/>
                    </a:cubicBezTo>
                    <a:cubicBezTo>
                      <a:pt x="19" y="91"/>
                      <a:pt x="19" y="91"/>
                      <a:pt x="19" y="91"/>
                    </a:cubicBezTo>
                    <a:cubicBezTo>
                      <a:pt x="19" y="90"/>
                      <a:pt x="18" y="90"/>
                      <a:pt x="18" y="90"/>
                    </a:cubicBezTo>
                    <a:cubicBezTo>
                      <a:pt x="18" y="89"/>
                      <a:pt x="19" y="89"/>
                      <a:pt x="19" y="88"/>
                    </a:cubicBezTo>
                    <a:cubicBezTo>
                      <a:pt x="19" y="88"/>
                      <a:pt x="18" y="88"/>
                      <a:pt x="18" y="87"/>
                    </a:cubicBezTo>
                    <a:cubicBezTo>
                      <a:pt x="18" y="88"/>
                      <a:pt x="18" y="88"/>
                      <a:pt x="18" y="88"/>
                    </a:cubicBezTo>
                    <a:cubicBezTo>
                      <a:pt x="18" y="87"/>
                      <a:pt x="17" y="86"/>
                      <a:pt x="18" y="85"/>
                    </a:cubicBezTo>
                    <a:cubicBezTo>
                      <a:pt x="18" y="86"/>
                      <a:pt x="18" y="86"/>
                      <a:pt x="19" y="86"/>
                    </a:cubicBezTo>
                    <a:cubicBezTo>
                      <a:pt x="19" y="85"/>
                      <a:pt x="18" y="84"/>
                      <a:pt x="19" y="83"/>
                    </a:cubicBezTo>
                    <a:cubicBezTo>
                      <a:pt x="18" y="83"/>
                      <a:pt x="18" y="83"/>
                      <a:pt x="18" y="84"/>
                    </a:cubicBezTo>
                    <a:cubicBezTo>
                      <a:pt x="19" y="84"/>
                      <a:pt x="18" y="85"/>
                      <a:pt x="18" y="85"/>
                    </a:cubicBezTo>
                    <a:cubicBezTo>
                      <a:pt x="17" y="84"/>
                      <a:pt x="18" y="81"/>
                      <a:pt x="17" y="81"/>
                    </a:cubicBezTo>
                    <a:cubicBezTo>
                      <a:pt x="17" y="80"/>
                      <a:pt x="17" y="80"/>
                      <a:pt x="17" y="80"/>
                    </a:cubicBezTo>
                    <a:cubicBezTo>
                      <a:pt x="16" y="80"/>
                      <a:pt x="16" y="80"/>
                      <a:pt x="16" y="81"/>
                    </a:cubicBezTo>
                    <a:cubicBezTo>
                      <a:pt x="16" y="81"/>
                      <a:pt x="17" y="81"/>
                      <a:pt x="16" y="81"/>
                    </a:cubicBezTo>
                    <a:cubicBezTo>
                      <a:pt x="16" y="82"/>
                      <a:pt x="16" y="83"/>
                      <a:pt x="16" y="83"/>
                    </a:cubicBezTo>
                    <a:cubicBezTo>
                      <a:pt x="16" y="83"/>
                      <a:pt x="16" y="83"/>
                      <a:pt x="16" y="83"/>
                    </a:cubicBezTo>
                    <a:cubicBezTo>
                      <a:pt x="16" y="82"/>
                      <a:pt x="16" y="82"/>
                      <a:pt x="15" y="81"/>
                    </a:cubicBezTo>
                    <a:cubicBezTo>
                      <a:pt x="15" y="83"/>
                      <a:pt x="15" y="85"/>
                      <a:pt x="15" y="86"/>
                    </a:cubicBezTo>
                    <a:cubicBezTo>
                      <a:pt x="15" y="86"/>
                      <a:pt x="15" y="85"/>
                      <a:pt x="15" y="85"/>
                    </a:cubicBezTo>
                    <a:cubicBezTo>
                      <a:pt x="16" y="85"/>
                      <a:pt x="16" y="85"/>
                      <a:pt x="16" y="85"/>
                    </a:cubicBezTo>
                    <a:cubicBezTo>
                      <a:pt x="16" y="86"/>
                      <a:pt x="16" y="86"/>
                      <a:pt x="16" y="87"/>
                    </a:cubicBezTo>
                    <a:cubicBezTo>
                      <a:pt x="16" y="87"/>
                      <a:pt x="16" y="87"/>
                      <a:pt x="16" y="88"/>
                    </a:cubicBezTo>
                    <a:cubicBezTo>
                      <a:pt x="16" y="88"/>
                      <a:pt x="15" y="87"/>
                      <a:pt x="15" y="87"/>
                    </a:cubicBezTo>
                    <a:cubicBezTo>
                      <a:pt x="15" y="88"/>
                      <a:pt x="15" y="88"/>
                      <a:pt x="15" y="87"/>
                    </a:cubicBezTo>
                    <a:cubicBezTo>
                      <a:pt x="15" y="88"/>
                      <a:pt x="15" y="88"/>
                      <a:pt x="15" y="88"/>
                    </a:cubicBezTo>
                    <a:cubicBezTo>
                      <a:pt x="15" y="88"/>
                      <a:pt x="16" y="88"/>
                      <a:pt x="16" y="88"/>
                    </a:cubicBezTo>
                    <a:cubicBezTo>
                      <a:pt x="16" y="88"/>
                      <a:pt x="16" y="88"/>
                      <a:pt x="16" y="88"/>
                    </a:cubicBezTo>
                    <a:cubicBezTo>
                      <a:pt x="16" y="88"/>
                      <a:pt x="16" y="88"/>
                      <a:pt x="16" y="89"/>
                    </a:cubicBezTo>
                    <a:cubicBezTo>
                      <a:pt x="16" y="89"/>
                      <a:pt x="16" y="89"/>
                      <a:pt x="15" y="89"/>
                    </a:cubicBezTo>
                    <a:cubicBezTo>
                      <a:pt x="15" y="90"/>
                      <a:pt x="15" y="90"/>
                      <a:pt x="16" y="90"/>
                    </a:cubicBezTo>
                    <a:cubicBezTo>
                      <a:pt x="15" y="91"/>
                      <a:pt x="16" y="92"/>
                      <a:pt x="16" y="94"/>
                    </a:cubicBezTo>
                    <a:cubicBezTo>
                      <a:pt x="16" y="94"/>
                      <a:pt x="16" y="93"/>
                      <a:pt x="15" y="94"/>
                    </a:cubicBezTo>
                    <a:cubicBezTo>
                      <a:pt x="16" y="95"/>
                      <a:pt x="16" y="96"/>
                      <a:pt x="16" y="98"/>
                    </a:cubicBezTo>
                    <a:cubicBezTo>
                      <a:pt x="16" y="98"/>
                      <a:pt x="16" y="97"/>
                      <a:pt x="16" y="97"/>
                    </a:cubicBezTo>
                    <a:cubicBezTo>
                      <a:pt x="17" y="97"/>
                      <a:pt x="17" y="99"/>
                      <a:pt x="18" y="99"/>
                    </a:cubicBezTo>
                    <a:cubicBezTo>
                      <a:pt x="18" y="100"/>
                      <a:pt x="18" y="100"/>
                      <a:pt x="19" y="100"/>
                    </a:cubicBezTo>
                    <a:cubicBezTo>
                      <a:pt x="19" y="100"/>
                      <a:pt x="19" y="100"/>
                      <a:pt x="19" y="100"/>
                    </a:cubicBezTo>
                    <a:cubicBezTo>
                      <a:pt x="19" y="101"/>
                      <a:pt x="19" y="102"/>
                      <a:pt x="20" y="102"/>
                    </a:cubicBezTo>
                    <a:cubicBezTo>
                      <a:pt x="20" y="103"/>
                      <a:pt x="20" y="103"/>
                      <a:pt x="20" y="104"/>
                    </a:cubicBezTo>
                    <a:cubicBezTo>
                      <a:pt x="20" y="105"/>
                      <a:pt x="20" y="107"/>
                      <a:pt x="22" y="107"/>
                    </a:cubicBezTo>
                    <a:cubicBezTo>
                      <a:pt x="21" y="105"/>
                      <a:pt x="21" y="104"/>
                      <a:pt x="21" y="101"/>
                    </a:cubicBezTo>
                    <a:close/>
                    <a:moveTo>
                      <a:pt x="137" y="81"/>
                    </a:moveTo>
                    <a:cubicBezTo>
                      <a:pt x="137" y="82"/>
                      <a:pt x="137" y="82"/>
                      <a:pt x="137" y="82"/>
                    </a:cubicBezTo>
                    <a:cubicBezTo>
                      <a:pt x="137" y="82"/>
                      <a:pt x="137" y="81"/>
                      <a:pt x="137" y="81"/>
                    </a:cubicBezTo>
                    <a:close/>
                    <a:moveTo>
                      <a:pt x="12" y="97"/>
                    </a:moveTo>
                    <a:cubicBezTo>
                      <a:pt x="11" y="96"/>
                      <a:pt x="11" y="93"/>
                      <a:pt x="10" y="92"/>
                    </a:cubicBezTo>
                    <a:cubicBezTo>
                      <a:pt x="10" y="94"/>
                      <a:pt x="10" y="96"/>
                      <a:pt x="12" y="97"/>
                    </a:cubicBezTo>
                    <a:cubicBezTo>
                      <a:pt x="12" y="97"/>
                      <a:pt x="12" y="97"/>
                      <a:pt x="12" y="97"/>
                    </a:cubicBezTo>
                    <a:close/>
                    <a:moveTo>
                      <a:pt x="122" y="99"/>
                    </a:moveTo>
                    <a:cubicBezTo>
                      <a:pt x="122" y="98"/>
                      <a:pt x="122" y="97"/>
                      <a:pt x="122" y="96"/>
                    </a:cubicBezTo>
                    <a:cubicBezTo>
                      <a:pt x="122" y="96"/>
                      <a:pt x="121" y="96"/>
                      <a:pt x="121" y="96"/>
                    </a:cubicBezTo>
                    <a:cubicBezTo>
                      <a:pt x="121" y="97"/>
                      <a:pt x="121" y="97"/>
                      <a:pt x="121" y="97"/>
                    </a:cubicBezTo>
                    <a:cubicBezTo>
                      <a:pt x="121" y="97"/>
                      <a:pt x="121" y="97"/>
                      <a:pt x="121" y="97"/>
                    </a:cubicBezTo>
                    <a:cubicBezTo>
                      <a:pt x="122" y="98"/>
                      <a:pt x="122" y="99"/>
                      <a:pt x="121" y="100"/>
                    </a:cubicBezTo>
                    <a:cubicBezTo>
                      <a:pt x="121" y="100"/>
                      <a:pt x="121" y="100"/>
                      <a:pt x="122" y="100"/>
                    </a:cubicBezTo>
                    <a:cubicBezTo>
                      <a:pt x="122" y="100"/>
                      <a:pt x="122" y="99"/>
                      <a:pt x="122" y="99"/>
                    </a:cubicBezTo>
                    <a:close/>
                    <a:moveTo>
                      <a:pt x="20" y="115"/>
                    </a:moveTo>
                    <a:cubicBezTo>
                      <a:pt x="19" y="113"/>
                      <a:pt x="18" y="112"/>
                      <a:pt x="18" y="109"/>
                    </a:cubicBezTo>
                    <a:cubicBezTo>
                      <a:pt x="16" y="108"/>
                      <a:pt x="17" y="106"/>
                      <a:pt x="16" y="105"/>
                    </a:cubicBezTo>
                    <a:cubicBezTo>
                      <a:pt x="16" y="105"/>
                      <a:pt x="16" y="106"/>
                      <a:pt x="16" y="106"/>
                    </a:cubicBezTo>
                    <a:cubicBezTo>
                      <a:pt x="16" y="106"/>
                      <a:pt x="16" y="105"/>
                      <a:pt x="16" y="105"/>
                    </a:cubicBezTo>
                    <a:cubicBezTo>
                      <a:pt x="16" y="104"/>
                      <a:pt x="15" y="104"/>
                      <a:pt x="15" y="103"/>
                    </a:cubicBezTo>
                    <a:cubicBezTo>
                      <a:pt x="15" y="104"/>
                      <a:pt x="16" y="104"/>
                      <a:pt x="16" y="104"/>
                    </a:cubicBezTo>
                    <a:cubicBezTo>
                      <a:pt x="16" y="103"/>
                      <a:pt x="16" y="103"/>
                      <a:pt x="15" y="102"/>
                    </a:cubicBezTo>
                    <a:cubicBezTo>
                      <a:pt x="15" y="102"/>
                      <a:pt x="16" y="102"/>
                      <a:pt x="16" y="101"/>
                    </a:cubicBezTo>
                    <a:cubicBezTo>
                      <a:pt x="16" y="101"/>
                      <a:pt x="15" y="101"/>
                      <a:pt x="15" y="100"/>
                    </a:cubicBezTo>
                    <a:cubicBezTo>
                      <a:pt x="15" y="100"/>
                      <a:pt x="14" y="100"/>
                      <a:pt x="14" y="100"/>
                    </a:cubicBezTo>
                    <a:cubicBezTo>
                      <a:pt x="14" y="99"/>
                      <a:pt x="14" y="99"/>
                      <a:pt x="14" y="99"/>
                    </a:cubicBezTo>
                    <a:cubicBezTo>
                      <a:pt x="14" y="99"/>
                      <a:pt x="13" y="98"/>
                      <a:pt x="13" y="98"/>
                    </a:cubicBezTo>
                    <a:cubicBezTo>
                      <a:pt x="13" y="99"/>
                      <a:pt x="13" y="100"/>
                      <a:pt x="13" y="101"/>
                    </a:cubicBezTo>
                    <a:cubicBezTo>
                      <a:pt x="14" y="102"/>
                      <a:pt x="14" y="102"/>
                      <a:pt x="14" y="103"/>
                    </a:cubicBezTo>
                    <a:cubicBezTo>
                      <a:pt x="13" y="102"/>
                      <a:pt x="13" y="100"/>
                      <a:pt x="12" y="100"/>
                    </a:cubicBezTo>
                    <a:cubicBezTo>
                      <a:pt x="13" y="103"/>
                      <a:pt x="14" y="106"/>
                      <a:pt x="15" y="108"/>
                    </a:cubicBezTo>
                    <a:cubicBezTo>
                      <a:pt x="15" y="108"/>
                      <a:pt x="15" y="108"/>
                      <a:pt x="15" y="108"/>
                    </a:cubicBezTo>
                    <a:cubicBezTo>
                      <a:pt x="15" y="109"/>
                      <a:pt x="16" y="109"/>
                      <a:pt x="15" y="110"/>
                    </a:cubicBezTo>
                    <a:cubicBezTo>
                      <a:pt x="16" y="110"/>
                      <a:pt x="16" y="110"/>
                      <a:pt x="16" y="111"/>
                    </a:cubicBezTo>
                    <a:cubicBezTo>
                      <a:pt x="17" y="113"/>
                      <a:pt x="19" y="114"/>
                      <a:pt x="19" y="117"/>
                    </a:cubicBezTo>
                    <a:cubicBezTo>
                      <a:pt x="20" y="116"/>
                      <a:pt x="20" y="117"/>
                      <a:pt x="20" y="117"/>
                    </a:cubicBezTo>
                    <a:cubicBezTo>
                      <a:pt x="20" y="116"/>
                      <a:pt x="19" y="115"/>
                      <a:pt x="20" y="115"/>
                    </a:cubicBezTo>
                    <a:close/>
                    <a:moveTo>
                      <a:pt x="15" y="105"/>
                    </a:moveTo>
                    <a:cubicBezTo>
                      <a:pt x="15" y="105"/>
                      <a:pt x="14" y="104"/>
                      <a:pt x="14" y="104"/>
                    </a:cubicBezTo>
                    <a:cubicBezTo>
                      <a:pt x="14" y="104"/>
                      <a:pt x="15" y="104"/>
                      <a:pt x="15" y="104"/>
                    </a:cubicBezTo>
                    <a:cubicBezTo>
                      <a:pt x="15" y="104"/>
                      <a:pt x="15" y="104"/>
                      <a:pt x="15" y="105"/>
                    </a:cubicBezTo>
                    <a:close/>
                    <a:moveTo>
                      <a:pt x="67" y="104"/>
                    </a:moveTo>
                    <a:cubicBezTo>
                      <a:pt x="65" y="104"/>
                      <a:pt x="64" y="104"/>
                      <a:pt x="63" y="104"/>
                    </a:cubicBezTo>
                    <a:cubicBezTo>
                      <a:pt x="63" y="104"/>
                      <a:pt x="62" y="104"/>
                      <a:pt x="62" y="104"/>
                    </a:cubicBezTo>
                    <a:cubicBezTo>
                      <a:pt x="63" y="105"/>
                      <a:pt x="64" y="104"/>
                      <a:pt x="64" y="105"/>
                    </a:cubicBezTo>
                    <a:cubicBezTo>
                      <a:pt x="64" y="105"/>
                      <a:pt x="64" y="104"/>
                      <a:pt x="64" y="105"/>
                    </a:cubicBezTo>
                    <a:cubicBezTo>
                      <a:pt x="65" y="105"/>
                      <a:pt x="66" y="105"/>
                      <a:pt x="68" y="105"/>
                    </a:cubicBezTo>
                    <a:cubicBezTo>
                      <a:pt x="68" y="105"/>
                      <a:pt x="67" y="105"/>
                      <a:pt x="67" y="104"/>
                    </a:cubicBezTo>
                    <a:close/>
                    <a:moveTo>
                      <a:pt x="18" y="108"/>
                    </a:moveTo>
                    <a:cubicBezTo>
                      <a:pt x="19" y="107"/>
                      <a:pt x="18" y="107"/>
                      <a:pt x="18" y="106"/>
                    </a:cubicBezTo>
                    <a:cubicBezTo>
                      <a:pt x="18" y="107"/>
                      <a:pt x="18" y="108"/>
                      <a:pt x="18" y="108"/>
                    </a:cubicBezTo>
                    <a:close/>
                    <a:moveTo>
                      <a:pt x="28" y="135"/>
                    </a:moveTo>
                    <a:cubicBezTo>
                      <a:pt x="28" y="134"/>
                      <a:pt x="28" y="134"/>
                      <a:pt x="28" y="133"/>
                    </a:cubicBezTo>
                    <a:cubicBezTo>
                      <a:pt x="27" y="133"/>
                      <a:pt x="27" y="132"/>
                      <a:pt x="26" y="131"/>
                    </a:cubicBezTo>
                    <a:cubicBezTo>
                      <a:pt x="25" y="131"/>
                      <a:pt x="25" y="131"/>
                      <a:pt x="24" y="130"/>
                    </a:cubicBezTo>
                    <a:cubicBezTo>
                      <a:pt x="24" y="129"/>
                      <a:pt x="24" y="129"/>
                      <a:pt x="24" y="129"/>
                    </a:cubicBezTo>
                    <a:cubicBezTo>
                      <a:pt x="24" y="129"/>
                      <a:pt x="24" y="129"/>
                      <a:pt x="24" y="129"/>
                    </a:cubicBezTo>
                    <a:cubicBezTo>
                      <a:pt x="24" y="128"/>
                      <a:pt x="24" y="128"/>
                      <a:pt x="23" y="128"/>
                    </a:cubicBezTo>
                    <a:cubicBezTo>
                      <a:pt x="23" y="128"/>
                      <a:pt x="23" y="128"/>
                      <a:pt x="23" y="128"/>
                    </a:cubicBezTo>
                    <a:cubicBezTo>
                      <a:pt x="23" y="128"/>
                      <a:pt x="22" y="127"/>
                      <a:pt x="22" y="127"/>
                    </a:cubicBezTo>
                    <a:cubicBezTo>
                      <a:pt x="23" y="127"/>
                      <a:pt x="23" y="127"/>
                      <a:pt x="23" y="127"/>
                    </a:cubicBezTo>
                    <a:cubicBezTo>
                      <a:pt x="23" y="127"/>
                      <a:pt x="23" y="126"/>
                      <a:pt x="23" y="126"/>
                    </a:cubicBezTo>
                    <a:cubicBezTo>
                      <a:pt x="24" y="127"/>
                      <a:pt x="25" y="127"/>
                      <a:pt x="25" y="127"/>
                    </a:cubicBezTo>
                    <a:cubicBezTo>
                      <a:pt x="25" y="126"/>
                      <a:pt x="25" y="125"/>
                      <a:pt x="25" y="125"/>
                    </a:cubicBezTo>
                    <a:cubicBezTo>
                      <a:pt x="23" y="124"/>
                      <a:pt x="23" y="122"/>
                      <a:pt x="21" y="121"/>
                    </a:cubicBezTo>
                    <a:cubicBezTo>
                      <a:pt x="21" y="120"/>
                      <a:pt x="21" y="120"/>
                      <a:pt x="20" y="120"/>
                    </a:cubicBezTo>
                    <a:cubicBezTo>
                      <a:pt x="20" y="120"/>
                      <a:pt x="20" y="120"/>
                      <a:pt x="19" y="120"/>
                    </a:cubicBezTo>
                    <a:cubicBezTo>
                      <a:pt x="20" y="121"/>
                      <a:pt x="21" y="122"/>
                      <a:pt x="21" y="123"/>
                    </a:cubicBezTo>
                    <a:cubicBezTo>
                      <a:pt x="20" y="122"/>
                      <a:pt x="19" y="121"/>
                      <a:pt x="18" y="119"/>
                    </a:cubicBezTo>
                    <a:cubicBezTo>
                      <a:pt x="18" y="119"/>
                      <a:pt x="18" y="119"/>
                      <a:pt x="18" y="119"/>
                    </a:cubicBezTo>
                    <a:cubicBezTo>
                      <a:pt x="18" y="117"/>
                      <a:pt x="18" y="117"/>
                      <a:pt x="17" y="116"/>
                    </a:cubicBezTo>
                    <a:cubicBezTo>
                      <a:pt x="17" y="115"/>
                      <a:pt x="16" y="114"/>
                      <a:pt x="16" y="114"/>
                    </a:cubicBezTo>
                    <a:cubicBezTo>
                      <a:pt x="16" y="113"/>
                      <a:pt x="16" y="113"/>
                      <a:pt x="16" y="113"/>
                    </a:cubicBezTo>
                    <a:cubicBezTo>
                      <a:pt x="16" y="112"/>
                      <a:pt x="15" y="112"/>
                      <a:pt x="15" y="111"/>
                    </a:cubicBezTo>
                    <a:cubicBezTo>
                      <a:pt x="15" y="111"/>
                      <a:pt x="15" y="112"/>
                      <a:pt x="15" y="112"/>
                    </a:cubicBezTo>
                    <a:cubicBezTo>
                      <a:pt x="14" y="112"/>
                      <a:pt x="14" y="111"/>
                      <a:pt x="14" y="111"/>
                    </a:cubicBezTo>
                    <a:cubicBezTo>
                      <a:pt x="14" y="111"/>
                      <a:pt x="14" y="110"/>
                      <a:pt x="13" y="111"/>
                    </a:cubicBezTo>
                    <a:cubicBezTo>
                      <a:pt x="13" y="111"/>
                      <a:pt x="14" y="112"/>
                      <a:pt x="14" y="112"/>
                    </a:cubicBezTo>
                    <a:cubicBezTo>
                      <a:pt x="12" y="111"/>
                      <a:pt x="12" y="109"/>
                      <a:pt x="10" y="108"/>
                    </a:cubicBezTo>
                    <a:cubicBezTo>
                      <a:pt x="10" y="109"/>
                      <a:pt x="11" y="109"/>
                      <a:pt x="11" y="110"/>
                    </a:cubicBezTo>
                    <a:cubicBezTo>
                      <a:pt x="11" y="111"/>
                      <a:pt x="11" y="112"/>
                      <a:pt x="12" y="112"/>
                    </a:cubicBezTo>
                    <a:cubicBezTo>
                      <a:pt x="12" y="112"/>
                      <a:pt x="12" y="112"/>
                      <a:pt x="12" y="113"/>
                    </a:cubicBezTo>
                    <a:cubicBezTo>
                      <a:pt x="13" y="113"/>
                      <a:pt x="12" y="114"/>
                      <a:pt x="13" y="115"/>
                    </a:cubicBezTo>
                    <a:cubicBezTo>
                      <a:pt x="12" y="115"/>
                      <a:pt x="12" y="114"/>
                      <a:pt x="12" y="115"/>
                    </a:cubicBezTo>
                    <a:cubicBezTo>
                      <a:pt x="13" y="115"/>
                      <a:pt x="14" y="116"/>
                      <a:pt x="15" y="118"/>
                    </a:cubicBezTo>
                    <a:cubicBezTo>
                      <a:pt x="15" y="118"/>
                      <a:pt x="15" y="118"/>
                      <a:pt x="15" y="118"/>
                    </a:cubicBezTo>
                    <a:cubicBezTo>
                      <a:pt x="15" y="119"/>
                      <a:pt x="16" y="119"/>
                      <a:pt x="16" y="120"/>
                    </a:cubicBezTo>
                    <a:cubicBezTo>
                      <a:pt x="17" y="121"/>
                      <a:pt x="18" y="123"/>
                      <a:pt x="18" y="124"/>
                    </a:cubicBezTo>
                    <a:cubicBezTo>
                      <a:pt x="19" y="125"/>
                      <a:pt x="19" y="125"/>
                      <a:pt x="19" y="125"/>
                    </a:cubicBezTo>
                    <a:cubicBezTo>
                      <a:pt x="20" y="126"/>
                      <a:pt x="19" y="126"/>
                      <a:pt x="20" y="127"/>
                    </a:cubicBezTo>
                    <a:cubicBezTo>
                      <a:pt x="21" y="127"/>
                      <a:pt x="21" y="127"/>
                      <a:pt x="22" y="127"/>
                    </a:cubicBezTo>
                    <a:cubicBezTo>
                      <a:pt x="22" y="127"/>
                      <a:pt x="22" y="128"/>
                      <a:pt x="21" y="128"/>
                    </a:cubicBezTo>
                    <a:cubicBezTo>
                      <a:pt x="22" y="128"/>
                      <a:pt x="22" y="129"/>
                      <a:pt x="23" y="129"/>
                    </a:cubicBezTo>
                    <a:cubicBezTo>
                      <a:pt x="23" y="129"/>
                      <a:pt x="23" y="130"/>
                      <a:pt x="23" y="130"/>
                    </a:cubicBezTo>
                    <a:cubicBezTo>
                      <a:pt x="23" y="130"/>
                      <a:pt x="23" y="129"/>
                      <a:pt x="23" y="129"/>
                    </a:cubicBezTo>
                    <a:cubicBezTo>
                      <a:pt x="22" y="129"/>
                      <a:pt x="21" y="127"/>
                      <a:pt x="20" y="127"/>
                    </a:cubicBezTo>
                    <a:cubicBezTo>
                      <a:pt x="20" y="127"/>
                      <a:pt x="20" y="126"/>
                      <a:pt x="19" y="126"/>
                    </a:cubicBezTo>
                    <a:cubicBezTo>
                      <a:pt x="19" y="126"/>
                      <a:pt x="19" y="126"/>
                      <a:pt x="19" y="126"/>
                    </a:cubicBezTo>
                    <a:cubicBezTo>
                      <a:pt x="19" y="126"/>
                      <a:pt x="19" y="126"/>
                      <a:pt x="19" y="126"/>
                    </a:cubicBezTo>
                    <a:cubicBezTo>
                      <a:pt x="18" y="124"/>
                      <a:pt x="17" y="123"/>
                      <a:pt x="15" y="121"/>
                    </a:cubicBezTo>
                    <a:cubicBezTo>
                      <a:pt x="15" y="122"/>
                      <a:pt x="15" y="122"/>
                      <a:pt x="15" y="122"/>
                    </a:cubicBezTo>
                    <a:cubicBezTo>
                      <a:pt x="15" y="122"/>
                      <a:pt x="15" y="122"/>
                      <a:pt x="15" y="122"/>
                    </a:cubicBezTo>
                    <a:cubicBezTo>
                      <a:pt x="15" y="122"/>
                      <a:pt x="15" y="123"/>
                      <a:pt x="15" y="123"/>
                    </a:cubicBezTo>
                    <a:cubicBezTo>
                      <a:pt x="15" y="123"/>
                      <a:pt x="15" y="125"/>
                      <a:pt x="16" y="124"/>
                    </a:cubicBezTo>
                    <a:cubicBezTo>
                      <a:pt x="16" y="124"/>
                      <a:pt x="16" y="124"/>
                      <a:pt x="16" y="125"/>
                    </a:cubicBezTo>
                    <a:cubicBezTo>
                      <a:pt x="16" y="125"/>
                      <a:pt x="16" y="125"/>
                      <a:pt x="16" y="126"/>
                    </a:cubicBezTo>
                    <a:cubicBezTo>
                      <a:pt x="15" y="125"/>
                      <a:pt x="15" y="124"/>
                      <a:pt x="14" y="124"/>
                    </a:cubicBezTo>
                    <a:cubicBezTo>
                      <a:pt x="15" y="125"/>
                      <a:pt x="16" y="126"/>
                      <a:pt x="16" y="127"/>
                    </a:cubicBezTo>
                    <a:cubicBezTo>
                      <a:pt x="16" y="127"/>
                      <a:pt x="16" y="127"/>
                      <a:pt x="17" y="127"/>
                    </a:cubicBezTo>
                    <a:cubicBezTo>
                      <a:pt x="17" y="127"/>
                      <a:pt x="16" y="126"/>
                      <a:pt x="16" y="126"/>
                    </a:cubicBezTo>
                    <a:cubicBezTo>
                      <a:pt x="17" y="126"/>
                      <a:pt x="17" y="126"/>
                      <a:pt x="17" y="126"/>
                    </a:cubicBezTo>
                    <a:cubicBezTo>
                      <a:pt x="17" y="128"/>
                      <a:pt x="18" y="128"/>
                      <a:pt x="19" y="129"/>
                    </a:cubicBezTo>
                    <a:cubicBezTo>
                      <a:pt x="19" y="127"/>
                      <a:pt x="17" y="127"/>
                      <a:pt x="17" y="126"/>
                    </a:cubicBezTo>
                    <a:cubicBezTo>
                      <a:pt x="19" y="127"/>
                      <a:pt x="20" y="129"/>
                      <a:pt x="21" y="129"/>
                    </a:cubicBezTo>
                    <a:cubicBezTo>
                      <a:pt x="21" y="129"/>
                      <a:pt x="20" y="128"/>
                      <a:pt x="20" y="128"/>
                    </a:cubicBezTo>
                    <a:cubicBezTo>
                      <a:pt x="21" y="128"/>
                      <a:pt x="22" y="129"/>
                      <a:pt x="23" y="130"/>
                    </a:cubicBezTo>
                    <a:cubicBezTo>
                      <a:pt x="23" y="130"/>
                      <a:pt x="23" y="130"/>
                      <a:pt x="23" y="130"/>
                    </a:cubicBezTo>
                    <a:cubicBezTo>
                      <a:pt x="23" y="130"/>
                      <a:pt x="23" y="130"/>
                      <a:pt x="23" y="130"/>
                    </a:cubicBezTo>
                    <a:cubicBezTo>
                      <a:pt x="23" y="130"/>
                      <a:pt x="24" y="130"/>
                      <a:pt x="24" y="130"/>
                    </a:cubicBezTo>
                    <a:cubicBezTo>
                      <a:pt x="24" y="131"/>
                      <a:pt x="24" y="131"/>
                      <a:pt x="25" y="132"/>
                    </a:cubicBezTo>
                    <a:cubicBezTo>
                      <a:pt x="26" y="132"/>
                      <a:pt x="26" y="133"/>
                      <a:pt x="26" y="133"/>
                    </a:cubicBezTo>
                    <a:cubicBezTo>
                      <a:pt x="27" y="134"/>
                      <a:pt x="27" y="135"/>
                      <a:pt x="28" y="135"/>
                    </a:cubicBezTo>
                    <a:close/>
                    <a:moveTo>
                      <a:pt x="80" y="112"/>
                    </a:moveTo>
                    <a:cubicBezTo>
                      <a:pt x="81" y="112"/>
                      <a:pt x="81" y="112"/>
                      <a:pt x="82" y="112"/>
                    </a:cubicBezTo>
                    <a:cubicBezTo>
                      <a:pt x="82" y="113"/>
                      <a:pt x="81" y="113"/>
                      <a:pt x="80" y="113"/>
                    </a:cubicBezTo>
                    <a:cubicBezTo>
                      <a:pt x="81" y="113"/>
                      <a:pt x="81" y="113"/>
                      <a:pt x="82" y="113"/>
                    </a:cubicBezTo>
                    <a:cubicBezTo>
                      <a:pt x="82" y="113"/>
                      <a:pt x="82" y="112"/>
                      <a:pt x="82" y="112"/>
                    </a:cubicBezTo>
                    <a:cubicBezTo>
                      <a:pt x="82" y="113"/>
                      <a:pt x="82" y="113"/>
                      <a:pt x="82" y="113"/>
                    </a:cubicBezTo>
                    <a:cubicBezTo>
                      <a:pt x="82" y="113"/>
                      <a:pt x="82" y="113"/>
                      <a:pt x="82" y="113"/>
                    </a:cubicBezTo>
                    <a:cubicBezTo>
                      <a:pt x="83" y="112"/>
                      <a:pt x="82" y="112"/>
                      <a:pt x="82" y="111"/>
                    </a:cubicBezTo>
                    <a:cubicBezTo>
                      <a:pt x="81" y="111"/>
                      <a:pt x="81" y="111"/>
                      <a:pt x="80" y="112"/>
                    </a:cubicBezTo>
                    <a:close/>
                    <a:moveTo>
                      <a:pt x="31" y="131"/>
                    </a:moveTo>
                    <a:cubicBezTo>
                      <a:pt x="31" y="130"/>
                      <a:pt x="30" y="130"/>
                      <a:pt x="30" y="129"/>
                    </a:cubicBezTo>
                    <a:cubicBezTo>
                      <a:pt x="31" y="130"/>
                      <a:pt x="32" y="131"/>
                      <a:pt x="32" y="131"/>
                    </a:cubicBezTo>
                    <a:cubicBezTo>
                      <a:pt x="33" y="131"/>
                      <a:pt x="32" y="130"/>
                      <a:pt x="33" y="130"/>
                    </a:cubicBezTo>
                    <a:cubicBezTo>
                      <a:pt x="33" y="130"/>
                      <a:pt x="34" y="131"/>
                      <a:pt x="34" y="131"/>
                    </a:cubicBezTo>
                    <a:cubicBezTo>
                      <a:pt x="35" y="132"/>
                      <a:pt x="35" y="133"/>
                      <a:pt x="36" y="133"/>
                    </a:cubicBezTo>
                    <a:cubicBezTo>
                      <a:pt x="37" y="133"/>
                      <a:pt x="37" y="134"/>
                      <a:pt x="37" y="134"/>
                    </a:cubicBezTo>
                    <a:cubicBezTo>
                      <a:pt x="37" y="134"/>
                      <a:pt x="37" y="134"/>
                      <a:pt x="37" y="134"/>
                    </a:cubicBezTo>
                    <a:cubicBezTo>
                      <a:pt x="38" y="134"/>
                      <a:pt x="38" y="135"/>
                      <a:pt x="38" y="135"/>
                    </a:cubicBezTo>
                    <a:cubicBezTo>
                      <a:pt x="38" y="135"/>
                      <a:pt x="39" y="136"/>
                      <a:pt x="40" y="136"/>
                    </a:cubicBezTo>
                    <a:cubicBezTo>
                      <a:pt x="41" y="136"/>
                      <a:pt x="41" y="137"/>
                      <a:pt x="42" y="137"/>
                    </a:cubicBezTo>
                    <a:cubicBezTo>
                      <a:pt x="43" y="137"/>
                      <a:pt x="43" y="137"/>
                      <a:pt x="43" y="138"/>
                    </a:cubicBezTo>
                    <a:cubicBezTo>
                      <a:pt x="44" y="138"/>
                      <a:pt x="44" y="138"/>
                      <a:pt x="44" y="138"/>
                    </a:cubicBezTo>
                    <a:cubicBezTo>
                      <a:pt x="44" y="138"/>
                      <a:pt x="46" y="139"/>
                      <a:pt x="46" y="139"/>
                    </a:cubicBezTo>
                    <a:cubicBezTo>
                      <a:pt x="47" y="140"/>
                      <a:pt x="47" y="140"/>
                      <a:pt x="47" y="140"/>
                    </a:cubicBezTo>
                    <a:cubicBezTo>
                      <a:pt x="48" y="140"/>
                      <a:pt x="50" y="140"/>
                      <a:pt x="50" y="141"/>
                    </a:cubicBezTo>
                    <a:cubicBezTo>
                      <a:pt x="49" y="142"/>
                      <a:pt x="48" y="141"/>
                      <a:pt x="47" y="141"/>
                    </a:cubicBezTo>
                    <a:cubicBezTo>
                      <a:pt x="47" y="141"/>
                      <a:pt x="48" y="142"/>
                      <a:pt x="48" y="142"/>
                    </a:cubicBezTo>
                    <a:cubicBezTo>
                      <a:pt x="48" y="142"/>
                      <a:pt x="48" y="143"/>
                      <a:pt x="49" y="142"/>
                    </a:cubicBezTo>
                    <a:cubicBezTo>
                      <a:pt x="49" y="143"/>
                      <a:pt x="49" y="143"/>
                      <a:pt x="49" y="143"/>
                    </a:cubicBezTo>
                    <a:cubicBezTo>
                      <a:pt x="48" y="143"/>
                      <a:pt x="49" y="145"/>
                      <a:pt x="50" y="144"/>
                    </a:cubicBezTo>
                    <a:cubicBezTo>
                      <a:pt x="50" y="145"/>
                      <a:pt x="50" y="145"/>
                      <a:pt x="50" y="145"/>
                    </a:cubicBezTo>
                    <a:cubicBezTo>
                      <a:pt x="50" y="146"/>
                      <a:pt x="50" y="145"/>
                      <a:pt x="50" y="146"/>
                    </a:cubicBezTo>
                    <a:cubicBezTo>
                      <a:pt x="50" y="146"/>
                      <a:pt x="50" y="146"/>
                      <a:pt x="50" y="146"/>
                    </a:cubicBezTo>
                    <a:cubicBezTo>
                      <a:pt x="50" y="145"/>
                      <a:pt x="50" y="145"/>
                      <a:pt x="50" y="145"/>
                    </a:cubicBezTo>
                    <a:cubicBezTo>
                      <a:pt x="51" y="145"/>
                      <a:pt x="52" y="146"/>
                      <a:pt x="52" y="145"/>
                    </a:cubicBezTo>
                    <a:cubicBezTo>
                      <a:pt x="53" y="145"/>
                      <a:pt x="52" y="145"/>
                      <a:pt x="52" y="146"/>
                    </a:cubicBezTo>
                    <a:cubicBezTo>
                      <a:pt x="53" y="146"/>
                      <a:pt x="54" y="146"/>
                      <a:pt x="54" y="147"/>
                    </a:cubicBezTo>
                    <a:cubicBezTo>
                      <a:pt x="55" y="147"/>
                      <a:pt x="56" y="147"/>
                      <a:pt x="57" y="147"/>
                    </a:cubicBezTo>
                    <a:cubicBezTo>
                      <a:pt x="57" y="147"/>
                      <a:pt x="56" y="147"/>
                      <a:pt x="56" y="147"/>
                    </a:cubicBezTo>
                    <a:cubicBezTo>
                      <a:pt x="56" y="148"/>
                      <a:pt x="57" y="147"/>
                      <a:pt x="57" y="148"/>
                    </a:cubicBezTo>
                    <a:cubicBezTo>
                      <a:pt x="58" y="147"/>
                      <a:pt x="58" y="146"/>
                      <a:pt x="59" y="146"/>
                    </a:cubicBezTo>
                    <a:cubicBezTo>
                      <a:pt x="59" y="146"/>
                      <a:pt x="58" y="146"/>
                      <a:pt x="58" y="145"/>
                    </a:cubicBezTo>
                    <a:cubicBezTo>
                      <a:pt x="58" y="145"/>
                      <a:pt x="58" y="146"/>
                      <a:pt x="59" y="146"/>
                    </a:cubicBezTo>
                    <a:cubicBezTo>
                      <a:pt x="59" y="146"/>
                      <a:pt x="60" y="145"/>
                      <a:pt x="61" y="146"/>
                    </a:cubicBezTo>
                    <a:cubicBezTo>
                      <a:pt x="62" y="146"/>
                      <a:pt x="64" y="147"/>
                      <a:pt x="66" y="147"/>
                    </a:cubicBezTo>
                    <a:cubicBezTo>
                      <a:pt x="66" y="148"/>
                      <a:pt x="67" y="148"/>
                      <a:pt x="66" y="148"/>
                    </a:cubicBezTo>
                    <a:cubicBezTo>
                      <a:pt x="67" y="148"/>
                      <a:pt x="67" y="149"/>
                      <a:pt x="67" y="149"/>
                    </a:cubicBezTo>
                    <a:cubicBezTo>
                      <a:pt x="65" y="148"/>
                      <a:pt x="63" y="149"/>
                      <a:pt x="61" y="149"/>
                    </a:cubicBezTo>
                    <a:cubicBezTo>
                      <a:pt x="61" y="149"/>
                      <a:pt x="59" y="149"/>
                      <a:pt x="58" y="149"/>
                    </a:cubicBezTo>
                    <a:cubicBezTo>
                      <a:pt x="59" y="149"/>
                      <a:pt x="58" y="149"/>
                      <a:pt x="58" y="149"/>
                    </a:cubicBezTo>
                    <a:cubicBezTo>
                      <a:pt x="60" y="150"/>
                      <a:pt x="62" y="150"/>
                      <a:pt x="64" y="150"/>
                    </a:cubicBezTo>
                    <a:cubicBezTo>
                      <a:pt x="65" y="151"/>
                      <a:pt x="69" y="151"/>
                      <a:pt x="70" y="151"/>
                    </a:cubicBezTo>
                    <a:cubicBezTo>
                      <a:pt x="71" y="151"/>
                      <a:pt x="72" y="151"/>
                      <a:pt x="72" y="151"/>
                    </a:cubicBezTo>
                    <a:cubicBezTo>
                      <a:pt x="72" y="150"/>
                      <a:pt x="72" y="150"/>
                      <a:pt x="73" y="150"/>
                    </a:cubicBezTo>
                    <a:cubicBezTo>
                      <a:pt x="74" y="150"/>
                      <a:pt x="74" y="150"/>
                      <a:pt x="75" y="150"/>
                    </a:cubicBezTo>
                    <a:cubicBezTo>
                      <a:pt x="75" y="151"/>
                      <a:pt x="75" y="150"/>
                      <a:pt x="74" y="151"/>
                    </a:cubicBezTo>
                    <a:cubicBezTo>
                      <a:pt x="75" y="151"/>
                      <a:pt x="75" y="151"/>
                      <a:pt x="75" y="151"/>
                    </a:cubicBezTo>
                    <a:cubicBezTo>
                      <a:pt x="76" y="152"/>
                      <a:pt x="77" y="151"/>
                      <a:pt x="77" y="152"/>
                    </a:cubicBezTo>
                    <a:cubicBezTo>
                      <a:pt x="77" y="152"/>
                      <a:pt x="76" y="152"/>
                      <a:pt x="75" y="153"/>
                    </a:cubicBezTo>
                    <a:cubicBezTo>
                      <a:pt x="74" y="153"/>
                      <a:pt x="74" y="153"/>
                      <a:pt x="74" y="153"/>
                    </a:cubicBezTo>
                    <a:cubicBezTo>
                      <a:pt x="73" y="152"/>
                      <a:pt x="69" y="152"/>
                      <a:pt x="69" y="153"/>
                    </a:cubicBezTo>
                    <a:cubicBezTo>
                      <a:pt x="69" y="153"/>
                      <a:pt x="69" y="153"/>
                      <a:pt x="69" y="154"/>
                    </a:cubicBezTo>
                    <a:cubicBezTo>
                      <a:pt x="69" y="154"/>
                      <a:pt x="68" y="154"/>
                      <a:pt x="68" y="154"/>
                    </a:cubicBezTo>
                    <a:cubicBezTo>
                      <a:pt x="68" y="154"/>
                      <a:pt x="69" y="154"/>
                      <a:pt x="69" y="154"/>
                    </a:cubicBezTo>
                    <a:cubicBezTo>
                      <a:pt x="69" y="154"/>
                      <a:pt x="69" y="154"/>
                      <a:pt x="69" y="155"/>
                    </a:cubicBezTo>
                    <a:cubicBezTo>
                      <a:pt x="68" y="154"/>
                      <a:pt x="67" y="154"/>
                      <a:pt x="66" y="154"/>
                    </a:cubicBezTo>
                    <a:cubicBezTo>
                      <a:pt x="65" y="154"/>
                      <a:pt x="65" y="153"/>
                      <a:pt x="65" y="154"/>
                    </a:cubicBezTo>
                    <a:cubicBezTo>
                      <a:pt x="65" y="154"/>
                      <a:pt x="65" y="154"/>
                      <a:pt x="65" y="155"/>
                    </a:cubicBezTo>
                    <a:cubicBezTo>
                      <a:pt x="66" y="155"/>
                      <a:pt x="69" y="155"/>
                      <a:pt x="71" y="155"/>
                    </a:cubicBezTo>
                    <a:cubicBezTo>
                      <a:pt x="71" y="155"/>
                      <a:pt x="71" y="155"/>
                      <a:pt x="71" y="155"/>
                    </a:cubicBezTo>
                    <a:cubicBezTo>
                      <a:pt x="73" y="155"/>
                      <a:pt x="74" y="156"/>
                      <a:pt x="75" y="155"/>
                    </a:cubicBezTo>
                    <a:cubicBezTo>
                      <a:pt x="75" y="154"/>
                      <a:pt x="74" y="154"/>
                      <a:pt x="73" y="154"/>
                    </a:cubicBezTo>
                    <a:cubicBezTo>
                      <a:pt x="74" y="154"/>
                      <a:pt x="76" y="153"/>
                      <a:pt x="77" y="154"/>
                    </a:cubicBezTo>
                    <a:cubicBezTo>
                      <a:pt x="78" y="154"/>
                      <a:pt x="79" y="154"/>
                      <a:pt x="80" y="154"/>
                    </a:cubicBezTo>
                    <a:cubicBezTo>
                      <a:pt x="82" y="154"/>
                      <a:pt x="83" y="154"/>
                      <a:pt x="84" y="153"/>
                    </a:cubicBezTo>
                    <a:cubicBezTo>
                      <a:pt x="85" y="153"/>
                      <a:pt x="85" y="152"/>
                      <a:pt x="85" y="151"/>
                    </a:cubicBezTo>
                    <a:cubicBezTo>
                      <a:pt x="86" y="151"/>
                      <a:pt x="87" y="150"/>
                      <a:pt x="88" y="150"/>
                    </a:cubicBezTo>
                    <a:cubicBezTo>
                      <a:pt x="89" y="150"/>
                      <a:pt x="90" y="150"/>
                      <a:pt x="91" y="150"/>
                    </a:cubicBezTo>
                    <a:cubicBezTo>
                      <a:pt x="91" y="150"/>
                      <a:pt x="92" y="150"/>
                      <a:pt x="93" y="150"/>
                    </a:cubicBezTo>
                    <a:cubicBezTo>
                      <a:pt x="93" y="149"/>
                      <a:pt x="93" y="149"/>
                      <a:pt x="93" y="149"/>
                    </a:cubicBezTo>
                    <a:cubicBezTo>
                      <a:pt x="92" y="149"/>
                      <a:pt x="90" y="150"/>
                      <a:pt x="90" y="149"/>
                    </a:cubicBezTo>
                    <a:cubicBezTo>
                      <a:pt x="88" y="150"/>
                      <a:pt x="86" y="151"/>
                      <a:pt x="84" y="151"/>
                    </a:cubicBezTo>
                    <a:cubicBezTo>
                      <a:pt x="84" y="152"/>
                      <a:pt x="82" y="152"/>
                      <a:pt x="81" y="152"/>
                    </a:cubicBezTo>
                    <a:cubicBezTo>
                      <a:pt x="82" y="151"/>
                      <a:pt x="81" y="151"/>
                      <a:pt x="81" y="151"/>
                    </a:cubicBezTo>
                    <a:cubicBezTo>
                      <a:pt x="81" y="151"/>
                      <a:pt x="80" y="151"/>
                      <a:pt x="80" y="151"/>
                    </a:cubicBezTo>
                    <a:cubicBezTo>
                      <a:pt x="80" y="152"/>
                      <a:pt x="80" y="152"/>
                      <a:pt x="81" y="152"/>
                    </a:cubicBezTo>
                    <a:cubicBezTo>
                      <a:pt x="80" y="152"/>
                      <a:pt x="79" y="152"/>
                      <a:pt x="79" y="152"/>
                    </a:cubicBezTo>
                    <a:cubicBezTo>
                      <a:pt x="79" y="151"/>
                      <a:pt x="80" y="152"/>
                      <a:pt x="80" y="151"/>
                    </a:cubicBezTo>
                    <a:cubicBezTo>
                      <a:pt x="79" y="151"/>
                      <a:pt x="79" y="151"/>
                      <a:pt x="79" y="150"/>
                    </a:cubicBezTo>
                    <a:cubicBezTo>
                      <a:pt x="79" y="150"/>
                      <a:pt x="80" y="150"/>
                      <a:pt x="80" y="150"/>
                    </a:cubicBezTo>
                    <a:cubicBezTo>
                      <a:pt x="80" y="150"/>
                      <a:pt x="81" y="150"/>
                      <a:pt x="81" y="150"/>
                    </a:cubicBezTo>
                    <a:cubicBezTo>
                      <a:pt x="81" y="150"/>
                      <a:pt x="80" y="150"/>
                      <a:pt x="81" y="149"/>
                    </a:cubicBezTo>
                    <a:cubicBezTo>
                      <a:pt x="79" y="148"/>
                      <a:pt x="73" y="150"/>
                      <a:pt x="72" y="148"/>
                    </a:cubicBezTo>
                    <a:cubicBezTo>
                      <a:pt x="71" y="148"/>
                      <a:pt x="69" y="149"/>
                      <a:pt x="68" y="148"/>
                    </a:cubicBezTo>
                    <a:cubicBezTo>
                      <a:pt x="69" y="148"/>
                      <a:pt x="69" y="148"/>
                      <a:pt x="69" y="148"/>
                    </a:cubicBezTo>
                    <a:cubicBezTo>
                      <a:pt x="69" y="147"/>
                      <a:pt x="70" y="147"/>
                      <a:pt x="70" y="147"/>
                    </a:cubicBezTo>
                    <a:cubicBezTo>
                      <a:pt x="70" y="146"/>
                      <a:pt x="68" y="147"/>
                      <a:pt x="68" y="146"/>
                    </a:cubicBezTo>
                    <a:cubicBezTo>
                      <a:pt x="68" y="146"/>
                      <a:pt x="69" y="146"/>
                      <a:pt x="69" y="146"/>
                    </a:cubicBezTo>
                    <a:cubicBezTo>
                      <a:pt x="73" y="146"/>
                      <a:pt x="75" y="146"/>
                      <a:pt x="78" y="145"/>
                    </a:cubicBezTo>
                    <a:cubicBezTo>
                      <a:pt x="79" y="145"/>
                      <a:pt x="79" y="145"/>
                      <a:pt x="79" y="144"/>
                    </a:cubicBezTo>
                    <a:cubicBezTo>
                      <a:pt x="80" y="144"/>
                      <a:pt x="82" y="144"/>
                      <a:pt x="83" y="144"/>
                    </a:cubicBezTo>
                    <a:cubicBezTo>
                      <a:pt x="83" y="144"/>
                      <a:pt x="83" y="144"/>
                      <a:pt x="83" y="144"/>
                    </a:cubicBezTo>
                    <a:cubicBezTo>
                      <a:pt x="84" y="144"/>
                      <a:pt x="85" y="143"/>
                      <a:pt x="85" y="144"/>
                    </a:cubicBezTo>
                    <a:cubicBezTo>
                      <a:pt x="85" y="143"/>
                      <a:pt x="85" y="143"/>
                      <a:pt x="86" y="143"/>
                    </a:cubicBezTo>
                    <a:cubicBezTo>
                      <a:pt x="86" y="143"/>
                      <a:pt x="86" y="143"/>
                      <a:pt x="86" y="143"/>
                    </a:cubicBezTo>
                    <a:cubicBezTo>
                      <a:pt x="86" y="143"/>
                      <a:pt x="85" y="144"/>
                      <a:pt x="85" y="144"/>
                    </a:cubicBezTo>
                    <a:cubicBezTo>
                      <a:pt x="87" y="144"/>
                      <a:pt x="88" y="143"/>
                      <a:pt x="89" y="143"/>
                    </a:cubicBezTo>
                    <a:cubicBezTo>
                      <a:pt x="89" y="143"/>
                      <a:pt x="89" y="142"/>
                      <a:pt x="89" y="142"/>
                    </a:cubicBezTo>
                    <a:cubicBezTo>
                      <a:pt x="89" y="142"/>
                      <a:pt x="90" y="143"/>
                      <a:pt x="90" y="142"/>
                    </a:cubicBezTo>
                    <a:cubicBezTo>
                      <a:pt x="90" y="141"/>
                      <a:pt x="88" y="141"/>
                      <a:pt x="87" y="142"/>
                    </a:cubicBezTo>
                    <a:cubicBezTo>
                      <a:pt x="86" y="142"/>
                      <a:pt x="86" y="142"/>
                      <a:pt x="87" y="143"/>
                    </a:cubicBezTo>
                    <a:cubicBezTo>
                      <a:pt x="86" y="143"/>
                      <a:pt x="85" y="143"/>
                      <a:pt x="85" y="143"/>
                    </a:cubicBezTo>
                    <a:cubicBezTo>
                      <a:pt x="85" y="142"/>
                      <a:pt x="85" y="142"/>
                      <a:pt x="86" y="142"/>
                    </a:cubicBezTo>
                    <a:cubicBezTo>
                      <a:pt x="85" y="142"/>
                      <a:pt x="86" y="142"/>
                      <a:pt x="85" y="141"/>
                    </a:cubicBezTo>
                    <a:cubicBezTo>
                      <a:pt x="85" y="141"/>
                      <a:pt x="84" y="142"/>
                      <a:pt x="84" y="142"/>
                    </a:cubicBezTo>
                    <a:cubicBezTo>
                      <a:pt x="84" y="143"/>
                      <a:pt x="83" y="143"/>
                      <a:pt x="82" y="143"/>
                    </a:cubicBezTo>
                    <a:cubicBezTo>
                      <a:pt x="82" y="143"/>
                      <a:pt x="82" y="142"/>
                      <a:pt x="82" y="142"/>
                    </a:cubicBezTo>
                    <a:cubicBezTo>
                      <a:pt x="81" y="141"/>
                      <a:pt x="80" y="142"/>
                      <a:pt x="79" y="142"/>
                    </a:cubicBezTo>
                    <a:cubicBezTo>
                      <a:pt x="78" y="142"/>
                      <a:pt x="75" y="142"/>
                      <a:pt x="74" y="142"/>
                    </a:cubicBezTo>
                    <a:cubicBezTo>
                      <a:pt x="73" y="142"/>
                      <a:pt x="73" y="142"/>
                      <a:pt x="73" y="141"/>
                    </a:cubicBezTo>
                    <a:cubicBezTo>
                      <a:pt x="74" y="140"/>
                      <a:pt x="75" y="141"/>
                      <a:pt x="75" y="141"/>
                    </a:cubicBezTo>
                    <a:cubicBezTo>
                      <a:pt x="76" y="141"/>
                      <a:pt x="76" y="140"/>
                      <a:pt x="77" y="140"/>
                    </a:cubicBezTo>
                    <a:cubicBezTo>
                      <a:pt x="78" y="140"/>
                      <a:pt x="79" y="140"/>
                      <a:pt x="80" y="140"/>
                    </a:cubicBezTo>
                    <a:cubicBezTo>
                      <a:pt x="80" y="140"/>
                      <a:pt x="81" y="140"/>
                      <a:pt x="82" y="140"/>
                    </a:cubicBezTo>
                    <a:cubicBezTo>
                      <a:pt x="82" y="140"/>
                      <a:pt x="82" y="139"/>
                      <a:pt x="82" y="139"/>
                    </a:cubicBezTo>
                    <a:cubicBezTo>
                      <a:pt x="82" y="139"/>
                      <a:pt x="82" y="139"/>
                      <a:pt x="82" y="139"/>
                    </a:cubicBezTo>
                    <a:cubicBezTo>
                      <a:pt x="81" y="138"/>
                      <a:pt x="79" y="139"/>
                      <a:pt x="77" y="139"/>
                    </a:cubicBezTo>
                    <a:cubicBezTo>
                      <a:pt x="76" y="139"/>
                      <a:pt x="75" y="139"/>
                      <a:pt x="74" y="139"/>
                    </a:cubicBezTo>
                    <a:cubicBezTo>
                      <a:pt x="73" y="139"/>
                      <a:pt x="72" y="139"/>
                      <a:pt x="70" y="139"/>
                    </a:cubicBezTo>
                    <a:cubicBezTo>
                      <a:pt x="69" y="139"/>
                      <a:pt x="68" y="139"/>
                      <a:pt x="68" y="139"/>
                    </a:cubicBezTo>
                    <a:cubicBezTo>
                      <a:pt x="66" y="139"/>
                      <a:pt x="64" y="139"/>
                      <a:pt x="63" y="140"/>
                    </a:cubicBezTo>
                    <a:cubicBezTo>
                      <a:pt x="64" y="141"/>
                      <a:pt x="66" y="140"/>
                      <a:pt x="66" y="141"/>
                    </a:cubicBezTo>
                    <a:cubicBezTo>
                      <a:pt x="65" y="141"/>
                      <a:pt x="64" y="141"/>
                      <a:pt x="63" y="142"/>
                    </a:cubicBezTo>
                    <a:cubicBezTo>
                      <a:pt x="63" y="141"/>
                      <a:pt x="61" y="141"/>
                      <a:pt x="61" y="142"/>
                    </a:cubicBezTo>
                    <a:cubicBezTo>
                      <a:pt x="61" y="142"/>
                      <a:pt x="62" y="142"/>
                      <a:pt x="62" y="142"/>
                    </a:cubicBezTo>
                    <a:cubicBezTo>
                      <a:pt x="62" y="142"/>
                      <a:pt x="62" y="142"/>
                      <a:pt x="61" y="142"/>
                    </a:cubicBezTo>
                    <a:cubicBezTo>
                      <a:pt x="61" y="142"/>
                      <a:pt x="61" y="142"/>
                      <a:pt x="61" y="142"/>
                    </a:cubicBezTo>
                    <a:cubicBezTo>
                      <a:pt x="59" y="142"/>
                      <a:pt x="58" y="141"/>
                      <a:pt x="57" y="140"/>
                    </a:cubicBezTo>
                    <a:cubicBezTo>
                      <a:pt x="57" y="141"/>
                      <a:pt x="56" y="141"/>
                      <a:pt x="56" y="141"/>
                    </a:cubicBezTo>
                    <a:cubicBezTo>
                      <a:pt x="56" y="141"/>
                      <a:pt x="56" y="141"/>
                      <a:pt x="56" y="141"/>
                    </a:cubicBezTo>
                    <a:cubicBezTo>
                      <a:pt x="56" y="141"/>
                      <a:pt x="56" y="141"/>
                      <a:pt x="56" y="142"/>
                    </a:cubicBezTo>
                    <a:cubicBezTo>
                      <a:pt x="57" y="141"/>
                      <a:pt x="58" y="141"/>
                      <a:pt x="58" y="142"/>
                    </a:cubicBezTo>
                    <a:cubicBezTo>
                      <a:pt x="57" y="143"/>
                      <a:pt x="56" y="142"/>
                      <a:pt x="55" y="142"/>
                    </a:cubicBezTo>
                    <a:cubicBezTo>
                      <a:pt x="55" y="142"/>
                      <a:pt x="55" y="141"/>
                      <a:pt x="54" y="141"/>
                    </a:cubicBezTo>
                    <a:cubicBezTo>
                      <a:pt x="54" y="141"/>
                      <a:pt x="54" y="142"/>
                      <a:pt x="54" y="142"/>
                    </a:cubicBezTo>
                    <a:cubicBezTo>
                      <a:pt x="53" y="141"/>
                      <a:pt x="52" y="142"/>
                      <a:pt x="51" y="141"/>
                    </a:cubicBezTo>
                    <a:cubicBezTo>
                      <a:pt x="51" y="141"/>
                      <a:pt x="51" y="141"/>
                      <a:pt x="51" y="141"/>
                    </a:cubicBezTo>
                    <a:cubicBezTo>
                      <a:pt x="52" y="141"/>
                      <a:pt x="52" y="141"/>
                      <a:pt x="53" y="141"/>
                    </a:cubicBezTo>
                    <a:cubicBezTo>
                      <a:pt x="53" y="140"/>
                      <a:pt x="51" y="140"/>
                      <a:pt x="50" y="140"/>
                    </a:cubicBezTo>
                    <a:cubicBezTo>
                      <a:pt x="50" y="139"/>
                      <a:pt x="49" y="139"/>
                      <a:pt x="49" y="139"/>
                    </a:cubicBezTo>
                    <a:cubicBezTo>
                      <a:pt x="50" y="138"/>
                      <a:pt x="52" y="139"/>
                      <a:pt x="53" y="139"/>
                    </a:cubicBezTo>
                    <a:cubicBezTo>
                      <a:pt x="53" y="139"/>
                      <a:pt x="51" y="139"/>
                      <a:pt x="52" y="137"/>
                    </a:cubicBezTo>
                    <a:cubicBezTo>
                      <a:pt x="51" y="137"/>
                      <a:pt x="51" y="138"/>
                      <a:pt x="51" y="137"/>
                    </a:cubicBezTo>
                    <a:cubicBezTo>
                      <a:pt x="50" y="137"/>
                      <a:pt x="50" y="137"/>
                      <a:pt x="50" y="136"/>
                    </a:cubicBezTo>
                    <a:cubicBezTo>
                      <a:pt x="49" y="135"/>
                      <a:pt x="47" y="134"/>
                      <a:pt x="45" y="135"/>
                    </a:cubicBezTo>
                    <a:cubicBezTo>
                      <a:pt x="46" y="135"/>
                      <a:pt x="46" y="135"/>
                      <a:pt x="46" y="135"/>
                    </a:cubicBezTo>
                    <a:cubicBezTo>
                      <a:pt x="46" y="136"/>
                      <a:pt x="47" y="135"/>
                      <a:pt x="47" y="136"/>
                    </a:cubicBezTo>
                    <a:cubicBezTo>
                      <a:pt x="47" y="136"/>
                      <a:pt x="46" y="136"/>
                      <a:pt x="46" y="136"/>
                    </a:cubicBezTo>
                    <a:cubicBezTo>
                      <a:pt x="46" y="136"/>
                      <a:pt x="46" y="136"/>
                      <a:pt x="46" y="135"/>
                    </a:cubicBezTo>
                    <a:cubicBezTo>
                      <a:pt x="44" y="135"/>
                      <a:pt x="42" y="134"/>
                      <a:pt x="41" y="133"/>
                    </a:cubicBezTo>
                    <a:cubicBezTo>
                      <a:pt x="40" y="134"/>
                      <a:pt x="39" y="133"/>
                      <a:pt x="39" y="132"/>
                    </a:cubicBezTo>
                    <a:cubicBezTo>
                      <a:pt x="39" y="132"/>
                      <a:pt x="39" y="132"/>
                      <a:pt x="39" y="132"/>
                    </a:cubicBezTo>
                    <a:cubicBezTo>
                      <a:pt x="38" y="131"/>
                      <a:pt x="37" y="131"/>
                      <a:pt x="37" y="130"/>
                    </a:cubicBezTo>
                    <a:cubicBezTo>
                      <a:pt x="37" y="130"/>
                      <a:pt x="37" y="130"/>
                      <a:pt x="37" y="130"/>
                    </a:cubicBezTo>
                    <a:cubicBezTo>
                      <a:pt x="37" y="130"/>
                      <a:pt x="37" y="130"/>
                      <a:pt x="37" y="130"/>
                    </a:cubicBezTo>
                    <a:cubicBezTo>
                      <a:pt x="38" y="131"/>
                      <a:pt x="39" y="131"/>
                      <a:pt x="39" y="132"/>
                    </a:cubicBezTo>
                    <a:cubicBezTo>
                      <a:pt x="40" y="132"/>
                      <a:pt x="41" y="133"/>
                      <a:pt x="41" y="133"/>
                    </a:cubicBezTo>
                    <a:cubicBezTo>
                      <a:pt x="42" y="133"/>
                      <a:pt x="43" y="133"/>
                      <a:pt x="44" y="133"/>
                    </a:cubicBezTo>
                    <a:cubicBezTo>
                      <a:pt x="44" y="134"/>
                      <a:pt x="45" y="134"/>
                      <a:pt x="45" y="134"/>
                    </a:cubicBezTo>
                    <a:cubicBezTo>
                      <a:pt x="45" y="134"/>
                      <a:pt x="45" y="133"/>
                      <a:pt x="44" y="133"/>
                    </a:cubicBezTo>
                    <a:cubicBezTo>
                      <a:pt x="43" y="132"/>
                      <a:pt x="41" y="132"/>
                      <a:pt x="40" y="131"/>
                    </a:cubicBezTo>
                    <a:cubicBezTo>
                      <a:pt x="40" y="130"/>
                      <a:pt x="41" y="130"/>
                      <a:pt x="41" y="130"/>
                    </a:cubicBezTo>
                    <a:cubicBezTo>
                      <a:pt x="40" y="129"/>
                      <a:pt x="38" y="127"/>
                      <a:pt x="37" y="126"/>
                    </a:cubicBezTo>
                    <a:cubicBezTo>
                      <a:pt x="36" y="125"/>
                      <a:pt x="36" y="125"/>
                      <a:pt x="35" y="124"/>
                    </a:cubicBezTo>
                    <a:cubicBezTo>
                      <a:pt x="35" y="124"/>
                      <a:pt x="34" y="125"/>
                      <a:pt x="34" y="125"/>
                    </a:cubicBezTo>
                    <a:cubicBezTo>
                      <a:pt x="35" y="125"/>
                      <a:pt x="35" y="126"/>
                      <a:pt x="35" y="126"/>
                    </a:cubicBezTo>
                    <a:cubicBezTo>
                      <a:pt x="36" y="126"/>
                      <a:pt x="36" y="126"/>
                      <a:pt x="36" y="127"/>
                    </a:cubicBezTo>
                    <a:cubicBezTo>
                      <a:pt x="37" y="127"/>
                      <a:pt x="36" y="127"/>
                      <a:pt x="36" y="127"/>
                    </a:cubicBezTo>
                    <a:cubicBezTo>
                      <a:pt x="37" y="128"/>
                      <a:pt x="38" y="129"/>
                      <a:pt x="39" y="130"/>
                    </a:cubicBezTo>
                    <a:cubicBezTo>
                      <a:pt x="37" y="130"/>
                      <a:pt x="37" y="129"/>
                      <a:pt x="36" y="128"/>
                    </a:cubicBezTo>
                    <a:cubicBezTo>
                      <a:pt x="35" y="128"/>
                      <a:pt x="35" y="128"/>
                      <a:pt x="35" y="128"/>
                    </a:cubicBezTo>
                    <a:cubicBezTo>
                      <a:pt x="34" y="128"/>
                      <a:pt x="34" y="128"/>
                      <a:pt x="33" y="128"/>
                    </a:cubicBezTo>
                    <a:cubicBezTo>
                      <a:pt x="31" y="126"/>
                      <a:pt x="29" y="124"/>
                      <a:pt x="27" y="122"/>
                    </a:cubicBezTo>
                    <a:cubicBezTo>
                      <a:pt x="25" y="120"/>
                      <a:pt x="24" y="119"/>
                      <a:pt x="23" y="117"/>
                    </a:cubicBezTo>
                    <a:cubicBezTo>
                      <a:pt x="22" y="117"/>
                      <a:pt x="22" y="116"/>
                      <a:pt x="21" y="116"/>
                    </a:cubicBezTo>
                    <a:cubicBezTo>
                      <a:pt x="21" y="117"/>
                      <a:pt x="22" y="117"/>
                      <a:pt x="21" y="118"/>
                    </a:cubicBezTo>
                    <a:cubicBezTo>
                      <a:pt x="22" y="118"/>
                      <a:pt x="23" y="119"/>
                      <a:pt x="23" y="120"/>
                    </a:cubicBezTo>
                    <a:cubicBezTo>
                      <a:pt x="23" y="120"/>
                      <a:pt x="23" y="120"/>
                      <a:pt x="24" y="120"/>
                    </a:cubicBezTo>
                    <a:cubicBezTo>
                      <a:pt x="24" y="121"/>
                      <a:pt x="24" y="121"/>
                      <a:pt x="24" y="122"/>
                    </a:cubicBezTo>
                    <a:cubicBezTo>
                      <a:pt x="24" y="123"/>
                      <a:pt x="25" y="122"/>
                      <a:pt x="25" y="123"/>
                    </a:cubicBezTo>
                    <a:cubicBezTo>
                      <a:pt x="25" y="123"/>
                      <a:pt x="25" y="124"/>
                      <a:pt x="25" y="125"/>
                    </a:cubicBezTo>
                    <a:cubicBezTo>
                      <a:pt x="26" y="125"/>
                      <a:pt x="26" y="125"/>
                      <a:pt x="26" y="126"/>
                    </a:cubicBezTo>
                    <a:cubicBezTo>
                      <a:pt x="27" y="126"/>
                      <a:pt x="28" y="127"/>
                      <a:pt x="28" y="128"/>
                    </a:cubicBezTo>
                    <a:cubicBezTo>
                      <a:pt x="28" y="128"/>
                      <a:pt x="29" y="128"/>
                      <a:pt x="29" y="128"/>
                    </a:cubicBezTo>
                    <a:cubicBezTo>
                      <a:pt x="29" y="129"/>
                      <a:pt x="30" y="130"/>
                      <a:pt x="30" y="130"/>
                    </a:cubicBezTo>
                    <a:cubicBezTo>
                      <a:pt x="30" y="131"/>
                      <a:pt x="30" y="131"/>
                      <a:pt x="31" y="131"/>
                    </a:cubicBezTo>
                    <a:close/>
                    <a:moveTo>
                      <a:pt x="49" y="142"/>
                    </a:moveTo>
                    <a:cubicBezTo>
                      <a:pt x="50" y="142"/>
                      <a:pt x="50" y="142"/>
                      <a:pt x="50" y="143"/>
                    </a:cubicBezTo>
                    <a:cubicBezTo>
                      <a:pt x="50" y="143"/>
                      <a:pt x="49" y="143"/>
                      <a:pt x="49" y="142"/>
                    </a:cubicBezTo>
                    <a:close/>
                    <a:moveTo>
                      <a:pt x="54" y="144"/>
                    </a:moveTo>
                    <a:cubicBezTo>
                      <a:pt x="54" y="144"/>
                      <a:pt x="54" y="143"/>
                      <a:pt x="55" y="143"/>
                    </a:cubicBezTo>
                    <a:cubicBezTo>
                      <a:pt x="54" y="144"/>
                      <a:pt x="55" y="144"/>
                      <a:pt x="55" y="144"/>
                    </a:cubicBezTo>
                    <a:cubicBezTo>
                      <a:pt x="54" y="144"/>
                      <a:pt x="55" y="144"/>
                      <a:pt x="54" y="144"/>
                    </a:cubicBezTo>
                    <a:cubicBezTo>
                      <a:pt x="54" y="144"/>
                      <a:pt x="55" y="145"/>
                      <a:pt x="55" y="144"/>
                    </a:cubicBezTo>
                    <a:cubicBezTo>
                      <a:pt x="55" y="144"/>
                      <a:pt x="56" y="144"/>
                      <a:pt x="56" y="144"/>
                    </a:cubicBezTo>
                    <a:cubicBezTo>
                      <a:pt x="55" y="145"/>
                      <a:pt x="53" y="144"/>
                      <a:pt x="53" y="143"/>
                    </a:cubicBezTo>
                    <a:cubicBezTo>
                      <a:pt x="53" y="143"/>
                      <a:pt x="54" y="143"/>
                      <a:pt x="54" y="144"/>
                    </a:cubicBezTo>
                    <a:close/>
                    <a:moveTo>
                      <a:pt x="46" y="137"/>
                    </a:moveTo>
                    <a:cubicBezTo>
                      <a:pt x="47" y="137"/>
                      <a:pt x="48" y="137"/>
                      <a:pt x="49" y="138"/>
                    </a:cubicBezTo>
                    <a:cubicBezTo>
                      <a:pt x="49" y="138"/>
                      <a:pt x="49" y="138"/>
                      <a:pt x="49" y="138"/>
                    </a:cubicBezTo>
                    <a:cubicBezTo>
                      <a:pt x="48" y="138"/>
                      <a:pt x="49" y="138"/>
                      <a:pt x="49" y="138"/>
                    </a:cubicBezTo>
                    <a:cubicBezTo>
                      <a:pt x="48" y="138"/>
                      <a:pt x="48" y="138"/>
                      <a:pt x="48" y="138"/>
                    </a:cubicBezTo>
                    <a:cubicBezTo>
                      <a:pt x="47" y="138"/>
                      <a:pt x="46" y="138"/>
                      <a:pt x="45" y="137"/>
                    </a:cubicBezTo>
                    <a:cubicBezTo>
                      <a:pt x="45" y="137"/>
                      <a:pt x="46" y="137"/>
                      <a:pt x="46" y="137"/>
                    </a:cubicBezTo>
                    <a:close/>
                    <a:moveTo>
                      <a:pt x="35" y="129"/>
                    </a:moveTo>
                    <a:cubicBezTo>
                      <a:pt x="35" y="129"/>
                      <a:pt x="36" y="129"/>
                      <a:pt x="36" y="129"/>
                    </a:cubicBezTo>
                    <a:cubicBezTo>
                      <a:pt x="35" y="129"/>
                      <a:pt x="35" y="129"/>
                      <a:pt x="35" y="129"/>
                    </a:cubicBezTo>
                    <a:close/>
                    <a:moveTo>
                      <a:pt x="27" y="124"/>
                    </a:moveTo>
                    <a:cubicBezTo>
                      <a:pt x="26" y="124"/>
                      <a:pt x="26" y="124"/>
                      <a:pt x="26" y="124"/>
                    </a:cubicBezTo>
                    <a:cubicBezTo>
                      <a:pt x="27" y="124"/>
                      <a:pt x="26" y="124"/>
                      <a:pt x="27" y="124"/>
                    </a:cubicBezTo>
                    <a:cubicBezTo>
                      <a:pt x="27" y="124"/>
                      <a:pt x="27" y="124"/>
                      <a:pt x="27" y="124"/>
                    </a:cubicBezTo>
                    <a:close/>
                    <a:moveTo>
                      <a:pt x="30" y="129"/>
                    </a:moveTo>
                    <a:cubicBezTo>
                      <a:pt x="30" y="129"/>
                      <a:pt x="29" y="129"/>
                      <a:pt x="29" y="129"/>
                    </a:cubicBezTo>
                    <a:cubicBezTo>
                      <a:pt x="29" y="128"/>
                      <a:pt x="30" y="129"/>
                      <a:pt x="30" y="129"/>
                    </a:cubicBezTo>
                    <a:close/>
                    <a:moveTo>
                      <a:pt x="137" y="119"/>
                    </a:moveTo>
                    <a:cubicBezTo>
                      <a:pt x="137" y="118"/>
                      <a:pt x="138" y="118"/>
                      <a:pt x="138" y="117"/>
                    </a:cubicBezTo>
                    <a:cubicBezTo>
                      <a:pt x="137" y="118"/>
                      <a:pt x="137" y="118"/>
                      <a:pt x="137" y="119"/>
                    </a:cubicBezTo>
                    <a:close/>
                    <a:moveTo>
                      <a:pt x="82" y="123"/>
                    </a:moveTo>
                    <a:cubicBezTo>
                      <a:pt x="82" y="123"/>
                      <a:pt x="81" y="123"/>
                      <a:pt x="80" y="123"/>
                    </a:cubicBezTo>
                    <a:cubicBezTo>
                      <a:pt x="80" y="123"/>
                      <a:pt x="79" y="123"/>
                      <a:pt x="79" y="123"/>
                    </a:cubicBezTo>
                    <a:cubicBezTo>
                      <a:pt x="79" y="124"/>
                      <a:pt x="80" y="124"/>
                      <a:pt x="80" y="124"/>
                    </a:cubicBezTo>
                    <a:cubicBezTo>
                      <a:pt x="80" y="124"/>
                      <a:pt x="80" y="124"/>
                      <a:pt x="80" y="124"/>
                    </a:cubicBezTo>
                    <a:cubicBezTo>
                      <a:pt x="81" y="124"/>
                      <a:pt x="82" y="124"/>
                      <a:pt x="82" y="123"/>
                    </a:cubicBezTo>
                    <a:close/>
                    <a:moveTo>
                      <a:pt x="79" y="126"/>
                    </a:moveTo>
                    <a:cubicBezTo>
                      <a:pt x="79" y="127"/>
                      <a:pt x="79" y="126"/>
                      <a:pt x="79" y="126"/>
                    </a:cubicBezTo>
                    <a:cubicBezTo>
                      <a:pt x="79" y="126"/>
                      <a:pt x="79" y="126"/>
                      <a:pt x="79" y="126"/>
                    </a:cubicBezTo>
                    <a:cubicBezTo>
                      <a:pt x="80" y="126"/>
                      <a:pt x="81" y="126"/>
                      <a:pt x="81" y="126"/>
                    </a:cubicBezTo>
                    <a:cubicBezTo>
                      <a:pt x="81" y="126"/>
                      <a:pt x="82" y="125"/>
                      <a:pt x="81" y="125"/>
                    </a:cubicBezTo>
                    <a:cubicBezTo>
                      <a:pt x="81" y="125"/>
                      <a:pt x="81" y="125"/>
                      <a:pt x="81" y="125"/>
                    </a:cubicBezTo>
                    <a:cubicBezTo>
                      <a:pt x="80" y="125"/>
                      <a:pt x="80" y="125"/>
                      <a:pt x="80" y="126"/>
                    </a:cubicBezTo>
                    <a:cubicBezTo>
                      <a:pt x="79" y="126"/>
                      <a:pt x="79" y="126"/>
                      <a:pt x="79" y="126"/>
                    </a:cubicBezTo>
                    <a:close/>
                    <a:moveTo>
                      <a:pt x="92" y="125"/>
                    </a:moveTo>
                    <a:cubicBezTo>
                      <a:pt x="91" y="125"/>
                      <a:pt x="90" y="126"/>
                      <a:pt x="90" y="126"/>
                    </a:cubicBezTo>
                    <a:cubicBezTo>
                      <a:pt x="90" y="126"/>
                      <a:pt x="92" y="126"/>
                      <a:pt x="92" y="125"/>
                    </a:cubicBezTo>
                    <a:close/>
                    <a:moveTo>
                      <a:pt x="89" y="126"/>
                    </a:moveTo>
                    <a:cubicBezTo>
                      <a:pt x="89" y="126"/>
                      <a:pt x="89" y="126"/>
                      <a:pt x="89" y="126"/>
                    </a:cubicBezTo>
                    <a:cubicBezTo>
                      <a:pt x="89" y="127"/>
                      <a:pt x="89" y="127"/>
                      <a:pt x="89" y="127"/>
                    </a:cubicBezTo>
                    <a:cubicBezTo>
                      <a:pt x="89" y="127"/>
                      <a:pt x="89" y="127"/>
                      <a:pt x="89" y="127"/>
                    </a:cubicBezTo>
                    <a:cubicBezTo>
                      <a:pt x="89" y="127"/>
                      <a:pt x="89" y="126"/>
                      <a:pt x="89" y="126"/>
                    </a:cubicBezTo>
                    <a:cubicBezTo>
                      <a:pt x="89" y="127"/>
                      <a:pt x="89" y="126"/>
                      <a:pt x="89" y="126"/>
                    </a:cubicBezTo>
                    <a:close/>
                    <a:moveTo>
                      <a:pt x="157" y="127"/>
                    </a:moveTo>
                    <a:cubicBezTo>
                      <a:pt x="157" y="127"/>
                      <a:pt x="157" y="128"/>
                      <a:pt x="157" y="128"/>
                    </a:cubicBezTo>
                    <a:cubicBezTo>
                      <a:pt x="157" y="128"/>
                      <a:pt x="158" y="128"/>
                      <a:pt x="158" y="127"/>
                    </a:cubicBezTo>
                    <a:cubicBezTo>
                      <a:pt x="157" y="127"/>
                      <a:pt x="157" y="127"/>
                      <a:pt x="157" y="127"/>
                    </a:cubicBezTo>
                    <a:close/>
                    <a:moveTo>
                      <a:pt x="96" y="131"/>
                    </a:moveTo>
                    <a:cubicBezTo>
                      <a:pt x="96" y="130"/>
                      <a:pt x="96" y="130"/>
                      <a:pt x="96" y="129"/>
                    </a:cubicBezTo>
                    <a:cubicBezTo>
                      <a:pt x="96" y="129"/>
                      <a:pt x="95" y="129"/>
                      <a:pt x="95" y="128"/>
                    </a:cubicBezTo>
                    <a:cubicBezTo>
                      <a:pt x="94" y="128"/>
                      <a:pt x="94" y="129"/>
                      <a:pt x="94" y="129"/>
                    </a:cubicBezTo>
                    <a:cubicBezTo>
                      <a:pt x="93" y="129"/>
                      <a:pt x="92" y="131"/>
                      <a:pt x="91" y="131"/>
                    </a:cubicBezTo>
                    <a:cubicBezTo>
                      <a:pt x="90" y="131"/>
                      <a:pt x="91" y="130"/>
                      <a:pt x="90" y="130"/>
                    </a:cubicBezTo>
                    <a:cubicBezTo>
                      <a:pt x="90" y="131"/>
                      <a:pt x="90" y="131"/>
                      <a:pt x="90" y="131"/>
                    </a:cubicBezTo>
                    <a:cubicBezTo>
                      <a:pt x="88" y="132"/>
                      <a:pt x="87" y="133"/>
                      <a:pt x="85" y="133"/>
                    </a:cubicBezTo>
                    <a:cubicBezTo>
                      <a:pt x="84" y="133"/>
                      <a:pt x="83" y="134"/>
                      <a:pt x="82" y="134"/>
                    </a:cubicBezTo>
                    <a:cubicBezTo>
                      <a:pt x="82" y="134"/>
                      <a:pt x="82" y="134"/>
                      <a:pt x="81" y="134"/>
                    </a:cubicBezTo>
                    <a:cubicBezTo>
                      <a:pt x="80" y="134"/>
                      <a:pt x="80" y="135"/>
                      <a:pt x="79" y="135"/>
                    </a:cubicBezTo>
                    <a:cubicBezTo>
                      <a:pt x="77" y="135"/>
                      <a:pt x="74" y="136"/>
                      <a:pt x="72" y="136"/>
                    </a:cubicBezTo>
                    <a:cubicBezTo>
                      <a:pt x="76" y="136"/>
                      <a:pt x="80" y="135"/>
                      <a:pt x="83" y="135"/>
                    </a:cubicBezTo>
                    <a:cubicBezTo>
                      <a:pt x="84" y="135"/>
                      <a:pt x="85" y="135"/>
                      <a:pt x="86" y="135"/>
                    </a:cubicBezTo>
                    <a:cubicBezTo>
                      <a:pt x="86" y="135"/>
                      <a:pt x="86" y="134"/>
                      <a:pt x="86" y="134"/>
                    </a:cubicBezTo>
                    <a:cubicBezTo>
                      <a:pt x="86" y="134"/>
                      <a:pt x="87" y="134"/>
                      <a:pt x="87" y="134"/>
                    </a:cubicBezTo>
                    <a:cubicBezTo>
                      <a:pt x="87" y="134"/>
                      <a:pt x="86" y="134"/>
                      <a:pt x="86" y="134"/>
                    </a:cubicBezTo>
                    <a:cubicBezTo>
                      <a:pt x="87" y="135"/>
                      <a:pt x="87" y="135"/>
                      <a:pt x="87" y="135"/>
                    </a:cubicBezTo>
                    <a:cubicBezTo>
                      <a:pt x="87" y="134"/>
                      <a:pt x="88" y="134"/>
                      <a:pt x="88" y="133"/>
                    </a:cubicBezTo>
                    <a:cubicBezTo>
                      <a:pt x="88" y="133"/>
                      <a:pt x="89" y="133"/>
                      <a:pt x="89" y="133"/>
                    </a:cubicBezTo>
                    <a:cubicBezTo>
                      <a:pt x="89" y="134"/>
                      <a:pt x="91" y="133"/>
                      <a:pt x="91" y="133"/>
                    </a:cubicBezTo>
                    <a:cubicBezTo>
                      <a:pt x="91" y="132"/>
                      <a:pt x="91" y="132"/>
                      <a:pt x="91" y="132"/>
                    </a:cubicBezTo>
                    <a:cubicBezTo>
                      <a:pt x="91" y="131"/>
                      <a:pt x="91" y="131"/>
                      <a:pt x="92" y="132"/>
                    </a:cubicBezTo>
                    <a:cubicBezTo>
                      <a:pt x="92" y="132"/>
                      <a:pt x="91" y="132"/>
                      <a:pt x="91" y="132"/>
                    </a:cubicBezTo>
                    <a:cubicBezTo>
                      <a:pt x="93" y="132"/>
                      <a:pt x="94" y="131"/>
                      <a:pt x="95" y="131"/>
                    </a:cubicBezTo>
                    <a:cubicBezTo>
                      <a:pt x="95" y="131"/>
                      <a:pt x="95" y="130"/>
                      <a:pt x="96" y="131"/>
                    </a:cubicBezTo>
                    <a:close/>
                    <a:moveTo>
                      <a:pt x="93" y="131"/>
                    </a:moveTo>
                    <a:cubicBezTo>
                      <a:pt x="92" y="131"/>
                      <a:pt x="93" y="131"/>
                      <a:pt x="92" y="131"/>
                    </a:cubicBezTo>
                    <a:cubicBezTo>
                      <a:pt x="93" y="130"/>
                      <a:pt x="93" y="130"/>
                      <a:pt x="93" y="131"/>
                    </a:cubicBezTo>
                    <a:cubicBezTo>
                      <a:pt x="93" y="131"/>
                      <a:pt x="93" y="131"/>
                      <a:pt x="93" y="131"/>
                    </a:cubicBezTo>
                    <a:close/>
                    <a:moveTo>
                      <a:pt x="84" y="129"/>
                    </a:moveTo>
                    <a:cubicBezTo>
                      <a:pt x="84" y="129"/>
                      <a:pt x="85" y="129"/>
                      <a:pt x="85" y="129"/>
                    </a:cubicBezTo>
                    <a:cubicBezTo>
                      <a:pt x="83" y="129"/>
                      <a:pt x="83" y="129"/>
                      <a:pt x="82" y="130"/>
                    </a:cubicBezTo>
                    <a:cubicBezTo>
                      <a:pt x="83" y="130"/>
                      <a:pt x="84" y="129"/>
                      <a:pt x="84" y="129"/>
                    </a:cubicBezTo>
                    <a:close/>
                    <a:moveTo>
                      <a:pt x="147" y="129"/>
                    </a:moveTo>
                    <a:cubicBezTo>
                      <a:pt x="147" y="130"/>
                      <a:pt x="147" y="130"/>
                      <a:pt x="147" y="130"/>
                    </a:cubicBezTo>
                    <a:cubicBezTo>
                      <a:pt x="147" y="130"/>
                      <a:pt x="147" y="129"/>
                      <a:pt x="147" y="129"/>
                    </a:cubicBezTo>
                    <a:close/>
                    <a:moveTo>
                      <a:pt x="67" y="133"/>
                    </a:moveTo>
                    <a:cubicBezTo>
                      <a:pt x="67" y="133"/>
                      <a:pt x="66" y="133"/>
                      <a:pt x="65" y="133"/>
                    </a:cubicBezTo>
                    <a:cubicBezTo>
                      <a:pt x="66" y="133"/>
                      <a:pt x="67" y="134"/>
                      <a:pt x="67" y="133"/>
                    </a:cubicBezTo>
                    <a:close/>
                    <a:moveTo>
                      <a:pt x="68" y="133"/>
                    </a:moveTo>
                    <a:cubicBezTo>
                      <a:pt x="68" y="133"/>
                      <a:pt x="68" y="133"/>
                      <a:pt x="68" y="133"/>
                    </a:cubicBezTo>
                    <a:cubicBezTo>
                      <a:pt x="68" y="133"/>
                      <a:pt x="68" y="133"/>
                      <a:pt x="68" y="133"/>
                    </a:cubicBezTo>
                    <a:cubicBezTo>
                      <a:pt x="68" y="132"/>
                      <a:pt x="68" y="132"/>
                      <a:pt x="68" y="133"/>
                    </a:cubicBezTo>
                    <a:close/>
                    <a:moveTo>
                      <a:pt x="128" y="137"/>
                    </a:moveTo>
                    <a:cubicBezTo>
                      <a:pt x="127" y="137"/>
                      <a:pt x="127" y="138"/>
                      <a:pt x="127" y="138"/>
                    </a:cubicBezTo>
                    <a:cubicBezTo>
                      <a:pt x="127" y="138"/>
                      <a:pt x="128" y="138"/>
                      <a:pt x="128" y="137"/>
                    </a:cubicBezTo>
                    <a:close/>
                    <a:moveTo>
                      <a:pt x="134" y="140"/>
                    </a:moveTo>
                    <a:cubicBezTo>
                      <a:pt x="134" y="140"/>
                      <a:pt x="134" y="140"/>
                      <a:pt x="134" y="140"/>
                    </a:cubicBezTo>
                    <a:cubicBezTo>
                      <a:pt x="134" y="140"/>
                      <a:pt x="134" y="140"/>
                      <a:pt x="133" y="140"/>
                    </a:cubicBezTo>
                    <a:cubicBezTo>
                      <a:pt x="133" y="140"/>
                      <a:pt x="133" y="141"/>
                      <a:pt x="133" y="141"/>
                    </a:cubicBezTo>
                    <a:cubicBezTo>
                      <a:pt x="133" y="142"/>
                      <a:pt x="133" y="144"/>
                      <a:pt x="132" y="143"/>
                    </a:cubicBezTo>
                    <a:cubicBezTo>
                      <a:pt x="132" y="144"/>
                      <a:pt x="132" y="144"/>
                      <a:pt x="132" y="145"/>
                    </a:cubicBezTo>
                    <a:cubicBezTo>
                      <a:pt x="132" y="144"/>
                      <a:pt x="133" y="144"/>
                      <a:pt x="133" y="144"/>
                    </a:cubicBezTo>
                    <a:cubicBezTo>
                      <a:pt x="133" y="144"/>
                      <a:pt x="133" y="144"/>
                      <a:pt x="133" y="144"/>
                    </a:cubicBezTo>
                    <a:cubicBezTo>
                      <a:pt x="133" y="144"/>
                      <a:pt x="134" y="144"/>
                      <a:pt x="134" y="144"/>
                    </a:cubicBezTo>
                    <a:cubicBezTo>
                      <a:pt x="134" y="144"/>
                      <a:pt x="134" y="143"/>
                      <a:pt x="134" y="143"/>
                    </a:cubicBezTo>
                    <a:cubicBezTo>
                      <a:pt x="135" y="143"/>
                      <a:pt x="135" y="142"/>
                      <a:pt x="135" y="140"/>
                    </a:cubicBezTo>
                    <a:cubicBezTo>
                      <a:pt x="135" y="140"/>
                      <a:pt x="135" y="140"/>
                      <a:pt x="134" y="140"/>
                    </a:cubicBezTo>
                    <a:close/>
                    <a:moveTo>
                      <a:pt x="46" y="142"/>
                    </a:moveTo>
                    <a:cubicBezTo>
                      <a:pt x="46" y="142"/>
                      <a:pt x="46" y="142"/>
                      <a:pt x="46" y="142"/>
                    </a:cubicBezTo>
                    <a:cubicBezTo>
                      <a:pt x="46" y="141"/>
                      <a:pt x="46" y="141"/>
                      <a:pt x="45" y="141"/>
                    </a:cubicBezTo>
                    <a:cubicBezTo>
                      <a:pt x="45" y="141"/>
                      <a:pt x="46" y="141"/>
                      <a:pt x="46" y="142"/>
                    </a:cubicBezTo>
                    <a:close/>
                    <a:moveTo>
                      <a:pt x="110" y="141"/>
                    </a:moveTo>
                    <a:cubicBezTo>
                      <a:pt x="109" y="141"/>
                      <a:pt x="108" y="143"/>
                      <a:pt x="106" y="143"/>
                    </a:cubicBezTo>
                    <a:cubicBezTo>
                      <a:pt x="105" y="145"/>
                      <a:pt x="103" y="145"/>
                      <a:pt x="102" y="147"/>
                    </a:cubicBezTo>
                    <a:cubicBezTo>
                      <a:pt x="103" y="147"/>
                      <a:pt x="105" y="146"/>
                      <a:pt x="105" y="146"/>
                    </a:cubicBezTo>
                    <a:cubicBezTo>
                      <a:pt x="105" y="146"/>
                      <a:pt x="106" y="146"/>
                      <a:pt x="106" y="145"/>
                    </a:cubicBezTo>
                    <a:cubicBezTo>
                      <a:pt x="106" y="145"/>
                      <a:pt x="106" y="145"/>
                      <a:pt x="106" y="145"/>
                    </a:cubicBezTo>
                    <a:cubicBezTo>
                      <a:pt x="106" y="145"/>
                      <a:pt x="107" y="145"/>
                      <a:pt x="107" y="145"/>
                    </a:cubicBezTo>
                    <a:cubicBezTo>
                      <a:pt x="107" y="145"/>
                      <a:pt x="108" y="145"/>
                      <a:pt x="108" y="145"/>
                    </a:cubicBezTo>
                    <a:cubicBezTo>
                      <a:pt x="108" y="145"/>
                      <a:pt x="109" y="144"/>
                      <a:pt x="110" y="144"/>
                    </a:cubicBezTo>
                    <a:cubicBezTo>
                      <a:pt x="110" y="144"/>
                      <a:pt x="110" y="144"/>
                      <a:pt x="110" y="144"/>
                    </a:cubicBezTo>
                    <a:cubicBezTo>
                      <a:pt x="111" y="143"/>
                      <a:pt x="110" y="142"/>
                      <a:pt x="110" y="141"/>
                    </a:cubicBezTo>
                    <a:close/>
                    <a:moveTo>
                      <a:pt x="107" y="144"/>
                    </a:moveTo>
                    <a:cubicBezTo>
                      <a:pt x="107" y="144"/>
                      <a:pt x="108" y="144"/>
                      <a:pt x="108" y="144"/>
                    </a:cubicBezTo>
                    <a:cubicBezTo>
                      <a:pt x="108" y="144"/>
                      <a:pt x="107" y="144"/>
                      <a:pt x="107" y="144"/>
                    </a:cubicBezTo>
                    <a:close/>
                    <a:moveTo>
                      <a:pt x="138" y="146"/>
                    </a:moveTo>
                    <a:cubicBezTo>
                      <a:pt x="137" y="146"/>
                      <a:pt x="136" y="147"/>
                      <a:pt x="136" y="147"/>
                    </a:cubicBezTo>
                    <a:cubicBezTo>
                      <a:pt x="137" y="147"/>
                      <a:pt x="138" y="147"/>
                      <a:pt x="138" y="146"/>
                    </a:cubicBezTo>
                    <a:close/>
                    <a:moveTo>
                      <a:pt x="140" y="146"/>
                    </a:moveTo>
                    <a:cubicBezTo>
                      <a:pt x="140" y="147"/>
                      <a:pt x="140" y="149"/>
                      <a:pt x="140" y="149"/>
                    </a:cubicBezTo>
                    <a:cubicBezTo>
                      <a:pt x="141" y="149"/>
                      <a:pt x="141" y="147"/>
                      <a:pt x="140" y="146"/>
                    </a:cubicBezTo>
                    <a:close/>
                    <a:moveTo>
                      <a:pt x="44" y="153"/>
                    </a:moveTo>
                    <a:cubicBezTo>
                      <a:pt x="43" y="153"/>
                      <a:pt x="42" y="153"/>
                      <a:pt x="42" y="152"/>
                    </a:cubicBezTo>
                    <a:cubicBezTo>
                      <a:pt x="44" y="152"/>
                      <a:pt x="46" y="154"/>
                      <a:pt x="48" y="154"/>
                    </a:cubicBezTo>
                    <a:cubicBezTo>
                      <a:pt x="48" y="153"/>
                      <a:pt x="47" y="153"/>
                      <a:pt x="47" y="153"/>
                    </a:cubicBezTo>
                    <a:cubicBezTo>
                      <a:pt x="45" y="151"/>
                      <a:pt x="41" y="151"/>
                      <a:pt x="40" y="149"/>
                    </a:cubicBezTo>
                    <a:cubicBezTo>
                      <a:pt x="38" y="149"/>
                      <a:pt x="37" y="148"/>
                      <a:pt x="35" y="148"/>
                    </a:cubicBezTo>
                    <a:cubicBezTo>
                      <a:pt x="35" y="148"/>
                      <a:pt x="35" y="148"/>
                      <a:pt x="35" y="148"/>
                    </a:cubicBezTo>
                    <a:cubicBezTo>
                      <a:pt x="34" y="148"/>
                      <a:pt x="34" y="148"/>
                      <a:pt x="33" y="148"/>
                    </a:cubicBezTo>
                    <a:cubicBezTo>
                      <a:pt x="33" y="149"/>
                      <a:pt x="34" y="149"/>
                      <a:pt x="34" y="149"/>
                    </a:cubicBezTo>
                    <a:cubicBezTo>
                      <a:pt x="34" y="149"/>
                      <a:pt x="34" y="149"/>
                      <a:pt x="34" y="150"/>
                    </a:cubicBezTo>
                    <a:cubicBezTo>
                      <a:pt x="34" y="150"/>
                      <a:pt x="35" y="150"/>
                      <a:pt x="35" y="149"/>
                    </a:cubicBezTo>
                    <a:cubicBezTo>
                      <a:pt x="34" y="149"/>
                      <a:pt x="34" y="149"/>
                      <a:pt x="34" y="149"/>
                    </a:cubicBezTo>
                    <a:cubicBezTo>
                      <a:pt x="35" y="149"/>
                      <a:pt x="35" y="149"/>
                      <a:pt x="35" y="150"/>
                    </a:cubicBezTo>
                    <a:cubicBezTo>
                      <a:pt x="35" y="150"/>
                      <a:pt x="35" y="151"/>
                      <a:pt x="36" y="150"/>
                    </a:cubicBezTo>
                    <a:cubicBezTo>
                      <a:pt x="36" y="150"/>
                      <a:pt x="35" y="150"/>
                      <a:pt x="35" y="150"/>
                    </a:cubicBezTo>
                    <a:cubicBezTo>
                      <a:pt x="37" y="150"/>
                      <a:pt x="38" y="151"/>
                      <a:pt x="39" y="152"/>
                    </a:cubicBezTo>
                    <a:cubicBezTo>
                      <a:pt x="40" y="153"/>
                      <a:pt x="40" y="154"/>
                      <a:pt x="42" y="154"/>
                    </a:cubicBezTo>
                    <a:cubicBezTo>
                      <a:pt x="42" y="154"/>
                      <a:pt x="42" y="153"/>
                      <a:pt x="42" y="153"/>
                    </a:cubicBezTo>
                    <a:cubicBezTo>
                      <a:pt x="43" y="153"/>
                      <a:pt x="43" y="154"/>
                      <a:pt x="44" y="155"/>
                    </a:cubicBezTo>
                    <a:cubicBezTo>
                      <a:pt x="45" y="155"/>
                      <a:pt x="45" y="154"/>
                      <a:pt x="46" y="155"/>
                    </a:cubicBezTo>
                    <a:cubicBezTo>
                      <a:pt x="46" y="155"/>
                      <a:pt x="47" y="155"/>
                      <a:pt x="47" y="155"/>
                    </a:cubicBezTo>
                    <a:cubicBezTo>
                      <a:pt x="47" y="155"/>
                      <a:pt x="48" y="155"/>
                      <a:pt x="48" y="155"/>
                    </a:cubicBezTo>
                    <a:cubicBezTo>
                      <a:pt x="48" y="156"/>
                      <a:pt x="48" y="156"/>
                      <a:pt x="48" y="156"/>
                    </a:cubicBezTo>
                    <a:cubicBezTo>
                      <a:pt x="48" y="156"/>
                      <a:pt x="49" y="156"/>
                      <a:pt x="49" y="156"/>
                    </a:cubicBezTo>
                    <a:cubicBezTo>
                      <a:pt x="48" y="157"/>
                      <a:pt x="48" y="156"/>
                      <a:pt x="47" y="156"/>
                    </a:cubicBezTo>
                    <a:cubicBezTo>
                      <a:pt x="48" y="157"/>
                      <a:pt x="49" y="157"/>
                      <a:pt x="50" y="157"/>
                    </a:cubicBezTo>
                    <a:cubicBezTo>
                      <a:pt x="50" y="157"/>
                      <a:pt x="51" y="158"/>
                      <a:pt x="51" y="157"/>
                    </a:cubicBezTo>
                    <a:cubicBezTo>
                      <a:pt x="50" y="156"/>
                      <a:pt x="48" y="155"/>
                      <a:pt x="46" y="155"/>
                    </a:cubicBezTo>
                    <a:cubicBezTo>
                      <a:pt x="46" y="154"/>
                      <a:pt x="45" y="154"/>
                      <a:pt x="44" y="153"/>
                    </a:cubicBezTo>
                    <a:close/>
                    <a:moveTo>
                      <a:pt x="39" y="150"/>
                    </a:moveTo>
                    <a:cubicBezTo>
                      <a:pt x="39" y="150"/>
                      <a:pt x="38" y="150"/>
                      <a:pt x="39" y="149"/>
                    </a:cubicBezTo>
                    <a:cubicBezTo>
                      <a:pt x="39" y="149"/>
                      <a:pt x="39" y="149"/>
                      <a:pt x="39" y="149"/>
                    </a:cubicBezTo>
                    <a:cubicBezTo>
                      <a:pt x="39" y="150"/>
                      <a:pt x="39" y="150"/>
                      <a:pt x="39" y="150"/>
                    </a:cubicBezTo>
                    <a:close/>
                    <a:moveTo>
                      <a:pt x="53" y="157"/>
                    </a:moveTo>
                    <a:cubicBezTo>
                      <a:pt x="52" y="157"/>
                      <a:pt x="52" y="157"/>
                      <a:pt x="51" y="157"/>
                    </a:cubicBezTo>
                    <a:cubicBezTo>
                      <a:pt x="52" y="158"/>
                      <a:pt x="54" y="159"/>
                      <a:pt x="56" y="158"/>
                    </a:cubicBezTo>
                    <a:cubicBezTo>
                      <a:pt x="55" y="157"/>
                      <a:pt x="54" y="158"/>
                      <a:pt x="53" y="157"/>
                    </a:cubicBezTo>
                    <a:close/>
                    <a:moveTo>
                      <a:pt x="32" y="149"/>
                    </a:moveTo>
                    <a:cubicBezTo>
                      <a:pt x="31" y="149"/>
                      <a:pt x="31" y="149"/>
                      <a:pt x="31" y="149"/>
                    </a:cubicBezTo>
                    <a:cubicBezTo>
                      <a:pt x="32" y="150"/>
                      <a:pt x="33" y="150"/>
                      <a:pt x="33" y="151"/>
                    </a:cubicBezTo>
                    <a:cubicBezTo>
                      <a:pt x="33" y="152"/>
                      <a:pt x="34" y="152"/>
                      <a:pt x="34" y="152"/>
                    </a:cubicBezTo>
                    <a:cubicBezTo>
                      <a:pt x="34" y="151"/>
                      <a:pt x="35" y="151"/>
                      <a:pt x="35" y="152"/>
                    </a:cubicBezTo>
                    <a:cubicBezTo>
                      <a:pt x="35" y="152"/>
                      <a:pt x="35" y="152"/>
                      <a:pt x="35" y="151"/>
                    </a:cubicBezTo>
                    <a:cubicBezTo>
                      <a:pt x="33" y="151"/>
                      <a:pt x="33" y="150"/>
                      <a:pt x="32" y="149"/>
                    </a:cubicBezTo>
                    <a:close/>
                    <a:moveTo>
                      <a:pt x="50" y="150"/>
                    </a:moveTo>
                    <a:cubicBezTo>
                      <a:pt x="51" y="151"/>
                      <a:pt x="51" y="151"/>
                      <a:pt x="52" y="152"/>
                    </a:cubicBezTo>
                    <a:cubicBezTo>
                      <a:pt x="52" y="151"/>
                      <a:pt x="52" y="151"/>
                      <a:pt x="53" y="151"/>
                    </a:cubicBezTo>
                    <a:cubicBezTo>
                      <a:pt x="53" y="151"/>
                      <a:pt x="53" y="152"/>
                      <a:pt x="53" y="151"/>
                    </a:cubicBezTo>
                    <a:cubicBezTo>
                      <a:pt x="53" y="151"/>
                      <a:pt x="53" y="151"/>
                      <a:pt x="53" y="151"/>
                    </a:cubicBezTo>
                    <a:cubicBezTo>
                      <a:pt x="52" y="151"/>
                      <a:pt x="51" y="150"/>
                      <a:pt x="50" y="150"/>
                    </a:cubicBezTo>
                    <a:close/>
                    <a:moveTo>
                      <a:pt x="48" y="157"/>
                    </a:moveTo>
                    <a:cubicBezTo>
                      <a:pt x="47" y="157"/>
                      <a:pt x="47" y="157"/>
                      <a:pt x="46" y="156"/>
                    </a:cubicBezTo>
                    <a:cubicBezTo>
                      <a:pt x="47" y="156"/>
                      <a:pt x="47" y="156"/>
                      <a:pt x="47" y="156"/>
                    </a:cubicBezTo>
                    <a:cubicBezTo>
                      <a:pt x="46" y="155"/>
                      <a:pt x="44" y="155"/>
                      <a:pt x="43" y="155"/>
                    </a:cubicBezTo>
                    <a:cubicBezTo>
                      <a:pt x="43" y="155"/>
                      <a:pt x="44" y="155"/>
                      <a:pt x="44" y="155"/>
                    </a:cubicBezTo>
                    <a:cubicBezTo>
                      <a:pt x="44" y="156"/>
                      <a:pt x="44" y="156"/>
                      <a:pt x="44" y="156"/>
                    </a:cubicBezTo>
                    <a:cubicBezTo>
                      <a:pt x="45" y="156"/>
                      <a:pt x="44" y="156"/>
                      <a:pt x="45" y="156"/>
                    </a:cubicBezTo>
                    <a:cubicBezTo>
                      <a:pt x="45" y="155"/>
                      <a:pt x="46" y="156"/>
                      <a:pt x="45" y="157"/>
                    </a:cubicBezTo>
                    <a:cubicBezTo>
                      <a:pt x="46" y="157"/>
                      <a:pt x="46" y="157"/>
                      <a:pt x="46" y="158"/>
                    </a:cubicBezTo>
                    <a:cubicBezTo>
                      <a:pt x="46" y="158"/>
                      <a:pt x="46" y="157"/>
                      <a:pt x="46" y="158"/>
                    </a:cubicBezTo>
                    <a:cubicBezTo>
                      <a:pt x="46" y="158"/>
                      <a:pt x="47" y="158"/>
                      <a:pt x="47" y="158"/>
                    </a:cubicBezTo>
                    <a:cubicBezTo>
                      <a:pt x="47" y="158"/>
                      <a:pt x="47" y="158"/>
                      <a:pt x="47" y="158"/>
                    </a:cubicBezTo>
                    <a:cubicBezTo>
                      <a:pt x="48" y="158"/>
                      <a:pt x="48" y="158"/>
                      <a:pt x="48" y="157"/>
                    </a:cubicBezTo>
                    <a:close/>
                    <a:moveTo>
                      <a:pt x="87" y="157"/>
                    </a:moveTo>
                    <a:cubicBezTo>
                      <a:pt x="87" y="156"/>
                      <a:pt x="88" y="157"/>
                      <a:pt x="89" y="157"/>
                    </a:cubicBezTo>
                    <a:cubicBezTo>
                      <a:pt x="89" y="157"/>
                      <a:pt x="90" y="156"/>
                      <a:pt x="90" y="156"/>
                    </a:cubicBezTo>
                    <a:cubicBezTo>
                      <a:pt x="89" y="156"/>
                      <a:pt x="88" y="156"/>
                      <a:pt x="87" y="156"/>
                    </a:cubicBezTo>
                    <a:cubicBezTo>
                      <a:pt x="87" y="156"/>
                      <a:pt x="87" y="156"/>
                      <a:pt x="87" y="157"/>
                    </a:cubicBezTo>
                    <a:close/>
                    <a:moveTo>
                      <a:pt x="80" y="159"/>
                    </a:moveTo>
                    <a:cubicBezTo>
                      <a:pt x="80" y="159"/>
                      <a:pt x="79" y="159"/>
                      <a:pt x="79" y="158"/>
                    </a:cubicBezTo>
                    <a:cubicBezTo>
                      <a:pt x="79" y="159"/>
                      <a:pt x="80" y="159"/>
                      <a:pt x="80" y="159"/>
                    </a:cubicBezTo>
                    <a:cubicBezTo>
                      <a:pt x="80" y="159"/>
                      <a:pt x="80" y="159"/>
                      <a:pt x="80" y="159"/>
                    </a:cubicBezTo>
                    <a:close/>
                    <a:moveTo>
                      <a:pt x="57" y="165"/>
                    </a:moveTo>
                    <a:cubicBezTo>
                      <a:pt x="58" y="165"/>
                      <a:pt x="58" y="165"/>
                      <a:pt x="58" y="166"/>
                    </a:cubicBezTo>
                    <a:cubicBezTo>
                      <a:pt x="58" y="166"/>
                      <a:pt x="58" y="166"/>
                      <a:pt x="58" y="166"/>
                    </a:cubicBezTo>
                    <a:cubicBezTo>
                      <a:pt x="58" y="166"/>
                      <a:pt x="59" y="165"/>
                      <a:pt x="59" y="165"/>
                    </a:cubicBezTo>
                    <a:cubicBezTo>
                      <a:pt x="59" y="165"/>
                      <a:pt x="59" y="165"/>
                      <a:pt x="59" y="165"/>
                    </a:cubicBezTo>
                    <a:cubicBezTo>
                      <a:pt x="59" y="165"/>
                      <a:pt x="58" y="165"/>
                      <a:pt x="57" y="165"/>
                    </a:cubicBezTo>
                    <a:close/>
                    <a:moveTo>
                      <a:pt x="62" y="13"/>
                    </a:moveTo>
                    <a:cubicBezTo>
                      <a:pt x="63" y="13"/>
                      <a:pt x="65" y="12"/>
                      <a:pt x="66" y="13"/>
                    </a:cubicBezTo>
                    <a:cubicBezTo>
                      <a:pt x="66" y="13"/>
                      <a:pt x="66" y="14"/>
                      <a:pt x="66" y="14"/>
                    </a:cubicBezTo>
                    <a:cubicBezTo>
                      <a:pt x="64" y="14"/>
                      <a:pt x="62" y="13"/>
                      <a:pt x="61" y="14"/>
                    </a:cubicBezTo>
                    <a:cubicBezTo>
                      <a:pt x="63" y="15"/>
                      <a:pt x="63" y="14"/>
                      <a:pt x="65" y="14"/>
                    </a:cubicBezTo>
                    <a:cubicBezTo>
                      <a:pt x="65" y="14"/>
                      <a:pt x="65" y="14"/>
                      <a:pt x="65" y="14"/>
                    </a:cubicBezTo>
                    <a:cubicBezTo>
                      <a:pt x="67" y="14"/>
                      <a:pt x="69" y="14"/>
                      <a:pt x="71" y="14"/>
                    </a:cubicBezTo>
                    <a:cubicBezTo>
                      <a:pt x="71" y="14"/>
                      <a:pt x="71" y="14"/>
                      <a:pt x="72" y="14"/>
                    </a:cubicBezTo>
                    <a:cubicBezTo>
                      <a:pt x="72" y="13"/>
                      <a:pt x="71" y="13"/>
                      <a:pt x="72" y="13"/>
                    </a:cubicBezTo>
                    <a:cubicBezTo>
                      <a:pt x="72" y="13"/>
                      <a:pt x="72" y="13"/>
                      <a:pt x="72" y="13"/>
                    </a:cubicBezTo>
                    <a:cubicBezTo>
                      <a:pt x="73" y="13"/>
                      <a:pt x="72" y="13"/>
                      <a:pt x="72" y="14"/>
                    </a:cubicBezTo>
                    <a:cubicBezTo>
                      <a:pt x="73" y="14"/>
                      <a:pt x="74" y="14"/>
                      <a:pt x="75" y="14"/>
                    </a:cubicBezTo>
                    <a:cubicBezTo>
                      <a:pt x="75" y="14"/>
                      <a:pt x="75" y="14"/>
                      <a:pt x="75" y="14"/>
                    </a:cubicBezTo>
                    <a:cubicBezTo>
                      <a:pt x="76" y="15"/>
                      <a:pt x="78" y="15"/>
                      <a:pt x="79" y="15"/>
                    </a:cubicBezTo>
                    <a:cubicBezTo>
                      <a:pt x="80" y="14"/>
                      <a:pt x="82" y="15"/>
                      <a:pt x="84" y="15"/>
                    </a:cubicBezTo>
                    <a:cubicBezTo>
                      <a:pt x="84" y="14"/>
                      <a:pt x="83" y="14"/>
                      <a:pt x="82" y="14"/>
                    </a:cubicBezTo>
                    <a:cubicBezTo>
                      <a:pt x="81" y="14"/>
                      <a:pt x="80" y="14"/>
                      <a:pt x="79" y="13"/>
                    </a:cubicBezTo>
                    <a:cubicBezTo>
                      <a:pt x="79" y="13"/>
                      <a:pt x="79" y="13"/>
                      <a:pt x="79" y="13"/>
                    </a:cubicBezTo>
                    <a:cubicBezTo>
                      <a:pt x="78" y="13"/>
                      <a:pt x="77" y="13"/>
                      <a:pt x="76" y="13"/>
                    </a:cubicBezTo>
                    <a:cubicBezTo>
                      <a:pt x="74" y="12"/>
                      <a:pt x="72" y="13"/>
                      <a:pt x="70" y="12"/>
                    </a:cubicBezTo>
                    <a:cubicBezTo>
                      <a:pt x="69" y="13"/>
                      <a:pt x="68" y="12"/>
                      <a:pt x="68" y="11"/>
                    </a:cubicBezTo>
                    <a:cubicBezTo>
                      <a:pt x="67" y="11"/>
                      <a:pt x="67" y="12"/>
                      <a:pt x="67" y="12"/>
                    </a:cubicBezTo>
                    <a:cubicBezTo>
                      <a:pt x="67" y="12"/>
                      <a:pt x="67" y="12"/>
                      <a:pt x="67" y="12"/>
                    </a:cubicBezTo>
                    <a:cubicBezTo>
                      <a:pt x="66" y="12"/>
                      <a:pt x="65" y="13"/>
                      <a:pt x="65" y="12"/>
                    </a:cubicBezTo>
                    <a:cubicBezTo>
                      <a:pt x="65" y="11"/>
                      <a:pt x="66" y="12"/>
                      <a:pt x="66" y="12"/>
                    </a:cubicBezTo>
                    <a:cubicBezTo>
                      <a:pt x="66" y="12"/>
                      <a:pt x="66" y="12"/>
                      <a:pt x="66" y="12"/>
                    </a:cubicBezTo>
                    <a:cubicBezTo>
                      <a:pt x="66" y="11"/>
                      <a:pt x="66" y="11"/>
                      <a:pt x="66" y="11"/>
                    </a:cubicBezTo>
                    <a:cubicBezTo>
                      <a:pt x="65" y="11"/>
                      <a:pt x="65" y="12"/>
                      <a:pt x="65" y="12"/>
                    </a:cubicBezTo>
                    <a:cubicBezTo>
                      <a:pt x="64" y="11"/>
                      <a:pt x="63" y="12"/>
                      <a:pt x="62" y="11"/>
                    </a:cubicBezTo>
                    <a:cubicBezTo>
                      <a:pt x="62" y="12"/>
                      <a:pt x="61" y="12"/>
                      <a:pt x="61" y="12"/>
                    </a:cubicBezTo>
                    <a:cubicBezTo>
                      <a:pt x="61" y="13"/>
                      <a:pt x="61" y="13"/>
                      <a:pt x="62" y="13"/>
                    </a:cubicBezTo>
                    <a:close/>
                    <a:moveTo>
                      <a:pt x="69" y="13"/>
                    </a:moveTo>
                    <a:cubicBezTo>
                      <a:pt x="69" y="13"/>
                      <a:pt x="70" y="13"/>
                      <a:pt x="69" y="13"/>
                    </a:cubicBezTo>
                    <a:cubicBezTo>
                      <a:pt x="69" y="13"/>
                      <a:pt x="69" y="13"/>
                      <a:pt x="69" y="13"/>
                    </a:cubicBezTo>
                    <a:close/>
                    <a:moveTo>
                      <a:pt x="84" y="18"/>
                    </a:moveTo>
                    <a:cubicBezTo>
                      <a:pt x="84" y="17"/>
                      <a:pt x="82" y="17"/>
                      <a:pt x="81" y="17"/>
                    </a:cubicBezTo>
                    <a:cubicBezTo>
                      <a:pt x="78" y="16"/>
                      <a:pt x="74" y="16"/>
                      <a:pt x="70" y="16"/>
                    </a:cubicBezTo>
                    <a:cubicBezTo>
                      <a:pt x="69" y="15"/>
                      <a:pt x="67" y="16"/>
                      <a:pt x="65" y="16"/>
                    </a:cubicBezTo>
                    <a:cubicBezTo>
                      <a:pt x="64" y="16"/>
                      <a:pt x="63" y="16"/>
                      <a:pt x="62" y="16"/>
                    </a:cubicBezTo>
                    <a:cubicBezTo>
                      <a:pt x="61" y="17"/>
                      <a:pt x="62" y="17"/>
                      <a:pt x="62" y="17"/>
                    </a:cubicBezTo>
                    <a:cubicBezTo>
                      <a:pt x="61" y="17"/>
                      <a:pt x="61" y="17"/>
                      <a:pt x="61" y="17"/>
                    </a:cubicBezTo>
                    <a:cubicBezTo>
                      <a:pt x="61" y="17"/>
                      <a:pt x="60" y="17"/>
                      <a:pt x="60" y="17"/>
                    </a:cubicBezTo>
                    <a:cubicBezTo>
                      <a:pt x="61" y="17"/>
                      <a:pt x="62" y="19"/>
                      <a:pt x="63" y="18"/>
                    </a:cubicBezTo>
                    <a:cubicBezTo>
                      <a:pt x="63" y="18"/>
                      <a:pt x="64" y="19"/>
                      <a:pt x="64" y="19"/>
                    </a:cubicBezTo>
                    <a:cubicBezTo>
                      <a:pt x="66" y="19"/>
                      <a:pt x="70" y="18"/>
                      <a:pt x="72" y="18"/>
                    </a:cubicBezTo>
                    <a:cubicBezTo>
                      <a:pt x="73" y="19"/>
                      <a:pt x="74" y="19"/>
                      <a:pt x="75" y="19"/>
                    </a:cubicBezTo>
                    <a:cubicBezTo>
                      <a:pt x="76" y="19"/>
                      <a:pt x="76" y="19"/>
                      <a:pt x="76" y="19"/>
                    </a:cubicBezTo>
                    <a:cubicBezTo>
                      <a:pt x="76" y="19"/>
                      <a:pt x="76" y="19"/>
                      <a:pt x="77" y="19"/>
                    </a:cubicBezTo>
                    <a:cubicBezTo>
                      <a:pt x="77" y="19"/>
                      <a:pt x="78" y="20"/>
                      <a:pt x="78" y="19"/>
                    </a:cubicBezTo>
                    <a:cubicBezTo>
                      <a:pt x="80" y="19"/>
                      <a:pt x="80" y="20"/>
                      <a:pt x="81" y="20"/>
                    </a:cubicBezTo>
                    <a:cubicBezTo>
                      <a:pt x="81" y="20"/>
                      <a:pt x="81" y="20"/>
                      <a:pt x="82" y="20"/>
                    </a:cubicBezTo>
                    <a:cubicBezTo>
                      <a:pt x="81" y="20"/>
                      <a:pt x="82" y="20"/>
                      <a:pt x="82" y="21"/>
                    </a:cubicBezTo>
                    <a:cubicBezTo>
                      <a:pt x="82" y="21"/>
                      <a:pt x="82" y="21"/>
                      <a:pt x="82" y="21"/>
                    </a:cubicBezTo>
                    <a:cubicBezTo>
                      <a:pt x="82" y="20"/>
                      <a:pt x="82" y="20"/>
                      <a:pt x="82" y="20"/>
                    </a:cubicBezTo>
                    <a:cubicBezTo>
                      <a:pt x="82" y="20"/>
                      <a:pt x="82" y="20"/>
                      <a:pt x="82" y="20"/>
                    </a:cubicBezTo>
                    <a:cubicBezTo>
                      <a:pt x="83" y="20"/>
                      <a:pt x="83" y="20"/>
                      <a:pt x="84" y="20"/>
                    </a:cubicBezTo>
                    <a:cubicBezTo>
                      <a:pt x="84" y="20"/>
                      <a:pt x="84" y="20"/>
                      <a:pt x="84" y="20"/>
                    </a:cubicBezTo>
                    <a:cubicBezTo>
                      <a:pt x="84" y="21"/>
                      <a:pt x="86" y="20"/>
                      <a:pt x="86" y="21"/>
                    </a:cubicBezTo>
                    <a:cubicBezTo>
                      <a:pt x="86" y="21"/>
                      <a:pt x="87" y="21"/>
                      <a:pt x="87" y="21"/>
                    </a:cubicBezTo>
                    <a:cubicBezTo>
                      <a:pt x="87" y="22"/>
                      <a:pt x="87" y="22"/>
                      <a:pt x="87" y="22"/>
                    </a:cubicBezTo>
                    <a:cubicBezTo>
                      <a:pt x="89" y="22"/>
                      <a:pt x="91" y="24"/>
                      <a:pt x="94" y="24"/>
                    </a:cubicBezTo>
                    <a:cubicBezTo>
                      <a:pt x="94" y="24"/>
                      <a:pt x="93" y="23"/>
                      <a:pt x="93" y="24"/>
                    </a:cubicBezTo>
                    <a:cubicBezTo>
                      <a:pt x="91" y="22"/>
                      <a:pt x="89" y="22"/>
                      <a:pt x="88" y="21"/>
                    </a:cubicBezTo>
                    <a:cubicBezTo>
                      <a:pt x="88" y="21"/>
                      <a:pt x="88" y="21"/>
                      <a:pt x="88" y="21"/>
                    </a:cubicBezTo>
                    <a:cubicBezTo>
                      <a:pt x="88" y="21"/>
                      <a:pt x="89" y="21"/>
                      <a:pt x="89" y="21"/>
                    </a:cubicBezTo>
                    <a:cubicBezTo>
                      <a:pt x="88" y="21"/>
                      <a:pt x="88" y="21"/>
                      <a:pt x="88" y="21"/>
                    </a:cubicBezTo>
                    <a:cubicBezTo>
                      <a:pt x="86" y="20"/>
                      <a:pt x="83" y="19"/>
                      <a:pt x="82" y="18"/>
                    </a:cubicBezTo>
                    <a:cubicBezTo>
                      <a:pt x="83" y="18"/>
                      <a:pt x="84" y="19"/>
                      <a:pt x="85" y="19"/>
                    </a:cubicBezTo>
                    <a:cubicBezTo>
                      <a:pt x="85" y="19"/>
                      <a:pt x="85" y="18"/>
                      <a:pt x="85" y="18"/>
                    </a:cubicBezTo>
                    <a:cubicBezTo>
                      <a:pt x="85" y="18"/>
                      <a:pt x="84" y="18"/>
                      <a:pt x="84" y="18"/>
                    </a:cubicBezTo>
                    <a:close/>
                    <a:moveTo>
                      <a:pt x="109" y="28"/>
                    </a:moveTo>
                    <a:cubicBezTo>
                      <a:pt x="109" y="27"/>
                      <a:pt x="107" y="26"/>
                      <a:pt x="106" y="27"/>
                    </a:cubicBezTo>
                    <a:cubicBezTo>
                      <a:pt x="107" y="28"/>
                      <a:pt x="107" y="29"/>
                      <a:pt x="108" y="29"/>
                    </a:cubicBezTo>
                    <a:cubicBezTo>
                      <a:pt x="109" y="29"/>
                      <a:pt x="109" y="29"/>
                      <a:pt x="110" y="29"/>
                    </a:cubicBezTo>
                    <a:cubicBezTo>
                      <a:pt x="110" y="29"/>
                      <a:pt x="110" y="30"/>
                      <a:pt x="110" y="30"/>
                    </a:cubicBezTo>
                    <a:cubicBezTo>
                      <a:pt x="111" y="30"/>
                      <a:pt x="112" y="31"/>
                      <a:pt x="112" y="32"/>
                    </a:cubicBezTo>
                    <a:cubicBezTo>
                      <a:pt x="112" y="32"/>
                      <a:pt x="112" y="32"/>
                      <a:pt x="111" y="32"/>
                    </a:cubicBezTo>
                    <a:cubicBezTo>
                      <a:pt x="111" y="32"/>
                      <a:pt x="111" y="32"/>
                      <a:pt x="111" y="32"/>
                    </a:cubicBezTo>
                    <a:cubicBezTo>
                      <a:pt x="111" y="33"/>
                      <a:pt x="111" y="33"/>
                      <a:pt x="111" y="34"/>
                    </a:cubicBezTo>
                    <a:cubicBezTo>
                      <a:pt x="113" y="34"/>
                      <a:pt x="113" y="36"/>
                      <a:pt x="114" y="36"/>
                    </a:cubicBezTo>
                    <a:cubicBezTo>
                      <a:pt x="115" y="36"/>
                      <a:pt x="115" y="36"/>
                      <a:pt x="115" y="36"/>
                    </a:cubicBezTo>
                    <a:cubicBezTo>
                      <a:pt x="115" y="36"/>
                      <a:pt x="115" y="37"/>
                      <a:pt x="116" y="37"/>
                    </a:cubicBezTo>
                    <a:cubicBezTo>
                      <a:pt x="116" y="36"/>
                      <a:pt x="114" y="35"/>
                      <a:pt x="115" y="35"/>
                    </a:cubicBezTo>
                    <a:cubicBezTo>
                      <a:pt x="115" y="34"/>
                      <a:pt x="115" y="34"/>
                      <a:pt x="114" y="33"/>
                    </a:cubicBezTo>
                    <a:cubicBezTo>
                      <a:pt x="114" y="33"/>
                      <a:pt x="114" y="33"/>
                      <a:pt x="114" y="33"/>
                    </a:cubicBezTo>
                    <a:cubicBezTo>
                      <a:pt x="114" y="33"/>
                      <a:pt x="114" y="32"/>
                      <a:pt x="114" y="32"/>
                    </a:cubicBezTo>
                    <a:cubicBezTo>
                      <a:pt x="113" y="32"/>
                      <a:pt x="113" y="31"/>
                      <a:pt x="112" y="31"/>
                    </a:cubicBezTo>
                    <a:cubicBezTo>
                      <a:pt x="112" y="30"/>
                      <a:pt x="112" y="30"/>
                      <a:pt x="111" y="30"/>
                    </a:cubicBezTo>
                    <a:cubicBezTo>
                      <a:pt x="111" y="29"/>
                      <a:pt x="110" y="28"/>
                      <a:pt x="109" y="28"/>
                    </a:cubicBezTo>
                    <a:close/>
                    <a:moveTo>
                      <a:pt x="122" y="54"/>
                    </a:moveTo>
                    <a:cubicBezTo>
                      <a:pt x="122" y="55"/>
                      <a:pt x="123" y="55"/>
                      <a:pt x="124" y="56"/>
                    </a:cubicBezTo>
                    <a:cubicBezTo>
                      <a:pt x="124" y="56"/>
                      <a:pt x="124" y="56"/>
                      <a:pt x="124" y="56"/>
                    </a:cubicBezTo>
                    <a:cubicBezTo>
                      <a:pt x="124" y="55"/>
                      <a:pt x="124" y="55"/>
                      <a:pt x="124" y="55"/>
                    </a:cubicBezTo>
                    <a:cubicBezTo>
                      <a:pt x="124" y="55"/>
                      <a:pt x="124" y="55"/>
                      <a:pt x="124" y="55"/>
                    </a:cubicBezTo>
                    <a:cubicBezTo>
                      <a:pt x="123" y="55"/>
                      <a:pt x="123" y="53"/>
                      <a:pt x="122" y="53"/>
                    </a:cubicBezTo>
                    <a:cubicBezTo>
                      <a:pt x="121" y="53"/>
                      <a:pt x="121" y="53"/>
                      <a:pt x="121" y="53"/>
                    </a:cubicBezTo>
                    <a:cubicBezTo>
                      <a:pt x="121" y="54"/>
                      <a:pt x="122" y="54"/>
                      <a:pt x="122" y="54"/>
                    </a:cubicBezTo>
                    <a:close/>
                    <a:moveTo>
                      <a:pt x="135" y="87"/>
                    </a:moveTo>
                    <a:cubicBezTo>
                      <a:pt x="136" y="87"/>
                      <a:pt x="136" y="88"/>
                      <a:pt x="136" y="89"/>
                    </a:cubicBezTo>
                    <a:cubicBezTo>
                      <a:pt x="136" y="90"/>
                      <a:pt x="136" y="90"/>
                      <a:pt x="136" y="91"/>
                    </a:cubicBezTo>
                    <a:cubicBezTo>
                      <a:pt x="137" y="93"/>
                      <a:pt x="136" y="95"/>
                      <a:pt x="136" y="97"/>
                    </a:cubicBezTo>
                    <a:cubicBezTo>
                      <a:pt x="136" y="97"/>
                      <a:pt x="137" y="97"/>
                      <a:pt x="137" y="97"/>
                    </a:cubicBezTo>
                    <a:cubicBezTo>
                      <a:pt x="137" y="97"/>
                      <a:pt x="137" y="97"/>
                      <a:pt x="137" y="96"/>
                    </a:cubicBezTo>
                    <a:cubicBezTo>
                      <a:pt x="137" y="94"/>
                      <a:pt x="137" y="92"/>
                      <a:pt x="137" y="89"/>
                    </a:cubicBezTo>
                    <a:cubicBezTo>
                      <a:pt x="137" y="89"/>
                      <a:pt x="137" y="89"/>
                      <a:pt x="137" y="89"/>
                    </a:cubicBezTo>
                    <a:cubicBezTo>
                      <a:pt x="137" y="88"/>
                      <a:pt x="137" y="88"/>
                      <a:pt x="137" y="87"/>
                    </a:cubicBezTo>
                    <a:cubicBezTo>
                      <a:pt x="137" y="86"/>
                      <a:pt x="137" y="86"/>
                      <a:pt x="137" y="86"/>
                    </a:cubicBezTo>
                    <a:cubicBezTo>
                      <a:pt x="136" y="85"/>
                      <a:pt x="137" y="83"/>
                      <a:pt x="137" y="82"/>
                    </a:cubicBezTo>
                    <a:cubicBezTo>
                      <a:pt x="136" y="82"/>
                      <a:pt x="137" y="82"/>
                      <a:pt x="136" y="83"/>
                    </a:cubicBezTo>
                    <a:cubicBezTo>
                      <a:pt x="136" y="82"/>
                      <a:pt x="136" y="82"/>
                      <a:pt x="136" y="81"/>
                    </a:cubicBezTo>
                    <a:cubicBezTo>
                      <a:pt x="136" y="82"/>
                      <a:pt x="135" y="82"/>
                      <a:pt x="135" y="82"/>
                    </a:cubicBezTo>
                    <a:cubicBezTo>
                      <a:pt x="135" y="82"/>
                      <a:pt x="135" y="83"/>
                      <a:pt x="135" y="84"/>
                    </a:cubicBezTo>
                    <a:cubicBezTo>
                      <a:pt x="135" y="84"/>
                      <a:pt x="135" y="84"/>
                      <a:pt x="135" y="84"/>
                    </a:cubicBezTo>
                    <a:cubicBezTo>
                      <a:pt x="134" y="84"/>
                      <a:pt x="135" y="83"/>
                      <a:pt x="134" y="83"/>
                    </a:cubicBezTo>
                    <a:cubicBezTo>
                      <a:pt x="134" y="84"/>
                      <a:pt x="134" y="87"/>
                      <a:pt x="135" y="87"/>
                    </a:cubicBezTo>
                    <a:cubicBezTo>
                      <a:pt x="135" y="87"/>
                      <a:pt x="135" y="87"/>
                      <a:pt x="135" y="87"/>
                    </a:cubicBezTo>
                    <a:close/>
                    <a:moveTo>
                      <a:pt x="9" y="96"/>
                    </a:moveTo>
                    <a:cubicBezTo>
                      <a:pt x="10" y="96"/>
                      <a:pt x="10" y="96"/>
                      <a:pt x="10" y="96"/>
                    </a:cubicBezTo>
                    <a:cubicBezTo>
                      <a:pt x="10" y="96"/>
                      <a:pt x="10" y="96"/>
                      <a:pt x="10" y="95"/>
                    </a:cubicBezTo>
                    <a:cubicBezTo>
                      <a:pt x="10" y="95"/>
                      <a:pt x="10" y="94"/>
                      <a:pt x="9" y="94"/>
                    </a:cubicBezTo>
                    <a:cubicBezTo>
                      <a:pt x="10" y="95"/>
                      <a:pt x="9" y="96"/>
                      <a:pt x="9" y="96"/>
                    </a:cubicBezTo>
                    <a:close/>
                    <a:moveTo>
                      <a:pt x="132" y="138"/>
                    </a:moveTo>
                    <a:cubicBezTo>
                      <a:pt x="133" y="137"/>
                      <a:pt x="133" y="137"/>
                      <a:pt x="134" y="137"/>
                    </a:cubicBezTo>
                    <a:cubicBezTo>
                      <a:pt x="134" y="135"/>
                      <a:pt x="135" y="135"/>
                      <a:pt x="135" y="133"/>
                    </a:cubicBezTo>
                    <a:cubicBezTo>
                      <a:pt x="135" y="133"/>
                      <a:pt x="134" y="134"/>
                      <a:pt x="133" y="134"/>
                    </a:cubicBezTo>
                    <a:cubicBezTo>
                      <a:pt x="133" y="134"/>
                      <a:pt x="133" y="134"/>
                      <a:pt x="133" y="134"/>
                    </a:cubicBezTo>
                    <a:cubicBezTo>
                      <a:pt x="133" y="135"/>
                      <a:pt x="132" y="136"/>
                      <a:pt x="132" y="137"/>
                    </a:cubicBezTo>
                    <a:cubicBezTo>
                      <a:pt x="132" y="137"/>
                      <a:pt x="132" y="138"/>
                      <a:pt x="132" y="138"/>
                    </a:cubicBezTo>
                    <a:close/>
                    <a:moveTo>
                      <a:pt x="67" y="136"/>
                    </a:moveTo>
                    <a:cubicBezTo>
                      <a:pt x="67" y="135"/>
                      <a:pt x="65" y="135"/>
                      <a:pt x="63" y="135"/>
                    </a:cubicBezTo>
                    <a:cubicBezTo>
                      <a:pt x="63" y="135"/>
                      <a:pt x="64" y="135"/>
                      <a:pt x="63" y="135"/>
                    </a:cubicBezTo>
                    <a:cubicBezTo>
                      <a:pt x="63" y="135"/>
                      <a:pt x="63" y="135"/>
                      <a:pt x="63" y="136"/>
                    </a:cubicBezTo>
                    <a:cubicBezTo>
                      <a:pt x="63" y="136"/>
                      <a:pt x="63" y="136"/>
                      <a:pt x="63" y="136"/>
                    </a:cubicBezTo>
                    <a:cubicBezTo>
                      <a:pt x="63" y="136"/>
                      <a:pt x="62" y="136"/>
                      <a:pt x="62" y="136"/>
                    </a:cubicBezTo>
                    <a:cubicBezTo>
                      <a:pt x="63" y="136"/>
                      <a:pt x="64" y="137"/>
                      <a:pt x="65" y="136"/>
                    </a:cubicBezTo>
                    <a:cubicBezTo>
                      <a:pt x="65" y="136"/>
                      <a:pt x="65" y="136"/>
                      <a:pt x="65" y="136"/>
                    </a:cubicBezTo>
                    <a:cubicBezTo>
                      <a:pt x="66" y="135"/>
                      <a:pt x="66" y="136"/>
                      <a:pt x="67" y="136"/>
                    </a:cubicBezTo>
                    <a:close/>
                    <a:moveTo>
                      <a:pt x="35" y="145"/>
                    </a:moveTo>
                    <a:cubicBezTo>
                      <a:pt x="35" y="144"/>
                      <a:pt x="34" y="144"/>
                      <a:pt x="33" y="144"/>
                    </a:cubicBezTo>
                    <a:cubicBezTo>
                      <a:pt x="32" y="144"/>
                      <a:pt x="31" y="143"/>
                      <a:pt x="31" y="142"/>
                    </a:cubicBezTo>
                    <a:cubicBezTo>
                      <a:pt x="30" y="143"/>
                      <a:pt x="30" y="142"/>
                      <a:pt x="30" y="142"/>
                    </a:cubicBezTo>
                    <a:cubicBezTo>
                      <a:pt x="30" y="143"/>
                      <a:pt x="30" y="143"/>
                      <a:pt x="30" y="143"/>
                    </a:cubicBezTo>
                    <a:cubicBezTo>
                      <a:pt x="31" y="144"/>
                      <a:pt x="32" y="145"/>
                      <a:pt x="34" y="146"/>
                    </a:cubicBezTo>
                    <a:cubicBezTo>
                      <a:pt x="34" y="145"/>
                      <a:pt x="35" y="145"/>
                      <a:pt x="35" y="145"/>
                    </a:cubicBezTo>
                    <a:close/>
                    <a:moveTo>
                      <a:pt x="130" y="146"/>
                    </a:moveTo>
                    <a:cubicBezTo>
                      <a:pt x="129" y="145"/>
                      <a:pt x="129" y="146"/>
                      <a:pt x="128" y="146"/>
                    </a:cubicBezTo>
                    <a:cubicBezTo>
                      <a:pt x="128" y="147"/>
                      <a:pt x="127" y="147"/>
                      <a:pt x="127" y="148"/>
                    </a:cubicBezTo>
                    <a:cubicBezTo>
                      <a:pt x="127" y="148"/>
                      <a:pt x="126" y="148"/>
                      <a:pt x="126" y="148"/>
                    </a:cubicBezTo>
                    <a:cubicBezTo>
                      <a:pt x="126" y="149"/>
                      <a:pt x="126" y="149"/>
                      <a:pt x="125" y="150"/>
                    </a:cubicBezTo>
                    <a:cubicBezTo>
                      <a:pt x="126" y="150"/>
                      <a:pt x="126" y="150"/>
                      <a:pt x="126" y="150"/>
                    </a:cubicBezTo>
                    <a:cubicBezTo>
                      <a:pt x="127" y="150"/>
                      <a:pt x="127" y="149"/>
                      <a:pt x="128" y="149"/>
                    </a:cubicBezTo>
                    <a:cubicBezTo>
                      <a:pt x="128" y="148"/>
                      <a:pt x="129" y="148"/>
                      <a:pt x="129" y="147"/>
                    </a:cubicBezTo>
                    <a:cubicBezTo>
                      <a:pt x="129" y="147"/>
                      <a:pt x="130" y="147"/>
                      <a:pt x="130" y="146"/>
                    </a:cubicBezTo>
                    <a:cubicBezTo>
                      <a:pt x="130" y="146"/>
                      <a:pt x="130" y="146"/>
                      <a:pt x="130" y="146"/>
                    </a:cubicBezTo>
                    <a:close/>
                    <a:moveTo>
                      <a:pt x="76" y="159"/>
                    </a:moveTo>
                    <a:cubicBezTo>
                      <a:pt x="76" y="159"/>
                      <a:pt x="75" y="159"/>
                      <a:pt x="75" y="158"/>
                    </a:cubicBezTo>
                    <a:cubicBezTo>
                      <a:pt x="73" y="158"/>
                      <a:pt x="70" y="158"/>
                      <a:pt x="69" y="159"/>
                    </a:cubicBezTo>
                    <a:cubicBezTo>
                      <a:pt x="68" y="159"/>
                      <a:pt x="67" y="158"/>
                      <a:pt x="65" y="158"/>
                    </a:cubicBezTo>
                    <a:cubicBezTo>
                      <a:pt x="65" y="159"/>
                      <a:pt x="65" y="159"/>
                      <a:pt x="66" y="159"/>
                    </a:cubicBezTo>
                    <a:cubicBezTo>
                      <a:pt x="67" y="159"/>
                      <a:pt x="69" y="159"/>
                      <a:pt x="71" y="160"/>
                    </a:cubicBezTo>
                    <a:cubicBezTo>
                      <a:pt x="71" y="160"/>
                      <a:pt x="71" y="159"/>
                      <a:pt x="71" y="159"/>
                    </a:cubicBezTo>
                    <a:cubicBezTo>
                      <a:pt x="72" y="160"/>
                      <a:pt x="73" y="160"/>
                      <a:pt x="74" y="159"/>
                    </a:cubicBezTo>
                    <a:cubicBezTo>
                      <a:pt x="75" y="159"/>
                      <a:pt x="75" y="160"/>
                      <a:pt x="76" y="159"/>
                    </a:cubicBezTo>
                    <a:close/>
                    <a:moveTo>
                      <a:pt x="79" y="162"/>
                    </a:moveTo>
                    <a:cubicBezTo>
                      <a:pt x="80" y="162"/>
                      <a:pt x="79" y="161"/>
                      <a:pt x="79" y="161"/>
                    </a:cubicBezTo>
                    <a:cubicBezTo>
                      <a:pt x="78" y="161"/>
                      <a:pt x="77" y="161"/>
                      <a:pt x="76" y="161"/>
                    </a:cubicBezTo>
                    <a:cubicBezTo>
                      <a:pt x="75" y="161"/>
                      <a:pt x="75" y="162"/>
                      <a:pt x="75" y="162"/>
                    </a:cubicBezTo>
                    <a:cubicBezTo>
                      <a:pt x="76" y="162"/>
                      <a:pt x="78" y="163"/>
                      <a:pt x="79" y="162"/>
                    </a:cubicBezTo>
                    <a:close/>
                  </a:path>
                </a:pathLst>
              </a:custGeom>
              <a:solidFill>
                <a:srgbClr val="202223"/>
              </a:solidFill>
              <a:ln>
                <a:noFill/>
              </a:ln>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30" b="0" i="0" u="none" strike="noStrike" kern="1200" cap="none" spc="0" normalizeH="0" baseline="0" noProof="0">
                  <a:ln>
                    <a:noFill/>
                  </a:ln>
                  <a:solidFill>
                    <a:prstClr val="black"/>
                  </a:solidFill>
                  <a:effectLst/>
                  <a:uLnTx/>
                  <a:uFillTx/>
                  <a:latin typeface="+mn-lt"/>
                  <a:ea typeface="+mn-ea"/>
                  <a:cs typeface="+mn-ea"/>
                  <a:sym typeface="+mn-lt"/>
                </a:endParaRPr>
              </a:p>
            </p:txBody>
          </p:sp>
          <p:pic>
            <p:nvPicPr>
              <p:cNvPr id="7" name="图片 6"/>
              <p:cNvPicPr preferRelativeResize="0"/>
              <p:nvPr/>
            </p:nvPicPr>
            <p:blipFill>
              <a:blip r:embed="rId1" cstate="print">
                <a:lum bright="36000"/>
              </a:blip>
              <a:srcRect l="6046" t="6242" r="6415" b="6219"/>
              <a:stretch>
                <a:fillRect/>
              </a:stretch>
            </p:blipFill>
            <p:spPr>
              <a:xfrm>
                <a:off x="6600196" y="1928775"/>
                <a:ext cx="1404000" cy="1404000"/>
              </a:xfrm>
              <a:prstGeom prst="ellipse">
                <a:avLst/>
              </a:prstGeom>
            </p:spPr>
          </p:pic>
        </p:grpSp>
        <p:grpSp>
          <p:nvGrpSpPr>
            <p:cNvPr id="37895" name="组合 5"/>
            <p:cNvGrpSpPr>
              <a:grpSpLocks noChangeAspect="1"/>
            </p:cNvGrpSpPr>
            <p:nvPr/>
          </p:nvGrpSpPr>
          <p:grpSpPr>
            <a:xfrm>
              <a:off x="2859088" y="2328863"/>
              <a:ext cx="1609725" cy="1512887"/>
              <a:chOff x="1207913" y="1694260"/>
              <a:chExt cx="1969350" cy="1850452"/>
            </a:xfrm>
          </p:grpSpPr>
          <p:sp>
            <p:nvSpPr>
              <p:cNvPr id="8" name="Freeform 45"/>
              <p:cNvSpPr>
                <a:spLocks noEditPoints="1"/>
              </p:cNvSpPr>
              <p:nvPr/>
            </p:nvSpPr>
            <p:spPr bwMode="auto">
              <a:xfrm>
                <a:off x="1207913" y="1694260"/>
                <a:ext cx="1969350" cy="1849971"/>
              </a:xfrm>
              <a:custGeom>
                <a:avLst/>
                <a:gdLst>
                  <a:gd name="T0" fmla="*/ 59 w 166"/>
                  <a:gd name="T1" fmla="*/ 10 h 176"/>
                  <a:gd name="T2" fmla="*/ 60 w 166"/>
                  <a:gd name="T3" fmla="*/ 20 h 176"/>
                  <a:gd name="T4" fmla="*/ 67 w 166"/>
                  <a:gd name="T5" fmla="*/ 33 h 176"/>
                  <a:gd name="T6" fmla="*/ 16 w 166"/>
                  <a:gd name="T7" fmla="*/ 51 h 176"/>
                  <a:gd name="T8" fmla="*/ 1 w 166"/>
                  <a:gd name="T9" fmla="*/ 55 h 176"/>
                  <a:gd name="T10" fmla="*/ 136 w 166"/>
                  <a:gd name="T11" fmla="*/ 67 h 176"/>
                  <a:gd name="T12" fmla="*/ 139 w 166"/>
                  <a:gd name="T13" fmla="*/ 74 h 176"/>
                  <a:gd name="T14" fmla="*/ 143 w 166"/>
                  <a:gd name="T15" fmla="*/ 86 h 176"/>
                  <a:gd name="T16" fmla="*/ 74 w 166"/>
                  <a:gd name="T17" fmla="*/ 99 h 176"/>
                  <a:gd name="T18" fmla="*/ 30 w 166"/>
                  <a:gd name="T19" fmla="*/ 106 h 176"/>
                  <a:gd name="T20" fmla="*/ 26 w 166"/>
                  <a:gd name="T21" fmla="*/ 119 h 176"/>
                  <a:gd name="T22" fmla="*/ 109 w 166"/>
                  <a:gd name="T23" fmla="*/ 125 h 176"/>
                  <a:gd name="T24" fmla="*/ 100 w 166"/>
                  <a:gd name="T25" fmla="*/ 129 h 176"/>
                  <a:gd name="T26" fmla="*/ 126 w 166"/>
                  <a:gd name="T27" fmla="*/ 137 h 176"/>
                  <a:gd name="T28" fmla="*/ 142 w 166"/>
                  <a:gd name="T29" fmla="*/ 145 h 176"/>
                  <a:gd name="T30" fmla="*/ 137 w 166"/>
                  <a:gd name="T31" fmla="*/ 150 h 176"/>
                  <a:gd name="T32" fmla="*/ 44 w 166"/>
                  <a:gd name="T33" fmla="*/ 156 h 176"/>
                  <a:gd name="T34" fmla="*/ 50 w 166"/>
                  <a:gd name="T35" fmla="*/ 164 h 176"/>
                  <a:gd name="T36" fmla="*/ 77 w 166"/>
                  <a:gd name="T37" fmla="*/ 172 h 176"/>
                  <a:gd name="T38" fmla="*/ 92 w 166"/>
                  <a:gd name="T39" fmla="*/ 9 h 176"/>
                  <a:gd name="T40" fmla="*/ 127 w 166"/>
                  <a:gd name="T41" fmla="*/ 59 h 176"/>
                  <a:gd name="T42" fmla="*/ 55 w 166"/>
                  <a:gd name="T43" fmla="*/ 33 h 176"/>
                  <a:gd name="T44" fmla="*/ 30 w 166"/>
                  <a:gd name="T45" fmla="*/ 64 h 176"/>
                  <a:gd name="T46" fmla="*/ 61 w 166"/>
                  <a:gd name="T47" fmla="*/ 136 h 176"/>
                  <a:gd name="T48" fmla="*/ 39 w 166"/>
                  <a:gd name="T49" fmla="*/ 117 h 176"/>
                  <a:gd name="T50" fmla="*/ 91 w 166"/>
                  <a:gd name="T51" fmla="*/ 115 h 176"/>
                  <a:gd name="T52" fmla="*/ 104 w 166"/>
                  <a:gd name="T53" fmla="*/ 120 h 176"/>
                  <a:gd name="T54" fmla="*/ 133 w 166"/>
                  <a:gd name="T55" fmla="*/ 107 h 176"/>
                  <a:gd name="T56" fmla="*/ 134 w 166"/>
                  <a:gd name="T57" fmla="*/ 81 h 176"/>
                  <a:gd name="T58" fmla="*/ 24 w 166"/>
                  <a:gd name="T59" fmla="*/ 73 h 176"/>
                  <a:gd name="T60" fmla="*/ 120 w 166"/>
                  <a:gd name="T61" fmla="*/ 78 h 176"/>
                  <a:gd name="T62" fmla="*/ 113 w 166"/>
                  <a:gd name="T63" fmla="*/ 99 h 176"/>
                  <a:gd name="T64" fmla="*/ 110 w 166"/>
                  <a:gd name="T65" fmla="*/ 62 h 176"/>
                  <a:gd name="T66" fmla="*/ 112 w 166"/>
                  <a:gd name="T67" fmla="*/ 50 h 176"/>
                  <a:gd name="T68" fmla="*/ 95 w 166"/>
                  <a:gd name="T69" fmla="*/ 78 h 176"/>
                  <a:gd name="T70" fmla="*/ 93 w 166"/>
                  <a:gd name="T71" fmla="*/ 45 h 176"/>
                  <a:gd name="T72" fmla="*/ 45 w 166"/>
                  <a:gd name="T73" fmla="*/ 81 h 176"/>
                  <a:gd name="T74" fmla="*/ 64 w 166"/>
                  <a:gd name="T75" fmla="*/ 86 h 176"/>
                  <a:gd name="T76" fmla="*/ 76 w 166"/>
                  <a:gd name="T77" fmla="*/ 88 h 176"/>
                  <a:gd name="T78" fmla="*/ 55 w 166"/>
                  <a:gd name="T79" fmla="*/ 106 h 176"/>
                  <a:gd name="T80" fmla="*/ 38 w 166"/>
                  <a:gd name="T81" fmla="*/ 68 h 176"/>
                  <a:gd name="T82" fmla="*/ 54 w 166"/>
                  <a:gd name="T83" fmla="*/ 66 h 176"/>
                  <a:gd name="T84" fmla="*/ 53 w 166"/>
                  <a:gd name="T85" fmla="*/ 83 h 176"/>
                  <a:gd name="T86" fmla="*/ 70 w 166"/>
                  <a:gd name="T87" fmla="*/ 66 h 176"/>
                  <a:gd name="T88" fmla="*/ 82 w 166"/>
                  <a:gd name="T89" fmla="*/ 76 h 176"/>
                  <a:gd name="T90" fmla="*/ 90 w 166"/>
                  <a:gd name="T91" fmla="*/ 82 h 176"/>
                  <a:gd name="T92" fmla="*/ 60 w 166"/>
                  <a:gd name="T93" fmla="*/ 39 h 176"/>
                  <a:gd name="T94" fmla="*/ 31 w 166"/>
                  <a:gd name="T95" fmla="*/ 89 h 176"/>
                  <a:gd name="T96" fmla="*/ 42 w 166"/>
                  <a:gd name="T97" fmla="*/ 104 h 176"/>
                  <a:gd name="T98" fmla="*/ 68 w 166"/>
                  <a:gd name="T99" fmla="*/ 128 h 176"/>
                  <a:gd name="T100" fmla="*/ 91 w 166"/>
                  <a:gd name="T101" fmla="*/ 96 h 176"/>
                  <a:gd name="T102" fmla="*/ 107 w 166"/>
                  <a:gd name="T103" fmla="*/ 96 h 176"/>
                  <a:gd name="T104" fmla="*/ 122 w 166"/>
                  <a:gd name="T105" fmla="*/ 101 h 176"/>
                  <a:gd name="T106" fmla="*/ 124 w 166"/>
                  <a:gd name="T107" fmla="*/ 88 h 176"/>
                  <a:gd name="T108" fmla="*/ 21 w 166"/>
                  <a:gd name="T109" fmla="*/ 61 h 176"/>
                  <a:gd name="T110" fmla="*/ 30 w 166"/>
                  <a:gd name="T111" fmla="*/ 47 h 176"/>
                  <a:gd name="T112" fmla="*/ 20 w 166"/>
                  <a:gd name="T113" fmla="*/ 97 h 176"/>
                  <a:gd name="T114" fmla="*/ 20 w 166"/>
                  <a:gd name="T115" fmla="*/ 120 h 176"/>
                  <a:gd name="T116" fmla="*/ 72 w 166"/>
                  <a:gd name="T117" fmla="*/ 151 h 176"/>
                  <a:gd name="T118" fmla="*/ 39 w 166"/>
                  <a:gd name="T119" fmla="*/ 132 h 176"/>
                  <a:gd name="T120" fmla="*/ 86 w 166"/>
                  <a:gd name="T121" fmla="*/ 134 h 176"/>
                  <a:gd name="T122" fmla="*/ 35 w 166"/>
                  <a:gd name="T123" fmla="*/ 151 h 176"/>
                  <a:gd name="T124" fmla="*/ 110 w 166"/>
                  <a:gd name="T125" fmla="*/ 2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 h="176">
                    <a:moveTo>
                      <a:pt x="40" y="1"/>
                    </a:moveTo>
                    <a:cubicBezTo>
                      <a:pt x="40" y="1"/>
                      <a:pt x="40" y="1"/>
                      <a:pt x="40" y="0"/>
                    </a:cubicBezTo>
                    <a:cubicBezTo>
                      <a:pt x="40" y="1"/>
                      <a:pt x="39" y="1"/>
                      <a:pt x="39" y="1"/>
                    </a:cubicBezTo>
                    <a:cubicBezTo>
                      <a:pt x="39" y="1"/>
                      <a:pt x="39" y="1"/>
                      <a:pt x="40" y="1"/>
                    </a:cubicBezTo>
                    <a:cubicBezTo>
                      <a:pt x="40" y="1"/>
                      <a:pt x="40" y="1"/>
                      <a:pt x="40" y="1"/>
                    </a:cubicBezTo>
                    <a:close/>
                    <a:moveTo>
                      <a:pt x="74" y="2"/>
                    </a:moveTo>
                    <a:cubicBezTo>
                      <a:pt x="75" y="1"/>
                      <a:pt x="76" y="3"/>
                      <a:pt x="78" y="2"/>
                    </a:cubicBezTo>
                    <a:cubicBezTo>
                      <a:pt x="77" y="1"/>
                      <a:pt x="74" y="1"/>
                      <a:pt x="73" y="2"/>
                    </a:cubicBezTo>
                    <a:cubicBezTo>
                      <a:pt x="72" y="1"/>
                      <a:pt x="72" y="1"/>
                      <a:pt x="71" y="1"/>
                    </a:cubicBezTo>
                    <a:cubicBezTo>
                      <a:pt x="71" y="0"/>
                      <a:pt x="69" y="0"/>
                      <a:pt x="70" y="2"/>
                    </a:cubicBezTo>
                    <a:cubicBezTo>
                      <a:pt x="71" y="2"/>
                      <a:pt x="73" y="1"/>
                      <a:pt x="74" y="2"/>
                    </a:cubicBezTo>
                    <a:close/>
                    <a:moveTo>
                      <a:pt x="37" y="2"/>
                    </a:moveTo>
                    <a:cubicBezTo>
                      <a:pt x="37" y="2"/>
                      <a:pt x="36" y="2"/>
                      <a:pt x="37" y="2"/>
                    </a:cubicBezTo>
                    <a:cubicBezTo>
                      <a:pt x="37" y="2"/>
                      <a:pt x="37" y="2"/>
                      <a:pt x="37" y="2"/>
                    </a:cubicBezTo>
                    <a:close/>
                    <a:moveTo>
                      <a:pt x="57" y="3"/>
                    </a:moveTo>
                    <a:cubicBezTo>
                      <a:pt x="58" y="3"/>
                      <a:pt x="59" y="3"/>
                      <a:pt x="60" y="2"/>
                    </a:cubicBezTo>
                    <a:cubicBezTo>
                      <a:pt x="60" y="2"/>
                      <a:pt x="61" y="3"/>
                      <a:pt x="61" y="2"/>
                    </a:cubicBezTo>
                    <a:cubicBezTo>
                      <a:pt x="60" y="2"/>
                      <a:pt x="58" y="2"/>
                      <a:pt x="57" y="3"/>
                    </a:cubicBezTo>
                    <a:cubicBezTo>
                      <a:pt x="56" y="2"/>
                      <a:pt x="55" y="3"/>
                      <a:pt x="54" y="3"/>
                    </a:cubicBezTo>
                    <a:cubicBezTo>
                      <a:pt x="54" y="3"/>
                      <a:pt x="54" y="3"/>
                      <a:pt x="54" y="3"/>
                    </a:cubicBezTo>
                    <a:cubicBezTo>
                      <a:pt x="55" y="4"/>
                      <a:pt x="56" y="3"/>
                      <a:pt x="57" y="3"/>
                    </a:cubicBezTo>
                    <a:close/>
                    <a:moveTo>
                      <a:pt x="73" y="2"/>
                    </a:moveTo>
                    <a:cubicBezTo>
                      <a:pt x="73" y="2"/>
                      <a:pt x="73" y="2"/>
                      <a:pt x="73" y="2"/>
                    </a:cubicBezTo>
                    <a:cubicBezTo>
                      <a:pt x="72" y="3"/>
                      <a:pt x="73" y="2"/>
                      <a:pt x="73" y="2"/>
                    </a:cubicBezTo>
                    <a:close/>
                    <a:moveTo>
                      <a:pt x="35" y="3"/>
                    </a:moveTo>
                    <a:cubicBezTo>
                      <a:pt x="35" y="3"/>
                      <a:pt x="34" y="3"/>
                      <a:pt x="34" y="3"/>
                    </a:cubicBezTo>
                    <a:cubicBezTo>
                      <a:pt x="34" y="3"/>
                      <a:pt x="35" y="3"/>
                      <a:pt x="35" y="3"/>
                    </a:cubicBezTo>
                    <a:close/>
                    <a:moveTo>
                      <a:pt x="52" y="4"/>
                    </a:moveTo>
                    <a:cubicBezTo>
                      <a:pt x="53" y="4"/>
                      <a:pt x="53" y="3"/>
                      <a:pt x="53" y="3"/>
                    </a:cubicBezTo>
                    <a:cubicBezTo>
                      <a:pt x="53" y="3"/>
                      <a:pt x="53" y="3"/>
                      <a:pt x="52" y="3"/>
                    </a:cubicBezTo>
                    <a:cubicBezTo>
                      <a:pt x="52" y="4"/>
                      <a:pt x="53" y="4"/>
                      <a:pt x="52" y="4"/>
                    </a:cubicBezTo>
                    <a:close/>
                    <a:moveTo>
                      <a:pt x="33" y="4"/>
                    </a:moveTo>
                    <a:cubicBezTo>
                      <a:pt x="33" y="4"/>
                      <a:pt x="33" y="4"/>
                      <a:pt x="33" y="4"/>
                    </a:cubicBezTo>
                    <a:cubicBezTo>
                      <a:pt x="33" y="4"/>
                      <a:pt x="34" y="4"/>
                      <a:pt x="33" y="4"/>
                    </a:cubicBezTo>
                    <a:close/>
                    <a:moveTo>
                      <a:pt x="34" y="11"/>
                    </a:moveTo>
                    <a:cubicBezTo>
                      <a:pt x="35" y="10"/>
                      <a:pt x="37" y="10"/>
                      <a:pt x="38" y="9"/>
                    </a:cubicBezTo>
                    <a:cubicBezTo>
                      <a:pt x="39" y="9"/>
                      <a:pt x="40" y="9"/>
                      <a:pt x="41" y="8"/>
                    </a:cubicBezTo>
                    <a:cubicBezTo>
                      <a:pt x="42" y="8"/>
                      <a:pt x="42" y="8"/>
                      <a:pt x="43" y="7"/>
                    </a:cubicBezTo>
                    <a:cubicBezTo>
                      <a:pt x="44" y="7"/>
                      <a:pt x="45" y="6"/>
                      <a:pt x="46" y="6"/>
                    </a:cubicBezTo>
                    <a:cubicBezTo>
                      <a:pt x="46" y="6"/>
                      <a:pt x="47" y="5"/>
                      <a:pt x="47" y="5"/>
                    </a:cubicBezTo>
                    <a:cubicBezTo>
                      <a:pt x="48" y="5"/>
                      <a:pt x="48" y="6"/>
                      <a:pt x="48" y="6"/>
                    </a:cubicBezTo>
                    <a:cubicBezTo>
                      <a:pt x="49" y="4"/>
                      <a:pt x="51" y="5"/>
                      <a:pt x="52" y="4"/>
                    </a:cubicBezTo>
                    <a:cubicBezTo>
                      <a:pt x="51" y="3"/>
                      <a:pt x="49" y="5"/>
                      <a:pt x="48" y="5"/>
                    </a:cubicBezTo>
                    <a:cubicBezTo>
                      <a:pt x="47" y="5"/>
                      <a:pt x="46" y="6"/>
                      <a:pt x="44" y="6"/>
                    </a:cubicBezTo>
                    <a:cubicBezTo>
                      <a:pt x="44" y="6"/>
                      <a:pt x="43" y="6"/>
                      <a:pt x="42" y="7"/>
                    </a:cubicBezTo>
                    <a:cubicBezTo>
                      <a:pt x="42" y="7"/>
                      <a:pt x="42" y="7"/>
                      <a:pt x="41" y="7"/>
                    </a:cubicBezTo>
                    <a:cubicBezTo>
                      <a:pt x="40" y="8"/>
                      <a:pt x="40" y="8"/>
                      <a:pt x="39" y="8"/>
                    </a:cubicBezTo>
                    <a:cubicBezTo>
                      <a:pt x="38" y="8"/>
                      <a:pt x="37" y="9"/>
                      <a:pt x="36" y="9"/>
                    </a:cubicBezTo>
                    <a:cubicBezTo>
                      <a:pt x="36" y="9"/>
                      <a:pt x="36" y="9"/>
                      <a:pt x="36" y="9"/>
                    </a:cubicBezTo>
                    <a:cubicBezTo>
                      <a:pt x="35" y="10"/>
                      <a:pt x="34" y="10"/>
                      <a:pt x="34" y="11"/>
                    </a:cubicBezTo>
                    <a:close/>
                    <a:moveTo>
                      <a:pt x="32" y="4"/>
                    </a:moveTo>
                    <a:cubicBezTo>
                      <a:pt x="32" y="4"/>
                      <a:pt x="31" y="4"/>
                      <a:pt x="31" y="5"/>
                    </a:cubicBezTo>
                    <a:cubicBezTo>
                      <a:pt x="32" y="5"/>
                      <a:pt x="32" y="4"/>
                      <a:pt x="32" y="4"/>
                    </a:cubicBezTo>
                    <a:close/>
                    <a:moveTo>
                      <a:pt x="28" y="7"/>
                    </a:moveTo>
                    <a:cubicBezTo>
                      <a:pt x="27" y="7"/>
                      <a:pt x="27" y="7"/>
                      <a:pt x="27" y="7"/>
                    </a:cubicBezTo>
                    <a:cubicBezTo>
                      <a:pt x="28" y="7"/>
                      <a:pt x="29" y="6"/>
                      <a:pt x="30" y="6"/>
                    </a:cubicBezTo>
                    <a:cubicBezTo>
                      <a:pt x="29" y="5"/>
                      <a:pt x="28" y="6"/>
                      <a:pt x="28" y="7"/>
                    </a:cubicBezTo>
                    <a:close/>
                    <a:moveTo>
                      <a:pt x="71" y="8"/>
                    </a:moveTo>
                    <a:cubicBezTo>
                      <a:pt x="73" y="8"/>
                      <a:pt x="74" y="8"/>
                      <a:pt x="75" y="9"/>
                    </a:cubicBezTo>
                    <a:cubicBezTo>
                      <a:pt x="75" y="9"/>
                      <a:pt x="76" y="9"/>
                      <a:pt x="76" y="9"/>
                    </a:cubicBezTo>
                    <a:cubicBezTo>
                      <a:pt x="76" y="9"/>
                      <a:pt x="75" y="8"/>
                      <a:pt x="75" y="8"/>
                    </a:cubicBezTo>
                    <a:cubicBezTo>
                      <a:pt x="75" y="8"/>
                      <a:pt x="75" y="7"/>
                      <a:pt x="75" y="8"/>
                    </a:cubicBezTo>
                    <a:cubicBezTo>
                      <a:pt x="75" y="8"/>
                      <a:pt x="74" y="8"/>
                      <a:pt x="74" y="8"/>
                    </a:cubicBezTo>
                    <a:cubicBezTo>
                      <a:pt x="74" y="8"/>
                      <a:pt x="74" y="7"/>
                      <a:pt x="74" y="7"/>
                    </a:cubicBezTo>
                    <a:cubicBezTo>
                      <a:pt x="74" y="7"/>
                      <a:pt x="74" y="8"/>
                      <a:pt x="74" y="7"/>
                    </a:cubicBezTo>
                    <a:cubicBezTo>
                      <a:pt x="74" y="7"/>
                      <a:pt x="74" y="7"/>
                      <a:pt x="74" y="7"/>
                    </a:cubicBezTo>
                    <a:cubicBezTo>
                      <a:pt x="73" y="7"/>
                      <a:pt x="73" y="8"/>
                      <a:pt x="73" y="8"/>
                    </a:cubicBezTo>
                    <a:cubicBezTo>
                      <a:pt x="73" y="8"/>
                      <a:pt x="73" y="7"/>
                      <a:pt x="72" y="7"/>
                    </a:cubicBezTo>
                    <a:cubicBezTo>
                      <a:pt x="73" y="8"/>
                      <a:pt x="72" y="7"/>
                      <a:pt x="71" y="8"/>
                    </a:cubicBezTo>
                    <a:close/>
                    <a:moveTo>
                      <a:pt x="25" y="8"/>
                    </a:moveTo>
                    <a:cubicBezTo>
                      <a:pt x="25" y="8"/>
                      <a:pt x="25" y="8"/>
                      <a:pt x="25" y="8"/>
                    </a:cubicBezTo>
                    <a:cubicBezTo>
                      <a:pt x="25" y="9"/>
                      <a:pt x="25" y="9"/>
                      <a:pt x="25" y="9"/>
                    </a:cubicBezTo>
                    <a:cubicBezTo>
                      <a:pt x="25" y="9"/>
                      <a:pt x="25" y="8"/>
                      <a:pt x="25" y="8"/>
                    </a:cubicBezTo>
                    <a:close/>
                    <a:moveTo>
                      <a:pt x="57" y="9"/>
                    </a:moveTo>
                    <a:cubicBezTo>
                      <a:pt x="57" y="9"/>
                      <a:pt x="56" y="9"/>
                      <a:pt x="56" y="9"/>
                    </a:cubicBezTo>
                    <a:cubicBezTo>
                      <a:pt x="56" y="9"/>
                      <a:pt x="56" y="9"/>
                      <a:pt x="56" y="9"/>
                    </a:cubicBezTo>
                    <a:cubicBezTo>
                      <a:pt x="57" y="9"/>
                      <a:pt x="57" y="9"/>
                      <a:pt x="57" y="9"/>
                    </a:cubicBezTo>
                    <a:close/>
                    <a:moveTo>
                      <a:pt x="102" y="9"/>
                    </a:moveTo>
                    <a:cubicBezTo>
                      <a:pt x="102" y="10"/>
                      <a:pt x="102" y="10"/>
                      <a:pt x="103" y="10"/>
                    </a:cubicBezTo>
                    <a:cubicBezTo>
                      <a:pt x="103" y="9"/>
                      <a:pt x="103" y="10"/>
                      <a:pt x="104" y="10"/>
                    </a:cubicBezTo>
                    <a:cubicBezTo>
                      <a:pt x="103" y="9"/>
                      <a:pt x="102" y="8"/>
                      <a:pt x="101" y="9"/>
                    </a:cubicBezTo>
                    <a:cubicBezTo>
                      <a:pt x="101" y="9"/>
                      <a:pt x="102" y="9"/>
                      <a:pt x="102" y="9"/>
                    </a:cubicBezTo>
                    <a:close/>
                    <a:moveTo>
                      <a:pt x="49" y="10"/>
                    </a:moveTo>
                    <a:cubicBezTo>
                      <a:pt x="50" y="10"/>
                      <a:pt x="51" y="10"/>
                      <a:pt x="51" y="9"/>
                    </a:cubicBezTo>
                    <a:cubicBezTo>
                      <a:pt x="50" y="9"/>
                      <a:pt x="50" y="10"/>
                      <a:pt x="48" y="9"/>
                    </a:cubicBezTo>
                    <a:cubicBezTo>
                      <a:pt x="48" y="11"/>
                      <a:pt x="47" y="10"/>
                      <a:pt x="46" y="11"/>
                    </a:cubicBezTo>
                    <a:cubicBezTo>
                      <a:pt x="47" y="11"/>
                      <a:pt x="49" y="10"/>
                      <a:pt x="49" y="10"/>
                    </a:cubicBezTo>
                    <a:close/>
                    <a:moveTo>
                      <a:pt x="57" y="11"/>
                    </a:moveTo>
                    <a:cubicBezTo>
                      <a:pt x="56" y="11"/>
                      <a:pt x="56" y="12"/>
                      <a:pt x="55" y="11"/>
                    </a:cubicBezTo>
                    <a:cubicBezTo>
                      <a:pt x="55" y="12"/>
                      <a:pt x="54" y="11"/>
                      <a:pt x="54" y="12"/>
                    </a:cubicBezTo>
                    <a:cubicBezTo>
                      <a:pt x="53" y="12"/>
                      <a:pt x="52" y="12"/>
                      <a:pt x="52" y="12"/>
                    </a:cubicBezTo>
                    <a:cubicBezTo>
                      <a:pt x="52" y="13"/>
                      <a:pt x="51" y="12"/>
                      <a:pt x="51" y="13"/>
                    </a:cubicBezTo>
                    <a:cubicBezTo>
                      <a:pt x="52" y="13"/>
                      <a:pt x="52" y="14"/>
                      <a:pt x="52" y="14"/>
                    </a:cubicBezTo>
                    <a:cubicBezTo>
                      <a:pt x="54" y="13"/>
                      <a:pt x="56" y="13"/>
                      <a:pt x="57" y="12"/>
                    </a:cubicBezTo>
                    <a:cubicBezTo>
                      <a:pt x="57" y="12"/>
                      <a:pt x="57" y="12"/>
                      <a:pt x="57" y="11"/>
                    </a:cubicBezTo>
                    <a:cubicBezTo>
                      <a:pt x="57" y="12"/>
                      <a:pt x="57" y="12"/>
                      <a:pt x="57" y="12"/>
                    </a:cubicBezTo>
                    <a:cubicBezTo>
                      <a:pt x="57" y="12"/>
                      <a:pt x="57" y="12"/>
                      <a:pt x="57" y="13"/>
                    </a:cubicBezTo>
                    <a:cubicBezTo>
                      <a:pt x="57" y="13"/>
                      <a:pt x="58" y="12"/>
                      <a:pt x="58" y="12"/>
                    </a:cubicBezTo>
                    <a:cubicBezTo>
                      <a:pt x="58" y="12"/>
                      <a:pt x="58" y="12"/>
                      <a:pt x="58" y="12"/>
                    </a:cubicBezTo>
                    <a:cubicBezTo>
                      <a:pt x="58" y="12"/>
                      <a:pt x="59" y="12"/>
                      <a:pt x="59" y="11"/>
                    </a:cubicBezTo>
                    <a:cubicBezTo>
                      <a:pt x="59" y="11"/>
                      <a:pt x="59" y="11"/>
                      <a:pt x="58" y="11"/>
                    </a:cubicBezTo>
                    <a:cubicBezTo>
                      <a:pt x="58" y="11"/>
                      <a:pt x="59" y="11"/>
                      <a:pt x="59" y="11"/>
                    </a:cubicBezTo>
                    <a:cubicBezTo>
                      <a:pt x="59" y="11"/>
                      <a:pt x="59" y="11"/>
                      <a:pt x="59" y="11"/>
                    </a:cubicBezTo>
                    <a:cubicBezTo>
                      <a:pt x="60" y="11"/>
                      <a:pt x="60" y="10"/>
                      <a:pt x="61" y="10"/>
                    </a:cubicBezTo>
                    <a:cubicBezTo>
                      <a:pt x="61" y="10"/>
                      <a:pt x="60" y="10"/>
                      <a:pt x="60" y="10"/>
                    </a:cubicBezTo>
                    <a:cubicBezTo>
                      <a:pt x="60" y="10"/>
                      <a:pt x="60" y="10"/>
                      <a:pt x="60" y="10"/>
                    </a:cubicBezTo>
                    <a:cubicBezTo>
                      <a:pt x="60" y="10"/>
                      <a:pt x="60" y="10"/>
                      <a:pt x="60" y="10"/>
                    </a:cubicBezTo>
                    <a:cubicBezTo>
                      <a:pt x="60" y="10"/>
                      <a:pt x="59" y="10"/>
                      <a:pt x="59" y="10"/>
                    </a:cubicBezTo>
                    <a:cubicBezTo>
                      <a:pt x="59" y="10"/>
                      <a:pt x="59" y="10"/>
                      <a:pt x="59" y="10"/>
                    </a:cubicBezTo>
                    <a:cubicBezTo>
                      <a:pt x="58" y="11"/>
                      <a:pt x="57" y="10"/>
                      <a:pt x="56" y="10"/>
                    </a:cubicBezTo>
                    <a:cubicBezTo>
                      <a:pt x="56" y="11"/>
                      <a:pt x="56" y="11"/>
                      <a:pt x="56" y="11"/>
                    </a:cubicBezTo>
                    <a:cubicBezTo>
                      <a:pt x="56" y="11"/>
                      <a:pt x="57" y="11"/>
                      <a:pt x="57" y="11"/>
                    </a:cubicBezTo>
                    <a:cubicBezTo>
                      <a:pt x="57" y="11"/>
                      <a:pt x="57" y="11"/>
                      <a:pt x="57" y="11"/>
                    </a:cubicBezTo>
                    <a:close/>
                    <a:moveTo>
                      <a:pt x="47" y="10"/>
                    </a:moveTo>
                    <a:cubicBezTo>
                      <a:pt x="47" y="10"/>
                      <a:pt x="47" y="10"/>
                      <a:pt x="47" y="10"/>
                    </a:cubicBezTo>
                    <a:cubicBezTo>
                      <a:pt x="47" y="10"/>
                      <a:pt x="47" y="10"/>
                      <a:pt x="47" y="10"/>
                    </a:cubicBezTo>
                    <a:close/>
                    <a:moveTo>
                      <a:pt x="61" y="11"/>
                    </a:moveTo>
                    <a:cubicBezTo>
                      <a:pt x="61" y="11"/>
                      <a:pt x="61" y="11"/>
                      <a:pt x="62" y="11"/>
                    </a:cubicBezTo>
                    <a:cubicBezTo>
                      <a:pt x="62" y="11"/>
                      <a:pt x="62" y="11"/>
                      <a:pt x="61" y="11"/>
                    </a:cubicBezTo>
                    <a:close/>
                    <a:moveTo>
                      <a:pt x="51" y="11"/>
                    </a:moveTo>
                    <a:cubicBezTo>
                      <a:pt x="51" y="11"/>
                      <a:pt x="50" y="11"/>
                      <a:pt x="50" y="11"/>
                    </a:cubicBezTo>
                    <a:cubicBezTo>
                      <a:pt x="51" y="11"/>
                      <a:pt x="51" y="11"/>
                      <a:pt x="51" y="11"/>
                    </a:cubicBezTo>
                    <a:close/>
                    <a:moveTo>
                      <a:pt x="37" y="11"/>
                    </a:moveTo>
                    <a:cubicBezTo>
                      <a:pt x="37" y="12"/>
                      <a:pt x="36" y="11"/>
                      <a:pt x="36" y="12"/>
                    </a:cubicBezTo>
                    <a:cubicBezTo>
                      <a:pt x="36" y="12"/>
                      <a:pt x="37" y="11"/>
                      <a:pt x="37" y="11"/>
                    </a:cubicBezTo>
                    <a:close/>
                    <a:moveTo>
                      <a:pt x="48" y="12"/>
                    </a:moveTo>
                    <a:cubicBezTo>
                      <a:pt x="48" y="12"/>
                      <a:pt x="48" y="12"/>
                      <a:pt x="47" y="12"/>
                    </a:cubicBezTo>
                    <a:cubicBezTo>
                      <a:pt x="47" y="12"/>
                      <a:pt x="47" y="12"/>
                      <a:pt x="47" y="13"/>
                    </a:cubicBezTo>
                    <a:cubicBezTo>
                      <a:pt x="48" y="13"/>
                      <a:pt x="49" y="13"/>
                      <a:pt x="50" y="12"/>
                    </a:cubicBezTo>
                    <a:cubicBezTo>
                      <a:pt x="50" y="11"/>
                      <a:pt x="49" y="12"/>
                      <a:pt x="48" y="12"/>
                    </a:cubicBezTo>
                    <a:close/>
                    <a:moveTo>
                      <a:pt x="45" y="12"/>
                    </a:moveTo>
                    <a:cubicBezTo>
                      <a:pt x="45" y="12"/>
                      <a:pt x="45" y="11"/>
                      <a:pt x="45" y="11"/>
                    </a:cubicBezTo>
                    <a:cubicBezTo>
                      <a:pt x="45" y="12"/>
                      <a:pt x="45" y="12"/>
                      <a:pt x="45" y="12"/>
                    </a:cubicBezTo>
                    <a:close/>
                    <a:moveTo>
                      <a:pt x="58" y="12"/>
                    </a:moveTo>
                    <a:cubicBezTo>
                      <a:pt x="59" y="12"/>
                      <a:pt x="60" y="12"/>
                      <a:pt x="60" y="12"/>
                    </a:cubicBezTo>
                    <a:cubicBezTo>
                      <a:pt x="59" y="12"/>
                      <a:pt x="59" y="12"/>
                      <a:pt x="58" y="12"/>
                    </a:cubicBezTo>
                    <a:close/>
                    <a:moveTo>
                      <a:pt x="44" y="12"/>
                    </a:moveTo>
                    <a:cubicBezTo>
                      <a:pt x="44" y="12"/>
                      <a:pt x="43" y="12"/>
                      <a:pt x="43" y="13"/>
                    </a:cubicBezTo>
                    <a:cubicBezTo>
                      <a:pt x="43" y="12"/>
                      <a:pt x="43" y="13"/>
                      <a:pt x="42" y="13"/>
                    </a:cubicBezTo>
                    <a:cubicBezTo>
                      <a:pt x="41" y="14"/>
                      <a:pt x="40" y="14"/>
                      <a:pt x="39" y="14"/>
                    </a:cubicBezTo>
                    <a:cubicBezTo>
                      <a:pt x="38" y="15"/>
                      <a:pt x="37" y="16"/>
                      <a:pt x="36" y="16"/>
                    </a:cubicBezTo>
                    <a:cubicBezTo>
                      <a:pt x="36" y="16"/>
                      <a:pt x="36" y="16"/>
                      <a:pt x="36" y="16"/>
                    </a:cubicBezTo>
                    <a:cubicBezTo>
                      <a:pt x="35" y="16"/>
                      <a:pt x="35" y="17"/>
                      <a:pt x="34" y="17"/>
                    </a:cubicBezTo>
                    <a:cubicBezTo>
                      <a:pt x="34" y="17"/>
                      <a:pt x="34" y="17"/>
                      <a:pt x="34" y="17"/>
                    </a:cubicBezTo>
                    <a:cubicBezTo>
                      <a:pt x="34" y="18"/>
                      <a:pt x="34" y="18"/>
                      <a:pt x="34" y="18"/>
                    </a:cubicBezTo>
                    <a:cubicBezTo>
                      <a:pt x="34" y="18"/>
                      <a:pt x="34" y="18"/>
                      <a:pt x="35" y="18"/>
                    </a:cubicBezTo>
                    <a:cubicBezTo>
                      <a:pt x="36" y="17"/>
                      <a:pt x="37" y="17"/>
                      <a:pt x="38" y="16"/>
                    </a:cubicBezTo>
                    <a:cubicBezTo>
                      <a:pt x="39" y="16"/>
                      <a:pt x="39" y="16"/>
                      <a:pt x="39" y="16"/>
                    </a:cubicBezTo>
                    <a:cubicBezTo>
                      <a:pt x="39" y="16"/>
                      <a:pt x="40" y="15"/>
                      <a:pt x="40" y="15"/>
                    </a:cubicBezTo>
                    <a:cubicBezTo>
                      <a:pt x="41" y="15"/>
                      <a:pt x="41" y="16"/>
                      <a:pt x="42" y="16"/>
                    </a:cubicBezTo>
                    <a:cubicBezTo>
                      <a:pt x="42" y="16"/>
                      <a:pt x="41" y="15"/>
                      <a:pt x="42" y="15"/>
                    </a:cubicBezTo>
                    <a:cubicBezTo>
                      <a:pt x="42" y="15"/>
                      <a:pt x="43" y="15"/>
                      <a:pt x="43" y="14"/>
                    </a:cubicBezTo>
                    <a:cubicBezTo>
                      <a:pt x="43" y="14"/>
                      <a:pt x="43" y="14"/>
                      <a:pt x="43" y="14"/>
                    </a:cubicBezTo>
                    <a:cubicBezTo>
                      <a:pt x="42" y="14"/>
                      <a:pt x="42" y="14"/>
                      <a:pt x="42" y="14"/>
                    </a:cubicBezTo>
                    <a:cubicBezTo>
                      <a:pt x="42" y="13"/>
                      <a:pt x="43" y="14"/>
                      <a:pt x="43" y="13"/>
                    </a:cubicBezTo>
                    <a:cubicBezTo>
                      <a:pt x="44" y="13"/>
                      <a:pt x="44" y="13"/>
                      <a:pt x="44" y="12"/>
                    </a:cubicBezTo>
                    <a:close/>
                    <a:moveTo>
                      <a:pt x="33" y="13"/>
                    </a:moveTo>
                    <a:cubicBezTo>
                      <a:pt x="33" y="12"/>
                      <a:pt x="34" y="12"/>
                      <a:pt x="34" y="12"/>
                    </a:cubicBezTo>
                    <a:cubicBezTo>
                      <a:pt x="33" y="12"/>
                      <a:pt x="33" y="12"/>
                      <a:pt x="33" y="13"/>
                    </a:cubicBezTo>
                    <a:cubicBezTo>
                      <a:pt x="33" y="13"/>
                      <a:pt x="33" y="12"/>
                      <a:pt x="33" y="13"/>
                    </a:cubicBezTo>
                    <a:close/>
                    <a:moveTo>
                      <a:pt x="89" y="14"/>
                    </a:moveTo>
                    <a:cubicBezTo>
                      <a:pt x="89" y="14"/>
                      <a:pt x="89" y="14"/>
                      <a:pt x="89" y="14"/>
                    </a:cubicBezTo>
                    <a:cubicBezTo>
                      <a:pt x="90" y="14"/>
                      <a:pt x="90" y="14"/>
                      <a:pt x="90" y="14"/>
                    </a:cubicBezTo>
                    <a:cubicBezTo>
                      <a:pt x="90" y="13"/>
                      <a:pt x="90" y="13"/>
                      <a:pt x="89" y="13"/>
                    </a:cubicBezTo>
                    <a:cubicBezTo>
                      <a:pt x="90" y="14"/>
                      <a:pt x="89" y="13"/>
                      <a:pt x="89" y="14"/>
                    </a:cubicBezTo>
                    <a:close/>
                    <a:moveTo>
                      <a:pt x="87" y="15"/>
                    </a:moveTo>
                    <a:cubicBezTo>
                      <a:pt x="86" y="15"/>
                      <a:pt x="86" y="15"/>
                      <a:pt x="85" y="15"/>
                    </a:cubicBezTo>
                    <a:cubicBezTo>
                      <a:pt x="86" y="15"/>
                      <a:pt x="87" y="16"/>
                      <a:pt x="87" y="15"/>
                    </a:cubicBezTo>
                    <a:close/>
                    <a:moveTo>
                      <a:pt x="23" y="17"/>
                    </a:moveTo>
                    <a:cubicBezTo>
                      <a:pt x="23" y="16"/>
                      <a:pt x="24" y="16"/>
                      <a:pt x="24" y="16"/>
                    </a:cubicBezTo>
                    <a:cubicBezTo>
                      <a:pt x="24" y="16"/>
                      <a:pt x="23" y="16"/>
                      <a:pt x="23" y="16"/>
                    </a:cubicBezTo>
                    <a:cubicBezTo>
                      <a:pt x="23" y="16"/>
                      <a:pt x="23" y="17"/>
                      <a:pt x="23" y="17"/>
                    </a:cubicBezTo>
                    <a:close/>
                    <a:moveTo>
                      <a:pt x="60" y="17"/>
                    </a:moveTo>
                    <a:cubicBezTo>
                      <a:pt x="60" y="17"/>
                      <a:pt x="60" y="16"/>
                      <a:pt x="60" y="16"/>
                    </a:cubicBezTo>
                    <a:cubicBezTo>
                      <a:pt x="59" y="17"/>
                      <a:pt x="58" y="16"/>
                      <a:pt x="58" y="16"/>
                    </a:cubicBezTo>
                    <a:cubicBezTo>
                      <a:pt x="58" y="17"/>
                      <a:pt x="56" y="16"/>
                      <a:pt x="56" y="17"/>
                    </a:cubicBezTo>
                    <a:cubicBezTo>
                      <a:pt x="56" y="17"/>
                      <a:pt x="57" y="17"/>
                      <a:pt x="58" y="17"/>
                    </a:cubicBezTo>
                    <a:cubicBezTo>
                      <a:pt x="57" y="18"/>
                      <a:pt x="56" y="18"/>
                      <a:pt x="55" y="18"/>
                    </a:cubicBezTo>
                    <a:cubicBezTo>
                      <a:pt x="55" y="18"/>
                      <a:pt x="56" y="18"/>
                      <a:pt x="56" y="19"/>
                    </a:cubicBezTo>
                    <a:cubicBezTo>
                      <a:pt x="56" y="19"/>
                      <a:pt x="56" y="18"/>
                      <a:pt x="57" y="18"/>
                    </a:cubicBezTo>
                    <a:cubicBezTo>
                      <a:pt x="57" y="19"/>
                      <a:pt x="57" y="19"/>
                      <a:pt x="57" y="19"/>
                    </a:cubicBezTo>
                    <a:cubicBezTo>
                      <a:pt x="57" y="19"/>
                      <a:pt x="57" y="19"/>
                      <a:pt x="58" y="19"/>
                    </a:cubicBezTo>
                    <a:cubicBezTo>
                      <a:pt x="57" y="19"/>
                      <a:pt x="58" y="19"/>
                      <a:pt x="58" y="18"/>
                    </a:cubicBezTo>
                    <a:cubicBezTo>
                      <a:pt x="58" y="18"/>
                      <a:pt x="58" y="18"/>
                      <a:pt x="58" y="17"/>
                    </a:cubicBezTo>
                    <a:cubicBezTo>
                      <a:pt x="59" y="17"/>
                      <a:pt x="59" y="17"/>
                      <a:pt x="60" y="17"/>
                    </a:cubicBezTo>
                    <a:close/>
                    <a:moveTo>
                      <a:pt x="18" y="16"/>
                    </a:moveTo>
                    <a:cubicBezTo>
                      <a:pt x="18" y="17"/>
                      <a:pt x="18" y="17"/>
                      <a:pt x="18" y="17"/>
                    </a:cubicBezTo>
                    <a:cubicBezTo>
                      <a:pt x="18" y="17"/>
                      <a:pt x="18" y="17"/>
                      <a:pt x="18" y="17"/>
                    </a:cubicBezTo>
                    <a:cubicBezTo>
                      <a:pt x="18" y="17"/>
                      <a:pt x="19" y="16"/>
                      <a:pt x="18" y="16"/>
                    </a:cubicBezTo>
                    <a:close/>
                    <a:moveTo>
                      <a:pt x="46" y="17"/>
                    </a:moveTo>
                    <a:cubicBezTo>
                      <a:pt x="46" y="17"/>
                      <a:pt x="46" y="17"/>
                      <a:pt x="46" y="17"/>
                    </a:cubicBezTo>
                    <a:cubicBezTo>
                      <a:pt x="46" y="18"/>
                      <a:pt x="47" y="17"/>
                      <a:pt x="48" y="17"/>
                    </a:cubicBezTo>
                    <a:cubicBezTo>
                      <a:pt x="48" y="17"/>
                      <a:pt x="48" y="17"/>
                      <a:pt x="48" y="17"/>
                    </a:cubicBezTo>
                    <a:cubicBezTo>
                      <a:pt x="48" y="17"/>
                      <a:pt x="47" y="17"/>
                      <a:pt x="47" y="17"/>
                    </a:cubicBezTo>
                    <a:cubicBezTo>
                      <a:pt x="46" y="17"/>
                      <a:pt x="45" y="17"/>
                      <a:pt x="45" y="17"/>
                    </a:cubicBezTo>
                    <a:cubicBezTo>
                      <a:pt x="45" y="17"/>
                      <a:pt x="46" y="17"/>
                      <a:pt x="46" y="17"/>
                    </a:cubicBezTo>
                    <a:close/>
                    <a:moveTo>
                      <a:pt x="55" y="17"/>
                    </a:moveTo>
                    <a:cubicBezTo>
                      <a:pt x="54" y="17"/>
                      <a:pt x="54" y="17"/>
                      <a:pt x="54" y="18"/>
                    </a:cubicBezTo>
                    <a:cubicBezTo>
                      <a:pt x="54" y="18"/>
                      <a:pt x="55" y="18"/>
                      <a:pt x="55" y="17"/>
                    </a:cubicBezTo>
                    <a:close/>
                    <a:moveTo>
                      <a:pt x="95" y="21"/>
                    </a:moveTo>
                    <a:cubicBezTo>
                      <a:pt x="96" y="21"/>
                      <a:pt x="96" y="22"/>
                      <a:pt x="96" y="22"/>
                    </a:cubicBezTo>
                    <a:cubicBezTo>
                      <a:pt x="96" y="22"/>
                      <a:pt x="97" y="22"/>
                      <a:pt x="97" y="22"/>
                    </a:cubicBezTo>
                    <a:cubicBezTo>
                      <a:pt x="97" y="22"/>
                      <a:pt x="97" y="22"/>
                      <a:pt x="97" y="22"/>
                    </a:cubicBezTo>
                    <a:cubicBezTo>
                      <a:pt x="98" y="23"/>
                      <a:pt x="100" y="23"/>
                      <a:pt x="100" y="24"/>
                    </a:cubicBezTo>
                    <a:cubicBezTo>
                      <a:pt x="100" y="24"/>
                      <a:pt x="101" y="24"/>
                      <a:pt x="101" y="24"/>
                    </a:cubicBezTo>
                    <a:cubicBezTo>
                      <a:pt x="100" y="23"/>
                      <a:pt x="98" y="22"/>
                      <a:pt x="97" y="21"/>
                    </a:cubicBezTo>
                    <a:cubicBezTo>
                      <a:pt x="96" y="21"/>
                      <a:pt x="95" y="20"/>
                      <a:pt x="95" y="20"/>
                    </a:cubicBezTo>
                    <a:cubicBezTo>
                      <a:pt x="94" y="20"/>
                      <a:pt x="94" y="19"/>
                      <a:pt x="93" y="19"/>
                    </a:cubicBezTo>
                    <a:cubicBezTo>
                      <a:pt x="92" y="20"/>
                      <a:pt x="95" y="20"/>
                      <a:pt x="95" y="21"/>
                    </a:cubicBezTo>
                    <a:close/>
                    <a:moveTo>
                      <a:pt x="70" y="20"/>
                    </a:moveTo>
                    <a:cubicBezTo>
                      <a:pt x="70" y="20"/>
                      <a:pt x="70" y="20"/>
                      <a:pt x="70" y="20"/>
                    </a:cubicBezTo>
                    <a:cubicBezTo>
                      <a:pt x="69" y="20"/>
                      <a:pt x="69" y="20"/>
                      <a:pt x="69" y="20"/>
                    </a:cubicBezTo>
                    <a:cubicBezTo>
                      <a:pt x="69" y="20"/>
                      <a:pt x="69" y="20"/>
                      <a:pt x="69" y="20"/>
                    </a:cubicBezTo>
                    <a:cubicBezTo>
                      <a:pt x="69" y="20"/>
                      <a:pt x="69" y="20"/>
                      <a:pt x="70" y="20"/>
                    </a:cubicBezTo>
                    <a:close/>
                    <a:moveTo>
                      <a:pt x="61" y="20"/>
                    </a:moveTo>
                    <a:cubicBezTo>
                      <a:pt x="61" y="20"/>
                      <a:pt x="61" y="20"/>
                      <a:pt x="62" y="20"/>
                    </a:cubicBezTo>
                    <a:cubicBezTo>
                      <a:pt x="61" y="19"/>
                      <a:pt x="60" y="20"/>
                      <a:pt x="60" y="20"/>
                    </a:cubicBezTo>
                    <a:cubicBezTo>
                      <a:pt x="60" y="20"/>
                      <a:pt x="60" y="20"/>
                      <a:pt x="60" y="20"/>
                    </a:cubicBezTo>
                    <a:cubicBezTo>
                      <a:pt x="59" y="20"/>
                      <a:pt x="56" y="20"/>
                      <a:pt x="55" y="21"/>
                    </a:cubicBezTo>
                    <a:cubicBezTo>
                      <a:pt x="55" y="21"/>
                      <a:pt x="56" y="21"/>
                      <a:pt x="56" y="21"/>
                    </a:cubicBezTo>
                    <a:cubicBezTo>
                      <a:pt x="56" y="21"/>
                      <a:pt x="56" y="21"/>
                      <a:pt x="56" y="21"/>
                    </a:cubicBezTo>
                    <a:cubicBezTo>
                      <a:pt x="59" y="21"/>
                      <a:pt x="62" y="21"/>
                      <a:pt x="64" y="20"/>
                    </a:cubicBezTo>
                    <a:cubicBezTo>
                      <a:pt x="63" y="19"/>
                      <a:pt x="61" y="21"/>
                      <a:pt x="61" y="20"/>
                    </a:cubicBezTo>
                    <a:close/>
                    <a:moveTo>
                      <a:pt x="71" y="20"/>
                    </a:moveTo>
                    <a:cubicBezTo>
                      <a:pt x="71" y="20"/>
                      <a:pt x="71" y="19"/>
                      <a:pt x="71" y="20"/>
                    </a:cubicBezTo>
                    <a:cubicBezTo>
                      <a:pt x="71" y="20"/>
                      <a:pt x="71" y="20"/>
                      <a:pt x="71" y="20"/>
                    </a:cubicBezTo>
                    <a:close/>
                    <a:moveTo>
                      <a:pt x="66" y="20"/>
                    </a:moveTo>
                    <a:cubicBezTo>
                      <a:pt x="67" y="21"/>
                      <a:pt x="68" y="20"/>
                      <a:pt x="69" y="21"/>
                    </a:cubicBezTo>
                    <a:cubicBezTo>
                      <a:pt x="69" y="21"/>
                      <a:pt x="69" y="20"/>
                      <a:pt x="69" y="20"/>
                    </a:cubicBezTo>
                    <a:cubicBezTo>
                      <a:pt x="68" y="20"/>
                      <a:pt x="67" y="19"/>
                      <a:pt x="66" y="20"/>
                    </a:cubicBezTo>
                    <a:close/>
                    <a:moveTo>
                      <a:pt x="89" y="21"/>
                    </a:moveTo>
                    <a:cubicBezTo>
                      <a:pt x="91" y="20"/>
                      <a:pt x="92" y="21"/>
                      <a:pt x="93" y="22"/>
                    </a:cubicBezTo>
                    <a:cubicBezTo>
                      <a:pt x="92" y="21"/>
                      <a:pt x="90" y="20"/>
                      <a:pt x="89" y="20"/>
                    </a:cubicBezTo>
                    <a:cubicBezTo>
                      <a:pt x="89" y="20"/>
                      <a:pt x="89" y="20"/>
                      <a:pt x="89" y="21"/>
                    </a:cubicBezTo>
                    <a:close/>
                    <a:moveTo>
                      <a:pt x="72" y="21"/>
                    </a:moveTo>
                    <a:cubicBezTo>
                      <a:pt x="72" y="20"/>
                      <a:pt x="71" y="20"/>
                      <a:pt x="70" y="21"/>
                    </a:cubicBezTo>
                    <a:cubicBezTo>
                      <a:pt x="71" y="21"/>
                      <a:pt x="72" y="21"/>
                      <a:pt x="72" y="21"/>
                    </a:cubicBezTo>
                    <a:close/>
                    <a:moveTo>
                      <a:pt x="49" y="21"/>
                    </a:moveTo>
                    <a:cubicBezTo>
                      <a:pt x="49" y="21"/>
                      <a:pt x="49" y="21"/>
                      <a:pt x="49" y="21"/>
                    </a:cubicBezTo>
                    <a:cubicBezTo>
                      <a:pt x="49" y="21"/>
                      <a:pt x="49" y="21"/>
                      <a:pt x="49" y="21"/>
                    </a:cubicBezTo>
                    <a:close/>
                    <a:moveTo>
                      <a:pt x="48" y="22"/>
                    </a:moveTo>
                    <a:cubicBezTo>
                      <a:pt x="48" y="22"/>
                      <a:pt x="48" y="21"/>
                      <a:pt x="48" y="22"/>
                    </a:cubicBezTo>
                    <a:cubicBezTo>
                      <a:pt x="47" y="22"/>
                      <a:pt x="46" y="21"/>
                      <a:pt x="46" y="22"/>
                    </a:cubicBezTo>
                    <a:cubicBezTo>
                      <a:pt x="47" y="22"/>
                      <a:pt x="48" y="22"/>
                      <a:pt x="48" y="22"/>
                    </a:cubicBezTo>
                    <a:close/>
                    <a:moveTo>
                      <a:pt x="86" y="22"/>
                    </a:moveTo>
                    <a:cubicBezTo>
                      <a:pt x="86" y="22"/>
                      <a:pt x="85" y="22"/>
                      <a:pt x="85" y="22"/>
                    </a:cubicBezTo>
                    <a:cubicBezTo>
                      <a:pt x="85" y="22"/>
                      <a:pt x="86" y="22"/>
                      <a:pt x="86" y="22"/>
                    </a:cubicBezTo>
                    <a:close/>
                    <a:moveTo>
                      <a:pt x="85" y="22"/>
                    </a:moveTo>
                    <a:cubicBezTo>
                      <a:pt x="84" y="22"/>
                      <a:pt x="84" y="22"/>
                      <a:pt x="84" y="22"/>
                    </a:cubicBezTo>
                    <a:cubicBezTo>
                      <a:pt x="84" y="22"/>
                      <a:pt x="85" y="23"/>
                      <a:pt x="85" y="22"/>
                    </a:cubicBezTo>
                    <a:close/>
                    <a:moveTo>
                      <a:pt x="63" y="22"/>
                    </a:moveTo>
                    <a:cubicBezTo>
                      <a:pt x="63" y="22"/>
                      <a:pt x="62" y="22"/>
                      <a:pt x="62" y="22"/>
                    </a:cubicBezTo>
                    <a:cubicBezTo>
                      <a:pt x="62" y="22"/>
                      <a:pt x="63" y="23"/>
                      <a:pt x="63" y="22"/>
                    </a:cubicBezTo>
                    <a:close/>
                    <a:moveTo>
                      <a:pt x="85" y="23"/>
                    </a:moveTo>
                    <a:cubicBezTo>
                      <a:pt x="85" y="23"/>
                      <a:pt x="85" y="23"/>
                      <a:pt x="84" y="23"/>
                    </a:cubicBezTo>
                    <a:cubicBezTo>
                      <a:pt x="84" y="23"/>
                      <a:pt x="84" y="23"/>
                      <a:pt x="84" y="23"/>
                    </a:cubicBezTo>
                    <a:cubicBezTo>
                      <a:pt x="84" y="23"/>
                      <a:pt x="85" y="23"/>
                      <a:pt x="85" y="23"/>
                    </a:cubicBezTo>
                    <a:close/>
                    <a:moveTo>
                      <a:pt x="55" y="23"/>
                    </a:moveTo>
                    <a:cubicBezTo>
                      <a:pt x="54" y="23"/>
                      <a:pt x="53" y="23"/>
                      <a:pt x="53" y="24"/>
                    </a:cubicBezTo>
                    <a:cubicBezTo>
                      <a:pt x="51" y="24"/>
                      <a:pt x="49" y="25"/>
                      <a:pt x="48" y="25"/>
                    </a:cubicBezTo>
                    <a:cubicBezTo>
                      <a:pt x="47" y="25"/>
                      <a:pt x="47" y="26"/>
                      <a:pt x="47" y="26"/>
                    </a:cubicBezTo>
                    <a:cubicBezTo>
                      <a:pt x="47" y="26"/>
                      <a:pt x="47" y="26"/>
                      <a:pt x="46" y="26"/>
                    </a:cubicBezTo>
                    <a:cubicBezTo>
                      <a:pt x="46" y="26"/>
                      <a:pt x="46" y="26"/>
                      <a:pt x="46" y="27"/>
                    </a:cubicBezTo>
                    <a:cubicBezTo>
                      <a:pt x="47" y="27"/>
                      <a:pt x="48" y="26"/>
                      <a:pt x="50" y="26"/>
                    </a:cubicBezTo>
                    <a:cubicBezTo>
                      <a:pt x="50" y="26"/>
                      <a:pt x="50" y="26"/>
                      <a:pt x="50" y="26"/>
                    </a:cubicBezTo>
                    <a:cubicBezTo>
                      <a:pt x="50" y="26"/>
                      <a:pt x="51" y="26"/>
                      <a:pt x="51" y="26"/>
                    </a:cubicBezTo>
                    <a:cubicBezTo>
                      <a:pt x="51" y="25"/>
                      <a:pt x="51" y="26"/>
                      <a:pt x="51" y="25"/>
                    </a:cubicBezTo>
                    <a:cubicBezTo>
                      <a:pt x="52" y="25"/>
                      <a:pt x="53" y="24"/>
                      <a:pt x="54" y="24"/>
                    </a:cubicBezTo>
                    <a:cubicBezTo>
                      <a:pt x="54" y="23"/>
                      <a:pt x="55" y="23"/>
                      <a:pt x="55" y="23"/>
                    </a:cubicBezTo>
                    <a:close/>
                    <a:moveTo>
                      <a:pt x="78" y="23"/>
                    </a:moveTo>
                    <a:cubicBezTo>
                      <a:pt x="79" y="23"/>
                      <a:pt x="79" y="23"/>
                      <a:pt x="79" y="23"/>
                    </a:cubicBezTo>
                    <a:cubicBezTo>
                      <a:pt x="79" y="23"/>
                      <a:pt x="79" y="23"/>
                      <a:pt x="79" y="23"/>
                    </a:cubicBezTo>
                    <a:cubicBezTo>
                      <a:pt x="78" y="23"/>
                      <a:pt x="78" y="23"/>
                      <a:pt x="78" y="23"/>
                    </a:cubicBezTo>
                    <a:close/>
                    <a:moveTo>
                      <a:pt x="32" y="30"/>
                    </a:moveTo>
                    <a:cubicBezTo>
                      <a:pt x="33" y="30"/>
                      <a:pt x="33" y="29"/>
                      <a:pt x="34" y="29"/>
                    </a:cubicBezTo>
                    <a:cubicBezTo>
                      <a:pt x="34" y="29"/>
                      <a:pt x="35" y="29"/>
                      <a:pt x="36" y="28"/>
                    </a:cubicBezTo>
                    <a:cubicBezTo>
                      <a:pt x="36" y="28"/>
                      <a:pt x="36" y="28"/>
                      <a:pt x="36" y="28"/>
                    </a:cubicBezTo>
                    <a:cubicBezTo>
                      <a:pt x="36" y="28"/>
                      <a:pt x="36" y="28"/>
                      <a:pt x="36" y="28"/>
                    </a:cubicBezTo>
                    <a:cubicBezTo>
                      <a:pt x="36" y="28"/>
                      <a:pt x="37" y="27"/>
                      <a:pt x="37" y="27"/>
                    </a:cubicBezTo>
                    <a:cubicBezTo>
                      <a:pt x="37" y="27"/>
                      <a:pt x="38" y="27"/>
                      <a:pt x="39" y="26"/>
                    </a:cubicBezTo>
                    <a:cubicBezTo>
                      <a:pt x="39" y="26"/>
                      <a:pt x="38" y="26"/>
                      <a:pt x="38" y="26"/>
                    </a:cubicBezTo>
                    <a:cubicBezTo>
                      <a:pt x="38" y="25"/>
                      <a:pt x="38" y="25"/>
                      <a:pt x="38" y="25"/>
                    </a:cubicBezTo>
                    <a:cubicBezTo>
                      <a:pt x="39" y="25"/>
                      <a:pt x="39" y="25"/>
                      <a:pt x="39" y="24"/>
                    </a:cubicBezTo>
                    <a:cubicBezTo>
                      <a:pt x="39" y="24"/>
                      <a:pt x="39" y="25"/>
                      <a:pt x="38" y="25"/>
                    </a:cubicBezTo>
                    <a:cubicBezTo>
                      <a:pt x="38" y="24"/>
                      <a:pt x="39" y="24"/>
                      <a:pt x="39" y="24"/>
                    </a:cubicBezTo>
                    <a:cubicBezTo>
                      <a:pt x="38" y="24"/>
                      <a:pt x="38" y="24"/>
                      <a:pt x="37" y="25"/>
                    </a:cubicBezTo>
                    <a:cubicBezTo>
                      <a:pt x="37" y="25"/>
                      <a:pt x="38" y="25"/>
                      <a:pt x="38" y="25"/>
                    </a:cubicBezTo>
                    <a:cubicBezTo>
                      <a:pt x="37" y="26"/>
                      <a:pt x="37" y="26"/>
                      <a:pt x="36" y="26"/>
                    </a:cubicBezTo>
                    <a:cubicBezTo>
                      <a:pt x="35" y="27"/>
                      <a:pt x="34" y="27"/>
                      <a:pt x="33" y="29"/>
                    </a:cubicBezTo>
                    <a:cubicBezTo>
                      <a:pt x="33" y="29"/>
                      <a:pt x="33" y="29"/>
                      <a:pt x="32" y="29"/>
                    </a:cubicBezTo>
                    <a:cubicBezTo>
                      <a:pt x="32" y="30"/>
                      <a:pt x="31" y="30"/>
                      <a:pt x="31" y="30"/>
                    </a:cubicBezTo>
                    <a:cubicBezTo>
                      <a:pt x="32" y="30"/>
                      <a:pt x="32" y="30"/>
                      <a:pt x="32" y="30"/>
                    </a:cubicBezTo>
                    <a:close/>
                    <a:moveTo>
                      <a:pt x="93" y="25"/>
                    </a:moveTo>
                    <a:cubicBezTo>
                      <a:pt x="93" y="25"/>
                      <a:pt x="94" y="25"/>
                      <a:pt x="94" y="25"/>
                    </a:cubicBezTo>
                    <a:cubicBezTo>
                      <a:pt x="94" y="25"/>
                      <a:pt x="94" y="24"/>
                      <a:pt x="93" y="25"/>
                    </a:cubicBezTo>
                    <a:close/>
                    <a:moveTo>
                      <a:pt x="103" y="25"/>
                    </a:moveTo>
                    <a:cubicBezTo>
                      <a:pt x="102" y="26"/>
                      <a:pt x="103" y="26"/>
                      <a:pt x="103" y="26"/>
                    </a:cubicBezTo>
                    <a:cubicBezTo>
                      <a:pt x="103" y="26"/>
                      <a:pt x="103" y="25"/>
                      <a:pt x="103" y="25"/>
                    </a:cubicBezTo>
                    <a:close/>
                    <a:moveTo>
                      <a:pt x="87" y="26"/>
                    </a:moveTo>
                    <a:cubicBezTo>
                      <a:pt x="87" y="26"/>
                      <a:pt x="86" y="26"/>
                      <a:pt x="86" y="26"/>
                    </a:cubicBezTo>
                    <a:cubicBezTo>
                      <a:pt x="86" y="26"/>
                      <a:pt x="87" y="26"/>
                      <a:pt x="87" y="26"/>
                    </a:cubicBezTo>
                    <a:close/>
                    <a:moveTo>
                      <a:pt x="106" y="27"/>
                    </a:moveTo>
                    <a:cubicBezTo>
                      <a:pt x="106" y="26"/>
                      <a:pt x="105" y="26"/>
                      <a:pt x="104" y="26"/>
                    </a:cubicBezTo>
                    <a:cubicBezTo>
                      <a:pt x="104" y="26"/>
                      <a:pt x="104" y="26"/>
                      <a:pt x="104" y="26"/>
                    </a:cubicBezTo>
                    <a:cubicBezTo>
                      <a:pt x="105" y="26"/>
                      <a:pt x="105" y="27"/>
                      <a:pt x="106" y="27"/>
                    </a:cubicBezTo>
                    <a:close/>
                    <a:moveTo>
                      <a:pt x="22" y="27"/>
                    </a:moveTo>
                    <a:cubicBezTo>
                      <a:pt x="22" y="27"/>
                      <a:pt x="23" y="27"/>
                      <a:pt x="23" y="26"/>
                    </a:cubicBezTo>
                    <a:cubicBezTo>
                      <a:pt x="22" y="26"/>
                      <a:pt x="22" y="26"/>
                      <a:pt x="22" y="26"/>
                    </a:cubicBezTo>
                    <a:cubicBezTo>
                      <a:pt x="22" y="27"/>
                      <a:pt x="21" y="27"/>
                      <a:pt x="22" y="27"/>
                    </a:cubicBezTo>
                    <a:close/>
                    <a:moveTo>
                      <a:pt x="43" y="28"/>
                    </a:moveTo>
                    <a:cubicBezTo>
                      <a:pt x="43" y="28"/>
                      <a:pt x="43" y="27"/>
                      <a:pt x="43" y="27"/>
                    </a:cubicBezTo>
                    <a:cubicBezTo>
                      <a:pt x="42" y="28"/>
                      <a:pt x="42" y="28"/>
                      <a:pt x="41" y="28"/>
                    </a:cubicBezTo>
                    <a:cubicBezTo>
                      <a:pt x="41" y="28"/>
                      <a:pt x="42" y="28"/>
                      <a:pt x="42" y="29"/>
                    </a:cubicBezTo>
                    <a:cubicBezTo>
                      <a:pt x="42" y="28"/>
                      <a:pt x="43" y="28"/>
                      <a:pt x="43" y="28"/>
                    </a:cubicBezTo>
                    <a:close/>
                    <a:moveTo>
                      <a:pt x="97" y="31"/>
                    </a:moveTo>
                    <a:cubicBezTo>
                      <a:pt x="97" y="30"/>
                      <a:pt x="96" y="30"/>
                      <a:pt x="96" y="30"/>
                    </a:cubicBezTo>
                    <a:cubicBezTo>
                      <a:pt x="95" y="30"/>
                      <a:pt x="95" y="30"/>
                      <a:pt x="95" y="30"/>
                    </a:cubicBezTo>
                    <a:cubicBezTo>
                      <a:pt x="95" y="30"/>
                      <a:pt x="96" y="31"/>
                      <a:pt x="97" y="31"/>
                    </a:cubicBezTo>
                    <a:close/>
                    <a:moveTo>
                      <a:pt x="46" y="31"/>
                    </a:moveTo>
                    <a:cubicBezTo>
                      <a:pt x="46" y="31"/>
                      <a:pt x="46" y="31"/>
                      <a:pt x="46" y="31"/>
                    </a:cubicBezTo>
                    <a:cubicBezTo>
                      <a:pt x="46" y="31"/>
                      <a:pt x="46" y="31"/>
                      <a:pt x="46" y="31"/>
                    </a:cubicBezTo>
                    <a:close/>
                    <a:moveTo>
                      <a:pt x="124" y="34"/>
                    </a:moveTo>
                    <a:cubicBezTo>
                      <a:pt x="124" y="33"/>
                      <a:pt x="123" y="33"/>
                      <a:pt x="123" y="31"/>
                    </a:cubicBezTo>
                    <a:cubicBezTo>
                      <a:pt x="123" y="31"/>
                      <a:pt x="122" y="31"/>
                      <a:pt x="122" y="32"/>
                    </a:cubicBezTo>
                    <a:cubicBezTo>
                      <a:pt x="123" y="33"/>
                      <a:pt x="123" y="34"/>
                      <a:pt x="124" y="34"/>
                    </a:cubicBezTo>
                    <a:close/>
                    <a:moveTo>
                      <a:pt x="69" y="33"/>
                    </a:moveTo>
                    <a:cubicBezTo>
                      <a:pt x="68" y="33"/>
                      <a:pt x="68" y="33"/>
                      <a:pt x="67" y="33"/>
                    </a:cubicBezTo>
                    <a:cubicBezTo>
                      <a:pt x="68" y="33"/>
                      <a:pt x="69" y="33"/>
                      <a:pt x="69" y="33"/>
                    </a:cubicBezTo>
                    <a:close/>
                    <a:moveTo>
                      <a:pt x="69" y="33"/>
                    </a:moveTo>
                    <a:cubicBezTo>
                      <a:pt x="70" y="33"/>
                      <a:pt x="70" y="33"/>
                      <a:pt x="70" y="33"/>
                    </a:cubicBezTo>
                    <a:cubicBezTo>
                      <a:pt x="70" y="33"/>
                      <a:pt x="69" y="33"/>
                      <a:pt x="69" y="33"/>
                    </a:cubicBezTo>
                    <a:close/>
                    <a:moveTo>
                      <a:pt x="32" y="34"/>
                    </a:moveTo>
                    <a:cubicBezTo>
                      <a:pt x="31" y="34"/>
                      <a:pt x="31" y="33"/>
                      <a:pt x="31" y="33"/>
                    </a:cubicBezTo>
                    <a:cubicBezTo>
                      <a:pt x="31" y="33"/>
                      <a:pt x="30" y="33"/>
                      <a:pt x="30" y="34"/>
                    </a:cubicBezTo>
                    <a:cubicBezTo>
                      <a:pt x="31" y="34"/>
                      <a:pt x="31" y="34"/>
                      <a:pt x="32" y="34"/>
                    </a:cubicBezTo>
                    <a:close/>
                    <a:moveTo>
                      <a:pt x="63" y="33"/>
                    </a:moveTo>
                    <a:cubicBezTo>
                      <a:pt x="64" y="34"/>
                      <a:pt x="64" y="33"/>
                      <a:pt x="65" y="33"/>
                    </a:cubicBezTo>
                    <a:cubicBezTo>
                      <a:pt x="64" y="33"/>
                      <a:pt x="63" y="33"/>
                      <a:pt x="63" y="33"/>
                    </a:cubicBezTo>
                    <a:close/>
                    <a:moveTo>
                      <a:pt x="63" y="35"/>
                    </a:moveTo>
                    <a:cubicBezTo>
                      <a:pt x="63" y="35"/>
                      <a:pt x="63" y="35"/>
                      <a:pt x="63" y="34"/>
                    </a:cubicBezTo>
                    <a:cubicBezTo>
                      <a:pt x="63" y="34"/>
                      <a:pt x="63" y="34"/>
                      <a:pt x="63" y="34"/>
                    </a:cubicBezTo>
                    <a:cubicBezTo>
                      <a:pt x="63" y="35"/>
                      <a:pt x="63" y="35"/>
                      <a:pt x="63" y="35"/>
                    </a:cubicBezTo>
                    <a:close/>
                    <a:moveTo>
                      <a:pt x="66" y="36"/>
                    </a:moveTo>
                    <a:cubicBezTo>
                      <a:pt x="66" y="36"/>
                      <a:pt x="65" y="36"/>
                      <a:pt x="65" y="37"/>
                    </a:cubicBezTo>
                    <a:cubicBezTo>
                      <a:pt x="65" y="37"/>
                      <a:pt x="66" y="36"/>
                      <a:pt x="66" y="36"/>
                    </a:cubicBezTo>
                    <a:close/>
                    <a:moveTo>
                      <a:pt x="39" y="37"/>
                    </a:moveTo>
                    <a:cubicBezTo>
                      <a:pt x="39" y="37"/>
                      <a:pt x="40" y="37"/>
                      <a:pt x="40" y="36"/>
                    </a:cubicBezTo>
                    <a:cubicBezTo>
                      <a:pt x="39" y="37"/>
                      <a:pt x="39" y="37"/>
                      <a:pt x="39" y="37"/>
                    </a:cubicBezTo>
                    <a:close/>
                    <a:moveTo>
                      <a:pt x="35" y="37"/>
                    </a:moveTo>
                    <a:cubicBezTo>
                      <a:pt x="35" y="37"/>
                      <a:pt x="35" y="37"/>
                      <a:pt x="35" y="37"/>
                    </a:cubicBezTo>
                    <a:cubicBezTo>
                      <a:pt x="35" y="37"/>
                      <a:pt x="35" y="37"/>
                      <a:pt x="35" y="37"/>
                    </a:cubicBezTo>
                    <a:cubicBezTo>
                      <a:pt x="35" y="37"/>
                      <a:pt x="34" y="37"/>
                      <a:pt x="34" y="37"/>
                    </a:cubicBezTo>
                    <a:cubicBezTo>
                      <a:pt x="34" y="37"/>
                      <a:pt x="34" y="37"/>
                      <a:pt x="34" y="38"/>
                    </a:cubicBezTo>
                    <a:cubicBezTo>
                      <a:pt x="34" y="38"/>
                      <a:pt x="35" y="37"/>
                      <a:pt x="35" y="37"/>
                    </a:cubicBezTo>
                    <a:cubicBezTo>
                      <a:pt x="35" y="37"/>
                      <a:pt x="35" y="37"/>
                      <a:pt x="35" y="37"/>
                    </a:cubicBezTo>
                    <a:cubicBezTo>
                      <a:pt x="35" y="37"/>
                      <a:pt x="35" y="37"/>
                      <a:pt x="35" y="37"/>
                    </a:cubicBezTo>
                    <a:cubicBezTo>
                      <a:pt x="35" y="37"/>
                      <a:pt x="35" y="37"/>
                      <a:pt x="35" y="37"/>
                    </a:cubicBezTo>
                    <a:close/>
                    <a:moveTo>
                      <a:pt x="33" y="37"/>
                    </a:moveTo>
                    <a:cubicBezTo>
                      <a:pt x="33" y="37"/>
                      <a:pt x="34" y="37"/>
                      <a:pt x="34" y="37"/>
                    </a:cubicBezTo>
                    <a:cubicBezTo>
                      <a:pt x="33" y="37"/>
                      <a:pt x="33" y="37"/>
                      <a:pt x="33" y="37"/>
                    </a:cubicBezTo>
                    <a:close/>
                    <a:moveTo>
                      <a:pt x="116" y="40"/>
                    </a:moveTo>
                    <a:cubicBezTo>
                      <a:pt x="116" y="41"/>
                      <a:pt x="117" y="42"/>
                      <a:pt x="118" y="42"/>
                    </a:cubicBezTo>
                    <a:cubicBezTo>
                      <a:pt x="119" y="43"/>
                      <a:pt x="119" y="44"/>
                      <a:pt x="119" y="43"/>
                    </a:cubicBezTo>
                    <a:cubicBezTo>
                      <a:pt x="119" y="42"/>
                      <a:pt x="118" y="42"/>
                      <a:pt x="118" y="41"/>
                    </a:cubicBezTo>
                    <a:cubicBezTo>
                      <a:pt x="117" y="40"/>
                      <a:pt x="116" y="39"/>
                      <a:pt x="116" y="38"/>
                    </a:cubicBezTo>
                    <a:cubicBezTo>
                      <a:pt x="115" y="38"/>
                      <a:pt x="115" y="38"/>
                      <a:pt x="115" y="38"/>
                    </a:cubicBezTo>
                    <a:cubicBezTo>
                      <a:pt x="116" y="38"/>
                      <a:pt x="116" y="39"/>
                      <a:pt x="117" y="40"/>
                    </a:cubicBezTo>
                    <a:cubicBezTo>
                      <a:pt x="117" y="40"/>
                      <a:pt x="116" y="40"/>
                      <a:pt x="116" y="40"/>
                    </a:cubicBezTo>
                    <a:close/>
                    <a:moveTo>
                      <a:pt x="23" y="38"/>
                    </a:moveTo>
                    <a:cubicBezTo>
                      <a:pt x="22" y="39"/>
                      <a:pt x="22" y="39"/>
                      <a:pt x="22" y="40"/>
                    </a:cubicBezTo>
                    <a:cubicBezTo>
                      <a:pt x="22" y="39"/>
                      <a:pt x="22" y="39"/>
                      <a:pt x="23" y="38"/>
                    </a:cubicBezTo>
                    <a:close/>
                    <a:moveTo>
                      <a:pt x="19" y="41"/>
                    </a:moveTo>
                    <a:cubicBezTo>
                      <a:pt x="19" y="40"/>
                      <a:pt x="19" y="40"/>
                      <a:pt x="19" y="39"/>
                    </a:cubicBezTo>
                    <a:cubicBezTo>
                      <a:pt x="19" y="40"/>
                      <a:pt x="18" y="40"/>
                      <a:pt x="19" y="41"/>
                    </a:cubicBezTo>
                    <a:close/>
                    <a:moveTo>
                      <a:pt x="31" y="40"/>
                    </a:moveTo>
                    <a:cubicBezTo>
                      <a:pt x="31" y="40"/>
                      <a:pt x="32" y="40"/>
                      <a:pt x="32" y="39"/>
                    </a:cubicBezTo>
                    <a:cubicBezTo>
                      <a:pt x="32" y="39"/>
                      <a:pt x="31" y="39"/>
                      <a:pt x="31" y="39"/>
                    </a:cubicBezTo>
                    <a:cubicBezTo>
                      <a:pt x="31" y="40"/>
                      <a:pt x="31" y="40"/>
                      <a:pt x="31" y="40"/>
                    </a:cubicBezTo>
                    <a:close/>
                    <a:moveTo>
                      <a:pt x="78" y="40"/>
                    </a:moveTo>
                    <a:cubicBezTo>
                      <a:pt x="78" y="39"/>
                      <a:pt x="77" y="39"/>
                      <a:pt x="77" y="39"/>
                    </a:cubicBezTo>
                    <a:cubicBezTo>
                      <a:pt x="77" y="40"/>
                      <a:pt x="77" y="40"/>
                      <a:pt x="78" y="40"/>
                    </a:cubicBezTo>
                    <a:close/>
                    <a:moveTo>
                      <a:pt x="12" y="41"/>
                    </a:moveTo>
                    <a:cubicBezTo>
                      <a:pt x="13" y="41"/>
                      <a:pt x="13" y="40"/>
                      <a:pt x="12" y="40"/>
                    </a:cubicBezTo>
                    <a:cubicBezTo>
                      <a:pt x="12" y="41"/>
                      <a:pt x="12" y="41"/>
                      <a:pt x="12" y="41"/>
                    </a:cubicBezTo>
                    <a:close/>
                    <a:moveTo>
                      <a:pt x="54" y="41"/>
                    </a:moveTo>
                    <a:cubicBezTo>
                      <a:pt x="54" y="40"/>
                      <a:pt x="52" y="41"/>
                      <a:pt x="52" y="41"/>
                    </a:cubicBezTo>
                    <a:cubicBezTo>
                      <a:pt x="52" y="42"/>
                      <a:pt x="53" y="41"/>
                      <a:pt x="54" y="41"/>
                    </a:cubicBezTo>
                    <a:close/>
                    <a:moveTo>
                      <a:pt x="28" y="44"/>
                    </a:moveTo>
                    <a:cubicBezTo>
                      <a:pt x="28" y="43"/>
                      <a:pt x="28" y="43"/>
                      <a:pt x="28" y="43"/>
                    </a:cubicBezTo>
                    <a:cubicBezTo>
                      <a:pt x="28" y="43"/>
                      <a:pt x="28" y="43"/>
                      <a:pt x="28" y="43"/>
                    </a:cubicBezTo>
                    <a:cubicBezTo>
                      <a:pt x="28" y="42"/>
                      <a:pt x="28" y="42"/>
                      <a:pt x="28" y="42"/>
                    </a:cubicBezTo>
                    <a:cubicBezTo>
                      <a:pt x="29" y="41"/>
                      <a:pt x="28" y="41"/>
                      <a:pt x="28" y="41"/>
                    </a:cubicBezTo>
                    <a:cubicBezTo>
                      <a:pt x="28" y="41"/>
                      <a:pt x="27" y="43"/>
                      <a:pt x="26" y="44"/>
                    </a:cubicBezTo>
                    <a:cubicBezTo>
                      <a:pt x="26" y="44"/>
                      <a:pt x="25" y="45"/>
                      <a:pt x="25" y="46"/>
                    </a:cubicBezTo>
                    <a:cubicBezTo>
                      <a:pt x="25" y="46"/>
                      <a:pt x="25" y="47"/>
                      <a:pt x="25" y="47"/>
                    </a:cubicBezTo>
                    <a:cubicBezTo>
                      <a:pt x="26" y="46"/>
                      <a:pt x="27" y="44"/>
                      <a:pt x="28" y="44"/>
                    </a:cubicBezTo>
                    <a:close/>
                    <a:moveTo>
                      <a:pt x="40" y="41"/>
                    </a:moveTo>
                    <a:cubicBezTo>
                      <a:pt x="40" y="42"/>
                      <a:pt x="40" y="42"/>
                      <a:pt x="39" y="42"/>
                    </a:cubicBezTo>
                    <a:cubicBezTo>
                      <a:pt x="39" y="42"/>
                      <a:pt x="39" y="42"/>
                      <a:pt x="40" y="42"/>
                    </a:cubicBezTo>
                    <a:cubicBezTo>
                      <a:pt x="40" y="42"/>
                      <a:pt x="41" y="42"/>
                      <a:pt x="40" y="41"/>
                    </a:cubicBezTo>
                    <a:close/>
                    <a:moveTo>
                      <a:pt x="49" y="42"/>
                    </a:moveTo>
                    <a:cubicBezTo>
                      <a:pt x="50" y="42"/>
                      <a:pt x="50" y="42"/>
                      <a:pt x="50" y="41"/>
                    </a:cubicBezTo>
                    <a:cubicBezTo>
                      <a:pt x="50" y="42"/>
                      <a:pt x="49" y="42"/>
                      <a:pt x="48" y="43"/>
                    </a:cubicBezTo>
                    <a:cubicBezTo>
                      <a:pt x="49" y="43"/>
                      <a:pt x="49" y="42"/>
                      <a:pt x="49" y="42"/>
                    </a:cubicBezTo>
                    <a:close/>
                    <a:moveTo>
                      <a:pt x="11" y="57"/>
                    </a:moveTo>
                    <a:cubicBezTo>
                      <a:pt x="11" y="56"/>
                      <a:pt x="12" y="55"/>
                      <a:pt x="12" y="54"/>
                    </a:cubicBezTo>
                    <a:cubicBezTo>
                      <a:pt x="12" y="54"/>
                      <a:pt x="12" y="54"/>
                      <a:pt x="12" y="54"/>
                    </a:cubicBezTo>
                    <a:cubicBezTo>
                      <a:pt x="12" y="54"/>
                      <a:pt x="12" y="54"/>
                      <a:pt x="13" y="54"/>
                    </a:cubicBezTo>
                    <a:cubicBezTo>
                      <a:pt x="13" y="54"/>
                      <a:pt x="13" y="53"/>
                      <a:pt x="13" y="54"/>
                    </a:cubicBezTo>
                    <a:cubicBezTo>
                      <a:pt x="13" y="52"/>
                      <a:pt x="15" y="50"/>
                      <a:pt x="15" y="48"/>
                    </a:cubicBezTo>
                    <a:cubicBezTo>
                      <a:pt x="17" y="46"/>
                      <a:pt x="19" y="44"/>
                      <a:pt x="20" y="42"/>
                    </a:cubicBezTo>
                    <a:cubicBezTo>
                      <a:pt x="19" y="42"/>
                      <a:pt x="19" y="42"/>
                      <a:pt x="19" y="42"/>
                    </a:cubicBezTo>
                    <a:cubicBezTo>
                      <a:pt x="19" y="43"/>
                      <a:pt x="18" y="43"/>
                      <a:pt x="18" y="44"/>
                    </a:cubicBezTo>
                    <a:cubicBezTo>
                      <a:pt x="18" y="44"/>
                      <a:pt x="18" y="44"/>
                      <a:pt x="17" y="44"/>
                    </a:cubicBezTo>
                    <a:cubicBezTo>
                      <a:pt x="15" y="47"/>
                      <a:pt x="13" y="50"/>
                      <a:pt x="12" y="54"/>
                    </a:cubicBezTo>
                    <a:cubicBezTo>
                      <a:pt x="12" y="54"/>
                      <a:pt x="12" y="54"/>
                      <a:pt x="12" y="54"/>
                    </a:cubicBezTo>
                    <a:cubicBezTo>
                      <a:pt x="11" y="54"/>
                      <a:pt x="11" y="54"/>
                      <a:pt x="11" y="54"/>
                    </a:cubicBezTo>
                    <a:cubicBezTo>
                      <a:pt x="11" y="55"/>
                      <a:pt x="11" y="54"/>
                      <a:pt x="11" y="55"/>
                    </a:cubicBezTo>
                    <a:cubicBezTo>
                      <a:pt x="11" y="55"/>
                      <a:pt x="11" y="56"/>
                      <a:pt x="11" y="57"/>
                    </a:cubicBezTo>
                    <a:close/>
                    <a:moveTo>
                      <a:pt x="46" y="45"/>
                    </a:moveTo>
                    <a:cubicBezTo>
                      <a:pt x="46" y="45"/>
                      <a:pt x="45" y="46"/>
                      <a:pt x="45" y="46"/>
                    </a:cubicBezTo>
                    <a:cubicBezTo>
                      <a:pt x="46" y="45"/>
                      <a:pt x="47" y="44"/>
                      <a:pt x="48" y="44"/>
                    </a:cubicBezTo>
                    <a:cubicBezTo>
                      <a:pt x="50" y="43"/>
                      <a:pt x="52" y="43"/>
                      <a:pt x="53" y="42"/>
                    </a:cubicBezTo>
                    <a:cubicBezTo>
                      <a:pt x="51" y="42"/>
                      <a:pt x="50" y="43"/>
                      <a:pt x="48" y="43"/>
                    </a:cubicBezTo>
                    <a:cubicBezTo>
                      <a:pt x="48" y="44"/>
                      <a:pt x="47" y="44"/>
                      <a:pt x="46" y="45"/>
                    </a:cubicBezTo>
                    <a:close/>
                    <a:moveTo>
                      <a:pt x="33" y="42"/>
                    </a:moveTo>
                    <a:cubicBezTo>
                      <a:pt x="33" y="43"/>
                      <a:pt x="33" y="43"/>
                      <a:pt x="32" y="43"/>
                    </a:cubicBezTo>
                    <a:cubicBezTo>
                      <a:pt x="33" y="44"/>
                      <a:pt x="34" y="43"/>
                      <a:pt x="33" y="42"/>
                    </a:cubicBezTo>
                    <a:close/>
                    <a:moveTo>
                      <a:pt x="120" y="44"/>
                    </a:moveTo>
                    <a:cubicBezTo>
                      <a:pt x="120" y="44"/>
                      <a:pt x="120" y="44"/>
                      <a:pt x="120" y="44"/>
                    </a:cubicBezTo>
                    <a:cubicBezTo>
                      <a:pt x="120" y="44"/>
                      <a:pt x="120" y="44"/>
                      <a:pt x="119" y="44"/>
                    </a:cubicBezTo>
                    <a:cubicBezTo>
                      <a:pt x="120" y="44"/>
                      <a:pt x="120" y="44"/>
                      <a:pt x="119" y="44"/>
                    </a:cubicBezTo>
                    <a:cubicBezTo>
                      <a:pt x="120" y="44"/>
                      <a:pt x="120" y="44"/>
                      <a:pt x="120" y="44"/>
                    </a:cubicBezTo>
                    <a:close/>
                    <a:moveTo>
                      <a:pt x="17" y="49"/>
                    </a:moveTo>
                    <a:cubicBezTo>
                      <a:pt x="16" y="49"/>
                      <a:pt x="16" y="49"/>
                      <a:pt x="16" y="49"/>
                    </a:cubicBezTo>
                    <a:cubicBezTo>
                      <a:pt x="16" y="50"/>
                      <a:pt x="16" y="50"/>
                      <a:pt x="16" y="51"/>
                    </a:cubicBezTo>
                    <a:cubicBezTo>
                      <a:pt x="17" y="50"/>
                      <a:pt x="17" y="49"/>
                      <a:pt x="18" y="49"/>
                    </a:cubicBezTo>
                    <a:cubicBezTo>
                      <a:pt x="18" y="49"/>
                      <a:pt x="18" y="49"/>
                      <a:pt x="18" y="49"/>
                    </a:cubicBezTo>
                    <a:cubicBezTo>
                      <a:pt x="19" y="49"/>
                      <a:pt x="18" y="49"/>
                      <a:pt x="19" y="49"/>
                    </a:cubicBezTo>
                    <a:cubicBezTo>
                      <a:pt x="19" y="48"/>
                      <a:pt x="19" y="48"/>
                      <a:pt x="19" y="48"/>
                    </a:cubicBezTo>
                    <a:cubicBezTo>
                      <a:pt x="19" y="48"/>
                      <a:pt x="19" y="48"/>
                      <a:pt x="19" y="47"/>
                    </a:cubicBezTo>
                    <a:cubicBezTo>
                      <a:pt x="19" y="46"/>
                      <a:pt x="20" y="45"/>
                      <a:pt x="21" y="44"/>
                    </a:cubicBezTo>
                    <a:cubicBezTo>
                      <a:pt x="20" y="44"/>
                      <a:pt x="20" y="45"/>
                      <a:pt x="19" y="45"/>
                    </a:cubicBezTo>
                    <a:cubicBezTo>
                      <a:pt x="19" y="46"/>
                      <a:pt x="18" y="46"/>
                      <a:pt x="18" y="47"/>
                    </a:cubicBezTo>
                    <a:cubicBezTo>
                      <a:pt x="18" y="47"/>
                      <a:pt x="17" y="48"/>
                      <a:pt x="17" y="49"/>
                    </a:cubicBezTo>
                    <a:close/>
                    <a:moveTo>
                      <a:pt x="19" y="48"/>
                    </a:moveTo>
                    <a:cubicBezTo>
                      <a:pt x="18" y="48"/>
                      <a:pt x="19" y="48"/>
                      <a:pt x="18" y="48"/>
                    </a:cubicBezTo>
                    <a:cubicBezTo>
                      <a:pt x="18" y="48"/>
                      <a:pt x="18" y="48"/>
                      <a:pt x="19" y="48"/>
                    </a:cubicBezTo>
                    <a:close/>
                    <a:moveTo>
                      <a:pt x="32" y="44"/>
                    </a:moveTo>
                    <a:cubicBezTo>
                      <a:pt x="32" y="45"/>
                      <a:pt x="32" y="45"/>
                      <a:pt x="32" y="45"/>
                    </a:cubicBezTo>
                    <a:cubicBezTo>
                      <a:pt x="32" y="45"/>
                      <a:pt x="32" y="45"/>
                      <a:pt x="32" y="45"/>
                    </a:cubicBezTo>
                    <a:cubicBezTo>
                      <a:pt x="32" y="45"/>
                      <a:pt x="32" y="44"/>
                      <a:pt x="32" y="44"/>
                    </a:cubicBezTo>
                    <a:close/>
                    <a:moveTo>
                      <a:pt x="137" y="50"/>
                    </a:moveTo>
                    <a:cubicBezTo>
                      <a:pt x="138" y="50"/>
                      <a:pt x="138" y="51"/>
                      <a:pt x="138" y="52"/>
                    </a:cubicBezTo>
                    <a:cubicBezTo>
                      <a:pt x="138" y="50"/>
                      <a:pt x="137" y="48"/>
                      <a:pt x="138" y="46"/>
                    </a:cubicBezTo>
                    <a:cubicBezTo>
                      <a:pt x="137" y="46"/>
                      <a:pt x="137" y="45"/>
                      <a:pt x="135" y="45"/>
                    </a:cubicBezTo>
                    <a:cubicBezTo>
                      <a:pt x="135" y="46"/>
                      <a:pt x="136" y="47"/>
                      <a:pt x="136" y="48"/>
                    </a:cubicBezTo>
                    <a:cubicBezTo>
                      <a:pt x="137" y="48"/>
                      <a:pt x="138" y="49"/>
                      <a:pt x="137" y="50"/>
                    </a:cubicBezTo>
                    <a:close/>
                    <a:moveTo>
                      <a:pt x="56" y="46"/>
                    </a:moveTo>
                    <a:cubicBezTo>
                      <a:pt x="55" y="46"/>
                      <a:pt x="55" y="46"/>
                      <a:pt x="55" y="47"/>
                    </a:cubicBezTo>
                    <a:cubicBezTo>
                      <a:pt x="55" y="47"/>
                      <a:pt x="56" y="47"/>
                      <a:pt x="56" y="46"/>
                    </a:cubicBezTo>
                    <a:close/>
                    <a:moveTo>
                      <a:pt x="21" y="48"/>
                    </a:moveTo>
                    <a:cubicBezTo>
                      <a:pt x="21" y="48"/>
                      <a:pt x="21" y="48"/>
                      <a:pt x="21" y="49"/>
                    </a:cubicBezTo>
                    <a:cubicBezTo>
                      <a:pt x="21" y="48"/>
                      <a:pt x="22" y="47"/>
                      <a:pt x="22" y="47"/>
                    </a:cubicBezTo>
                    <a:cubicBezTo>
                      <a:pt x="22" y="47"/>
                      <a:pt x="21" y="48"/>
                      <a:pt x="21" y="48"/>
                    </a:cubicBezTo>
                    <a:close/>
                    <a:moveTo>
                      <a:pt x="54" y="47"/>
                    </a:moveTo>
                    <a:cubicBezTo>
                      <a:pt x="54" y="47"/>
                      <a:pt x="54" y="47"/>
                      <a:pt x="54" y="47"/>
                    </a:cubicBezTo>
                    <a:cubicBezTo>
                      <a:pt x="54" y="47"/>
                      <a:pt x="53" y="47"/>
                      <a:pt x="54" y="47"/>
                    </a:cubicBezTo>
                    <a:close/>
                    <a:moveTo>
                      <a:pt x="129" y="53"/>
                    </a:moveTo>
                    <a:cubicBezTo>
                      <a:pt x="128" y="52"/>
                      <a:pt x="129" y="51"/>
                      <a:pt x="129" y="50"/>
                    </a:cubicBezTo>
                    <a:cubicBezTo>
                      <a:pt x="129" y="50"/>
                      <a:pt x="128" y="50"/>
                      <a:pt x="128" y="49"/>
                    </a:cubicBezTo>
                    <a:cubicBezTo>
                      <a:pt x="128" y="49"/>
                      <a:pt x="129" y="49"/>
                      <a:pt x="129" y="49"/>
                    </a:cubicBezTo>
                    <a:cubicBezTo>
                      <a:pt x="128" y="48"/>
                      <a:pt x="128" y="47"/>
                      <a:pt x="127" y="47"/>
                    </a:cubicBezTo>
                    <a:cubicBezTo>
                      <a:pt x="127" y="48"/>
                      <a:pt x="126" y="48"/>
                      <a:pt x="126" y="49"/>
                    </a:cubicBezTo>
                    <a:cubicBezTo>
                      <a:pt x="126" y="50"/>
                      <a:pt x="127" y="51"/>
                      <a:pt x="129" y="53"/>
                    </a:cubicBezTo>
                    <a:close/>
                    <a:moveTo>
                      <a:pt x="36" y="47"/>
                    </a:moveTo>
                    <a:cubicBezTo>
                      <a:pt x="35" y="48"/>
                      <a:pt x="35" y="48"/>
                      <a:pt x="35" y="48"/>
                    </a:cubicBezTo>
                    <a:cubicBezTo>
                      <a:pt x="35" y="48"/>
                      <a:pt x="35" y="48"/>
                      <a:pt x="35" y="48"/>
                    </a:cubicBezTo>
                    <a:cubicBezTo>
                      <a:pt x="35" y="48"/>
                      <a:pt x="36" y="48"/>
                      <a:pt x="36" y="47"/>
                    </a:cubicBezTo>
                    <a:close/>
                    <a:moveTo>
                      <a:pt x="123" y="47"/>
                    </a:moveTo>
                    <a:cubicBezTo>
                      <a:pt x="123" y="48"/>
                      <a:pt x="123" y="48"/>
                      <a:pt x="123" y="48"/>
                    </a:cubicBezTo>
                    <a:cubicBezTo>
                      <a:pt x="123" y="48"/>
                      <a:pt x="123" y="47"/>
                      <a:pt x="123" y="47"/>
                    </a:cubicBezTo>
                    <a:close/>
                    <a:moveTo>
                      <a:pt x="39" y="48"/>
                    </a:moveTo>
                    <a:cubicBezTo>
                      <a:pt x="39" y="48"/>
                      <a:pt x="39" y="48"/>
                      <a:pt x="39" y="48"/>
                    </a:cubicBezTo>
                    <a:cubicBezTo>
                      <a:pt x="39" y="48"/>
                      <a:pt x="39" y="48"/>
                      <a:pt x="39" y="48"/>
                    </a:cubicBezTo>
                    <a:close/>
                    <a:moveTo>
                      <a:pt x="6" y="50"/>
                    </a:moveTo>
                    <a:cubicBezTo>
                      <a:pt x="6" y="50"/>
                      <a:pt x="6" y="50"/>
                      <a:pt x="6" y="50"/>
                    </a:cubicBezTo>
                    <a:cubicBezTo>
                      <a:pt x="6" y="49"/>
                      <a:pt x="7" y="48"/>
                      <a:pt x="7" y="48"/>
                    </a:cubicBezTo>
                    <a:cubicBezTo>
                      <a:pt x="7" y="48"/>
                      <a:pt x="7" y="48"/>
                      <a:pt x="7" y="48"/>
                    </a:cubicBezTo>
                    <a:cubicBezTo>
                      <a:pt x="7" y="49"/>
                      <a:pt x="6" y="49"/>
                      <a:pt x="6" y="50"/>
                    </a:cubicBezTo>
                    <a:close/>
                    <a:moveTo>
                      <a:pt x="35" y="49"/>
                    </a:moveTo>
                    <a:cubicBezTo>
                      <a:pt x="36" y="49"/>
                      <a:pt x="36" y="48"/>
                      <a:pt x="36" y="48"/>
                    </a:cubicBezTo>
                    <a:cubicBezTo>
                      <a:pt x="35" y="48"/>
                      <a:pt x="35" y="48"/>
                      <a:pt x="35" y="48"/>
                    </a:cubicBezTo>
                    <a:cubicBezTo>
                      <a:pt x="35" y="48"/>
                      <a:pt x="35" y="48"/>
                      <a:pt x="35" y="49"/>
                    </a:cubicBezTo>
                    <a:close/>
                    <a:moveTo>
                      <a:pt x="122" y="49"/>
                    </a:moveTo>
                    <a:cubicBezTo>
                      <a:pt x="122" y="49"/>
                      <a:pt x="122" y="49"/>
                      <a:pt x="122" y="49"/>
                    </a:cubicBezTo>
                    <a:cubicBezTo>
                      <a:pt x="122" y="49"/>
                      <a:pt x="122" y="49"/>
                      <a:pt x="122" y="49"/>
                    </a:cubicBezTo>
                    <a:close/>
                    <a:moveTo>
                      <a:pt x="123" y="49"/>
                    </a:moveTo>
                    <a:cubicBezTo>
                      <a:pt x="123" y="49"/>
                      <a:pt x="123" y="50"/>
                      <a:pt x="123" y="50"/>
                    </a:cubicBezTo>
                    <a:cubicBezTo>
                      <a:pt x="123" y="50"/>
                      <a:pt x="123" y="49"/>
                      <a:pt x="123" y="49"/>
                    </a:cubicBezTo>
                    <a:cubicBezTo>
                      <a:pt x="124" y="49"/>
                      <a:pt x="123" y="49"/>
                      <a:pt x="123" y="49"/>
                    </a:cubicBezTo>
                    <a:close/>
                    <a:moveTo>
                      <a:pt x="120" y="49"/>
                    </a:moveTo>
                    <a:cubicBezTo>
                      <a:pt x="119" y="49"/>
                      <a:pt x="119" y="49"/>
                      <a:pt x="119" y="49"/>
                    </a:cubicBezTo>
                    <a:cubicBezTo>
                      <a:pt x="120" y="50"/>
                      <a:pt x="120" y="50"/>
                      <a:pt x="120" y="49"/>
                    </a:cubicBezTo>
                    <a:close/>
                    <a:moveTo>
                      <a:pt x="123" y="51"/>
                    </a:moveTo>
                    <a:cubicBezTo>
                      <a:pt x="123" y="51"/>
                      <a:pt x="123" y="51"/>
                      <a:pt x="123" y="51"/>
                    </a:cubicBezTo>
                    <a:cubicBezTo>
                      <a:pt x="123" y="51"/>
                      <a:pt x="123" y="52"/>
                      <a:pt x="123" y="51"/>
                    </a:cubicBezTo>
                    <a:close/>
                    <a:moveTo>
                      <a:pt x="122" y="52"/>
                    </a:moveTo>
                    <a:cubicBezTo>
                      <a:pt x="122" y="52"/>
                      <a:pt x="122" y="51"/>
                      <a:pt x="121" y="51"/>
                    </a:cubicBezTo>
                    <a:cubicBezTo>
                      <a:pt x="121" y="51"/>
                      <a:pt x="121" y="52"/>
                      <a:pt x="122" y="52"/>
                    </a:cubicBezTo>
                    <a:close/>
                    <a:moveTo>
                      <a:pt x="10" y="52"/>
                    </a:moveTo>
                    <a:cubicBezTo>
                      <a:pt x="10" y="52"/>
                      <a:pt x="10" y="52"/>
                      <a:pt x="10" y="52"/>
                    </a:cubicBezTo>
                    <a:cubicBezTo>
                      <a:pt x="10" y="52"/>
                      <a:pt x="10" y="52"/>
                      <a:pt x="10" y="52"/>
                    </a:cubicBezTo>
                    <a:close/>
                    <a:moveTo>
                      <a:pt x="42" y="53"/>
                    </a:moveTo>
                    <a:cubicBezTo>
                      <a:pt x="42" y="53"/>
                      <a:pt x="42" y="52"/>
                      <a:pt x="42" y="52"/>
                    </a:cubicBezTo>
                    <a:cubicBezTo>
                      <a:pt x="42" y="52"/>
                      <a:pt x="42" y="52"/>
                      <a:pt x="42" y="52"/>
                    </a:cubicBezTo>
                    <a:cubicBezTo>
                      <a:pt x="42" y="52"/>
                      <a:pt x="41" y="52"/>
                      <a:pt x="42" y="53"/>
                    </a:cubicBezTo>
                    <a:close/>
                    <a:moveTo>
                      <a:pt x="0" y="53"/>
                    </a:moveTo>
                    <a:cubicBezTo>
                      <a:pt x="0" y="53"/>
                      <a:pt x="0" y="53"/>
                      <a:pt x="0" y="53"/>
                    </a:cubicBezTo>
                    <a:cubicBezTo>
                      <a:pt x="0" y="53"/>
                      <a:pt x="1" y="53"/>
                      <a:pt x="0" y="53"/>
                    </a:cubicBezTo>
                    <a:close/>
                    <a:moveTo>
                      <a:pt x="5" y="56"/>
                    </a:moveTo>
                    <a:cubicBezTo>
                      <a:pt x="6" y="55"/>
                      <a:pt x="6" y="53"/>
                      <a:pt x="6" y="53"/>
                    </a:cubicBezTo>
                    <a:cubicBezTo>
                      <a:pt x="6" y="53"/>
                      <a:pt x="6" y="53"/>
                      <a:pt x="6" y="53"/>
                    </a:cubicBezTo>
                    <a:cubicBezTo>
                      <a:pt x="6" y="53"/>
                      <a:pt x="6" y="53"/>
                      <a:pt x="6" y="53"/>
                    </a:cubicBezTo>
                    <a:cubicBezTo>
                      <a:pt x="5" y="56"/>
                      <a:pt x="3" y="59"/>
                      <a:pt x="3" y="62"/>
                    </a:cubicBezTo>
                    <a:cubicBezTo>
                      <a:pt x="4" y="61"/>
                      <a:pt x="4" y="60"/>
                      <a:pt x="4" y="59"/>
                    </a:cubicBezTo>
                    <a:cubicBezTo>
                      <a:pt x="5" y="58"/>
                      <a:pt x="5" y="57"/>
                      <a:pt x="5" y="56"/>
                    </a:cubicBezTo>
                    <a:close/>
                    <a:moveTo>
                      <a:pt x="124" y="54"/>
                    </a:moveTo>
                    <a:cubicBezTo>
                      <a:pt x="124" y="54"/>
                      <a:pt x="123" y="54"/>
                      <a:pt x="123" y="53"/>
                    </a:cubicBezTo>
                    <a:cubicBezTo>
                      <a:pt x="123" y="53"/>
                      <a:pt x="123" y="53"/>
                      <a:pt x="123" y="53"/>
                    </a:cubicBezTo>
                    <a:cubicBezTo>
                      <a:pt x="123" y="53"/>
                      <a:pt x="123" y="54"/>
                      <a:pt x="124" y="54"/>
                    </a:cubicBezTo>
                    <a:close/>
                    <a:moveTo>
                      <a:pt x="124" y="54"/>
                    </a:moveTo>
                    <a:cubicBezTo>
                      <a:pt x="124" y="53"/>
                      <a:pt x="124" y="53"/>
                      <a:pt x="124" y="53"/>
                    </a:cubicBezTo>
                    <a:cubicBezTo>
                      <a:pt x="124" y="54"/>
                      <a:pt x="124" y="54"/>
                      <a:pt x="124" y="54"/>
                    </a:cubicBezTo>
                    <a:close/>
                    <a:moveTo>
                      <a:pt x="38" y="54"/>
                    </a:moveTo>
                    <a:cubicBezTo>
                      <a:pt x="38" y="54"/>
                      <a:pt x="39" y="54"/>
                      <a:pt x="39" y="53"/>
                    </a:cubicBezTo>
                    <a:cubicBezTo>
                      <a:pt x="38" y="53"/>
                      <a:pt x="38" y="53"/>
                      <a:pt x="38" y="53"/>
                    </a:cubicBezTo>
                    <a:cubicBezTo>
                      <a:pt x="38" y="54"/>
                      <a:pt x="38" y="54"/>
                      <a:pt x="38" y="54"/>
                    </a:cubicBezTo>
                    <a:close/>
                    <a:moveTo>
                      <a:pt x="127" y="57"/>
                    </a:moveTo>
                    <a:cubicBezTo>
                      <a:pt x="126" y="55"/>
                      <a:pt x="126" y="54"/>
                      <a:pt x="125" y="53"/>
                    </a:cubicBezTo>
                    <a:cubicBezTo>
                      <a:pt x="125" y="53"/>
                      <a:pt x="125" y="54"/>
                      <a:pt x="124" y="54"/>
                    </a:cubicBezTo>
                    <a:cubicBezTo>
                      <a:pt x="125" y="55"/>
                      <a:pt x="126" y="56"/>
                      <a:pt x="127" y="57"/>
                    </a:cubicBezTo>
                    <a:cubicBezTo>
                      <a:pt x="127" y="57"/>
                      <a:pt x="127" y="57"/>
                      <a:pt x="127" y="57"/>
                    </a:cubicBezTo>
                    <a:cubicBezTo>
                      <a:pt x="127" y="56"/>
                      <a:pt x="127" y="57"/>
                      <a:pt x="127" y="57"/>
                    </a:cubicBezTo>
                    <a:close/>
                    <a:moveTo>
                      <a:pt x="1" y="55"/>
                    </a:moveTo>
                    <a:cubicBezTo>
                      <a:pt x="1" y="54"/>
                      <a:pt x="1" y="54"/>
                      <a:pt x="2" y="54"/>
                    </a:cubicBezTo>
                    <a:cubicBezTo>
                      <a:pt x="1" y="54"/>
                      <a:pt x="1" y="55"/>
                      <a:pt x="1" y="55"/>
                    </a:cubicBezTo>
                    <a:cubicBezTo>
                      <a:pt x="1" y="55"/>
                      <a:pt x="1" y="55"/>
                      <a:pt x="1" y="55"/>
                    </a:cubicBezTo>
                    <a:close/>
                    <a:moveTo>
                      <a:pt x="129" y="54"/>
                    </a:moveTo>
                    <a:cubicBezTo>
                      <a:pt x="129" y="54"/>
                      <a:pt x="129" y="54"/>
                      <a:pt x="129" y="54"/>
                    </a:cubicBezTo>
                    <a:cubicBezTo>
                      <a:pt x="129" y="54"/>
                      <a:pt x="129" y="54"/>
                      <a:pt x="129" y="54"/>
                    </a:cubicBezTo>
                    <a:close/>
                    <a:moveTo>
                      <a:pt x="128" y="54"/>
                    </a:moveTo>
                    <a:cubicBezTo>
                      <a:pt x="127" y="55"/>
                      <a:pt x="127" y="54"/>
                      <a:pt x="127" y="54"/>
                    </a:cubicBezTo>
                    <a:cubicBezTo>
                      <a:pt x="127" y="55"/>
                      <a:pt x="127" y="55"/>
                      <a:pt x="127" y="55"/>
                    </a:cubicBezTo>
                    <a:cubicBezTo>
                      <a:pt x="127" y="55"/>
                      <a:pt x="127" y="55"/>
                      <a:pt x="127" y="55"/>
                    </a:cubicBezTo>
                    <a:cubicBezTo>
                      <a:pt x="127" y="54"/>
                      <a:pt x="128" y="55"/>
                      <a:pt x="128" y="54"/>
                    </a:cubicBezTo>
                    <a:close/>
                    <a:moveTo>
                      <a:pt x="4" y="55"/>
                    </a:moveTo>
                    <a:cubicBezTo>
                      <a:pt x="4" y="56"/>
                      <a:pt x="4" y="56"/>
                      <a:pt x="4" y="56"/>
                    </a:cubicBezTo>
                    <a:cubicBezTo>
                      <a:pt x="4" y="56"/>
                      <a:pt x="4" y="55"/>
                      <a:pt x="4" y="55"/>
                    </a:cubicBezTo>
                    <a:close/>
                    <a:moveTo>
                      <a:pt x="14" y="61"/>
                    </a:moveTo>
                    <a:cubicBezTo>
                      <a:pt x="15" y="61"/>
                      <a:pt x="15" y="59"/>
                      <a:pt x="16" y="58"/>
                    </a:cubicBezTo>
                    <a:cubicBezTo>
                      <a:pt x="16" y="57"/>
                      <a:pt x="16" y="56"/>
                      <a:pt x="16" y="56"/>
                    </a:cubicBezTo>
                    <a:cubicBezTo>
                      <a:pt x="15" y="56"/>
                      <a:pt x="16" y="56"/>
                      <a:pt x="15" y="56"/>
                    </a:cubicBezTo>
                    <a:cubicBezTo>
                      <a:pt x="15" y="56"/>
                      <a:pt x="15" y="56"/>
                      <a:pt x="15" y="56"/>
                    </a:cubicBezTo>
                    <a:cubicBezTo>
                      <a:pt x="15" y="57"/>
                      <a:pt x="14" y="58"/>
                      <a:pt x="14" y="59"/>
                    </a:cubicBezTo>
                    <a:cubicBezTo>
                      <a:pt x="14" y="59"/>
                      <a:pt x="13" y="60"/>
                      <a:pt x="14" y="61"/>
                    </a:cubicBezTo>
                    <a:close/>
                    <a:moveTo>
                      <a:pt x="62" y="58"/>
                    </a:moveTo>
                    <a:cubicBezTo>
                      <a:pt x="62" y="58"/>
                      <a:pt x="61" y="58"/>
                      <a:pt x="61" y="58"/>
                    </a:cubicBezTo>
                    <a:cubicBezTo>
                      <a:pt x="62" y="58"/>
                      <a:pt x="62" y="58"/>
                      <a:pt x="62" y="58"/>
                    </a:cubicBezTo>
                    <a:cubicBezTo>
                      <a:pt x="62" y="58"/>
                      <a:pt x="62" y="58"/>
                      <a:pt x="62" y="58"/>
                    </a:cubicBezTo>
                    <a:close/>
                    <a:moveTo>
                      <a:pt x="125" y="58"/>
                    </a:moveTo>
                    <a:cubicBezTo>
                      <a:pt x="125" y="58"/>
                      <a:pt x="125" y="58"/>
                      <a:pt x="125" y="58"/>
                    </a:cubicBezTo>
                    <a:cubicBezTo>
                      <a:pt x="124" y="58"/>
                      <a:pt x="125" y="58"/>
                      <a:pt x="125" y="59"/>
                    </a:cubicBezTo>
                    <a:cubicBezTo>
                      <a:pt x="125" y="59"/>
                      <a:pt x="125" y="58"/>
                      <a:pt x="125" y="58"/>
                    </a:cubicBezTo>
                    <a:close/>
                    <a:moveTo>
                      <a:pt x="12" y="58"/>
                    </a:moveTo>
                    <a:cubicBezTo>
                      <a:pt x="12" y="58"/>
                      <a:pt x="12" y="58"/>
                      <a:pt x="12" y="58"/>
                    </a:cubicBezTo>
                    <a:cubicBezTo>
                      <a:pt x="12" y="60"/>
                      <a:pt x="13" y="58"/>
                      <a:pt x="12" y="58"/>
                    </a:cubicBezTo>
                    <a:close/>
                    <a:moveTo>
                      <a:pt x="135" y="60"/>
                    </a:moveTo>
                    <a:cubicBezTo>
                      <a:pt x="135" y="59"/>
                      <a:pt x="135" y="58"/>
                      <a:pt x="134" y="58"/>
                    </a:cubicBezTo>
                    <a:cubicBezTo>
                      <a:pt x="133" y="59"/>
                      <a:pt x="135" y="60"/>
                      <a:pt x="135" y="60"/>
                    </a:cubicBezTo>
                    <a:close/>
                    <a:moveTo>
                      <a:pt x="7" y="60"/>
                    </a:moveTo>
                    <a:cubicBezTo>
                      <a:pt x="7" y="60"/>
                      <a:pt x="7" y="60"/>
                      <a:pt x="7" y="60"/>
                    </a:cubicBezTo>
                    <a:cubicBezTo>
                      <a:pt x="6" y="61"/>
                      <a:pt x="6" y="61"/>
                      <a:pt x="7" y="61"/>
                    </a:cubicBezTo>
                    <a:cubicBezTo>
                      <a:pt x="7" y="61"/>
                      <a:pt x="7" y="61"/>
                      <a:pt x="7" y="60"/>
                    </a:cubicBezTo>
                    <a:close/>
                    <a:moveTo>
                      <a:pt x="14" y="61"/>
                    </a:moveTo>
                    <a:cubicBezTo>
                      <a:pt x="14" y="62"/>
                      <a:pt x="13" y="62"/>
                      <a:pt x="13" y="62"/>
                    </a:cubicBezTo>
                    <a:cubicBezTo>
                      <a:pt x="13" y="62"/>
                      <a:pt x="13" y="63"/>
                      <a:pt x="13" y="62"/>
                    </a:cubicBezTo>
                    <a:cubicBezTo>
                      <a:pt x="13" y="62"/>
                      <a:pt x="14" y="62"/>
                      <a:pt x="14" y="61"/>
                    </a:cubicBezTo>
                    <a:close/>
                    <a:moveTo>
                      <a:pt x="20" y="64"/>
                    </a:moveTo>
                    <a:cubicBezTo>
                      <a:pt x="20" y="63"/>
                      <a:pt x="19" y="62"/>
                      <a:pt x="19" y="62"/>
                    </a:cubicBezTo>
                    <a:cubicBezTo>
                      <a:pt x="19" y="62"/>
                      <a:pt x="19" y="62"/>
                      <a:pt x="19" y="62"/>
                    </a:cubicBezTo>
                    <a:cubicBezTo>
                      <a:pt x="18" y="63"/>
                      <a:pt x="18" y="63"/>
                      <a:pt x="18" y="65"/>
                    </a:cubicBezTo>
                    <a:cubicBezTo>
                      <a:pt x="19" y="65"/>
                      <a:pt x="19" y="64"/>
                      <a:pt x="20" y="64"/>
                    </a:cubicBezTo>
                    <a:close/>
                    <a:moveTo>
                      <a:pt x="3" y="64"/>
                    </a:moveTo>
                    <a:cubicBezTo>
                      <a:pt x="3" y="64"/>
                      <a:pt x="3" y="64"/>
                      <a:pt x="3" y="64"/>
                    </a:cubicBezTo>
                    <a:cubicBezTo>
                      <a:pt x="3" y="64"/>
                      <a:pt x="3" y="63"/>
                      <a:pt x="3" y="63"/>
                    </a:cubicBezTo>
                    <a:cubicBezTo>
                      <a:pt x="3" y="63"/>
                      <a:pt x="3" y="63"/>
                      <a:pt x="3" y="63"/>
                    </a:cubicBezTo>
                    <a:cubicBezTo>
                      <a:pt x="3" y="63"/>
                      <a:pt x="3" y="64"/>
                      <a:pt x="3" y="64"/>
                    </a:cubicBezTo>
                    <a:close/>
                    <a:moveTo>
                      <a:pt x="13" y="63"/>
                    </a:moveTo>
                    <a:cubicBezTo>
                      <a:pt x="13" y="64"/>
                      <a:pt x="12" y="64"/>
                      <a:pt x="13" y="65"/>
                    </a:cubicBezTo>
                    <a:cubicBezTo>
                      <a:pt x="13" y="65"/>
                      <a:pt x="13" y="63"/>
                      <a:pt x="13" y="63"/>
                    </a:cubicBezTo>
                    <a:close/>
                    <a:moveTo>
                      <a:pt x="1" y="63"/>
                    </a:moveTo>
                    <a:cubicBezTo>
                      <a:pt x="1" y="64"/>
                      <a:pt x="0" y="65"/>
                      <a:pt x="1" y="66"/>
                    </a:cubicBezTo>
                    <a:cubicBezTo>
                      <a:pt x="1" y="65"/>
                      <a:pt x="1" y="65"/>
                      <a:pt x="2" y="65"/>
                    </a:cubicBezTo>
                    <a:cubicBezTo>
                      <a:pt x="2" y="64"/>
                      <a:pt x="2" y="63"/>
                      <a:pt x="1" y="63"/>
                    </a:cubicBezTo>
                    <a:close/>
                    <a:moveTo>
                      <a:pt x="138" y="64"/>
                    </a:moveTo>
                    <a:cubicBezTo>
                      <a:pt x="138" y="64"/>
                      <a:pt x="137" y="64"/>
                      <a:pt x="137" y="65"/>
                    </a:cubicBezTo>
                    <a:cubicBezTo>
                      <a:pt x="138" y="66"/>
                      <a:pt x="138" y="68"/>
                      <a:pt x="139" y="69"/>
                    </a:cubicBezTo>
                    <a:cubicBezTo>
                      <a:pt x="139" y="69"/>
                      <a:pt x="139" y="69"/>
                      <a:pt x="139" y="68"/>
                    </a:cubicBezTo>
                    <a:cubicBezTo>
                      <a:pt x="139" y="68"/>
                      <a:pt x="139" y="69"/>
                      <a:pt x="139" y="69"/>
                    </a:cubicBezTo>
                    <a:cubicBezTo>
                      <a:pt x="139" y="68"/>
                      <a:pt x="139" y="68"/>
                      <a:pt x="139" y="67"/>
                    </a:cubicBezTo>
                    <a:cubicBezTo>
                      <a:pt x="139" y="65"/>
                      <a:pt x="138" y="64"/>
                      <a:pt x="138" y="64"/>
                    </a:cubicBezTo>
                    <a:close/>
                    <a:moveTo>
                      <a:pt x="113" y="65"/>
                    </a:moveTo>
                    <a:cubicBezTo>
                      <a:pt x="113" y="65"/>
                      <a:pt x="113" y="65"/>
                      <a:pt x="113" y="65"/>
                    </a:cubicBezTo>
                    <a:cubicBezTo>
                      <a:pt x="113" y="65"/>
                      <a:pt x="113" y="65"/>
                      <a:pt x="113" y="64"/>
                    </a:cubicBezTo>
                    <a:cubicBezTo>
                      <a:pt x="113" y="65"/>
                      <a:pt x="113" y="65"/>
                      <a:pt x="113" y="65"/>
                    </a:cubicBezTo>
                    <a:close/>
                    <a:moveTo>
                      <a:pt x="12" y="66"/>
                    </a:moveTo>
                    <a:cubicBezTo>
                      <a:pt x="12" y="66"/>
                      <a:pt x="12" y="66"/>
                      <a:pt x="12" y="66"/>
                    </a:cubicBezTo>
                    <a:cubicBezTo>
                      <a:pt x="12" y="66"/>
                      <a:pt x="12" y="66"/>
                      <a:pt x="12" y="66"/>
                    </a:cubicBezTo>
                    <a:cubicBezTo>
                      <a:pt x="12" y="66"/>
                      <a:pt x="12" y="66"/>
                      <a:pt x="12" y="66"/>
                    </a:cubicBezTo>
                    <a:close/>
                    <a:moveTo>
                      <a:pt x="134" y="68"/>
                    </a:moveTo>
                    <a:cubicBezTo>
                      <a:pt x="135" y="68"/>
                      <a:pt x="135" y="69"/>
                      <a:pt x="135" y="69"/>
                    </a:cubicBezTo>
                    <a:cubicBezTo>
                      <a:pt x="135" y="68"/>
                      <a:pt x="134" y="67"/>
                      <a:pt x="134" y="66"/>
                    </a:cubicBezTo>
                    <a:cubicBezTo>
                      <a:pt x="134" y="66"/>
                      <a:pt x="134" y="65"/>
                      <a:pt x="134" y="66"/>
                    </a:cubicBezTo>
                    <a:cubicBezTo>
                      <a:pt x="134" y="66"/>
                      <a:pt x="135" y="68"/>
                      <a:pt x="134" y="68"/>
                    </a:cubicBezTo>
                    <a:close/>
                    <a:moveTo>
                      <a:pt x="18" y="67"/>
                    </a:moveTo>
                    <a:cubicBezTo>
                      <a:pt x="18" y="66"/>
                      <a:pt x="18" y="66"/>
                      <a:pt x="18" y="66"/>
                    </a:cubicBezTo>
                    <a:cubicBezTo>
                      <a:pt x="18" y="66"/>
                      <a:pt x="17" y="67"/>
                      <a:pt x="17" y="68"/>
                    </a:cubicBezTo>
                    <a:cubicBezTo>
                      <a:pt x="17" y="67"/>
                      <a:pt x="18" y="66"/>
                      <a:pt x="18" y="67"/>
                    </a:cubicBezTo>
                    <a:close/>
                    <a:moveTo>
                      <a:pt x="140" y="67"/>
                    </a:moveTo>
                    <a:cubicBezTo>
                      <a:pt x="140" y="66"/>
                      <a:pt x="140" y="66"/>
                      <a:pt x="140" y="66"/>
                    </a:cubicBezTo>
                    <a:cubicBezTo>
                      <a:pt x="140" y="66"/>
                      <a:pt x="140" y="66"/>
                      <a:pt x="140" y="66"/>
                    </a:cubicBezTo>
                    <a:cubicBezTo>
                      <a:pt x="140" y="66"/>
                      <a:pt x="140" y="67"/>
                      <a:pt x="140" y="67"/>
                    </a:cubicBezTo>
                    <a:close/>
                    <a:moveTo>
                      <a:pt x="3" y="67"/>
                    </a:moveTo>
                    <a:cubicBezTo>
                      <a:pt x="3" y="66"/>
                      <a:pt x="3" y="66"/>
                      <a:pt x="3" y="66"/>
                    </a:cubicBezTo>
                    <a:cubicBezTo>
                      <a:pt x="3" y="66"/>
                      <a:pt x="3" y="66"/>
                      <a:pt x="2" y="67"/>
                    </a:cubicBezTo>
                    <a:cubicBezTo>
                      <a:pt x="3" y="67"/>
                      <a:pt x="3" y="67"/>
                      <a:pt x="3" y="67"/>
                    </a:cubicBezTo>
                    <a:close/>
                    <a:moveTo>
                      <a:pt x="120" y="67"/>
                    </a:moveTo>
                    <a:cubicBezTo>
                      <a:pt x="121" y="67"/>
                      <a:pt x="121" y="67"/>
                      <a:pt x="121" y="67"/>
                    </a:cubicBezTo>
                    <a:cubicBezTo>
                      <a:pt x="121" y="67"/>
                      <a:pt x="121" y="66"/>
                      <a:pt x="120" y="66"/>
                    </a:cubicBezTo>
                    <a:cubicBezTo>
                      <a:pt x="120" y="67"/>
                      <a:pt x="120" y="67"/>
                      <a:pt x="120" y="67"/>
                    </a:cubicBezTo>
                    <a:close/>
                    <a:moveTo>
                      <a:pt x="18" y="67"/>
                    </a:moveTo>
                    <a:cubicBezTo>
                      <a:pt x="18" y="68"/>
                      <a:pt x="18" y="68"/>
                      <a:pt x="19" y="68"/>
                    </a:cubicBezTo>
                    <a:cubicBezTo>
                      <a:pt x="19" y="68"/>
                      <a:pt x="19" y="67"/>
                      <a:pt x="19" y="66"/>
                    </a:cubicBezTo>
                    <a:cubicBezTo>
                      <a:pt x="19" y="67"/>
                      <a:pt x="19" y="67"/>
                      <a:pt x="18" y="67"/>
                    </a:cubicBezTo>
                    <a:close/>
                    <a:moveTo>
                      <a:pt x="52" y="67"/>
                    </a:moveTo>
                    <a:cubicBezTo>
                      <a:pt x="52" y="67"/>
                      <a:pt x="52" y="67"/>
                      <a:pt x="52" y="67"/>
                    </a:cubicBezTo>
                    <a:cubicBezTo>
                      <a:pt x="52" y="66"/>
                      <a:pt x="51" y="67"/>
                      <a:pt x="52" y="67"/>
                    </a:cubicBezTo>
                    <a:close/>
                    <a:moveTo>
                      <a:pt x="31" y="67"/>
                    </a:moveTo>
                    <a:cubicBezTo>
                      <a:pt x="31" y="67"/>
                      <a:pt x="30" y="67"/>
                      <a:pt x="30" y="68"/>
                    </a:cubicBezTo>
                    <a:cubicBezTo>
                      <a:pt x="31" y="67"/>
                      <a:pt x="31" y="67"/>
                      <a:pt x="31" y="67"/>
                    </a:cubicBezTo>
                    <a:close/>
                    <a:moveTo>
                      <a:pt x="136" y="67"/>
                    </a:moveTo>
                    <a:cubicBezTo>
                      <a:pt x="136" y="67"/>
                      <a:pt x="136" y="68"/>
                      <a:pt x="136" y="68"/>
                    </a:cubicBezTo>
                    <a:cubicBezTo>
                      <a:pt x="136" y="67"/>
                      <a:pt x="136" y="67"/>
                      <a:pt x="136" y="67"/>
                    </a:cubicBezTo>
                    <a:close/>
                    <a:moveTo>
                      <a:pt x="16" y="67"/>
                    </a:moveTo>
                    <a:cubicBezTo>
                      <a:pt x="16" y="68"/>
                      <a:pt x="16" y="68"/>
                      <a:pt x="16" y="68"/>
                    </a:cubicBezTo>
                    <a:cubicBezTo>
                      <a:pt x="16" y="68"/>
                      <a:pt x="17" y="67"/>
                      <a:pt x="16" y="67"/>
                    </a:cubicBezTo>
                    <a:close/>
                    <a:moveTo>
                      <a:pt x="67" y="68"/>
                    </a:moveTo>
                    <a:cubicBezTo>
                      <a:pt x="68" y="68"/>
                      <a:pt x="68" y="69"/>
                      <a:pt x="68" y="68"/>
                    </a:cubicBezTo>
                    <a:cubicBezTo>
                      <a:pt x="68" y="68"/>
                      <a:pt x="68" y="67"/>
                      <a:pt x="68" y="67"/>
                    </a:cubicBezTo>
                    <a:cubicBezTo>
                      <a:pt x="67" y="67"/>
                      <a:pt x="65" y="67"/>
                      <a:pt x="65" y="68"/>
                    </a:cubicBezTo>
                    <a:cubicBezTo>
                      <a:pt x="66" y="69"/>
                      <a:pt x="66" y="68"/>
                      <a:pt x="67" y="68"/>
                    </a:cubicBezTo>
                    <a:close/>
                    <a:moveTo>
                      <a:pt x="1" y="71"/>
                    </a:moveTo>
                    <a:cubicBezTo>
                      <a:pt x="1" y="70"/>
                      <a:pt x="1" y="70"/>
                      <a:pt x="1" y="70"/>
                    </a:cubicBezTo>
                    <a:cubicBezTo>
                      <a:pt x="1" y="70"/>
                      <a:pt x="2" y="69"/>
                      <a:pt x="2" y="69"/>
                    </a:cubicBezTo>
                    <a:cubicBezTo>
                      <a:pt x="1" y="69"/>
                      <a:pt x="1" y="68"/>
                      <a:pt x="1" y="67"/>
                    </a:cubicBezTo>
                    <a:cubicBezTo>
                      <a:pt x="1" y="68"/>
                      <a:pt x="1" y="69"/>
                      <a:pt x="1" y="70"/>
                    </a:cubicBezTo>
                    <a:cubicBezTo>
                      <a:pt x="1" y="70"/>
                      <a:pt x="1" y="70"/>
                      <a:pt x="1" y="70"/>
                    </a:cubicBezTo>
                    <a:cubicBezTo>
                      <a:pt x="1" y="70"/>
                      <a:pt x="0" y="70"/>
                      <a:pt x="0" y="70"/>
                    </a:cubicBezTo>
                    <a:cubicBezTo>
                      <a:pt x="0" y="70"/>
                      <a:pt x="0" y="71"/>
                      <a:pt x="1" y="71"/>
                    </a:cubicBezTo>
                    <a:cubicBezTo>
                      <a:pt x="1" y="72"/>
                      <a:pt x="0" y="72"/>
                      <a:pt x="0" y="73"/>
                    </a:cubicBezTo>
                    <a:cubicBezTo>
                      <a:pt x="1" y="74"/>
                      <a:pt x="0" y="76"/>
                      <a:pt x="0" y="78"/>
                    </a:cubicBezTo>
                    <a:cubicBezTo>
                      <a:pt x="0" y="78"/>
                      <a:pt x="0" y="78"/>
                      <a:pt x="1" y="78"/>
                    </a:cubicBezTo>
                    <a:cubicBezTo>
                      <a:pt x="0" y="79"/>
                      <a:pt x="0" y="79"/>
                      <a:pt x="0" y="79"/>
                    </a:cubicBezTo>
                    <a:cubicBezTo>
                      <a:pt x="0" y="80"/>
                      <a:pt x="0" y="80"/>
                      <a:pt x="0" y="81"/>
                    </a:cubicBezTo>
                    <a:cubicBezTo>
                      <a:pt x="0" y="82"/>
                      <a:pt x="0" y="82"/>
                      <a:pt x="0" y="82"/>
                    </a:cubicBezTo>
                    <a:cubicBezTo>
                      <a:pt x="0" y="82"/>
                      <a:pt x="0" y="82"/>
                      <a:pt x="0" y="82"/>
                    </a:cubicBezTo>
                    <a:cubicBezTo>
                      <a:pt x="0" y="83"/>
                      <a:pt x="0" y="83"/>
                      <a:pt x="0" y="83"/>
                    </a:cubicBezTo>
                    <a:cubicBezTo>
                      <a:pt x="1" y="84"/>
                      <a:pt x="0" y="85"/>
                      <a:pt x="1" y="85"/>
                    </a:cubicBezTo>
                    <a:cubicBezTo>
                      <a:pt x="2" y="84"/>
                      <a:pt x="1" y="83"/>
                      <a:pt x="1" y="82"/>
                    </a:cubicBezTo>
                    <a:cubicBezTo>
                      <a:pt x="1" y="82"/>
                      <a:pt x="1" y="81"/>
                      <a:pt x="1" y="80"/>
                    </a:cubicBezTo>
                    <a:cubicBezTo>
                      <a:pt x="2" y="80"/>
                      <a:pt x="1" y="78"/>
                      <a:pt x="1" y="77"/>
                    </a:cubicBezTo>
                    <a:cubicBezTo>
                      <a:pt x="1" y="75"/>
                      <a:pt x="2" y="73"/>
                      <a:pt x="2" y="71"/>
                    </a:cubicBezTo>
                    <a:cubicBezTo>
                      <a:pt x="2" y="71"/>
                      <a:pt x="2" y="71"/>
                      <a:pt x="1" y="71"/>
                    </a:cubicBezTo>
                    <a:close/>
                    <a:moveTo>
                      <a:pt x="59" y="68"/>
                    </a:moveTo>
                    <a:cubicBezTo>
                      <a:pt x="59" y="68"/>
                      <a:pt x="59" y="68"/>
                      <a:pt x="59" y="68"/>
                    </a:cubicBezTo>
                    <a:cubicBezTo>
                      <a:pt x="59" y="69"/>
                      <a:pt x="59" y="68"/>
                      <a:pt x="59" y="68"/>
                    </a:cubicBezTo>
                    <a:close/>
                    <a:moveTo>
                      <a:pt x="12" y="68"/>
                    </a:moveTo>
                    <a:cubicBezTo>
                      <a:pt x="12" y="68"/>
                      <a:pt x="11" y="69"/>
                      <a:pt x="12" y="69"/>
                    </a:cubicBezTo>
                    <a:cubicBezTo>
                      <a:pt x="12" y="69"/>
                      <a:pt x="12" y="69"/>
                      <a:pt x="12" y="69"/>
                    </a:cubicBezTo>
                    <a:cubicBezTo>
                      <a:pt x="12" y="69"/>
                      <a:pt x="12" y="68"/>
                      <a:pt x="12" y="68"/>
                    </a:cubicBezTo>
                    <a:close/>
                    <a:moveTo>
                      <a:pt x="137" y="69"/>
                    </a:moveTo>
                    <a:cubicBezTo>
                      <a:pt x="137" y="69"/>
                      <a:pt x="137" y="69"/>
                      <a:pt x="137" y="69"/>
                    </a:cubicBezTo>
                    <a:cubicBezTo>
                      <a:pt x="137" y="69"/>
                      <a:pt x="137" y="69"/>
                      <a:pt x="137" y="69"/>
                    </a:cubicBezTo>
                    <a:close/>
                    <a:moveTo>
                      <a:pt x="18" y="69"/>
                    </a:moveTo>
                    <a:cubicBezTo>
                      <a:pt x="18" y="69"/>
                      <a:pt x="18" y="69"/>
                      <a:pt x="18" y="69"/>
                    </a:cubicBezTo>
                    <a:cubicBezTo>
                      <a:pt x="18" y="69"/>
                      <a:pt x="18" y="69"/>
                      <a:pt x="18" y="69"/>
                    </a:cubicBezTo>
                    <a:cubicBezTo>
                      <a:pt x="18" y="69"/>
                      <a:pt x="18" y="69"/>
                      <a:pt x="18" y="69"/>
                    </a:cubicBezTo>
                    <a:close/>
                    <a:moveTo>
                      <a:pt x="0" y="70"/>
                    </a:moveTo>
                    <a:cubicBezTo>
                      <a:pt x="0" y="70"/>
                      <a:pt x="0" y="70"/>
                      <a:pt x="1" y="70"/>
                    </a:cubicBezTo>
                    <a:cubicBezTo>
                      <a:pt x="0" y="70"/>
                      <a:pt x="0" y="69"/>
                      <a:pt x="1" y="69"/>
                    </a:cubicBezTo>
                    <a:cubicBezTo>
                      <a:pt x="0" y="69"/>
                      <a:pt x="0" y="69"/>
                      <a:pt x="0" y="70"/>
                    </a:cubicBezTo>
                    <a:close/>
                    <a:moveTo>
                      <a:pt x="70" y="70"/>
                    </a:moveTo>
                    <a:cubicBezTo>
                      <a:pt x="70" y="70"/>
                      <a:pt x="70" y="70"/>
                      <a:pt x="70" y="69"/>
                    </a:cubicBezTo>
                    <a:cubicBezTo>
                      <a:pt x="70" y="69"/>
                      <a:pt x="70" y="69"/>
                      <a:pt x="70" y="69"/>
                    </a:cubicBezTo>
                    <a:cubicBezTo>
                      <a:pt x="70" y="70"/>
                      <a:pt x="70" y="70"/>
                      <a:pt x="70" y="70"/>
                    </a:cubicBezTo>
                    <a:close/>
                    <a:moveTo>
                      <a:pt x="65" y="70"/>
                    </a:moveTo>
                    <a:cubicBezTo>
                      <a:pt x="65" y="70"/>
                      <a:pt x="65" y="70"/>
                      <a:pt x="65" y="70"/>
                    </a:cubicBezTo>
                    <a:cubicBezTo>
                      <a:pt x="65" y="70"/>
                      <a:pt x="65" y="70"/>
                      <a:pt x="65" y="71"/>
                    </a:cubicBezTo>
                    <a:cubicBezTo>
                      <a:pt x="66" y="71"/>
                      <a:pt x="68" y="70"/>
                      <a:pt x="70" y="70"/>
                    </a:cubicBezTo>
                    <a:cubicBezTo>
                      <a:pt x="69" y="69"/>
                      <a:pt x="66" y="70"/>
                      <a:pt x="65" y="70"/>
                    </a:cubicBezTo>
                    <a:close/>
                    <a:moveTo>
                      <a:pt x="19" y="70"/>
                    </a:moveTo>
                    <a:cubicBezTo>
                      <a:pt x="19" y="71"/>
                      <a:pt x="19" y="71"/>
                      <a:pt x="19" y="71"/>
                    </a:cubicBezTo>
                    <a:cubicBezTo>
                      <a:pt x="19" y="71"/>
                      <a:pt x="19" y="71"/>
                      <a:pt x="19" y="71"/>
                    </a:cubicBezTo>
                    <a:cubicBezTo>
                      <a:pt x="20" y="71"/>
                      <a:pt x="20" y="70"/>
                      <a:pt x="19" y="70"/>
                    </a:cubicBezTo>
                    <a:close/>
                    <a:moveTo>
                      <a:pt x="139" y="71"/>
                    </a:moveTo>
                    <a:cubicBezTo>
                      <a:pt x="139" y="71"/>
                      <a:pt x="140" y="71"/>
                      <a:pt x="140" y="71"/>
                    </a:cubicBezTo>
                    <a:cubicBezTo>
                      <a:pt x="140" y="71"/>
                      <a:pt x="140" y="71"/>
                      <a:pt x="140" y="70"/>
                    </a:cubicBezTo>
                    <a:cubicBezTo>
                      <a:pt x="140" y="70"/>
                      <a:pt x="140" y="70"/>
                      <a:pt x="140" y="70"/>
                    </a:cubicBezTo>
                    <a:cubicBezTo>
                      <a:pt x="140" y="71"/>
                      <a:pt x="139" y="70"/>
                      <a:pt x="139" y="71"/>
                    </a:cubicBezTo>
                    <a:close/>
                    <a:moveTo>
                      <a:pt x="70" y="71"/>
                    </a:moveTo>
                    <a:cubicBezTo>
                      <a:pt x="71" y="71"/>
                      <a:pt x="72" y="71"/>
                      <a:pt x="72" y="71"/>
                    </a:cubicBezTo>
                    <a:cubicBezTo>
                      <a:pt x="71" y="71"/>
                      <a:pt x="70" y="71"/>
                      <a:pt x="70" y="71"/>
                    </a:cubicBezTo>
                    <a:close/>
                    <a:moveTo>
                      <a:pt x="100" y="72"/>
                    </a:moveTo>
                    <a:cubicBezTo>
                      <a:pt x="100" y="72"/>
                      <a:pt x="100" y="71"/>
                      <a:pt x="100" y="71"/>
                    </a:cubicBezTo>
                    <a:cubicBezTo>
                      <a:pt x="100" y="72"/>
                      <a:pt x="100" y="72"/>
                      <a:pt x="100" y="72"/>
                    </a:cubicBezTo>
                    <a:close/>
                    <a:moveTo>
                      <a:pt x="139" y="72"/>
                    </a:moveTo>
                    <a:cubicBezTo>
                      <a:pt x="138" y="72"/>
                      <a:pt x="139" y="71"/>
                      <a:pt x="138" y="71"/>
                    </a:cubicBezTo>
                    <a:cubicBezTo>
                      <a:pt x="138" y="72"/>
                      <a:pt x="138" y="72"/>
                      <a:pt x="139" y="72"/>
                    </a:cubicBezTo>
                    <a:close/>
                    <a:moveTo>
                      <a:pt x="20" y="76"/>
                    </a:moveTo>
                    <a:cubicBezTo>
                      <a:pt x="20" y="75"/>
                      <a:pt x="20" y="73"/>
                      <a:pt x="20" y="72"/>
                    </a:cubicBezTo>
                    <a:cubicBezTo>
                      <a:pt x="19" y="73"/>
                      <a:pt x="18" y="77"/>
                      <a:pt x="20" y="76"/>
                    </a:cubicBezTo>
                    <a:close/>
                    <a:moveTo>
                      <a:pt x="77" y="73"/>
                    </a:moveTo>
                    <a:cubicBezTo>
                      <a:pt x="77" y="73"/>
                      <a:pt x="76" y="73"/>
                      <a:pt x="76" y="72"/>
                    </a:cubicBezTo>
                    <a:cubicBezTo>
                      <a:pt x="76" y="72"/>
                      <a:pt x="76" y="72"/>
                      <a:pt x="76" y="72"/>
                    </a:cubicBezTo>
                    <a:cubicBezTo>
                      <a:pt x="76" y="72"/>
                      <a:pt x="76" y="73"/>
                      <a:pt x="77" y="73"/>
                    </a:cubicBezTo>
                    <a:close/>
                    <a:moveTo>
                      <a:pt x="69" y="73"/>
                    </a:moveTo>
                    <a:cubicBezTo>
                      <a:pt x="70" y="72"/>
                      <a:pt x="70" y="73"/>
                      <a:pt x="70" y="73"/>
                    </a:cubicBezTo>
                    <a:cubicBezTo>
                      <a:pt x="70" y="72"/>
                      <a:pt x="70" y="72"/>
                      <a:pt x="70" y="72"/>
                    </a:cubicBezTo>
                    <a:cubicBezTo>
                      <a:pt x="70" y="72"/>
                      <a:pt x="69" y="72"/>
                      <a:pt x="69" y="73"/>
                    </a:cubicBezTo>
                    <a:close/>
                    <a:moveTo>
                      <a:pt x="6" y="75"/>
                    </a:moveTo>
                    <a:cubicBezTo>
                      <a:pt x="6" y="74"/>
                      <a:pt x="7" y="74"/>
                      <a:pt x="7" y="73"/>
                    </a:cubicBezTo>
                    <a:cubicBezTo>
                      <a:pt x="7" y="73"/>
                      <a:pt x="6" y="73"/>
                      <a:pt x="6" y="73"/>
                    </a:cubicBezTo>
                    <a:cubicBezTo>
                      <a:pt x="6" y="73"/>
                      <a:pt x="6" y="73"/>
                      <a:pt x="6" y="74"/>
                    </a:cubicBezTo>
                    <a:cubicBezTo>
                      <a:pt x="7" y="73"/>
                      <a:pt x="6" y="74"/>
                      <a:pt x="6" y="75"/>
                    </a:cubicBezTo>
                    <a:close/>
                    <a:moveTo>
                      <a:pt x="143" y="75"/>
                    </a:moveTo>
                    <a:cubicBezTo>
                      <a:pt x="144" y="74"/>
                      <a:pt x="143" y="73"/>
                      <a:pt x="143" y="73"/>
                    </a:cubicBezTo>
                    <a:cubicBezTo>
                      <a:pt x="143" y="74"/>
                      <a:pt x="143" y="74"/>
                      <a:pt x="143" y="75"/>
                    </a:cubicBezTo>
                    <a:cubicBezTo>
                      <a:pt x="143" y="74"/>
                      <a:pt x="143" y="75"/>
                      <a:pt x="143" y="75"/>
                    </a:cubicBezTo>
                    <a:close/>
                    <a:moveTo>
                      <a:pt x="74" y="75"/>
                    </a:moveTo>
                    <a:cubicBezTo>
                      <a:pt x="74" y="75"/>
                      <a:pt x="74" y="74"/>
                      <a:pt x="74" y="74"/>
                    </a:cubicBezTo>
                    <a:cubicBezTo>
                      <a:pt x="75" y="74"/>
                      <a:pt x="76" y="75"/>
                      <a:pt x="77" y="75"/>
                    </a:cubicBezTo>
                    <a:cubicBezTo>
                      <a:pt x="76" y="74"/>
                      <a:pt x="75" y="74"/>
                      <a:pt x="74" y="73"/>
                    </a:cubicBezTo>
                    <a:cubicBezTo>
                      <a:pt x="74" y="74"/>
                      <a:pt x="73" y="73"/>
                      <a:pt x="73" y="74"/>
                    </a:cubicBezTo>
                    <a:cubicBezTo>
                      <a:pt x="73" y="74"/>
                      <a:pt x="73" y="75"/>
                      <a:pt x="74" y="75"/>
                    </a:cubicBezTo>
                    <a:close/>
                    <a:moveTo>
                      <a:pt x="128" y="74"/>
                    </a:moveTo>
                    <a:cubicBezTo>
                      <a:pt x="128" y="74"/>
                      <a:pt x="128" y="75"/>
                      <a:pt x="129" y="74"/>
                    </a:cubicBezTo>
                    <a:cubicBezTo>
                      <a:pt x="129" y="74"/>
                      <a:pt x="129" y="74"/>
                      <a:pt x="129" y="73"/>
                    </a:cubicBezTo>
                    <a:cubicBezTo>
                      <a:pt x="128" y="73"/>
                      <a:pt x="129" y="74"/>
                      <a:pt x="128" y="74"/>
                    </a:cubicBezTo>
                    <a:close/>
                    <a:moveTo>
                      <a:pt x="139" y="74"/>
                    </a:moveTo>
                    <a:cubicBezTo>
                      <a:pt x="139" y="74"/>
                      <a:pt x="139" y="74"/>
                      <a:pt x="139" y="74"/>
                    </a:cubicBezTo>
                    <a:cubicBezTo>
                      <a:pt x="139" y="74"/>
                      <a:pt x="139" y="74"/>
                      <a:pt x="139" y="74"/>
                    </a:cubicBezTo>
                    <a:cubicBezTo>
                      <a:pt x="139" y="74"/>
                      <a:pt x="139" y="74"/>
                      <a:pt x="139" y="74"/>
                    </a:cubicBezTo>
                    <a:close/>
                    <a:moveTo>
                      <a:pt x="137" y="74"/>
                    </a:moveTo>
                    <a:cubicBezTo>
                      <a:pt x="137" y="75"/>
                      <a:pt x="137" y="75"/>
                      <a:pt x="137" y="75"/>
                    </a:cubicBezTo>
                    <a:cubicBezTo>
                      <a:pt x="137" y="74"/>
                      <a:pt x="137" y="74"/>
                      <a:pt x="137" y="74"/>
                    </a:cubicBezTo>
                    <a:cubicBezTo>
                      <a:pt x="137" y="75"/>
                      <a:pt x="137" y="74"/>
                      <a:pt x="137" y="74"/>
                    </a:cubicBezTo>
                    <a:close/>
                    <a:moveTo>
                      <a:pt x="138" y="75"/>
                    </a:moveTo>
                    <a:cubicBezTo>
                      <a:pt x="138" y="74"/>
                      <a:pt x="138" y="74"/>
                      <a:pt x="138" y="74"/>
                    </a:cubicBezTo>
                    <a:cubicBezTo>
                      <a:pt x="138" y="74"/>
                      <a:pt x="138" y="75"/>
                      <a:pt x="138" y="75"/>
                    </a:cubicBezTo>
                    <a:close/>
                    <a:moveTo>
                      <a:pt x="15" y="75"/>
                    </a:moveTo>
                    <a:cubicBezTo>
                      <a:pt x="14" y="75"/>
                      <a:pt x="14" y="76"/>
                      <a:pt x="15" y="76"/>
                    </a:cubicBezTo>
                    <a:cubicBezTo>
                      <a:pt x="15" y="76"/>
                      <a:pt x="16" y="75"/>
                      <a:pt x="15" y="74"/>
                    </a:cubicBezTo>
                    <a:cubicBezTo>
                      <a:pt x="15" y="75"/>
                      <a:pt x="15" y="75"/>
                      <a:pt x="15" y="75"/>
                    </a:cubicBezTo>
                    <a:close/>
                    <a:moveTo>
                      <a:pt x="6" y="79"/>
                    </a:moveTo>
                    <a:cubicBezTo>
                      <a:pt x="7" y="78"/>
                      <a:pt x="6" y="78"/>
                      <a:pt x="7" y="77"/>
                    </a:cubicBezTo>
                    <a:cubicBezTo>
                      <a:pt x="6" y="77"/>
                      <a:pt x="6" y="76"/>
                      <a:pt x="6" y="75"/>
                    </a:cubicBezTo>
                    <a:cubicBezTo>
                      <a:pt x="6" y="75"/>
                      <a:pt x="6" y="75"/>
                      <a:pt x="6" y="75"/>
                    </a:cubicBezTo>
                    <a:cubicBezTo>
                      <a:pt x="6" y="75"/>
                      <a:pt x="6" y="75"/>
                      <a:pt x="6" y="75"/>
                    </a:cubicBezTo>
                    <a:cubicBezTo>
                      <a:pt x="5" y="75"/>
                      <a:pt x="6" y="75"/>
                      <a:pt x="5" y="75"/>
                    </a:cubicBezTo>
                    <a:cubicBezTo>
                      <a:pt x="5" y="76"/>
                      <a:pt x="4" y="77"/>
                      <a:pt x="4" y="78"/>
                    </a:cubicBezTo>
                    <a:cubicBezTo>
                      <a:pt x="5" y="79"/>
                      <a:pt x="5" y="79"/>
                      <a:pt x="6" y="79"/>
                    </a:cubicBezTo>
                    <a:cubicBezTo>
                      <a:pt x="6" y="79"/>
                      <a:pt x="6" y="79"/>
                      <a:pt x="6" y="79"/>
                    </a:cubicBezTo>
                    <a:close/>
                    <a:moveTo>
                      <a:pt x="72" y="77"/>
                    </a:moveTo>
                    <a:cubicBezTo>
                      <a:pt x="72" y="77"/>
                      <a:pt x="72" y="77"/>
                      <a:pt x="72" y="77"/>
                    </a:cubicBezTo>
                    <a:cubicBezTo>
                      <a:pt x="73" y="76"/>
                      <a:pt x="72" y="76"/>
                      <a:pt x="72" y="75"/>
                    </a:cubicBezTo>
                    <a:cubicBezTo>
                      <a:pt x="71" y="75"/>
                      <a:pt x="69" y="74"/>
                      <a:pt x="69" y="75"/>
                    </a:cubicBezTo>
                    <a:cubicBezTo>
                      <a:pt x="70" y="75"/>
                      <a:pt x="71" y="75"/>
                      <a:pt x="72" y="77"/>
                    </a:cubicBezTo>
                    <a:close/>
                    <a:moveTo>
                      <a:pt x="16" y="75"/>
                    </a:moveTo>
                    <a:cubicBezTo>
                      <a:pt x="16" y="75"/>
                      <a:pt x="16" y="75"/>
                      <a:pt x="16" y="76"/>
                    </a:cubicBezTo>
                    <a:cubicBezTo>
                      <a:pt x="16" y="76"/>
                      <a:pt x="16" y="75"/>
                      <a:pt x="16" y="75"/>
                    </a:cubicBezTo>
                    <a:close/>
                    <a:moveTo>
                      <a:pt x="40" y="77"/>
                    </a:moveTo>
                    <a:cubicBezTo>
                      <a:pt x="40" y="76"/>
                      <a:pt x="39" y="76"/>
                      <a:pt x="39" y="76"/>
                    </a:cubicBezTo>
                    <a:cubicBezTo>
                      <a:pt x="39" y="77"/>
                      <a:pt x="38" y="77"/>
                      <a:pt x="38" y="77"/>
                    </a:cubicBezTo>
                    <a:cubicBezTo>
                      <a:pt x="39" y="77"/>
                      <a:pt x="39" y="77"/>
                      <a:pt x="39" y="77"/>
                    </a:cubicBezTo>
                    <a:cubicBezTo>
                      <a:pt x="39" y="77"/>
                      <a:pt x="40" y="77"/>
                      <a:pt x="40" y="77"/>
                    </a:cubicBezTo>
                    <a:close/>
                    <a:moveTo>
                      <a:pt x="61" y="77"/>
                    </a:moveTo>
                    <a:cubicBezTo>
                      <a:pt x="61" y="77"/>
                      <a:pt x="61" y="77"/>
                      <a:pt x="61" y="78"/>
                    </a:cubicBezTo>
                    <a:cubicBezTo>
                      <a:pt x="62" y="78"/>
                      <a:pt x="62" y="78"/>
                      <a:pt x="62" y="77"/>
                    </a:cubicBezTo>
                    <a:cubicBezTo>
                      <a:pt x="62" y="77"/>
                      <a:pt x="61" y="77"/>
                      <a:pt x="61" y="77"/>
                    </a:cubicBezTo>
                    <a:close/>
                    <a:moveTo>
                      <a:pt x="78" y="77"/>
                    </a:moveTo>
                    <a:cubicBezTo>
                      <a:pt x="78" y="77"/>
                      <a:pt x="77" y="77"/>
                      <a:pt x="77" y="77"/>
                    </a:cubicBezTo>
                    <a:cubicBezTo>
                      <a:pt x="78" y="77"/>
                      <a:pt x="78" y="77"/>
                      <a:pt x="78" y="77"/>
                    </a:cubicBezTo>
                    <a:close/>
                    <a:moveTo>
                      <a:pt x="67" y="78"/>
                    </a:moveTo>
                    <a:cubicBezTo>
                      <a:pt x="68" y="79"/>
                      <a:pt x="68" y="78"/>
                      <a:pt x="69" y="78"/>
                    </a:cubicBezTo>
                    <a:cubicBezTo>
                      <a:pt x="68" y="78"/>
                      <a:pt x="67" y="78"/>
                      <a:pt x="67" y="78"/>
                    </a:cubicBezTo>
                    <a:close/>
                    <a:moveTo>
                      <a:pt x="13" y="83"/>
                    </a:moveTo>
                    <a:cubicBezTo>
                      <a:pt x="14" y="83"/>
                      <a:pt x="13" y="83"/>
                      <a:pt x="14" y="83"/>
                    </a:cubicBezTo>
                    <a:cubicBezTo>
                      <a:pt x="14" y="83"/>
                      <a:pt x="14" y="84"/>
                      <a:pt x="14" y="84"/>
                    </a:cubicBezTo>
                    <a:cubicBezTo>
                      <a:pt x="15" y="82"/>
                      <a:pt x="15" y="80"/>
                      <a:pt x="14" y="79"/>
                    </a:cubicBezTo>
                    <a:cubicBezTo>
                      <a:pt x="13" y="80"/>
                      <a:pt x="13" y="82"/>
                      <a:pt x="13" y="83"/>
                    </a:cubicBezTo>
                    <a:close/>
                    <a:moveTo>
                      <a:pt x="48" y="79"/>
                    </a:moveTo>
                    <a:cubicBezTo>
                      <a:pt x="48" y="79"/>
                      <a:pt x="48" y="79"/>
                      <a:pt x="49" y="79"/>
                    </a:cubicBezTo>
                    <a:cubicBezTo>
                      <a:pt x="49" y="79"/>
                      <a:pt x="49" y="79"/>
                      <a:pt x="48" y="79"/>
                    </a:cubicBezTo>
                    <a:close/>
                    <a:moveTo>
                      <a:pt x="72" y="82"/>
                    </a:moveTo>
                    <a:cubicBezTo>
                      <a:pt x="72" y="82"/>
                      <a:pt x="73" y="82"/>
                      <a:pt x="73" y="82"/>
                    </a:cubicBezTo>
                    <a:cubicBezTo>
                      <a:pt x="73" y="81"/>
                      <a:pt x="72" y="81"/>
                      <a:pt x="72" y="80"/>
                    </a:cubicBezTo>
                    <a:cubicBezTo>
                      <a:pt x="71" y="80"/>
                      <a:pt x="71" y="79"/>
                      <a:pt x="70" y="79"/>
                    </a:cubicBezTo>
                    <a:cubicBezTo>
                      <a:pt x="70" y="79"/>
                      <a:pt x="68" y="79"/>
                      <a:pt x="68" y="80"/>
                    </a:cubicBezTo>
                    <a:cubicBezTo>
                      <a:pt x="68" y="80"/>
                      <a:pt x="68" y="80"/>
                      <a:pt x="68" y="80"/>
                    </a:cubicBezTo>
                    <a:cubicBezTo>
                      <a:pt x="69" y="80"/>
                      <a:pt x="70" y="81"/>
                      <a:pt x="71" y="80"/>
                    </a:cubicBezTo>
                    <a:cubicBezTo>
                      <a:pt x="72" y="81"/>
                      <a:pt x="72" y="81"/>
                      <a:pt x="72" y="82"/>
                    </a:cubicBezTo>
                    <a:close/>
                    <a:moveTo>
                      <a:pt x="144" y="83"/>
                    </a:moveTo>
                    <a:cubicBezTo>
                      <a:pt x="144" y="82"/>
                      <a:pt x="144" y="81"/>
                      <a:pt x="145" y="79"/>
                    </a:cubicBezTo>
                    <a:cubicBezTo>
                      <a:pt x="145" y="79"/>
                      <a:pt x="144" y="79"/>
                      <a:pt x="144" y="79"/>
                    </a:cubicBezTo>
                    <a:cubicBezTo>
                      <a:pt x="143" y="79"/>
                      <a:pt x="144" y="80"/>
                      <a:pt x="144" y="80"/>
                    </a:cubicBezTo>
                    <a:cubicBezTo>
                      <a:pt x="144" y="81"/>
                      <a:pt x="144" y="83"/>
                      <a:pt x="144" y="83"/>
                    </a:cubicBezTo>
                    <a:close/>
                    <a:moveTo>
                      <a:pt x="84" y="80"/>
                    </a:moveTo>
                    <a:cubicBezTo>
                      <a:pt x="84" y="80"/>
                      <a:pt x="83" y="80"/>
                      <a:pt x="83" y="80"/>
                    </a:cubicBezTo>
                    <a:cubicBezTo>
                      <a:pt x="83" y="80"/>
                      <a:pt x="83" y="80"/>
                      <a:pt x="84" y="81"/>
                    </a:cubicBezTo>
                    <a:cubicBezTo>
                      <a:pt x="84" y="80"/>
                      <a:pt x="84" y="80"/>
                      <a:pt x="84" y="80"/>
                    </a:cubicBezTo>
                    <a:close/>
                    <a:moveTo>
                      <a:pt x="47" y="82"/>
                    </a:moveTo>
                    <a:cubicBezTo>
                      <a:pt x="47" y="82"/>
                      <a:pt x="47" y="82"/>
                      <a:pt x="47" y="82"/>
                    </a:cubicBezTo>
                    <a:cubicBezTo>
                      <a:pt x="47" y="82"/>
                      <a:pt x="47" y="82"/>
                      <a:pt x="47" y="82"/>
                    </a:cubicBezTo>
                    <a:cubicBezTo>
                      <a:pt x="47" y="82"/>
                      <a:pt x="47" y="82"/>
                      <a:pt x="47" y="82"/>
                    </a:cubicBezTo>
                    <a:close/>
                    <a:moveTo>
                      <a:pt x="142" y="83"/>
                    </a:moveTo>
                    <a:cubicBezTo>
                      <a:pt x="141" y="83"/>
                      <a:pt x="141" y="83"/>
                      <a:pt x="141" y="83"/>
                    </a:cubicBezTo>
                    <a:cubicBezTo>
                      <a:pt x="141" y="83"/>
                      <a:pt x="141" y="82"/>
                      <a:pt x="141" y="82"/>
                    </a:cubicBezTo>
                    <a:cubicBezTo>
                      <a:pt x="141" y="83"/>
                      <a:pt x="141" y="83"/>
                      <a:pt x="141" y="83"/>
                    </a:cubicBezTo>
                    <a:cubicBezTo>
                      <a:pt x="141" y="83"/>
                      <a:pt x="141" y="83"/>
                      <a:pt x="142" y="83"/>
                    </a:cubicBezTo>
                    <a:close/>
                    <a:moveTo>
                      <a:pt x="147" y="83"/>
                    </a:moveTo>
                    <a:cubicBezTo>
                      <a:pt x="146" y="83"/>
                      <a:pt x="146" y="84"/>
                      <a:pt x="146" y="84"/>
                    </a:cubicBezTo>
                    <a:cubicBezTo>
                      <a:pt x="147" y="84"/>
                      <a:pt x="147" y="84"/>
                      <a:pt x="147" y="83"/>
                    </a:cubicBezTo>
                    <a:cubicBezTo>
                      <a:pt x="147" y="83"/>
                      <a:pt x="147" y="83"/>
                      <a:pt x="147" y="83"/>
                    </a:cubicBezTo>
                    <a:close/>
                    <a:moveTo>
                      <a:pt x="9" y="85"/>
                    </a:moveTo>
                    <a:cubicBezTo>
                      <a:pt x="9" y="84"/>
                      <a:pt x="10" y="84"/>
                      <a:pt x="9" y="84"/>
                    </a:cubicBezTo>
                    <a:cubicBezTo>
                      <a:pt x="9" y="84"/>
                      <a:pt x="9" y="84"/>
                      <a:pt x="9" y="85"/>
                    </a:cubicBezTo>
                    <a:cubicBezTo>
                      <a:pt x="9" y="85"/>
                      <a:pt x="9" y="85"/>
                      <a:pt x="9" y="85"/>
                    </a:cubicBezTo>
                    <a:close/>
                    <a:moveTo>
                      <a:pt x="137" y="86"/>
                    </a:moveTo>
                    <a:cubicBezTo>
                      <a:pt x="138" y="86"/>
                      <a:pt x="138" y="86"/>
                      <a:pt x="138" y="86"/>
                    </a:cubicBezTo>
                    <a:cubicBezTo>
                      <a:pt x="138" y="85"/>
                      <a:pt x="138" y="86"/>
                      <a:pt x="138" y="86"/>
                    </a:cubicBezTo>
                    <a:cubicBezTo>
                      <a:pt x="137" y="85"/>
                      <a:pt x="137" y="84"/>
                      <a:pt x="137" y="84"/>
                    </a:cubicBezTo>
                    <a:cubicBezTo>
                      <a:pt x="137" y="85"/>
                      <a:pt x="137" y="85"/>
                      <a:pt x="137" y="86"/>
                    </a:cubicBezTo>
                    <a:close/>
                    <a:moveTo>
                      <a:pt x="141" y="84"/>
                    </a:moveTo>
                    <a:cubicBezTo>
                      <a:pt x="141" y="84"/>
                      <a:pt x="141" y="84"/>
                      <a:pt x="141" y="84"/>
                    </a:cubicBezTo>
                    <a:cubicBezTo>
                      <a:pt x="141" y="85"/>
                      <a:pt x="141" y="85"/>
                      <a:pt x="141" y="86"/>
                    </a:cubicBezTo>
                    <a:cubicBezTo>
                      <a:pt x="141" y="85"/>
                      <a:pt x="141" y="85"/>
                      <a:pt x="141" y="84"/>
                    </a:cubicBezTo>
                    <a:close/>
                    <a:moveTo>
                      <a:pt x="143" y="86"/>
                    </a:moveTo>
                    <a:cubicBezTo>
                      <a:pt x="143" y="85"/>
                      <a:pt x="143" y="85"/>
                      <a:pt x="143" y="84"/>
                    </a:cubicBezTo>
                    <a:cubicBezTo>
                      <a:pt x="142" y="84"/>
                      <a:pt x="142" y="84"/>
                      <a:pt x="142" y="84"/>
                    </a:cubicBezTo>
                    <a:cubicBezTo>
                      <a:pt x="142" y="85"/>
                      <a:pt x="142" y="85"/>
                      <a:pt x="143" y="86"/>
                    </a:cubicBezTo>
                    <a:close/>
                    <a:moveTo>
                      <a:pt x="146" y="86"/>
                    </a:moveTo>
                    <a:cubicBezTo>
                      <a:pt x="146" y="85"/>
                      <a:pt x="146" y="85"/>
                      <a:pt x="146" y="85"/>
                    </a:cubicBezTo>
                    <a:cubicBezTo>
                      <a:pt x="145" y="85"/>
                      <a:pt x="146" y="85"/>
                      <a:pt x="146" y="86"/>
                    </a:cubicBezTo>
                    <a:close/>
                    <a:moveTo>
                      <a:pt x="9" y="86"/>
                    </a:moveTo>
                    <a:cubicBezTo>
                      <a:pt x="9" y="86"/>
                      <a:pt x="9" y="86"/>
                      <a:pt x="9" y="86"/>
                    </a:cubicBezTo>
                    <a:cubicBezTo>
                      <a:pt x="9" y="87"/>
                      <a:pt x="9" y="89"/>
                      <a:pt x="9" y="90"/>
                    </a:cubicBezTo>
                    <a:cubicBezTo>
                      <a:pt x="9" y="90"/>
                      <a:pt x="9" y="91"/>
                      <a:pt x="10" y="92"/>
                    </a:cubicBezTo>
                    <a:cubicBezTo>
                      <a:pt x="10" y="91"/>
                      <a:pt x="10" y="91"/>
                      <a:pt x="10" y="91"/>
                    </a:cubicBezTo>
                    <a:cubicBezTo>
                      <a:pt x="10" y="90"/>
                      <a:pt x="10" y="88"/>
                      <a:pt x="9" y="88"/>
                    </a:cubicBezTo>
                    <a:cubicBezTo>
                      <a:pt x="10" y="87"/>
                      <a:pt x="10" y="86"/>
                      <a:pt x="9" y="86"/>
                    </a:cubicBezTo>
                    <a:close/>
                    <a:moveTo>
                      <a:pt x="143" y="86"/>
                    </a:moveTo>
                    <a:cubicBezTo>
                      <a:pt x="143" y="86"/>
                      <a:pt x="143" y="87"/>
                      <a:pt x="143" y="87"/>
                    </a:cubicBezTo>
                    <a:cubicBezTo>
                      <a:pt x="144" y="87"/>
                      <a:pt x="144" y="86"/>
                      <a:pt x="143" y="86"/>
                    </a:cubicBezTo>
                    <a:close/>
                    <a:moveTo>
                      <a:pt x="145" y="88"/>
                    </a:moveTo>
                    <a:cubicBezTo>
                      <a:pt x="145" y="88"/>
                      <a:pt x="146" y="88"/>
                      <a:pt x="146" y="87"/>
                    </a:cubicBezTo>
                    <a:cubicBezTo>
                      <a:pt x="146" y="87"/>
                      <a:pt x="146" y="87"/>
                      <a:pt x="146" y="87"/>
                    </a:cubicBezTo>
                    <a:cubicBezTo>
                      <a:pt x="145" y="87"/>
                      <a:pt x="145" y="88"/>
                      <a:pt x="145" y="88"/>
                    </a:cubicBezTo>
                    <a:close/>
                    <a:moveTo>
                      <a:pt x="58" y="87"/>
                    </a:moveTo>
                    <a:cubicBezTo>
                      <a:pt x="57" y="88"/>
                      <a:pt x="58" y="88"/>
                      <a:pt x="58" y="87"/>
                    </a:cubicBezTo>
                    <a:close/>
                    <a:moveTo>
                      <a:pt x="134" y="90"/>
                    </a:moveTo>
                    <a:cubicBezTo>
                      <a:pt x="135" y="89"/>
                      <a:pt x="135" y="88"/>
                      <a:pt x="134" y="88"/>
                    </a:cubicBezTo>
                    <a:cubicBezTo>
                      <a:pt x="134" y="88"/>
                      <a:pt x="133" y="89"/>
                      <a:pt x="134" y="90"/>
                    </a:cubicBezTo>
                    <a:close/>
                    <a:moveTo>
                      <a:pt x="86" y="90"/>
                    </a:moveTo>
                    <a:cubicBezTo>
                      <a:pt x="86" y="90"/>
                      <a:pt x="86" y="90"/>
                      <a:pt x="87" y="91"/>
                    </a:cubicBezTo>
                    <a:cubicBezTo>
                      <a:pt x="87" y="90"/>
                      <a:pt x="87" y="90"/>
                      <a:pt x="87" y="90"/>
                    </a:cubicBezTo>
                    <a:lnTo>
                      <a:pt x="86" y="90"/>
                    </a:lnTo>
                    <a:close/>
                    <a:moveTo>
                      <a:pt x="145" y="90"/>
                    </a:moveTo>
                    <a:cubicBezTo>
                      <a:pt x="145" y="90"/>
                      <a:pt x="145" y="91"/>
                      <a:pt x="145" y="92"/>
                    </a:cubicBezTo>
                    <a:cubicBezTo>
                      <a:pt x="146" y="92"/>
                      <a:pt x="147" y="90"/>
                      <a:pt x="145" y="90"/>
                    </a:cubicBezTo>
                    <a:close/>
                    <a:moveTo>
                      <a:pt x="143" y="90"/>
                    </a:moveTo>
                    <a:cubicBezTo>
                      <a:pt x="143" y="90"/>
                      <a:pt x="143" y="91"/>
                      <a:pt x="143" y="91"/>
                    </a:cubicBezTo>
                    <a:cubicBezTo>
                      <a:pt x="143" y="91"/>
                      <a:pt x="143" y="90"/>
                      <a:pt x="143" y="90"/>
                    </a:cubicBezTo>
                    <a:close/>
                    <a:moveTo>
                      <a:pt x="42" y="90"/>
                    </a:moveTo>
                    <a:cubicBezTo>
                      <a:pt x="41" y="90"/>
                      <a:pt x="41" y="90"/>
                      <a:pt x="41" y="91"/>
                    </a:cubicBezTo>
                    <a:cubicBezTo>
                      <a:pt x="41" y="91"/>
                      <a:pt x="41" y="91"/>
                      <a:pt x="41" y="91"/>
                    </a:cubicBezTo>
                    <a:cubicBezTo>
                      <a:pt x="42" y="91"/>
                      <a:pt x="42" y="91"/>
                      <a:pt x="42" y="90"/>
                    </a:cubicBezTo>
                    <a:close/>
                    <a:moveTo>
                      <a:pt x="135" y="91"/>
                    </a:moveTo>
                    <a:cubicBezTo>
                      <a:pt x="135" y="91"/>
                      <a:pt x="135" y="91"/>
                      <a:pt x="135" y="91"/>
                    </a:cubicBezTo>
                    <a:cubicBezTo>
                      <a:pt x="135" y="91"/>
                      <a:pt x="135" y="91"/>
                      <a:pt x="135" y="91"/>
                    </a:cubicBezTo>
                    <a:close/>
                    <a:moveTo>
                      <a:pt x="62" y="92"/>
                    </a:moveTo>
                    <a:cubicBezTo>
                      <a:pt x="62" y="92"/>
                      <a:pt x="62" y="92"/>
                      <a:pt x="62" y="92"/>
                    </a:cubicBezTo>
                    <a:cubicBezTo>
                      <a:pt x="62" y="92"/>
                      <a:pt x="62" y="91"/>
                      <a:pt x="62" y="91"/>
                    </a:cubicBezTo>
                    <a:cubicBezTo>
                      <a:pt x="62" y="92"/>
                      <a:pt x="62" y="92"/>
                      <a:pt x="62" y="92"/>
                    </a:cubicBezTo>
                    <a:close/>
                    <a:moveTo>
                      <a:pt x="40" y="92"/>
                    </a:moveTo>
                    <a:cubicBezTo>
                      <a:pt x="40" y="92"/>
                      <a:pt x="40" y="92"/>
                      <a:pt x="40" y="93"/>
                    </a:cubicBezTo>
                    <a:cubicBezTo>
                      <a:pt x="40" y="93"/>
                      <a:pt x="40" y="93"/>
                      <a:pt x="40" y="93"/>
                    </a:cubicBezTo>
                    <a:cubicBezTo>
                      <a:pt x="40" y="93"/>
                      <a:pt x="40" y="92"/>
                      <a:pt x="40" y="92"/>
                    </a:cubicBezTo>
                    <a:close/>
                    <a:moveTo>
                      <a:pt x="15" y="92"/>
                    </a:moveTo>
                    <a:cubicBezTo>
                      <a:pt x="15" y="92"/>
                      <a:pt x="15" y="92"/>
                      <a:pt x="15" y="92"/>
                    </a:cubicBezTo>
                    <a:cubicBezTo>
                      <a:pt x="15" y="93"/>
                      <a:pt x="15" y="93"/>
                      <a:pt x="15" y="92"/>
                    </a:cubicBezTo>
                    <a:close/>
                    <a:moveTo>
                      <a:pt x="42" y="92"/>
                    </a:moveTo>
                    <a:cubicBezTo>
                      <a:pt x="42" y="93"/>
                      <a:pt x="42" y="93"/>
                      <a:pt x="42" y="93"/>
                    </a:cubicBezTo>
                    <a:cubicBezTo>
                      <a:pt x="42" y="93"/>
                      <a:pt x="42" y="94"/>
                      <a:pt x="42" y="94"/>
                    </a:cubicBezTo>
                    <a:cubicBezTo>
                      <a:pt x="42" y="94"/>
                      <a:pt x="42" y="93"/>
                      <a:pt x="42" y="93"/>
                    </a:cubicBezTo>
                    <a:cubicBezTo>
                      <a:pt x="42" y="93"/>
                      <a:pt x="42" y="93"/>
                      <a:pt x="42" y="93"/>
                    </a:cubicBezTo>
                    <a:cubicBezTo>
                      <a:pt x="42" y="93"/>
                      <a:pt x="42" y="93"/>
                      <a:pt x="42" y="93"/>
                    </a:cubicBezTo>
                    <a:cubicBezTo>
                      <a:pt x="42" y="93"/>
                      <a:pt x="42" y="92"/>
                      <a:pt x="42" y="92"/>
                    </a:cubicBezTo>
                    <a:close/>
                    <a:moveTo>
                      <a:pt x="73" y="92"/>
                    </a:moveTo>
                    <a:cubicBezTo>
                      <a:pt x="73" y="92"/>
                      <a:pt x="72" y="93"/>
                      <a:pt x="72" y="92"/>
                    </a:cubicBezTo>
                    <a:cubicBezTo>
                      <a:pt x="72" y="93"/>
                      <a:pt x="72" y="93"/>
                      <a:pt x="72" y="93"/>
                    </a:cubicBezTo>
                    <a:cubicBezTo>
                      <a:pt x="72" y="93"/>
                      <a:pt x="73" y="92"/>
                      <a:pt x="73" y="92"/>
                    </a:cubicBezTo>
                    <a:close/>
                    <a:moveTo>
                      <a:pt x="145" y="93"/>
                    </a:moveTo>
                    <a:cubicBezTo>
                      <a:pt x="145" y="93"/>
                      <a:pt x="145" y="94"/>
                      <a:pt x="145" y="94"/>
                    </a:cubicBezTo>
                    <a:cubicBezTo>
                      <a:pt x="145" y="93"/>
                      <a:pt x="145" y="93"/>
                      <a:pt x="145" y="93"/>
                    </a:cubicBezTo>
                    <a:close/>
                    <a:moveTo>
                      <a:pt x="154" y="93"/>
                    </a:moveTo>
                    <a:cubicBezTo>
                      <a:pt x="154" y="93"/>
                      <a:pt x="154" y="93"/>
                      <a:pt x="154" y="93"/>
                    </a:cubicBezTo>
                    <a:cubicBezTo>
                      <a:pt x="154" y="93"/>
                      <a:pt x="154" y="93"/>
                      <a:pt x="154" y="94"/>
                    </a:cubicBezTo>
                    <a:cubicBezTo>
                      <a:pt x="154" y="94"/>
                      <a:pt x="154" y="93"/>
                      <a:pt x="154" y="93"/>
                    </a:cubicBezTo>
                    <a:close/>
                    <a:moveTo>
                      <a:pt x="143" y="93"/>
                    </a:moveTo>
                    <a:cubicBezTo>
                      <a:pt x="143" y="93"/>
                      <a:pt x="143" y="93"/>
                      <a:pt x="143" y="93"/>
                    </a:cubicBezTo>
                    <a:cubicBezTo>
                      <a:pt x="143" y="93"/>
                      <a:pt x="143" y="93"/>
                      <a:pt x="143" y="93"/>
                    </a:cubicBezTo>
                    <a:cubicBezTo>
                      <a:pt x="143" y="93"/>
                      <a:pt x="144" y="93"/>
                      <a:pt x="143" y="93"/>
                    </a:cubicBezTo>
                    <a:close/>
                    <a:moveTo>
                      <a:pt x="141" y="93"/>
                    </a:moveTo>
                    <a:cubicBezTo>
                      <a:pt x="141" y="94"/>
                      <a:pt x="141" y="94"/>
                      <a:pt x="141" y="94"/>
                    </a:cubicBezTo>
                    <a:cubicBezTo>
                      <a:pt x="141" y="94"/>
                      <a:pt x="141" y="93"/>
                      <a:pt x="141" y="93"/>
                    </a:cubicBezTo>
                    <a:close/>
                    <a:moveTo>
                      <a:pt x="142" y="93"/>
                    </a:moveTo>
                    <a:cubicBezTo>
                      <a:pt x="142" y="93"/>
                      <a:pt x="142" y="93"/>
                      <a:pt x="142" y="93"/>
                    </a:cubicBezTo>
                    <a:cubicBezTo>
                      <a:pt x="142" y="94"/>
                      <a:pt x="142" y="94"/>
                      <a:pt x="142" y="95"/>
                    </a:cubicBezTo>
                    <a:cubicBezTo>
                      <a:pt x="142" y="94"/>
                      <a:pt x="142" y="94"/>
                      <a:pt x="142" y="93"/>
                    </a:cubicBezTo>
                    <a:close/>
                    <a:moveTo>
                      <a:pt x="119" y="94"/>
                    </a:moveTo>
                    <a:cubicBezTo>
                      <a:pt x="119" y="94"/>
                      <a:pt x="119" y="94"/>
                      <a:pt x="119" y="95"/>
                    </a:cubicBezTo>
                    <a:cubicBezTo>
                      <a:pt x="119" y="95"/>
                      <a:pt x="120" y="94"/>
                      <a:pt x="119" y="94"/>
                    </a:cubicBezTo>
                    <a:close/>
                    <a:moveTo>
                      <a:pt x="134" y="95"/>
                    </a:moveTo>
                    <a:cubicBezTo>
                      <a:pt x="134" y="95"/>
                      <a:pt x="133" y="96"/>
                      <a:pt x="133" y="96"/>
                    </a:cubicBezTo>
                    <a:cubicBezTo>
                      <a:pt x="134" y="96"/>
                      <a:pt x="134" y="95"/>
                      <a:pt x="134" y="95"/>
                    </a:cubicBezTo>
                    <a:cubicBezTo>
                      <a:pt x="134" y="95"/>
                      <a:pt x="134" y="95"/>
                      <a:pt x="134" y="95"/>
                    </a:cubicBezTo>
                    <a:close/>
                    <a:moveTo>
                      <a:pt x="78" y="98"/>
                    </a:moveTo>
                    <a:cubicBezTo>
                      <a:pt x="78" y="99"/>
                      <a:pt x="78" y="99"/>
                      <a:pt x="79" y="99"/>
                    </a:cubicBezTo>
                    <a:cubicBezTo>
                      <a:pt x="79" y="99"/>
                      <a:pt x="79" y="99"/>
                      <a:pt x="79" y="98"/>
                    </a:cubicBezTo>
                    <a:cubicBezTo>
                      <a:pt x="79" y="98"/>
                      <a:pt x="79" y="98"/>
                      <a:pt x="79" y="98"/>
                    </a:cubicBezTo>
                    <a:cubicBezTo>
                      <a:pt x="79" y="98"/>
                      <a:pt x="79" y="98"/>
                      <a:pt x="79" y="98"/>
                    </a:cubicBezTo>
                    <a:cubicBezTo>
                      <a:pt x="79" y="97"/>
                      <a:pt x="80" y="97"/>
                      <a:pt x="80" y="96"/>
                    </a:cubicBezTo>
                    <a:cubicBezTo>
                      <a:pt x="79" y="96"/>
                      <a:pt x="78" y="97"/>
                      <a:pt x="77" y="98"/>
                    </a:cubicBezTo>
                    <a:cubicBezTo>
                      <a:pt x="77" y="98"/>
                      <a:pt x="78" y="98"/>
                      <a:pt x="78" y="98"/>
                    </a:cubicBezTo>
                    <a:close/>
                    <a:moveTo>
                      <a:pt x="102" y="97"/>
                    </a:moveTo>
                    <a:cubicBezTo>
                      <a:pt x="102" y="97"/>
                      <a:pt x="102" y="97"/>
                      <a:pt x="102" y="97"/>
                    </a:cubicBezTo>
                    <a:cubicBezTo>
                      <a:pt x="101" y="97"/>
                      <a:pt x="101" y="97"/>
                      <a:pt x="102" y="97"/>
                    </a:cubicBezTo>
                    <a:close/>
                    <a:moveTo>
                      <a:pt x="133" y="97"/>
                    </a:moveTo>
                    <a:cubicBezTo>
                      <a:pt x="133" y="97"/>
                      <a:pt x="133" y="97"/>
                      <a:pt x="133" y="98"/>
                    </a:cubicBezTo>
                    <a:cubicBezTo>
                      <a:pt x="134" y="97"/>
                      <a:pt x="133" y="97"/>
                      <a:pt x="133" y="97"/>
                    </a:cubicBezTo>
                    <a:cubicBezTo>
                      <a:pt x="133" y="97"/>
                      <a:pt x="133" y="97"/>
                      <a:pt x="133" y="97"/>
                    </a:cubicBezTo>
                    <a:close/>
                    <a:moveTo>
                      <a:pt x="154" y="97"/>
                    </a:moveTo>
                    <a:cubicBezTo>
                      <a:pt x="154" y="97"/>
                      <a:pt x="154" y="97"/>
                      <a:pt x="154" y="97"/>
                    </a:cubicBezTo>
                    <a:cubicBezTo>
                      <a:pt x="154" y="97"/>
                      <a:pt x="154" y="97"/>
                      <a:pt x="154" y="98"/>
                    </a:cubicBezTo>
                    <a:cubicBezTo>
                      <a:pt x="154" y="98"/>
                      <a:pt x="154" y="98"/>
                      <a:pt x="154" y="97"/>
                    </a:cubicBezTo>
                    <a:cubicBezTo>
                      <a:pt x="154" y="97"/>
                      <a:pt x="154" y="97"/>
                      <a:pt x="154" y="97"/>
                    </a:cubicBezTo>
                    <a:close/>
                    <a:moveTo>
                      <a:pt x="73" y="97"/>
                    </a:moveTo>
                    <a:cubicBezTo>
                      <a:pt x="73" y="97"/>
                      <a:pt x="73" y="97"/>
                      <a:pt x="72" y="97"/>
                    </a:cubicBezTo>
                    <a:cubicBezTo>
                      <a:pt x="72" y="97"/>
                      <a:pt x="72" y="97"/>
                      <a:pt x="72" y="98"/>
                    </a:cubicBezTo>
                    <a:cubicBezTo>
                      <a:pt x="72" y="98"/>
                      <a:pt x="73" y="98"/>
                      <a:pt x="73" y="97"/>
                    </a:cubicBezTo>
                    <a:close/>
                    <a:moveTo>
                      <a:pt x="154" y="98"/>
                    </a:moveTo>
                    <a:cubicBezTo>
                      <a:pt x="154" y="98"/>
                      <a:pt x="154" y="99"/>
                      <a:pt x="154" y="98"/>
                    </a:cubicBezTo>
                    <a:cubicBezTo>
                      <a:pt x="154" y="98"/>
                      <a:pt x="154" y="98"/>
                      <a:pt x="154" y="98"/>
                    </a:cubicBezTo>
                    <a:cubicBezTo>
                      <a:pt x="154" y="98"/>
                      <a:pt x="154" y="98"/>
                      <a:pt x="154" y="98"/>
                    </a:cubicBezTo>
                    <a:close/>
                    <a:moveTo>
                      <a:pt x="27" y="100"/>
                    </a:moveTo>
                    <a:cubicBezTo>
                      <a:pt x="28" y="99"/>
                      <a:pt x="27" y="99"/>
                      <a:pt x="27" y="98"/>
                    </a:cubicBezTo>
                    <a:cubicBezTo>
                      <a:pt x="27" y="99"/>
                      <a:pt x="27" y="99"/>
                      <a:pt x="27" y="100"/>
                    </a:cubicBezTo>
                    <a:close/>
                    <a:moveTo>
                      <a:pt x="74" y="98"/>
                    </a:moveTo>
                    <a:cubicBezTo>
                      <a:pt x="74" y="98"/>
                      <a:pt x="74" y="99"/>
                      <a:pt x="74" y="99"/>
                    </a:cubicBezTo>
                    <a:cubicBezTo>
                      <a:pt x="74" y="99"/>
                      <a:pt x="74" y="99"/>
                      <a:pt x="74" y="99"/>
                    </a:cubicBezTo>
                    <a:cubicBezTo>
                      <a:pt x="74" y="99"/>
                      <a:pt x="74" y="99"/>
                      <a:pt x="74" y="98"/>
                    </a:cubicBezTo>
                    <a:close/>
                    <a:moveTo>
                      <a:pt x="101" y="99"/>
                    </a:moveTo>
                    <a:cubicBezTo>
                      <a:pt x="101" y="99"/>
                      <a:pt x="101" y="101"/>
                      <a:pt x="101" y="101"/>
                    </a:cubicBezTo>
                    <a:cubicBezTo>
                      <a:pt x="101" y="101"/>
                      <a:pt x="101" y="101"/>
                      <a:pt x="100" y="101"/>
                    </a:cubicBezTo>
                    <a:cubicBezTo>
                      <a:pt x="100" y="101"/>
                      <a:pt x="100" y="102"/>
                      <a:pt x="100" y="102"/>
                    </a:cubicBezTo>
                    <a:cubicBezTo>
                      <a:pt x="101" y="101"/>
                      <a:pt x="102" y="100"/>
                      <a:pt x="102" y="99"/>
                    </a:cubicBezTo>
                    <a:cubicBezTo>
                      <a:pt x="102" y="99"/>
                      <a:pt x="102" y="99"/>
                      <a:pt x="101" y="99"/>
                    </a:cubicBezTo>
                    <a:close/>
                    <a:moveTo>
                      <a:pt x="73" y="99"/>
                    </a:moveTo>
                    <a:cubicBezTo>
                      <a:pt x="73" y="99"/>
                      <a:pt x="72" y="99"/>
                      <a:pt x="72" y="99"/>
                    </a:cubicBezTo>
                    <a:cubicBezTo>
                      <a:pt x="72" y="100"/>
                      <a:pt x="73" y="100"/>
                      <a:pt x="73" y="99"/>
                    </a:cubicBezTo>
                    <a:close/>
                    <a:moveTo>
                      <a:pt x="97" y="99"/>
                    </a:moveTo>
                    <a:cubicBezTo>
                      <a:pt x="97" y="99"/>
                      <a:pt x="97" y="100"/>
                      <a:pt x="97" y="100"/>
                    </a:cubicBezTo>
                    <a:cubicBezTo>
                      <a:pt x="97" y="99"/>
                      <a:pt x="98" y="99"/>
                      <a:pt x="97" y="99"/>
                    </a:cubicBezTo>
                    <a:close/>
                    <a:moveTo>
                      <a:pt x="133" y="99"/>
                    </a:moveTo>
                    <a:cubicBezTo>
                      <a:pt x="133" y="99"/>
                      <a:pt x="132" y="100"/>
                      <a:pt x="133" y="100"/>
                    </a:cubicBezTo>
                    <a:cubicBezTo>
                      <a:pt x="133" y="99"/>
                      <a:pt x="133" y="99"/>
                      <a:pt x="133" y="99"/>
                    </a:cubicBezTo>
                    <a:close/>
                    <a:moveTo>
                      <a:pt x="134" y="100"/>
                    </a:moveTo>
                    <a:cubicBezTo>
                      <a:pt x="134" y="100"/>
                      <a:pt x="134" y="99"/>
                      <a:pt x="133" y="99"/>
                    </a:cubicBezTo>
                    <a:cubicBezTo>
                      <a:pt x="133" y="100"/>
                      <a:pt x="134" y="100"/>
                      <a:pt x="134" y="100"/>
                    </a:cubicBezTo>
                    <a:close/>
                    <a:moveTo>
                      <a:pt x="71" y="99"/>
                    </a:moveTo>
                    <a:cubicBezTo>
                      <a:pt x="70" y="99"/>
                      <a:pt x="70" y="100"/>
                      <a:pt x="70" y="100"/>
                    </a:cubicBezTo>
                    <a:cubicBezTo>
                      <a:pt x="71" y="100"/>
                      <a:pt x="71" y="100"/>
                      <a:pt x="71" y="100"/>
                    </a:cubicBezTo>
                    <a:cubicBezTo>
                      <a:pt x="71" y="100"/>
                      <a:pt x="71" y="100"/>
                      <a:pt x="71" y="99"/>
                    </a:cubicBezTo>
                    <a:close/>
                    <a:moveTo>
                      <a:pt x="65" y="100"/>
                    </a:moveTo>
                    <a:cubicBezTo>
                      <a:pt x="67" y="100"/>
                      <a:pt x="67" y="100"/>
                      <a:pt x="68" y="100"/>
                    </a:cubicBezTo>
                    <a:cubicBezTo>
                      <a:pt x="68" y="100"/>
                      <a:pt x="69" y="100"/>
                      <a:pt x="69" y="100"/>
                    </a:cubicBezTo>
                    <a:cubicBezTo>
                      <a:pt x="68" y="100"/>
                      <a:pt x="67" y="100"/>
                      <a:pt x="65" y="100"/>
                    </a:cubicBezTo>
                    <a:close/>
                    <a:moveTo>
                      <a:pt x="143" y="100"/>
                    </a:moveTo>
                    <a:cubicBezTo>
                      <a:pt x="143" y="100"/>
                      <a:pt x="143" y="100"/>
                      <a:pt x="143" y="100"/>
                    </a:cubicBezTo>
                    <a:cubicBezTo>
                      <a:pt x="142" y="100"/>
                      <a:pt x="143" y="101"/>
                      <a:pt x="143" y="101"/>
                    </a:cubicBezTo>
                    <a:cubicBezTo>
                      <a:pt x="143" y="101"/>
                      <a:pt x="143" y="101"/>
                      <a:pt x="143" y="100"/>
                    </a:cubicBezTo>
                    <a:close/>
                    <a:moveTo>
                      <a:pt x="109" y="101"/>
                    </a:moveTo>
                    <a:cubicBezTo>
                      <a:pt x="109" y="101"/>
                      <a:pt x="110" y="101"/>
                      <a:pt x="110" y="101"/>
                    </a:cubicBezTo>
                    <a:cubicBezTo>
                      <a:pt x="109" y="100"/>
                      <a:pt x="109" y="101"/>
                      <a:pt x="109" y="101"/>
                    </a:cubicBezTo>
                    <a:cubicBezTo>
                      <a:pt x="109" y="101"/>
                      <a:pt x="109" y="101"/>
                      <a:pt x="109" y="101"/>
                    </a:cubicBezTo>
                    <a:close/>
                    <a:moveTo>
                      <a:pt x="106" y="102"/>
                    </a:moveTo>
                    <a:cubicBezTo>
                      <a:pt x="106" y="102"/>
                      <a:pt x="106" y="101"/>
                      <a:pt x="106" y="101"/>
                    </a:cubicBezTo>
                    <a:cubicBezTo>
                      <a:pt x="106" y="101"/>
                      <a:pt x="106" y="101"/>
                      <a:pt x="106" y="102"/>
                    </a:cubicBezTo>
                    <a:close/>
                    <a:moveTo>
                      <a:pt x="70" y="101"/>
                    </a:moveTo>
                    <a:cubicBezTo>
                      <a:pt x="70" y="101"/>
                      <a:pt x="70" y="101"/>
                      <a:pt x="71" y="101"/>
                    </a:cubicBezTo>
                    <a:cubicBezTo>
                      <a:pt x="71" y="101"/>
                      <a:pt x="71" y="101"/>
                      <a:pt x="71" y="101"/>
                    </a:cubicBezTo>
                    <a:cubicBezTo>
                      <a:pt x="70" y="101"/>
                      <a:pt x="70" y="101"/>
                      <a:pt x="70" y="101"/>
                    </a:cubicBezTo>
                    <a:close/>
                    <a:moveTo>
                      <a:pt x="139" y="102"/>
                    </a:moveTo>
                    <a:cubicBezTo>
                      <a:pt x="138" y="102"/>
                      <a:pt x="139" y="101"/>
                      <a:pt x="138" y="101"/>
                    </a:cubicBezTo>
                    <a:cubicBezTo>
                      <a:pt x="138" y="102"/>
                      <a:pt x="138" y="102"/>
                      <a:pt x="138" y="102"/>
                    </a:cubicBezTo>
                    <a:cubicBezTo>
                      <a:pt x="138" y="102"/>
                      <a:pt x="138" y="102"/>
                      <a:pt x="139" y="102"/>
                    </a:cubicBezTo>
                    <a:cubicBezTo>
                      <a:pt x="139" y="102"/>
                      <a:pt x="139" y="102"/>
                      <a:pt x="139" y="102"/>
                    </a:cubicBezTo>
                    <a:close/>
                    <a:moveTo>
                      <a:pt x="30" y="102"/>
                    </a:moveTo>
                    <a:cubicBezTo>
                      <a:pt x="29" y="102"/>
                      <a:pt x="29" y="102"/>
                      <a:pt x="30" y="102"/>
                    </a:cubicBezTo>
                    <a:cubicBezTo>
                      <a:pt x="30" y="102"/>
                      <a:pt x="30" y="102"/>
                      <a:pt x="30" y="102"/>
                    </a:cubicBezTo>
                    <a:close/>
                    <a:moveTo>
                      <a:pt x="155" y="104"/>
                    </a:moveTo>
                    <a:cubicBezTo>
                      <a:pt x="156" y="103"/>
                      <a:pt x="156" y="102"/>
                      <a:pt x="155" y="102"/>
                    </a:cubicBezTo>
                    <a:cubicBezTo>
                      <a:pt x="156" y="103"/>
                      <a:pt x="155" y="103"/>
                      <a:pt x="155" y="104"/>
                    </a:cubicBezTo>
                    <a:close/>
                    <a:moveTo>
                      <a:pt x="153" y="111"/>
                    </a:moveTo>
                    <a:cubicBezTo>
                      <a:pt x="153" y="111"/>
                      <a:pt x="154" y="111"/>
                      <a:pt x="154" y="111"/>
                    </a:cubicBezTo>
                    <a:cubicBezTo>
                      <a:pt x="154" y="109"/>
                      <a:pt x="153" y="109"/>
                      <a:pt x="152" y="108"/>
                    </a:cubicBezTo>
                    <a:cubicBezTo>
                      <a:pt x="152" y="107"/>
                      <a:pt x="153" y="107"/>
                      <a:pt x="153" y="106"/>
                    </a:cubicBezTo>
                    <a:cubicBezTo>
                      <a:pt x="153" y="106"/>
                      <a:pt x="153" y="106"/>
                      <a:pt x="153" y="105"/>
                    </a:cubicBezTo>
                    <a:cubicBezTo>
                      <a:pt x="154" y="105"/>
                      <a:pt x="153" y="105"/>
                      <a:pt x="153" y="104"/>
                    </a:cubicBezTo>
                    <a:cubicBezTo>
                      <a:pt x="153" y="103"/>
                      <a:pt x="154" y="102"/>
                      <a:pt x="153" y="102"/>
                    </a:cubicBezTo>
                    <a:cubicBezTo>
                      <a:pt x="153" y="102"/>
                      <a:pt x="153" y="102"/>
                      <a:pt x="152" y="102"/>
                    </a:cubicBezTo>
                    <a:cubicBezTo>
                      <a:pt x="153" y="103"/>
                      <a:pt x="153" y="103"/>
                      <a:pt x="153" y="105"/>
                    </a:cubicBezTo>
                    <a:cubicBezTo>
                      <a:pt x="152" y="105"/>
                      <a:pt x="151" y="105"/>
                      <a:pt x="150" y="105"/>
                    </a:cubicBezTo>
                    <a:cubicBezTo>
                      <a:pt x="151" y="106"/>
                      <a:pt x="151" y="106"/>
                      <a:pt x="151" y="106"/>
                    </a:cubicBezTo>
                    <a:cubicBezTo>
                      <a:pt x="152" y="106"/>
                      <a:pt x="151" y="108"/>
                      <a:pt x="151" y="109"/>
                    </a:cubicBezTo>
                    <a:cubicBezTo>
                      <a:pt x="152" y="110"/>
                      <a:pt x="151" y="112"/>
                      <a:pt x="151" y="112"/>
                    </a:cubicBezTo>
                    <a:cubicBezTo>
                      <a:pt x="152" y="112"/>
                      <a:pt x="152" y="111"/>
                      <a:pt x="153" y="111"/>
                    </a:cubicBezTo>
                    <a:close/>
                    <a:moveTo>
                      <a:pt x="146" y="102"/>
                    </a:moveTo>
                    <a:cubicBezTo>
                      <a:pt x="146" y="103"/>
                      <a:pt x="146" y="103"/>
                      <a:pt x="146" y="104"/>
                    </a:cubicBezTo>
                    <a:cubicBezTo>
                      <a:pt x="146" y="104"/>
                      <a:pt x="146" y="103"/>
                      <a:pt x="146" y="102"/>
                    </a:cubicBezTo>
                    <a:close/>
                    <a:moveTo>
                      <a:pt x="67" y="103"/>
                    </a:moveTo>
                    <a:cubicBezTo>
                      <a:pt x="67" y="103"/>
                      <a:pt x="68" y="103"/>
                      <a:pt x="68" y="104"/>
                    </a:cubicBezTo>
                    <a:cubicBezTo>
                      <a:pt x="68" y="104"/>
                      <a:pt x="68" y="103"/>
                      <a:pt x="68" y="103"/>
                    </a:cubicBezTo>
                    <a:cubicBezTo>
                      <a:pt x="68" y="103"/>
                      <a:pt x="67" y="103"/>
                      <a:pt x="67" y="103"/>
                    </a:cubicBezTo>
                    <a:close/>
                    <a:moveTo>
                      <a:pt x="141" y="103"/>
                    </a:moveTo>
                    <a:cubicBezTo>
                      <a:pt x="141" y="103"/>
                      <a:pt x="141" y="102"/>
                      <a:pt x="141" y="103"/>
                    </a:cubicBezTo>
                    <a:cubicBezTo>
                      <a:pt x="141" y="103"/>
                      <a:pt x="141" y="103"/>
                      <a:pt x="141" y="103"/>
                    </a:cubicBezTo>
                    <a:close/>
                    <a:moveTo>
                      <a:pt x="99" y="103"/>
                    </a:moveTo>
                    <a:cubicBezTo>
                      <a:pt x="99" y="103"/>
                      <a:pt x="99" y="103"/>
                      <a:pt x="99" y="104"/>
                    </a:cubicBezTo>
                    <a:cubicBezTo>
                      <a:pt x="100" y="103"/>
                      <a:pt x="100" y="103"/>
                      <a:pt x="100" y="103"/>
                    </a:cubicBezTo>
                    <a:cubicBezTo>
                      <a:pt x="100" y="103"/>
                      <a:pt x="100" y="103"/>
                      <a:pt x="99" y="103"/>
                    </a:cubicBezTo>
                    <a:close/>
                    <a:moveTo>
                      <a:pt x="138" y="103"/>
                    </a:moveTo>
                    <a:cubicBezTo>
                      <a:pt x="138" y="103"/>
                      <a:pt x="138" y="103"/>
                      <a:pt x="138" y="103"/>
                    </a:cubicBezTo>
                    <a:cubicBezTo>
                      <a:pt x="138" y="103"/>
                      <a:pt x="138" y="103"/>
                      <a:pt x="138" y="103"/>
                    </a:cubicBezTo>
                    <a:cubicBezTo>
                      <a:pt x="138" y="103"/>
                      <a:pt x="138" y="103"/>
                      <a:pt x="138" y="103"/>
                    </a:cubicBezTo>
                    <a:close/>
                    <a:moveTo>
                      <a:pt x="156" y="104"/>
                    </a:moveTo>
                    <a:cubicBezTo>
                      <a:pt x="156" y="104"/>
                      <a:pt x="157" y="103"/>
                      <a:pt x="156" y="103"/>
                    </a:cubicBezTo>
                    <a:cubicBezTo>
                      <a:pt x="156" y="103"/>
                      <a:pt x="156" y="104"/>
                      <a:pt x="156" y="104"/>
                    </a:cubicBezTo>
                    <a:close/>
                    <a:moveTo>
                      <a:pt x="83" y="105"/>
                    </a:moveTo>
                    <a:cubicBezTo>
                      <a:pt x="83" y="105"/>
                      <a:pt x="82" y="105"/>
                      <a:pt x="82" y="106"/>
                    </a:cubicBezTo>
                    <a:cubicBezTo>
                      <a:pt x="82" y="105"/>
                      <a:pt x="83" y="106"/>
                      <a:pt x="83" y="106"/>
                    </a:cubicBezTo>
                    <a:cubicBezTo>
                      <a:pt x="83" y="105"/>
                      <a:pt x="83" y="105"/>
                      <a:pt x="84" y="105"/>
                    </a:cubicBezTo>
                    <a:cubicBezTo>
                      <a:pt x="84" y="105"/>
                      <a:pt x="84" y="104"/>
                      <a:pt x="83" y="105"/>
                    </a:cubicBezTo>
                    <a:close/>
                    <a:moveTo>
                      <a:pt x="50" y="106"/>
                    </a:moveTo>
                    <a:cubicBezTo>
                      <a:pt x="50" y="105"/>
                      <a:pt x="50" y="105"/>
                      <a:pt x="50" y="105"/>
                    </a:cubicBezTo>
                    <a:cubicBezTo>
                      <a:pt x="50" y="105"/>
                      <a:pt x="50" y="105"/>
                      <a:pt x="50" y="105"/>
                    </a:cubicBezTo>
                    <a:cubicBezTo>
                      <a:pt x="50" y="105"/>
                      <a:pt x="50" y="106"/>
                      <a:pt x="50" y="106"/>
                    </a:cubicBezTo>
                    <a:close/>
                    <a:moveTo>
                      <a:pt x="117" y="105"/>
                    </a:moveTo>
                    <a:cubicBezTo>
                      <a:pt x="117" y="106"/>
                      <a:pt x="117" y="106"/>
                      <a:pt x="117" y="106"/>
                    </a:cubicBezTo>
                    <a:cubicBezTo>
                      <a:pt x="117" y="106"/>
                      <a:pt x="117" y="105"/>
                      <a:pt x="117" y="105"/>
                    </a:cubicBezTo>
                    <a:close/>
                    <a:moveTo>
                      <a:pt x="8" y="107"/>
                    </a:moveTo>
                    <a:cubicBezTo>
                      <a:pt x="9" y="107"/>
                      <a:pt x="9" y="107"/>
                      <a:pt x="9" y="107"/>
                    </a:cubicBezTo>
                    <a:cubicBezTo>
                      <a:pt x="9" y="107"/>
                      <a:pt x="9" y="106"/>
                      <a:pt x="8" y="106"/>
                    </a:cubicBezTo>
                    <a:cubicBezTo>
                      <a:pt x="8" y="106"/>
                      <a:pt x="8" y="106"/>
                      <a:pt x="8" y="107"/>
                    </a:cubicBezTo>
                    <a:close/>
                    <a:moveTo>
                      <a:pt x="49" y="106"/>
                    </a:moveTo>
                    <a:cubicBezTo>
                      <a:pt x="49" y="106"/>
                      <a:pt x="49" y="106"/>
                      <a:pt x="49" y="106"/>
                    </a:cubicBezTo>
                    <a:cubicBezTo>
                      <a:pt x="49" y="106"/>
                      <a:pt x="49" y="106"/>
                      <a:pt x="49" y="106"/>
                    </a:cubicBezTo>
                    <a:close/>
                    <a:moveTo>
                      <a:pt x="31" y="107"/>
                    </a:moveTo>
                    <a:cubicBezTo>
                      <a:pt x="31" y="107"/>
                      <a:pt x="30" y="107"/>
                      <a:pt x="30" y="106"/>
                    </a:cubicBezTo>
                    <a:cubicBezTo>
                      <a:pt x="30" y="106"/>
                      <a:pt x="30" y="106"/>
                      <a:pt x="30" y="106"/>
                    </a:cubicBezTo>
                    <a:cubicBezTo>
                      <a:pt x="30" y="107"/>
                      <a:pt x="30" y="108"/>
                      <a:pt x="31" y="108"/>
                    </a:cubicBezTo>
                    <a:cubicBezTo>
                      <a:pt x="31" y="108"/>
                      <a:pt x="31" y="108"/>
                      <a:pt x="30" y="108"/>
                    </a:cubicBezTo>
                    <a:cubicBezTo>
                      <a:pt x="31" y="108"/>
                      <a:pt x="31" y="107"/>
                      <a:pt x="31" y="107"/>
                    </a:cubicBezTo>
                    <a:close/>
                    <a:moveTo>
                      <a:pt x="5" y="107"/>
                    </a:moveTo>
                    <a:cubicBezTo>
                      <a:pt x="5" y="109"/>
                      <a:pt x="6" y="110"/>
                      <a:pt x="6" y="111"/>
                    </a:cubicBezTo>
                    <a:cubicBezTo>
                      <a:pt x="6" y="112"/>
                      <a:pt x="5" y="111"/>
                      <a:pt x="5" y="112"/>
                    </a:cubicBezTo>
                    <a:cubicBezTo>
                      <a:pt x="6" y="112"/>
                      <a:pt x="6" y="112"/>
                      <a:pt x="6" y="112"/>
                    </a:cubicBezTo>
                    <a:cubicBezTo>
                      <a:pt x="7" y="113"/>
                      <a:pt x="7" y="114"/>
                      <a:pt x="7" y="115"/>
                    </a:cubicBezTo>
                    <a:cubicBezTo>
                      <a:pt x="7" y="115"/>
                      <a:pt x="8" y="116"/>
                      <a:pt x="8" y="116"/>
                    </a:cubicBezTo>
                    <a:cubicBezTo>
                      <a:pt x="9" y="116"/>
                      <a:pt x="9" y="116"/>
                      <a:pt x="9" y="115"/>
                    </a:cubicBezTo>
                    <a:cubicBezTo>
                      <a:pt x="8" y="113"/>
                      <a:pt x="7" y="109"/>
                      <a:pt x="5" y="107"/>
                    </a:cubicBezTo>
                    <a:close/>
                    <a:moveTo>
                      <a:pt x="3" y="108"/>
                    </a:moveTo>
                    <a:cubicBezTo>
                      <a:pt x="3" y="108"/>
                      <a:pt x="3" y="109"/>
                      <a:pt x="3" y="109"/>
                    </a:cubicBezTo>
                    <a:cubicBezTo>
                      <a:pt x="3" y="108"/>
                      <a:pt x="3" y="108"/>
                      <a:pt x="3" y="108"/>
                    </a:cubicBezTo>
                    <a:close/>
                    <a:moveTo>
                      <a:pt x="100" y="108"/>
                    </a:moveTo>
                    <a:cubicBezTo>
                      <a:pt x="99" y="108"/>
                      <a:pt x="99" y="108"/>
                      <a:pt x="99" y="108"/>
                    </a:cubicBezTo>
                    <a:cubicBezTo>
                      <a:pt x="99" y="108"/>
                      <a:pt x="100" y="109"/>
                      <a:pt x="100" y="108"/>
                    </a:cubicBezTo>
                    <a:close/>
                    <a:moveTo>
                      <a:pt x="6" y="111"/>
                    </a:moveTo>
                    <a:cubicBezTo>
                      <a:pt x="5" y="110"/>
                      <a:pt x="5" y="109"/>
                      <a:pt x="5" y="108"/>
                    </a:cubicBezTo>
                    <a:cubicBezTo>
                      <a:pt x="4" y="109"/>
                      <a:pt x="5" y="109"/>
                      <a:pt x="5" y="109"/>
                    </a:cubicBezTo>
                    <a:cubicBezTo>
                      <a:pt x="5" y="110"/>
                      <a:pt x="5" y="110"/>
                      <a:pt x="6" y="111"/>
                    </a:cubicBezTo>
                    <a:close/>
                    <a:moveTo>
                      <a:pt x="48" y="109"/>
                    </a:moveTo>
                    <a:cubicBezTo>
                      <a:pt x="48" y="109"/>
                      <a:pt x="48" y="110"/>
                      <a:pt x="49" y="109"/>
                    </a:cubicBezTo>
                    <a:cubicBezTo>
                      <a:pt x="48" y="109"/>
                      <a:pt x="49" y="109"/>
                      <a:pt x="48" y="109"/>
                    </a:cubicBezTo>
                    <a:close/>
                    <a:moveTo>
                      <a:pt x="23" y="110"/>
                    </a:moveTo>
                    <a:cubicBezTo>
                      <a:pt x="24" y="110"/>
                      <a:pt x="24" y="111"/>
                      <a:pt x="24" y="110"/>
                    </a:cubicBezTo>
                    <a:cubicBezTo>
                      <a:pt x="24" y="110"/>
                      <a:pt x="24" y="109"/>
                      <a:pt x="23" y="110"/>
                    </a:cubicBezTo>
                    <a:cubicBezTo>
                      <a:pt x="24" y="110"/>
                      <a:pt x="23" y="110"/>
                      <a:pt x="23" y="110"/>
                    </a:cubicBezTo>
                    <a:close/>
                    <a:moveTo>
                      <a:pt x="25" y="110"/>
                    </a:moveTo>
                    <a:cubicBezTo>
                      <a:pt x="24" y="110"/>
                      <a:pt x="24" y="110"/>
                      <a:pt x="24" y="110"/>
                    </a:cubicBezTo>
                    <a:cubicBezTo>
                      <a:pt x="24" y="110"/>
                      <a:pt x="24" y="110"/>
                      <a:pt x="24" y="110"/>
                    </a:cubicBezTo>
                    <a:cubicBezTo>
                      <a:pt x="25" y="110"/>
                      <a:pt x="25" y="110"/>
                      <a:pt x="25" y="110"/>
                    </a:cubicBezTo>
                    <a:close/>
                    <a:moveTo>
                      <a:pt x="106" y="111"/>
                    </a:moveTo>
                    <a:cubicBezTo>
                      <a:pt x="106" y="111"/>
                      <a:pt x="106" y="110"/>
                      <a:pt x="106" y="110"/>
                    </a:cubicBezTo>
                    <a:cubicBezTo>
                      <a:pt x="106" y="110"/>
                      <a:pt x="106" y="111"/>
                      <a:pt x="106" y="111"/>
                    </a:cubicBezTo>
                    <a:close/>
                    <a:moveTo>
                      <a:pt x="153" y="112"/>
                    </a:moveTo>
                    <a:cubicBezTo>
                      <a:pt x="153" y="112"/>
                      <a:pt x="154" y="112"/>
                      <a:pt x="154" y="112"/>
                    </a:cubicBezTo>
                    <a:cubicBezTo>
                      <a:pt x="153" y="112"/>
                      <a:pt x="153" y="114"/>
                      <a:pt x="152" y="115"/>
                    </a:cubicBezTo>
                    <a:cubicBezTo>
                      <a:pt x="154" y="114"/>
                      <a:pt x="154" y="113"/>
                      <a:pt x="154" y="111"/>
                    </a:cubicBezTo>
                    <a:cubicBezTo>
                      <a:pt x="154" y="111"/>
                      <a:pt x="153" y="111"/>
                      <a:pt x="153" y="112"/>
                    </a:cubicBezTo>
                    <a:close/>
                    <a:moveTo>
                      <a:pt x="62" y="112"/>
                    </a:moveTo>
                    <a:cubicBezTo>
                      <a:pt x="63" y="112"/>
                      <a:pt x="63" y="113"/>
                      <a:pt x="64" y="113"/>
                    </a:cubicBezTo>
                    <a:cubicBezTo>
                      <a:pt x="64" y="112"/>
                      <a:pt x="62" y="112"/>
                      <a:pt x="62" y="112"/>
                    </a:cubicBezTo>
                    <a:close/>
                    <a:moveTo>
                      <a:pt x="27" y="116"/>
                    </a:moveTo>
                    <a:cubicBezTo>
                      <a:pt x="27" y="115"/>
                      <a:pt x="28" y="115"/>
                      <a:pt x="28" y="115"/>
                    </a:cubicBezTo>
                    <a:cubicBezTo>
                      <a:pt x="27" y="113"/>
                      <a:pt x="26" y="113"/>
                      <a:pt x="24" y="112"/>
                    </a:cubicBezTo>
                    <a:cubicBezTo>
                      <a:pt x="24" y="113"/>
                      <a:pt x="25" y="113"/>
                      <a:pt x="25" y="114"/>
                    </a:cubicBezTo>
                    <a:cubicBezTo>
                      <a:pt x="25" y="114"/>
                      <a:pt x="26" y="116"/>
                      <a:pt x="27" y="116"/>
                    </a:cubicBezTo>
                    <a:close/>
                    <a:moveTo>
                      <a:pt x="130" y="112"/>
                    </a:moveTo>
                    <a:cubicBezTo>
                      <a:pt x="130" y="112"/>
                      <a:pt x="129" y="113"/>
                      <a:pt x="130" y="113"/>
                    </a:cubicBezTo>
                    <a:cubicBezTo>
                      <a:pt x="130" y="113"/>
                      <a:pt x="130" y="112"/>
                      <a:pt x="130" y="112"/>
                    </a:cubicBezTo>
                    <a:close/>
                    <a:moveTo>
                      <a:pt x="155" y="113"/>
                    </a:moveTo>
                    <a:cubicBezTo>
                      <a:pt x="155" y="113"/>
                      <a:pt x="156" y="113"/>
                      <a:pt x="155" y="113"/>
                    </a:cubicBezTo>
                    <a:cubicBezTo>
                      <a:pt x="156" y="113"/>
                      <a:pt x="156" y="113"/>
                      <a:pt x="156" y="113"/>
                    </a:cubicBezTo>
                    <a:cubicBezTo>
                      <a:pt x="156" y="113"/>
                      <a:pt x="156" y="113"/>
                      <a:pt x="156" y="113"/>
                    </a:cubicBezTo>
                    <a:cubicBezTo>
                      <a:pt x="156" y="113"/>
                      <a:pt x="156" y="113"/>
                      <a:pt x="155" y="113"/>
                    </a:cubicBezTo>
                    <a:close/>
                    <a:moveTo>
                      <a:pt x="79" y="114"/>
                    </a:moveTo>
                    <a:cubicBezTo>
                      <a:pt x="79" y="113"/>
                      <a:pt x="80" y="114"/>
                      <a:pt x="80" y="113"/>
                    </a:cubicBezTo>
                    <a:cubicBezTo>
                      <a:pt x="80" y="113"/>
                      <a:pt x="79" y="113"/>
                      <a:pt x="79" y="114"/>
                    </a:cubicBezTo>
                    <a:close/>
                    <a:moveTo>
                      <a:pt x="136" y="113"/>
                    </a:moveTo>
                    <a:cubicBezTo>
                      <a:pt x="135" y="113"/>
                      <a:pt x="135" y="114"/>
                      <a:pt x="135" y="114"/>
                    </a:cubicBezTo>
                    <a:cubicBezTo>
                      <a:pt x="135" y="114"/>
                      <a:pt x="136" y="114"/>
                      <a:pt x="136" y="113"/>
                    </a:cubicBezTo>
                    <a:close/>
                    <a:moveTo>
                      <a:pt x="150" y="114"/>
                    </a:moveTo>
                    <a:cubicBezTo>
                      <a:pt x="150" y="114"/>
                      <a:pt x="149" y="115"/>
                      <a:pt x="150" y="115"/>
                    </a:cubicBezTo>
                    <a:cubicBezTo>
                      <a:pt x="150" y="115"/>
                      <a:pt x="150" y="114"/>
                      <a:pt x="150" y="114"/>
                    </a:cubicBezTo>
                    <a:close/>
                    <a:moveTo>
                      <a:pt x="129" y="115"/>
                    </a:moveTo>
                    <a:cubicBezTo>
                      <a:pt x="129" y="116"/>
                      <a:pt x="129" y="116"/>
                      <a:pt x="130" y="116"/>
                    </a:cubicBezTo>
                    <a:cubicBezTo>
                      <a:pt x="130" y="116"/>
                      <a:pt x="130" y="115"/>
                      <a:pt x="130" y="115"/>
                    </a:cubicBezTo>
                    <a:cubicBezTo>
                      <a:pt x="130" y="116"/>
                      <a:pt x="130" y="116"/>
                      <a:pt x="130" y="116"/>
                    </a:cubicBezTo>
                    <a:cubicBezTo>
                      <a:pt x="131" y="116"/>
                      <a:pt x="131" y="115"/>
                      <a:pt x="130" y="114"/>
                    </a:cubicBezTo>
                    <a:cubicBezTo>
                      <a:pt x="130" y="115"/>
                      <a:pt x="130" y="115"/>
                      <a:pt x="130" y="115"/>
                    </a:cubicBezTo>
                    <a:cubicBezTo>
                      <a:pt x="130" y="115"/>
                      <a:pt x="130" y="115"/>
                      <a:pt x="130" y="115"/>
                    </a:cubicBezTo>
                    <a:cubicBezTo>
                      <a:pt x="130" y="115"/>
                      <a:pt x="129" y="115"/>
                      <a:pt x="129" y="115"/>
                    </a:cubicBezTo>
                    <a:close/>
                    <a:moveTo>
                      <a:pt x="129" y="115"/>
                    </a:moveTo>
                    <a:cubicBezTo>
                      <a:pt x="128" y="115"/>
                      <a:pt x="128" y="115"/>
                      <a:pt x="128" y="115"/>
                    </a:cubicBezTo>
                    <a:cubicBezTo>
                      <a:pt x="128" y="115"/>
                      <a:pt x="128" y="115"/>
                      <a:pt x="128" y="116"/>
                    </a:cubicBezTo>
                    <a:cubicBezTo>
                      <a:pt x="129" y="116"/>
                      <a:pt x="129" y="115"/>
                      <a:pt x="129" y="115"/>
                    </a:cubicBezTo>
                    <a:close/>
                    <a:moveTo>
                      <a:pt x="142" y="115"/>
                    </a:moveTo>
                    <a:cubicBezTo>
                      <a:pt x="141" y="115"/>
                      <a:pt x="141" y="115"/>
                      <a:pt x="141" y="115"/>
                    </a:cubicBezTo>
                    <a:cubicBezTo>
                      <a:pt x="141" y="115"/>
                      <a:pt x="141" y="115"/>
                      <a:pt x="141" y="115"/>
                    </a:cubicBezTo>
                    <a:cubicBezTo>
                      <a:pt x="142" y="115"/>
                      <a:pt x="142" y="115"/>
                      <a:pt x="142" y="115"/>
                    </a:cubicBezTo>
                    <a:close/>
                    <a:moveTo>
                      <a:pt x="146" y="115"/>
                    </a:moveTo>
                    <a:cubicBezTo>
                      <a:pt x="146" y="116"/>
                      <a:pt x="146" y="116"/>
                      <a:pt x="146" y="116"/>
                    </a:cubicBezTo>
                    <a:cubicBezTo>
                      <a:pt x="144" y="116"/>
                      <a:pt x="145" y="118"/>
                      <a:pt x="145" y="118"/>
                    </a:cubicBezTo>
                    <a:cubicBezTo>
                      <a:pt x="145" y="118"/>
                      <a:pt x="145" y="119"/>
                      <a:pt x="145" y="119"/>
                    </a:cubicBezTo>
                    <a:cubicBezTo>
                      <a:pt x="145" y="119"/>
                      <a:pt x="146" y="118"/>
                      <a:pt x="146" y="118"/>
                    </a:cubicBezTo>
                    <a:cubicBezTo>
                      <a:pt x="145" y="117"/>
                      <a:pt x="147" y="116"/>
                      <a:pt x="146" y="115"/>
                    </a:cubicBezTo>
                    <a:close/>
                    <a:moveTo>
                      <a:pt x="21" y="115"/>
                    </a:moveTo>
                    <a:cubicBezTo>
                      <a:pt x="21" y="115"/>
                      <a:pt x="21" y="115"/>
                      <a:pt x="20" y="115"/>
                    </a:cubicBezTo>
                    <a:cubicBezTo>
                      <a:pt x="20" y="116"/>
                      <a:pt x="21" y="116"/>
                      <a:pt x="21" y="116"/>
                    </a:cubicBezTo>
                    <a:cubicBezTo>
                      <a:pt x="21" y="116"/>
                      <a:pt x="21" y="115"/>
                      <a:pt x="21" y="115"/>
                    </a:cubicBezTo>
                    <a:close/>
                    <a:moveTo>
                      <a:pt x="36" y="115"/>
                    </a:moveTo>
                    <a:cubicBezTo>
                      <a:pt x="36" y="116"/>
                      <a:pt x="37" y="116"/>
                      <a:pt x="37" y="116"/>
                    </a:cubicBezTo>
                    <a:cubicBezTo>
                      <a:pt x="37" y="116"/>
                      <a:pt x="37" y="116"/>
                      <a:pt x="36" y="115"/>
                    </a:cubicBezTo>
                    <a:close/>
                    <a:moveTo>
                      <a:pt x="84" y="116"/>
                    </a:moveTo>
                    <a:cubicBezTo>
                      <a:pt x="84" y="116"/>
                      <a:pt x="83" y="116"/>
                      <a:pt x="83" y="116"/>
                    </a:cubicBezTo>
                    <a:cubicBezTo>
                      <a:pt x="84" y="116"/>
                      <a:pt x="84" y="116"/>
                      <a:pt x="84" y="116"/>
                    </a:cubicBezTo>
                    <a:cubicBezTo>
                      <a:pt x="84" y="116"/>
                      <a:pt x="84" y="116"/>
                      <a:pt x="84" y="116"/>
                    </a:cubicBezTo>
                    <a:close/>
                    <a:moveTo>
                      <a:pt x="118" y="116"/>
                    </a:moveTo>
                    <a:cubicBezTo>
                      <a:pt x="118" y="116"/>
                      <a:pt x="117" y="116"/>
                      <a:pt x="117" y="116"/>
                    </a:cubicBezTo>
                    <a:cubicBezTo>
                      <a:pt x="117" y="116"/>
                      <a:pt x="117" y="117"/>
                      <a:pt x="117" y="117"/>
                    </a:cubicBezTo>
                    <a:cubicBezTo>
                      <a:pt x="117" y="117"/>
                      <a:pt x="118" y="116"/>
                      <a:pt x="118" y="116"/>
                    </a:cubicBezTo>
                    <a:close/>
                    <a:moveTo>
                      <a:pt x="9" y="117"/>
                    </a:moveTo>
                    <a:cubicBezTo>
                      <a:pt x="9" y="118"/>
                      <a:pt x="10" y="118"/>
                      <a:pt x="10" y="119"/>
                    </a:cubicBezTo>
                    <a:cubicBezTo>
                      <a:pt x="11" y="118"/>
                      <a:pt x="10" y="117"/>
                      <a:pt x="10" y="117"/>
                    </a:cubicBezTo>
                    <a:lnTo>
                      <a:pt x="9" y="117"/>
                    </a:lnTo>
                    <a:close/>
                    <a:moveTo>
                      <a:pt x="25" y="117"/>
                    </a:moveTo>
                    <a:cubicBezTo>
                      <a:pt x="25" y="118"/>
                      <a:pt x="25" y="119"/>
                      <a:pt x="26" y="119"/>
                    </a:cubicBezTo>
                    <a:cubicBezTo>
                      <a:pt x="26" y="118"/>
                      <a:pt x="25" y="118"/>
                      <a:pt x="25" y="117"/>
                    </a:cubicBezTo>
                    <a:close/>
                    <a:moveTo>
                      <a:pt x="21" y="118"/>
                    </a:moveTo>
                    <a:cubicBezTo>
                      <a:pt x="21" y="118"/>
                      <a:pt x="21" y="118"/>
                      <a:pt x="21" y="118"/>
                    </a:cubicBezTo>
                    <a:cubicBezTo>
                      <a:pt x="21" y="118"/>
                      <a:pt x="21" y="118"/>
                      <a:pt x="21" y="118"/>
                    </a:cubicBezTo>
                    <a:cubicBezTo>
                      <a:pt x="21" y="118"/>
                      <a:pt x="21" y="118"/>
                      <a:pt x="21" y="118"/>
                    </a:cubicBezTo>
                    <a:close/>
                    <a:moveTo>
                      <a:pt x="103" y="118"/>
                    </a:moveTo>
                    <a:cubicBezTo>
                      <a:pt x="103" y="118"/>
                      <a:pt x="103" y="118"/>
                      <a:pt x="103" y="118"/>
                    </a:cubicBezTo>
                    <a:cubicBezTo>
                      <a:pt x="103" y="118"/>
                      <a:pt x="103" y="119"/>
                      <a:pt x="104" y="119"/>
                    </a:cubicBezTo>
                    <a:cubicBezTo>
                      <a:pt x="104" y="118"/>
                      <a:pt x="103" y="118"/>
                      <a:pt x="103" y="118"/>
                    </a:cubicBezTo>
                    <a:cubicBezTo>
                      <a:pt x="103" y="118"/>
                      <a:pt x="103" y="118"/>
                      <a:pt x="103" y="118"/>
                    </a:cubicBezTo>
                    <a:close/>
                    <a:moveTo>
                      <a:pt x="147" y="119"/>
                    </a:moveTo>
                    <a:cubicBezTo>
                      <a:pt x="147" y="119"/>
                      <a:pt x="147" y="118"/>
                      <a:pt x="147" y="118"/>
                    </a:cubicBezTo>
                    <a:cubicBezTo>
                      <a:pt x="147" y="118"/>
                      <a:pt x="147" y="119"/>
                      <a:pt x="147" y="119"/>
                    </a:cubicBezTo>
                    <a:close/>
                    <a:moveTo>
                      <a:pt x="85" y="120"/>
                    </a:moveTo>
                    <a:cubicBezTo>
                      <a:pt x="85" y="120"/>
                      <a:pt x="85" y="120"/>
                      <a:pt x="85" y="120"/>
                    </a:cubicBezTo>
                    <a:cubicBezTo>
                      <a:pt x="86" y="120"/>
                      <a:pt x="86" y="120"/>
                      <a:pt x="86" y="119"/>
                    </a:cubicBezTo>
                    <a:cubicBezTo>
                      <a:pt x="87" y="120"/>
                      <a:pt x="88" y="119"/>
                      <a:pt x="88" y="118"/>
                    </a:cubicBezTo>
                    <a:cubicBezTo>
                      <a:pt x="87" y="118"/>
                      <a:pt x="87" y="119"/>
                      <a:pt x="86" y="119"/>
                    </a:cubicBezTo>
                    <a:cubicBezTo>
                      <a:pt x="86" y="119"/>
                      <a:pt x="85" y="119"/>
                      <a:pt x="85" y="120"/>
                    </a:cubicBezTo>
                    <a:close/>
                    <a:moveTo>
                      <a:pt x="89" y="118"/>
                    </a:moveTo>
                    <a:cubicBezTo>
                      <a:pt x="89" y="119"/>
                      <a:pt x="89" y="119"/>
                      <a:pt x="90" y="119"/>
                    </a:cubicBezTo>
                    <a:cubicBezTo>
                      <a:pt x="90" y="119"/>
                      <a:pt x="90" y="118"/>
                      <a:pt x="89" y="118"/>
                    </a:cubicBezTo>
                    <a:close/>
                    <a:moveTo>
                      <a:pt x="92" y="119"/>
                    </a:moveTo>
                    <a:cubicBezTo>
                      <a:pt x="92" y="119"/>
                      <a:pt x="92" y="119"/>
                      <a:pt x="92" y="119"/>
                    </a:cubicBezTo>
                    <a:cubicBezTo>
                      <a:pt x="92" y="119"/>
                      <a:pt x="92" y="119"/>
                      <a:pt x="92" y="118"/>
                    </a:cubicBezTo>
                    <a:cubicBezTo>
                      <a:pt x="92" y="118"/>
                      <a:pt x="92" y="118"/>
                      <a:pt x="92" y="118"/>
                    </a:cubicBezTo>
                    <a:cubicBezTo>
                      <a:pt x="91" y="119"/>
                      <a:pt x="92" y="119"/>
                      <a:pt x="91" y="119"/>
                    </a:cubicBezTo>
                    <a:cubicBezTo>
                      <a:pt x="92" y="119"/>
                      <a:pt x="92" y="119"/>
                      <a:pt x="92" y="119"/>
                    </a:cubicBezTo>
                    <a:close/>
                    <a:moveTo>
                      <a:pt x="134" y="120"/>
                    </a:moveTo>
                    <a:cubicBezTo>
                      <a:pt x="135" y="120"/>
                      <a:pt x="135" y="119"/>
                      <a:pt x="135" y="118"/>
                    </a:cubicBezTo>
                    <a:cubicBezTo>
                      <a:pt x="134" y="118"/>
                      <a:pt x="134" y="118"/>
                      <a:pt x="134" y="118"/>
                    </a:cubicBezTo>
                    <a:cubicBezTo>
                      <a:pt x="135" y="120"/>
                      <a:pt x="133" y="122"/>
                      <a:pt x="133" y="123"/>
                    </a:cubicBezTo>
                    <a:cubicBezTo>
                      <a:pt x="134" y="123"/>
                      <a:pt x="134" y="121"/>
                      <a:pt x="134" y="120"/>
                    </a:cubicBezTo>
                    <a:close/>
                    <a:moveTo>
                      <a:pt x="98" y="118"/>
                    </a:moveTo>
                    <a:cubicBezTo>
                      <a:pt x="98" y="118"/>
                      <a:pt x="98" y="118"/>
                      <a:pt x="98" y="119"/>
                    </a:cubicBezTo>
                    <a:cubicBezTo>
                      <a:pt x="98" y="119"/>
                      <a:pt x="98" y="119"/>
                      <a:pt x="98" y="118"/>
                    </a:cubicBezTo>
                    <a:close/>
                    <a:moveTo>
                      <a:pt x="103" y="119"/>
                    </a:moveTo>
                    <a:cubicBezTo>
                      <a:pt x="103" y="119"/>
                      <a:pt x="102" y="119"/>
                      <a:pt x="102" y="119"/>
                    </a:cubicBezTo>
                    <a:cubicBezTo>
                      <a:pt x="103" y="119"/>
                      <a:pt x="103" y="119"/>
                      <a:pt x="103" y="119"/>
                    </a:cubicBezTo>
                    <a:close/>
                    <a:moveTo>
                      <a:pt x="119" y="121"/>
                    </a:moveTo>
                    <a:cubicBezTo>
                      <a:pt x="120" y="120"/>
                      <a:pt x="119" y="119"/>
                      <a:pt x="118" y="119"/>
                    </a:cubicBezTo>
                    <a:cubicBezTo>
                      <a:pt x="118" y="120"/>
                      <a:pt x="119" y="120"/>
                      <a:pt x="119" y="120"/>
                    </a:cubicBezTo>
                    <a:cubicBezTo>
                      <a:pt x="119" y="120"/>
                      <a:pt x="119" y="121"/>
                      <a:pt x="119" y="121"/>
                    </a:cubicBezTo>
                    <a:close/>
                    <a:moveTo>
                      <a:pt x="138" y="120"/>
                    </a:moveTo>
                    <a:cubicBezTo>
                      <a:pt x="138" y="120"/>
                      <a:pt x="138" y="119"/>
                      <a:pt x="138" y="119"/>
                    </a:cubicBezTo>
                    <a:cubicBezTo>
                      <a:pt x="138" y="119"/>
                      <a:pt x="138" y="120"/>
                      <a:pt x="138" y="120"/>
                    </a:cubicBezTo>
                    <a:cubicBezTo>
                      <a:pt x="138" y="120"/>
                      <a:pt x="138" y="120"/>
                      <a:pt x="138" y="120"/>
                    </a:cubicBezTo>
                    <a:close/>
                    <a:moveTo>
                      <a:pt x="90" y="120"/>
                    </a:moveTo>
                    <a:cubicBezTo>
                      <a:pt x="90" y="120"/>
                      <a:pt x="91" y="120"/>
                      <a:pt x="91" y="120"/>
                    </a:cubicBezTo>
                    <a:cubicBezTo>
                      <a:pt x="90" y="119"/>
                      <a:pt x="89" y="120"/>
                      <a:pt x="90" y="120"/>
                    </a:cubicBezTo>
                    <a:close/>
                    <a:moveTo>
                      <a:pt x="121" y="120"/>
                    </a:moveTo>
                    <a:cubicBezTo>
                      <a:pt x="121" y="120"/>
                      <a:pt x="121" y="120"/>
                      <a:pt x="121" y="120"/>
                    </a:cubicBezTo>
                    <a:cubicBezTo>
                      <a:pt x="120" y="120"/>
                      <a:pt x="120" y="120"/>
                      <a:pt x="120" y="120"/>
                    </a:cubicBezTo>
                    <a:cubicBezTo>
                      <a:pt x="120" y="120"/>
                      <a:pt x="121" y="120"/>
                      <a:pt x="121" y="120"/>
                    </a:cubicBezTo>
                    <a:close/>
                    <a:moveTo>
                      <a:pt x="101" y="121"/>
                    </a:moveTo>
                    <a:cubicBezTo>
                      <a:pt x="101" y="121"/>
                      <a:pt x="101" y="121"/>
                      <a:pt x="101" y="121"/>
                    </a:cubicBezTo>
                    <a:cubicBezTo>
                      <a:pt x="101" y="121"/>
                      <a:pt x="100" y="121"/>
                      <a:pt x="100" y="121"/>
                    </a:cubicBezTo>
                    <a:cubicBezTo>
                      <a:pt x="100" y="122"/>
                      <a:pt x="101" y="122"/>
                      <a:pt x="101" y="121"/>
                    </a:cubicBezTo>
                    <a:close/>
                    <a:moveTo>
                      <a:pt x="14" y="122"/>
                    </a:moveTo>
                    <a:cubicBezTo>
                      <a:pt x="14" y="122"/>
                      <a:pt x="14" y="121"/>
                      <a:pt x="14" y="121"/>
                    </a:cubicBezTo>
                    <a:cubicBezTo>
                      <a:pt x="14" y="122"/>
                      <a:pt x="14" y="122"/>
                      <a:pt x="14" y="122"/>
                    </a:cubicBezTo>
                    <a:cubicBezTo>
                      <a:pt x="14" y="122"/>
                      <a:pt x="14" y="122"/>
                      <a:pt x="14" y="122"/>
                    </a:cubicBezTo>
                    <a:close/>
                    <a:moveTo>
                      <a:pt x="28" y="122"/>
                    </a:moveTo>
                    <a:cubicBezTo>
                      <a:pt x="28" y="122"/>
                      <a:pt x="28" y="121"/>
                      <a:pt x="28" y="121"/>
                    </a:cubicBezTo>
                    <a:cubicBezTo>
                      <a:pt x="28" y="122"/>
                      <a:pt x="28" y="122"/>
                      <a:pt x="28" y="122"/>
                    </a:cubicBezTo>
                    <a:cubicBezTo>
                      <a:pt x="28" y="122"/>
                      <a:pt x="28" y="122"/>
                      <a:pt x="28" y="122"/>
                    </a:cubicBezTo>
                    <a:close/>
                    <a:moveTo>
                      <a:pt x="87" y="123"/>
                    </a:moveTo>
                    <a:cubicBezTo>
                      <a:pt x="88" y="123"/>
                      <a:pt x="89" y="122"/>
                      <a:pt x="89" y="122"/>
                    </a:cubicBezTo>
                    <a:cubicBezTo>
                      <a:pt x="88" y="122"/>
                      <a:pt x="88" y="122"/>
                      <a:pt x="87" y="122"/>
                    </a:cubicBezTo>
                    <a:cubicBezTo>
                      <a:pt x="88" y="122"/>
                      <a:pt x="87" y="123"/>
                      <a:pt x="87" y="123"/>
                    </a:cubicBezTo>
                    <a:close/>
                    <a:moveTo>
                      <a:pt x="96" y="122"/>
                    </a:moveTo>
                    <a:cubicBezTo>
                      <a:pt x="96" y="122"/>
                      <a:pt x="95" y="122"/>
                      <a:pt x="95" y="123"/>
                    </a:cubicBezTo>
                    <a:cubicBezTo>
                      <a:pt x="95" y="123"/>
                      <a:pt x="96" y="123"/>
                      <a:pt x="96" y="123"/>
                    </a:cubicBezTo>
                    <a:cubicBezTo>
                      <a:pt x="96" y="122"/>
                      <a:pt x="96" y="122"/>
                      <a:pt x="96" y="122"/>
                    </a:cubicBezTo>
                    <a:close/>
                    <a:moveTo>
                      <a:pt x="137" y="123"/>
                    </a:moveTo>
                    <a:cubicBezTo>
                      <a:pt x="137" y="122"/>
                      <a:pt x="137" y="122"/>
                      <a:pt x="137" y="122"/>
                    </a:cubicBezTo>
                    <a:cubicBezTo>
                      <a:pt x="137" y="122"/>
                      <a:pt x="136" y="122"/>
                      <a:pt x="136" y="122"/>
                    </a:cubicBezTo>
                    <a:cubicBezTo>
                      <a:pt x="136" y="123"/>
                      <a:pt x="135" y="123"/>
                      <a:pt x="136" y="124"/>
                    </a:cubicBezTo>
                    <a:cubicBezTo>
                      <a:pt x="136" y="124"/>
                      <a:pt x="136" y="122"/>
                      <a:pt x="137" y="123"/>
                    </a:cubicBezTo>
                    <a:close/>
                    <a:moveTo>
                      <a:pt x="118" y="122"/>
                    </a:moveTo>
                    <a:cubicBezTo>
                      <a:pt x="118" y="123"/>
                      <a:pt x="118" y="122"/>
                      <a:pt x="118" y="122"/>
                    </a:cubicBezTo>
                    <a:cubicBezTo>
                      <a:pt x="118" y="122"/>
                      <a:pt x="117" y="122"/>
                      <a:pt x="118" y="122"/>
                    </a:cubicBezTo>
                    <a:close/>
                    <a:moveTo>
                      <a:pt x="116" y="123"/>
                    </a:moveTo>
                    <a:cubicBezTo>
                      <a:pt x="117" y="123"/>
                      <a:pt x="117" y="123"/>
                      <a:pt x="117" y="122"/>
                    </a:cubicBezTo>
                    <a:cubicBezTo>
                      <a:pt x="116" y="122"/>
                      <a:pt x="116" y="122"/>
                      <a:pt x="116" y="123"/>
                    </a:cubicBezTo>
                    <a:close/>
                    <a:moveTo>
                      <a:pt x="124" y="122"/>
                    </a:moveTo>
                    <a:cubicBezTo>
                      <a:pt x="124" y="122"/>
                      <a:pt x="124" y="122"/>
                      <a:pt x="124" y="122"/>
                    </a:cubicBezTo>
                    <a:cubicBezTo>
                      <a:pt x="124" y="123"/>
                      <a:pt x="123" y="123"/>
                      <a:pt x="123" y="123"/>
                    </a:cubicBezTo>
                    <a:cubicBezTo>
                      <a:pt x="124" y="123"/>
                      <a:pt x="124" y="123"/>
                      <a:pt x="124" y="122"/>
                    </a:cubicBezTo>
                    <a:close/>
                    <a:moveTo>
                      <a:pt x="83" y="122"/>
                    </a:moveTo>
                    <a:cubicBezTo>
                      <a:pt x="83" y="123"/>
                      <a:pt x="83" y="123"/>
                      <a:pt x="82" y="123"/>
                    </a:cubicBezTo>
                    <a:cubicBezTo>
                      <a:pt x="83" y="123"/>
                      <a:pt x="83" y="123"/>
                      <a:pt x="83" y="123"/>
                    </a:cubicBezTo>
                    <a:cubicBezTo>
                      <a:pt x="83" y="122"/>
                      <a:pt x="83" y="122"/>
                      <a:pt x="83" y="122"/>
                    </a:cubicBezTo>
                    <a:close/>
                    <a:moveTo>
                      <a:pt x="118" y="123"/>
                    </a:moveTo>
                    <a:cubicBezTo>
                      <a:pt x="117" y="123"/>
                      <a:pt x="117" y="123"/>
                      <a:pt x="117" y="123"/>
                    </a:cubicBezTo>
                    <a:cubicBezTo>
                      <a:pt x="117" y="123"/>
                      <a:pt x="117" y="123"/>
                      <a:pt x="117" y="124"/>
                    </a:cubicBezTo>
                    <a:cubicBezTo>
                      <a:pt x="117" y="124"/>
                      <a:pt x="117" y="123"/>
                      <a:pt x="118" y="123"/>
                    </a:cubicBezTo>
                    <a:close/>
                    <a:moveTo>
                      <a:pt x="131" y="123"/>
                    </a:moveTo>
                    <a:cubicBezTo>
                      <a:pt x="132" y="123"/>
                      <a:pt x="131" y="123"/>
                      <a:pt x="132" y="123"/>
                    </a:cubicBezTo>
                    <a:cubicBezTo>
                      <a:pt x="132" y="123"/>
                      <a:pt x="131" y="123"/>
                      <a:pt x="132" y="123"/>
                    </a:cubicBezTo>
                    <a:cubicBezTo>
                      <a:pt x="131" y="123"/>
                      <a:pt x="131" y="123"/>
                      <a:pt x="131" y="123"/>
                    </a:cubicBezTo>
                    <a:close/>
                    <a:moveTo>
                      <a:pt x="108" y="126"/>
                    </a:moveTo>
                    <a:cubicBezTo>
                      <a:pt x="109" y="126"/>
                      <a:pt x="109" y="126"/>
                      <a:pt x="109" y="126"/>
                    </a:cubicBezTo>
                    <a:cubicBezTo>
                      <a:pt x="110" y="125"/>
                      <a:pt x="110" y="125"/>
                      <a:pt x="111" y="124"/>
                    </a:cubicBezTo>
                    <a:cubicBezTo>
                      <a:pt x="111" y="124"/>
                      <a:pt x="111" y="124"/>
                      <a:pt x="111" y="124"/>
                    </a:cubicBezTo>
                    <a:cubicBezTo>
                      <a:pt x="110" y="124"/>
                      <a:pt x="109" y="125"/>
                      <a:pt x="109" y="125"/>
                    </a:cubicBezTo>
                    <a:cubicBezTo>
                      <a:pt x="109" y="124"/>
                      <a:pt x="110" y="124"/>
                      <a:pt x="110" y="123"/>
                    </a:cubicBezTo>
                    <a:cubicBezTo>
                      <a:pt x="109" y="124"/>
                      <a:pt x="109" y="124"/>
                      <a:pt x="108" y="125"/>
                    </a:cubicBezTo>
                    <a:cubicBezTo>
                      <a:pt x="108" y="125"/>
                      <a:pt x="109" y="125"/>
                      <a:pt x="109" y="125"/>
                    </a:cubicBezTo>
                    <a:cubicBezTo>
                      <a:pt x="109" y="126"/>
                      <a:pt x="108" y="126"/>
                      <a:pt x="108" y="126"/>
                    </a:cubicBezTo>
                    <a:close/>
                    <a:moveTo>
                      <a:pt x="132" y="124"/>
                    </a:moveTo>
                    <a:cubicBezTo>
                      <a:pt x="132" y="125"/>
                      <a:pt x="131" y="126"/>
                      <a:pt x="131" y="127"/>
                    </a:cubicBezTo>
                    <a:cubicBezTo>
                      <a:pt x="131" y="126"/>
                      <a:pt x="132" y="126"/>
                      <a:pt x="132" y="125"/>
                    </a:cubicBezTo>
                    <a:cubicBezTo>
                      <a:pt x="132" y="124"/>
                      <a:pt x="132" y="124"/>
                      <a:pt x="132" y="124"/>
                    </a:cubicBezTo>
                    <a:close/>
                    <a:moveTo>
                      <a:pt x="116" y="125"/>
                    </a:moveTo>
                    <a:cubicBezTo>
                      <a:pt x="116" y="125"/>
                      <a:pt x="116" y="125"/>
                      <a:pt x="115" y="125"/>
                    </a:cubicBezTo>
                    <a:cubicBezTo>
                      <a:pt x="115" y="126"/>
                      <a:pt x="115" y="126"/>
                      <a:pt x="114" y="126"/>
                    </a:cubicBezTo>
                    <a:cubicBezTo>
                      <a:pt x="114" y="127"/>
                      <a:pt x="113" y="128"/>
                      <a:pt x="113" y="128"/>
                    </a:cubicBezTo>
                    <a:cubicBezTo>
                      <a:pt x="112" y="129"/>
                      <a:pt x="111" y="130"/>
                      <a:pt x="110" y="131"/>
                    </a:cubicBezTo>
                    <a:cubicBezTo>
                      <a:pt x="111" y="131"/>
                      <a:pt x="111" y="131"/>
                      <a:pt x="111" y="131"/>
                    </a:cubicBezTo>
                    <a:cubicBezTo>
                      <a:pt x="111" y="131"/>
                      <a:pt x="110" y="131"/>
                      <a:pt x="110" y="131"/>
                    </a:cubicBezTo>
                    <a:cubicBezTo>
                      <a:pt x="110" y="132"/>
                      <a:pt x="110" y="132"/>
                      <a:pt x="110" y="132"/>
                    </a:cubicBezTo>
                    <a:cubicBezTo>
                      <a:pt x="110" y="132"/>
                      <a:pt x="109" y="132"/>
                      <a:pt x="109" y="133"/>
                    </a:cubicBezTo>
                    <a:cubicBezTo>
                      <a:pt x="110" y="132"/>
                      <a:pt x="110" y="132"/>
                      <a:pt x="110" y="132"/>
                    </a:cubicBezTo>
                    <a:cubicBezTo>
                      <a:pt x="110" y="133"/>
                      <a:pt x="111" y="133"/>
                      <a:pt x="111" y="133"/>
                    </a:cubicBezTo>
                    <a:cubicBezTo>
                      <a:pt x="111" y="133"/>
                      <a:pt x="111" y="132"/>
                      <a:pt x="112" y="132"/>
                    </a:cubicBezTo>
                    <a:cubicBezTo>
                      <a:pt x="112" y="132"/>
                      <a:pt x="111" y="132"/>
                      <a:pt x="110" y="132"/>
                    </a:cubicBezTo>
                    <a:cubicBezTo>
                      <a:pt x="111" y="131"/>
                      <a:pt x="111" y="132"/>
                      <a:pt x="112" y="132"/>
                    </a:cubicBezTo>
                    <a:cubicBezTo>
                      <a:pt x="112" y="131"/>
                      <a:pt x="112" y="131"/>
                      <a:pt x="112" y="131"/>
                    </a:cubicBezTo>
                    <a:cubicBezTo>
                      <a:pt x="112" y="131"/>
                      <a:pt x="112" y="131"/>
                      <a:pt x="112" y="131"/>
                    </a:cubicBezTo>
                    <a:cubicBezTo>
                      <a:pt x="112" y="130"/>
                      <a:pt x="112" y="129"/>
                      <a:pt x="114" y="128"/>
                    </a:cubicBezTo>
                    <a:cubicBezTo>
                      <a:pt x="114" y="129"/>
                      <a:pt x="114" y="129"/>
                      <a:pt x="114" y="129"/>
                    </a:cubicBezTo>
                    <a:cubicBezTo>
                      <a:pt x="114" y="129"/>
                      <a:pt x="114" y="129"/>
                      <a:pt x="115" y="129"/>
                    </a:cubicBezTo>
                    <a:cubicBezTo>
                      <a:pt x="115" y="128"/>
                      <a:pt x="114" y="128"/>
                      <a:pt x="114" y="128"/>
                    </a:cubicBezTo>
                    <a:cubicBezTo>
                      <a:pt x="115" y="128"/>
                      <a:pt x="115" y="127"/>
                      <a:pt x="116" y="127"/>
                    </a:cubicBezTo>
                    <a:cubicBezTo>
                      <a:pt x="116" y="126"/>
                      <a:pt x="116" y="126"/>
                      <a:pt x="116" y="125"/>
                    </a:cubicBezTo>
                    <a:close/>
                    <a:moveTo>
                      <a:pt x="112" y="127"/>
                    </a:moveTo>
                    <a:cubicBezTo>
                      <a:pt x="112" y="126"/>
                      <a:pt x="112" y="126"/>
                      <a:pt x="112" y="125"/>
                    </a:cubicBezTo>
                    <a:cubicBezTo>
                      <a:pt x="111" y="125"/>
                      <a:pt x="111" y="126"/>
                      <a:pt x="111" y="126"/>
                    </a:cubicBezTo>
                    <a:cubicBezTo>
                      <a:pt x="111" y="126"/>
                      <a:pt x="111" y="126"/>
                      <a:pt x="111" y="126"/>
                    </a:cubicBezTo>
                    <a:cubicBezTo>
                      <a:pt x="111" y="126"/>
                      <a:pt x="111" y="127"/>
                      <a:pt x="111" y="127"/>
                    </a:cubicBezTo>
                    <a:cubicBezTo>
                      <a:pt x="110" y="126"/>
                      <a:pt x="111" y="126"/>
                      <a:pt x="110" y="126"/>
                    </a:cubicBezTo>
                    <a:cubicBezTo>
                      <a:pt x="110" y="127"/>
                      <a:pt x="111" y="127"/>
                      <a:pt x="110" y="127"/>
                    </a:cubicBezTo>
                    <a:cubicBezTo>
                      <a:pt x="111" y="127"/>
                      <a:pt x="112" y="127"/>
                      <a:pt x="112" y="127"/>
                    </a:cubicBezTo>
                    <a:close/>
                    <a:moveTo>
                      <a:pt x="132" y="128"/>
                    </a:moveTo>
                    <a:cubicBezTo>
                      <a:pt x="132" y="128"/>
                      <a:pt x="132" y="128"/>
                      <a:pt x="132" y="128"/>
                    </a:cubicBezTo>
                    <a:cubicBezTo>
                      <a:pt x="133" y="129"/>
                      <a:pt x="132" y="129"/>
                      <a:pt x="132" y="130"/>
                    </a:cubicBezTo>
                    <a:cubicBezTo>
                      <a:pt x="133" y="130"/>
                      <a:pt x="133" y="128"/>
                      <a:pt x="134" y="128"/>
                    </a:cubicBezTo>
                    <a:cubicBezTo>
                      <a:pt x="134" y="128"/>
                      <a:pt x="134" y="128"/>
                      <a:pt x="134" y="127"/>
                    </a:cubicBezTo>
                    <a:cubicBezTo>
                      <a:pt x="134" y="127"/>
                      <a:pt x="134" y="127"/>
                      <a:pt x="135" y="127"/>
                    </a:cubicBezTo>
                    <a:cubicBezTo>
                      <a:pt x="135" y="127"/>
                      <a:pt x="135" y="126"/>
                      <a:pt x="135" y="126"/>
                    </a:cubicBezTo>
                    <a:cubicBezTo>
                      <a:pt x="135" y="126"/>
                      <a:pt x="134" y="126"/>
                      <a:pt x="134" y="126"/>
                    </a:cubicBezTo>
                    <a:cubicBezTo>
                      <a:pt x="134" y="127"/>
                      <a:pt x="133" y="128"/>
                      <a:pt x="133" y="128"/>
                    </a:cubicBezTo>
                    <a:cubicBezTo>
                      <a:pt x="133" y="128"/>
                      <a:pt x="132" y="128"/>
                      <a:pt x="132" y="128"/>
                    </a:cubicBezTo>
                    <a:close/>
                    <a:moveTo>
                      <a:pt x="113" y="126"/>
                    </a:moveTo>
                    <a:cubicBezTo>
                      <a:pt x="113" y="126"/>
                      <a:pt x="113" y="126"/>
                      <a:pt x="114" y="126"/>
                    </a:cubicBezTo>
                    <a:cubicBezTo>
                      <a:pt x="114" y="126"/>
                      <a:pt x="113" y="126"/>
                      <a:pt x="113" y="126"/>
                    </a:cubicBezTo>
                    <a:close/>
                    <a:moveTo>
                      <a:pt x="123" y="127"/>
                    </a:moveTo>
                    <a:cubicBezTo>
                      <a:pt x="123" y="127"/>
                      <a:pt x="123" y="126"/>
                      <a:pt x="123" y="126"/>
                    </a:cubicBezTo>
                    <a:cubicBezTo>
                      <a:pt x="123" y="126"/>
                      <a:pt x="122" y="126"/>
                      <a:pt x="123" y="127"/>
                    </a:cubicBezTo>
                    <a:close/>
                    <a:moveTo>
                      <a:pt x="127" y="127"/>
                    </a:moveTo>
                    <a:cubicBezTo>
                      <a:pt x="127" y="127"/>
                      <a:pt x="127" y="127"/>
                      <a:pt x="127" y="126"/>
                    </a:cubicBezTo>
                    <a:cubicBezTo>
                      <a:pt x="127" y="127"/>
                      <a:pt x="126" y="127"/>
                      <a:pt x="127" y="127"/>
                    </a:cubicBezTo>
                    <a:cubicBezTo>
                      <a:pt x="127" y="127"/>
                      <a:pt x="127" y="127"/>
                      <a:pt x="127" y="127"/>
                    </a:cubicBezTo>
                    <a:close/>
                    <a:moveTo>
                      <a:pt x="121" y="129"/>
                    </a:moveTo>
                    <a:cubicBezTo>
                      <a:pt x="121" y="128"/>
                      <a:pt x="122" y="128"/>
                      <a:pt x="122" y="127"/>
                    </a:cubicBezTo>
                    <a:cubicBezTo>
                      <a:pt x="121" y="127"/>
                      <a:pt x="122" y="127"/>
                      <a:pt x="121" y="127"/>
                    </a:cubicBezTo>
                    <a:cubicBezTo>
                      <a:pt x="120" y="128"/>
                      <a:pt x="119" y="129"/>
                      <a:pt x="118" y="131"/>
                    </a:cubicBezTo>
                    <a:cubicBezTo>
                      <a:pt x="118" y="131"/>
                      <a:pt x="118" y="131"/>
                      <a:pt x="118" y="132"/>
                    </a:cubicBezTo>
                    <a:cubicBezTo>
                      <a:pt x="119" y="132"/>
                      <a:pt x="119" y="131"/>
                      <a:pt x="120" y="130"/>
                    </a:cubicBezTo>
                    <a:cubicBezTo>
                      <a:pt x="121" y="130"/>
                      <a:pt x="121" y="130"/>
                      <a:pt x="121" y="129"/>
                    </a:cubicBezTo>
                    <a:close/>
                    <a:moveTo>
                      <a:pt x="131" y="127"/>
                    </a:moveTo>
                    <a:cubicBezTo>
                      <a:pt x="130" y="128"/>
                      <a:pt x="130" y="128"/>
                      <a:pt x="129" y="129"/>
                    </a:cubicBezTo>
                    <a:cubicBezTo>
                      <a:pt x="130" y="129"/>
                      <a:pt x="130" y="128"/>
                      <a:pt x="131" y="128"/>
                    </a:cubicBezTo>
                    <a:cubicBezTo>
                      <a:pt x="131" y="128"/>
                      <a:pt x="131" y="128"/>
                      <a:pt x="131" y="128"/>
                    </a:cubicBezTo>
                    <a:cubicBezTo>
                      <a:pt x="131" y="128"/>
                      <a:pt x="131" y="127"/>
                      <a:pt x="131" y="127"/>
                    </a:cubicBezTo>
                    <a:close/>
                    <a:moveTo>
                      <a:pt x="28" y="130"/>
                    </a:moveTo>
                    <a:cubicBezTo>
                      <a:pt x="28" y="130"/>
                      <a:pt x="28" y="129"/>
                      <a:pt x="28" y="129"/>
                    </a:cubicBezTo>
                    <a:cubicBezTo>
                      <a:pt x="27" y="128"/>
                      <a:pt x="27" y="127"/>
                      <a:pt x="25" y="127"/>
                    </a:cubicBezTo>
                    <a:cubicBezTo>
                      <a:pt x="26" y="128"/>
                      <a:pt x="27" y="130"/>
                      <a:pt x="28" y="130"/>
                    </a:cubicBezTo>
                    <a:close/>
                    <a:moveTo>
                      <a:pt x="26" y="128"/>
                    </a:moveTo>
                    <a:cubicBezTo>
                      <a:pt x="26" y="128"/>
                      <a:pt x="26" y="128"/>
                      <a:pt x="26" y="127"/>
                    </a:cubicBezTo>
                    <a:cubicBezTo>
                      <a:pt x="26" y="127"/>
                      <a:pt x="26" y="128"/>
                      <a:pt x="26" y="128"/>
                    </a:cubicBezTo>
                    <a:close/>
                    <a:moveTo>
                      <a:pt x="76" y="127"/>
                    </a:moveTo>
                    <a:cubicBezTo>
                      <a:pt x="76" y="128"/>
                      <a:pt x="77" y="128"/>
                      <a:pt x="77" y="127"/>
                    </a:cubicBezTo>
                    <a:cubicBezTo>
                      <a:pt x="76" y="127"/>
                      <a:pt x="76" y="127"/>
                      <a:pt x="76" y="127"/>
                    </a:cubicBezTo>
                    <a:close/>
                    <a:moveTo>
                      <a:pt x="166" y="127"/>
                    </a:moveTo>
                    <a:cubicBezTo>
                      <a:pt x="165" y="127"/>
                      <a:pt x="165" y="128"/>
                      <a:pt x="165" y="128"/>
                    </a:cubicBezTo>
                    <a:cubicBezTo>
                      <a:pt x="166" y="128"/>
                      <a:pt x="166" y="127"/>
                      <a:pt x="166" y="127"/>
                    </a:cubicBezTo>
                    <a:close/>
                    <a:moveTo>
                      <a:pt x="90" y="128"/>
                    </a:moveTo>
                    <a:cubicBezTo>
                      <a:pt x="91" y="128"/>
                      <a:pt x="91" y="128"/>
                      <a:pt x="91" y="128"/>
                    </a:cubicBezTo>
                    <a:cubicBezTo>
                      <a:pt x="91" y="127"/>
                      <a:pt x="90" y="128"/>
                      <a:pt x="90" y="128"/>
                    </a:cubicBezTo>
                    <a:close/>
                    <a:moveTo>
                      <a:pt x="106" y="128"/>
                    </a:moveTo>
                    <a:cubicBezTo>
                      <a:pt x="106" y="128"/>
                      <a:pt x="107" y="128"/>
                      <a:pt x="106" y="128"/>
                    </a:cubicBezTo>
                    <a:cubicBezTo>
                      <a:pt x="106" y="128"/>
                      <a:pt x="106" y="128"/>
                      <a:pt x="106" y="128"/>
                    </a:cubicBezTo>
                    <a:close/>
                    <a:moveTo>
                      <a:pt x="139" y="130"/>
                    </a:moveTo>
                    <a:cubicBezTo>
                      <a:pt x="139" y="130"/>
                      <a:pt x="139" y="129"/>
                      <a:pt x="140" y="128"/>
                    </a:cubicBezTo>
                    <a:cubicBezTo>
                      <a:pt x="139" y="128"/>
                      <a:pt x="138" y="130"/>
                      <a:pt x="139" y="130"/>
                    </a:cubicBezTo>
                    <a:close/>
                    <a:moveTo>
                      <a:pt x="111" y="129"/>
                    </a:moveTo>
                    <a:cubicBezTo>
                      <a:pt x="111" y="129"/>
                      <a:pt x="111" y="129"/>
                      <a:pt x="110" y="129"/>
                    </a:cubicBezTo>
                    <a:cubicBezTo>
                      <a:pt x="110" y="129"/>
                      <a:pt x="110" y="129"/>
                      <a:pt x="110" y="129"/>
                    </a:cubicBezTo>
                    <a:cubicBezTo>
                      <a:pt x="109" y="129"/>
                      <a:pt x="109" y="129"/>
                      <a:pt x="109" y="130"/>
                    </a:cubicBezTo>
                    <a:cubicBezTo>
                      <a:pt x="109" y="130"/>
                      <a:pt x="110" y="129"/>
                      <a:pt x="110" y="130"/>
                    </a:cubicBezTo>
                    <a:cubicBezTo>
                      <a:pt x="110" y="130"/>
                      <a:pt x="109" y="130"/>
                      <a:pt x="109" y="130"/>
                    </a:cubicBezTo>
                    <a:cubicBezTo>
                      <a:pt x="109" y="130"/>
                      <a:pt x="108" y="131"/>
                      <a:pt x="109" y="131"/>
                    </a:cubicBezTo>
                    <a:cubicBezTo>
                      <a:pt x="110" y="131"/>
                      <a:pt x="110" y="130"/>
                      <a:pt x="111" y="129"/>
                    </a:cubicBezTo>
                    <a:close/>
                    <a:moveTo>
                      <a:pt x="55" y="130"/>
                    </a:moveTo>
                    <a:cubicBezTo>
                      <a:pt x="54" y="130"/>
                      <a:pt x="54" y="129"/>
                      <a:pt x="53" y="129"/>
                    </a:cubicBezTo>
                    <a:cubicBezTo>
                      <a:pt x="53" y="130"/>
                      <a:pt x="54" y="130"/>
                      <a:pt x="55" y="130"/>
                    </a:cubicBezTo>
                    <a:close/>
                    <a:moveTo>
                      <a:pt x="156" y="129"/>
                    </a:moveTo>
                    <a:cubicBezTo>
                      <a:pt x="156" y="130"/>
                      <a:pt x="156" y="130"/>
                      <a:pt x="156" y="130"/>
                    </a:cubicBezTo>
                    <a:cubicBezTo>
                      <a:pt x="157" y="130"/>
                      <a:pt x="157" y="130"/>
                      <a:pt x="157" y="129"/>
                    </a:cubicBezTo>
                    <a:cubicBezTo>
                      <a:pt x="156" y="129"/>
                      <a:pt x="156" y="129"/>
                      <a:pt x="156" y="129"/>
                    </a:cubicBezTo>
                    <a:close/>
                    <a:moveTo>
                      <a:pt x="43" y="130"/>
                    </a:moveTo>
                    <a:cubicBezTo>
                      <a:pt x="43" y="130"/>
                      <a:pt x="42" y="130"/>
                      <a:pt x="42" y="129"/>
                    </a:cubicBezTo>
                    <a:cubicBezTo>
                      <a:pt x="42" y="130"/>
                      <a:pt x="43" y="130"/>
                      <a:pt x="43" y="130"/>
                    </a:cubicBezTo>
                    <a:close/>
                    <a:moveTo>
                      <a:pt x="100" y="129"/>
                    </a:moveTo>
                    <a:cubicBezTo>
                      <a:pt x="100" y="129"/>
                      <a:pt x="100" y="130"/>
                      <a:pt x="100" y="129"/>
                    </a:cubicBezTo>
                    <a:cubicBezTo>
                      <a:pt x="100" y="130"/>
                      <a:pt x="100" y="130"/>
                      <a:pt x="100" y="130"/>
                    </a:cubicBezTo>
                    <a:cubicBezTo>
                      <a:pt x="101" y="130"/>
                      <a:pt x="101" y="130"/>
                      <a:pt x="101" y="130"/>
                    </a:cubicBezTo>
                    <a:cubicBezTo>
                      <a:pt x="100" y="130"/>
                      <a:pt x="101" y="129"/>
                      <a:pt x="100" y="129"/>
                    </a:cubicBezTo>
                    <a:close/>
                    <a:moveTo>
                      <a:pt x="53" y="130"/>
                    </a:moveTo>
                    <a:cubicBezTo>
                      <a:pt x="53" y="130"/>
                      <a:pt x="52" y="130"/>
                      <a:pt x="52" y="129"/>
                    </a:cubicBezTo>
                    <a:cubicBezTo>
                      <a:pt x="52" y="130"/>
                      <a:pt x="53" y="131"/>
                      <a:pt x="53" y="130"/>
                    </a:cubicBezTo>
                    <a:close/>
                    <a:moveTo>
                      <a:pt x="79" y="131"/>
                    </a:moveTo>
                    <a:cubicBezTo>
                      <a:pt x="80" y="130"/>
                      <a:pt x="81" y="130"/>
                      <a:pt x="81" y="130"/>
                    </a:cubicBezTo>
                    <a:cubicBezTo>
                      <a:pt x="81" y="130"/>
                      <a:pt x="80" y="130"/>
                      <a:pt x="79" y="130"/>
                    </a:cubicBezTo>
                    <a:cubicBezTo>
                      <a:pt x="79" y="130"/>
                      <a:pt x="79" y="130"/>
                      <a:pt x="79" y="131"/>
                    </a:cubicBezTo>
                    <a:close/>
                    <a:moveTo>
                      <a:pt x="125" y="130"/>
                    </a:moveTo>
                    <a:cubicBezTo>
                      <a:pt x="125" y="130"/>
                      <a:pt x="125" y="130"/>
                      <a:pt x="125" y="130"/>
                    </a:cubicBezTo>
                    <a:cubicBezTo>
                      <a:pt x="125" y="130"/>
                      <a:pt x="125" y="130"/>
                      <a:pt x="125" y="130"/>
                    </a:cubicBezTo>
                    <a:close/>
                    <a:moveTo>
                      <a:pt x="101" y="130"/>
                    </a:moveTo>
                    <a:cubicBezTo>
                      <a:pt x="100" y="130"/>
                      <a:pt x="100" y="130"/>
                      <a:pt x="100" y="131"/>
                    </a:cubicBezTo>
                    <a:cubicBezTo>
                      <a:pt x="101" y="131"/>
                      <a:pt x="101" y="130"/>
                      <a:pt x="101" y="130"/>
                    </a:cubicBezTo>
                    <a:close/>
                    <a:moveTo>
                      <a:pt x="123" y="130"/>
                    </a:moveTo>
                    <a:cubicBezTo>
                      <a:pt x="122" y="130"/>
                      <a:pt x="122" y="131"/>
                      <a:pt x="122" y="131"/>
                    </a:cubicBezTo>
                    <a:cubicBezTo>
                      <a:pt x="122" y="131"/>
                      <a:pt x="122" y="131"/>
                      <a:pt x="122" y="132"/>
                    </a:cubicBezTo>
                    <a:cubicBezTo>
                      <a:pt x="123" y="132"/>
                      <a:pt x="123" y="131"/>
                      <a:pt x="123" y="131"/>
                    </a:cubicBezTo>
                    <a:cubicBezTo>
                      <a:pt x="123" y="131"/>
                      <a:pt x="122" y="131"/>
                      <a:pt x="123" y="131"/>
                    </a:cubicBezTo>
                    <a:cubicBezTo>
                      <a:pt x="123" y="131"/>
                      <a:pt x="123" y="130"/>
                      <a:pt x="123" y="130"/>
                    </a:cubicBezTo>
                    <a:close/>
                    <a:moveTo>
                      <a:pt x="56" y="130"/>
                    </a:moveTo>
                    <a:cubicBezTo>
                      <a:pt x="56" y="130"/>
                      <a:pt x="56" y="130"/>
                      <a:pt x="57" y="131"/>
                    </a:cubicBezTo>
                    <a:cubicBezTo>
                      <a:pt x="57" y="130"/>
                      <a:pt x="56" y="130"/>
                      <a:pt x="56" y="130"/>
                    </a:cubicBezTo>
                    <a:close/>
                    <a:moveTo>
                      <a:pt x="124" y="130"/>
                    </a:moveTo>
                    <a:cubicBezTo>
                      <a:pt x="123" y="130"/>
                      <a:pt x="123" y="131"/>
                      <a:pt x="124" y="131"/>
                    </a:cubicBezTo>
                    <a:cubicBezTo>
                      <a:pt x="124" y="130"/>
                      <a:pt x="124" y="130"/>
                      <a:pt x="124" y="130"/>
                    </a:cubicBezTo>
                    <a:close/>
                    <a:moveTo>
                      <a:pt x="138" y="130"/>
                    </a:moveTo>
                    <a:cubicBezTo>
                      <a:pt x="138" y="131"/>
                      <a:pt x="138" y="131"/>
                      <a:pt x="138" y="131"/>
                    </a:cubicBezTo>
                    <a:cubicBezTo>
                      <a:pt x="138" y="131"/>
                      <a:pt x="138" y="130"/>
                      <a:pt x="138" y="130"/>
                    </a:cubicBezTo>
                    <a:close/>
                    <a:moveTo>
                      <a:pt x="57" y="130"/>
                    </a:moveTo>
                    <a:cubicBezTo>
                      <a:pt x="57" y="131"/>
                      <a:pt x="57" y="131"/>
                      <a:pt x="57" y="131"/>
                    </a:cubicBezTo>
                    <a:cubicBezTo>
                      <a:pt x="56" y="131"/>
                      <a:pt x="55" y="130"/>
                      <a:pt x="55" y="131"/>
                    </a:cubicBezTo>
                    <a:cubicBezTo>
                      <a:pt x="56" y="132"/>
                      <a:pt x="58" y="132"/>
                      <a:pt x="60" y="132"/>
                    </a:cubicBezTo>
                    <a:cubicBezTo>
                      <a:pt x="60" y="132"/>
                      <a:pt x="60" y="132"/>
                      <a:pt x="60" y="132"/>
                    </a:cubicBezTo>
                    <a:cubicBezTo>
                      <a:pt x="59" y="131"/>
                      <a:pt x="58" y="131"/>
                      <a:pt x="57" y="130"/>
                    </a:cubicBezTo>
                    <a:close/>
                    <a:moveTo>
                      <a:pt x="75" y="132"/>
                    </a:moveTo>
                    <a:cubicBezTo>
                      <a:pt x="76" y="132"/>
                      <a:pt x="76" y="132"/>
                      <a:pt x="76" y="132"/>
                    </a:cubicBezTo>
                    <a:cubicBezTo>
                      <a:pt x="76" y="132"/>
                      <a:pt x="76" y="131"/>
                      <a:pt x="76" y="131"/>
                    </a:cubicBezTo>
                    <a:cubicBezTo>
                      <a:pt x="77" y="132"/>
                      <a:pt x="77" y="132"/>
                      <a:pt x="78" y="131"/>
                    </a:cubicBezTo>
                    <a:cubicBezTo>
                      <a:pt x="78" y="131"/>
                      <a:pt x="78" y="131"/>
                      <a:pt x="78" y="130"/>
                    </a:cubicBezTo>
                    <a:cubicBezTo>
                      <a:pt x="77" y="131"/>
                      <a:pt x="76" y="131"/>
                      <a:pt x="76" y="131"/>
                    </a:cubicBezTo>
                    <a:cubicBezTo>
                      <a:pt x="76" y="131"/>
                      <a:pt x="75" y="131"/>
                      <a:pt x="75" y="132"/>
                    </a:cubicBezTo>
                    <a:close/>
                    <a:moveTo>
                      <a:pt x="145" y="131"/>
                    </a:moveTo>
                    <a:cubicBezTo>
                      <a:pt x="145" y="131"/>
                      <a:pt x="145" y="131"/>
                      <a:pt x="145" y="131"/>
                    </a:cubicBezTo>
                    <a:cubicBezTo>
                      <a:pt x="145" y="131"/>
                      <a:pt x="145" y="131"/>
                      <a:pt x="145" y="131"/>
                    </a:cubicBezTo>
                    <a:cubicBezTo>
                      <a:pt x="145" y="131"/>
                      <a:pt x="146" y="131"/>
                      <a:pt x="145" y="131"/>
                    </a:cubicBezTo>
                    <a:close/>
                    <a:moveTo>
                      <a:pt x="144" y="133"/>
                    </a:moveTo>
                    <a:cubicBezTo>
                      <a:pt x="145" y="133"/>
                      <a:pt x="145" y="132"/>
                      <a:pt x="145" y="131"/>
                    </a:cubicBezTo>
                    <a:cubicBezTo>
                      <a:pt x="144" y="132"/>
                      <a:pt x="144" y="132"/>
                      <a:pt x="143" y="133"/>
                    </a:cubicBezTo>
                    <a:cubicBezTo>
                      <a:pt x="144" y="133"/>
                      <a:pt x="144" y="133"/>
                      <a:pt x="144" y="133"/>
                    </a:cubicBezTo>
                    <a:cubicBezTo>
                      <a:pt x="143" y="134"/>
                      <a:pt x="142" y="135"/>
                      <a:pt x="141" y="137"/>
                    </a:cubicBezTo>
                    <a:cubicBezTo>
                      <a:pt x="142" y="137"/>
                      <a:pt x="143" y="136"/>
                      <a:pt x="143" y="136"/>
                    </a:cubicBezTo>
                    <a:cubicBezTo>
                      <a:pt x="143" y="135"/>
                      <a:pt x="144" y="134"/>
                      <a:pt x="144" y="133"/>
                    </a:cubicBezTo>
                    <a:close/>
                    <a:moveTo>
                      <a:pt x="61" y="132"/>
                    </a:moveTo>
                    <a:cubicBezTo>
                      <a:pt x="61" y="132"/>
                      <a:pt x="61" y="132"/>
                      <a:pt x="61" y="132"/>
                    </a:cubicBezTo>
                    <a:cubicBezTo>
                      <a:pt x="61" y="132"/>
                      <a:pt x="61" y="132"/>
                      <a:pt x="61" y="132"/>
                    </a:cubicBezTo>
                    <a:close/>
                    <a:moveTo>
                      <a:pt x="115" y="133"/>
                    </a:moveTo>
                    <a:cubicBezTo>
                      <a:pt x="115" y="133"/>
                      <a:pt x="115" y="133"/>
                      <a:pt x="116" y="133"/>
                    </a:cubicBezTo>
                    <a:cubicBezTo>
                      <a:pt x="115" y="132"/>
                      <a:pt x="115" y="132"/>
                      <a:pt x="115" y="132"/>
                    </a:cubicBezTo>
                    <a:cubicBezTo>
                      <a:pt x="115" y="132"/>
                      <a:pt x="115" y="132"/>
                      <a:pt x="115" y="132"/>
                    </a:cubicBezTo>
                    <a:cubicBezTo>
                      <a:pt x="115" y="132"/>
                      <a:pt x="115" y="132"/>
                      <a:pt x="115" y="133"/>
                    </a:cubicBezTo>
                    <a:close/>
                    <a:moveTo>
                      <a:pt x="81" y="133"/>
                    </a:moveTo>
                    <a:cubicBezTo>
                      <a:pt x="82" y="133"/>
                      <a:pt x="83" y="133"/>
                      <a:pt x="83" y="132"/>
                    </a:cubicBezTo>
                    <a:cubicBezTo>
                      <a:pt x="83" y="132"/>
                      <a:pt x="83" y="132"/>
                      <a:pt x="83" y="132"/>
                    </a:cubicBezTo>
                    <a:cubicBezTo>
                      <a:pt x="82" y="132"/>
                      <a:pt x="81" y="132"/>
                      <a:pt x="81" y="133"/>
                    </a:cubicBezTo>
                    <a:close/>
                    <a:moveTo>
                      <a:pt x="112" y="132"/>
                    </a:moveTo>
                    <a:cubicBezTo>
                      <a:pt x="112" y="135"/>
                      <a:pt x="110" y="135"/>
                      <a:pt x="109" y="137"/>
                    </a:cubicBezTo>
                    <a:cubicBezTo>
                      <a:pt x="110" y="137"/>
                      <a:pt x="111" y="136"/>
                      <a:pt x="111" y="135"/>
                    </a:cubicBezTo>
                    <a:cubicBezTo>
                      <a:pt x="112" y="135"/>
                      <a:pt x="113" y="134"/>
                      <a:pt x="113" y="133"/>
                    </a:cubicBezTo>
                    <a:cubicBezTo>
                      <a:pt x="113" y="133"/>
                      <a:pt x="113" y="132"/>
                      <a:pt x="112" y="132"/>
                    </a:cubicBezTo>
                    <a:close/>
                    <a:moveTo>
                      <a:pt x="141" y="133"/>
                    </a:moveTo>
                    <a:cubicBezTo>
                      <a:pt x="141" y="133"/>
                      <a:pt x="140" y="133"/>
                      <a:pt x="141" y="133"/>
                    </a:cubicBezTo>
                    <a:cubicBezTo>
                      <a:pt x="141" y="133"/>
                      <a:pt x="141" y="133"/>
                      <a:pt x="141" y="133"/>
                    </a:cubicBezTo>
                    <a:close/>
                    <a:moveTo>
                      <a:pt x="35" y="134"/>
                    </a:moveTo>
                    <a:cubicBezTo>
                      <a:pt x="35" y="134"/>
                      <a:pt x="35" y="133"/>
                      <a:pt x="34" y="133"/>
                    </a:cubicBezTo>
                    <a:cubicBezTo>
                      <a:pt x="34" y="133"/>
                      <a:pt x="34" y="133"/>
                      <a:pt x="34" y="133"/>
                    </a:cubicBezTo>
                    <a:cubicBezTo>
                      <a:pt x="35" y="133"/>
                      <a:pt x="35" y="134"/>
                      <a:pt x="35" y="134"/>
                    </a:cubicBezTo>
                    <a:close/>
                    <a:moveTo>
                      <a:pt x="62" y="134"/>
                    </a:moveTo>
                    <a:cubicBezTo>
                      <a:pt x="63" y="134"/>
                      <a:pt x="63" y="134"/>
                      <a:pt x="64" y="134"/>
                    </a:cubicBezTo>
                    <a:cubicBezTo>
                      <a:pt x="63" y="133"/>
                      <a:pt x="61" y="132"/>
                      <a:pt x="61" y="134"/>
                    </a:cubicBezTo>
                    <a:cubicBezTo>
                      <a:pt x="62" y="134"/>
                      <a:pt x="62" y="134"/>
                      <a:pt x="62" y="134"/>
                    </a:cubicBezTo>
                    <a:close/>
                    <a:moveTo>
                      <a:pt x="128" y="133"/>
                    </a:moveTo>
                    <a:cubicBezTo>
                      <a:pt x="128" y="133"/>
                      <a:pt x="128" y="133"/>
                      <a:pt x="127" y="133"/>
                    </a:cubicBezTo>
                    <a:cubicBezTo>
                      <a:pt x="128" y="133"/>
                      <a:pt x="128" y="134"/>
                      <a:pt x="127" y="135"/>
                    </a:cubicBezTo>
                    <a:cubicBezTo>
                      <a:pt x="128" y="134"/>
                      <a:pt x="128" y="134"/>
                      <a:pt x="128" y="133"/>
                    </a:cubicBezTo>
                    <a:close/>
                    <a:moveTo>
                      <a:pt x="145" y="134"/>
                    </a:moveTo>
                    <a:cubicBezTo>
                      <a:pt x="145" y="134"/>
                      <a:pt x="146" y="134"/>
                      <a:pt x="145" y="133"/>
                    </a:cubicBezTo>
                    <a:cubicBezTo>
                      <a:pt x="145" y="134"/>
                      <a:pt x="145" y="134"/>
                      <a:pt x="145" y="134"/>
                    </a:cubicBezTo>
                    <a:close/>
                    <a:moveTo>
                      <a:pt x="44" y="134"/>
                    </a:moveTo>
                    <a:cubicBezTo>
                      <a:pt x="44" y="134"/>
                      <a:pt x="44" y="134"/>
                      <a:pt x="44" y="134"/>
                    </a:cubicBezTo>
                    <a:cubicBezTo>
                      <a:pt x="44" y="134"/>
                      <a:pt x="44" y="134"/>
                      <a:pt x="44" y="134"/>
                    </a:cubicBezTo>
                    <a:cubicBezTo>
                      <a:pt x="44" y="134"/>
                      <a:pt x="45" y="135"/>
                      <a:pt x="45" y="134"/>
                    </a:cubicBezTo>
                    <a:cubicBezTo>
                      <a:pt x="44" y="134"/>
                      <a:pt x="44" y="134"/>
                      <a:pt x="44" y="134"/>
                    </a:cubicBezTo>
                    <a:close/>
                    <a:moveTo>
                      <a:pt x="145" y="134"/>
                    </a:moveTo>
                    <a:cubicBezTo>
                      <a:pt x="145" y="135"/>
                      <a:pt x="145" y="135"/>
                      <a:pt x="145" y="135"/>
                    </a:cubicBezTo>
                    <a:cubicBezTo>
                      <a:pt x="146" y="135"/>
                      <a:pt x="145" y="134"/>
                      <a:pt x="145" y="134"/>
                    </a:cubicBezTo>
                    <a:close/>
                    <a:moveTo>
                      <a:pt x="136" y="135"/>
                    </a:moveTo>
                    <a:cubicBezTo>
                      <a:pt x="136" y="135"/>
                      <a:pt x="136" y="135"/>
                      <a:pt x="135" y="135"/>
                    </a:cubicBezTo>
                    <a:cubicBezTo>
                      <a:pt x="135" y="135"/>
                      <a:pt x="135" y="136"/>
                      <a:pt x="134" y="137"/>
                    </a:cubicBezTo>
                    <a:cubicBezTo>
                      <a:pt x="135" y="136"/>
                      <a:pt x="136" y="136"/>
                      <a:pt x="136" y="135"/>
                    </a:cubicBezTo>
                    <a:close/>
                    <a:moveTo>
                      <a:pt x="91" y="136"/>
                    </a:moveTo>
                    <a:cubicBezTo>
                      <a:pt x="90" y="135"/>
                      <a:pt x="90" y="135"/>
                      <a:pt x="90" y="135"/>
                    </a:cubicBezTo>
                    <a:cubicBezTo>
                      <a:pt x="90" y="136"/>
                      <a:pt x="90" y="136"/>
                      <a:pt x="90" y="136"/>
                    </a:cubicBezTo>
                    <a:cubicBezTo>
                      <a:pt x="90" y="136"/>
                      <a:pt x="91" y="136"/>
                      <a:pt x="91" y="136"/>
                    </a:cubicBezTo>
                    <a:close/>
                    <a:moveTo>
                      <a:pt x="127" y="136"/>
                    </a:moveTo>
                    <a:cubicBezTo>
                      <a:pt x="127" y="136"/>
                      <a:pt x="127" y="136"/>
                      <a:pt x="127" y="136"/>
                    </a:cubicBezTo>
                    <a:cubicBezTo>
                      <a:pt x="127" y="136"/>
                      <a:pt x="126" y="136"/>
                      <a:pt x="126" y="137"/>
                    </a:cubicBezTo>
                    <a:cubicBezTo>
                      <a:pt x="127" y="137"/>
                      <a:pt x="127" y="136"/>
                      <a:pt x="127" y="136"/>
                    </a:cubicBezTo>
                    <a:close/>
                    <a:moveTo>
                      <a:pt x="145" y="137"/>
                    </a:moveTo>
                    <a:cubicBezTo>
                      <a:pt x="145" y="136"/>
                      <a:pt x="145" y="136"/>
                      <a:pt x="145" y="136"/>
                    </a:cubicBezTo>
                    <a:cubicBezTo>
                      <a:pt x="145" y="136"/>
                      <a:pt x="145" y="137"/>
                      <a:pt x="145" y="137"/>
                    </a:cubicBezTo>
                    <a:close/>
                    <a:moveTo>
                      <a:pt x="114" y="136"/>
                    </a:moveTo>
                    <a:cubicBezTo>
                      <a:pt x="113" y="136"/>
                      <a:pt x="113" y="137"/>
                      <a:pt x="112" y="137"/>
                    </a:cubicBezTo>
                    <a:cubicBezTo>
                      <a:pt x="112" y="137"/>
                      <a:pt x="112" y="137"/>
                      <a:pt x="112" y="137"/>
                    </a:cubicBezTo>
                    <a:cubicBezTo>
                      <a:pt x="113" y="137"/>
                      <a:pt x="113" y="137"/>
                      <a:pt x="114" y="136"/>
                    </a:cubicBezTo>
                    <a:close/>
                    <a:moveTo>
                      <a:pt x="91" y="137"/>
                    </a:moveTo>
                    <a:cubicBezTo>
                      <a:pt x="92" y="137"/>
                      <a:pt x="92" y="137"/>
                      <a:pt x="92" y="136"/>
                    </a:cubicBezTo>
                    <a:cubicBezTo>
                      <a:pt x="92" y="136"/>
                      <a:pt x="91" y="137"/>
                      <a:pt x="91" y="137"/>
                    </a:cubicBezTo>
                    <a:close/>
                    <a:moveTo>
                      <a:pt x="141" y="137"/>
                    </a:moveTo>
                    <a:cubicBezTo>
                      <a:pt x="141" y="137"/>
                      <a:pt x="141" y="137"/>
                      <a:pt x="141" y="138"/>
                    </a:cubicBezTo>
                    <a:cubicBezTo>
                      <a:pt x="141" y="138"/>
                      <a:pt x="142" y="137"/>
                      <a:pt x="141" y="137"/>
                    </a:cubicBezTo>
                    <a:close/>
                    <a:moveTo>
                      <a:pt x="53" y="137"/>
                    </a:moveTo>
                    <a:cubicBezTo>
                      <a:pt x="53" y="137"/>
                      <a:pt x="53" y="138"/>
                      <a:pt x="53" y="137"/>
                    </a:cubicBezTo>
                    <a:cubicBezTo>
                      <a:pt x="53" y="137"/>
                      <a:pt x="53" y="137"/>
                      <a:pt x="53" y="137"/>
                    </a:cubicBezTo>
                    <a:close/>
                    <a:moveTo>
                      <a:pt x="41" y="140"/>
                    </a:moveTo>
                    <a:cubicBezTo>
                      <a:pt x="41" y="140"/>
                      <a:pt x="40" y="140"/>
                      <a:pt x="40" y="139"/>
                    </a:cubicBezTo>
                    <a:cubicBezTo>
                      <a:pt x="38" y="139"/>
                      <a:pt x="37" y="137"/>
                      <a:pt x="36" y="137"/>
                    </a:cubicBezTo>
                    <a:cubicBezTo>
                      <a:pt x="37" y="139"/>
                      <a:pt x="39" y="139"/>
                      <a:pt x="40" y="140"/>
                    </a:cubicBezTo>
                    <a:cubicBezTo>
                      <a:pt x="40" y="140"/>
                      <a:pt x="41" y="140"/>
                      <a:pt x="41" y="140"/>
                    </a:cubicBezTo>
                    <a:close/>
                    <a:moveTo>
                      <a:pt x="71" y="137"/>
                    </a:moveTo>
                    <a:cubicBezTo>
                      <a:pt x="71" y="137"/>
                      <a:pt x="71" y="138"/>
                      <a:pt x="72" y="137"/>
                    </a:cubicBezTo>
                    <a:cubicBezTo>
                      <a:pt x="71" y="137"/>
                      <a:pt x="71" y="137"/>
                      <a:pt x="71" y="137"/>
                    </a:cubicBezTo>
                    <a:cubicBezTo>
                      <a:pt x="71" y="137"/>
                      <a:pt x="71" y="137"/>
                      <a:pt x="71" y="137"/>
                    </a:cubicBezTo>
                    <a:close/>
                    <a:moveTo>
                      <a:pt x="74" y="137"/>
                    </a:moveTo>
                    <a:cubicBezTo>
                      <a:pt x="74" y="137"/>
                      <a:pt x="74" y="138"/>
                      <a:pt x="74" y="137"/>
                    </a:cubicBezTo>
                    <a:cubicBezTo>
                      <a:pt x="74" y="137"/>
                      <a:pt x="74" y="137"/>
                      <a:pt x="74" y="137"/>
                    </a:cubicBezTo>
                    <a:close/>
                    <a:moveTo>
                      <a:pt x="54" y="138"/>
                    </a:moveTo>
                    <a:cubicBezTo>
                      <a:pt x="55" y="138"/>
                      <a:pt x="56" y="139"/>
                      <a:pt x="57" y="139"/>
                    </a:cubicBezTo>
                    <a:cubicBezTo>
                      <a:pt x="56" y="138"/>
                      <a:pt x="55" y="138"/>
                      <a:pt x="54" y="138"/>
                    </a:cubicBezTo>
                    <a:close/>
                    <a:moveTo>
                      <a:pt x="132" y="138"/>
                    </a:moveTo>
                    <a:cubicBezTo>
                      <a:pt x="131" y="137"/>
                      <a:pt x="130" y="139"/>
                      <a:pt x="130" y="140"/>
                    </a:cubicBezTo>
                    <a:cubicBezTo>
                      <a:pt x="131" y="139"/>
                      <a:pt x="131" y="139"/>
                      <a:pt x="132" y="138"/>
                    </a:cubicBezTo>
                    <a:close/>
                    <a:moveTo>
                      <a:pt x="84" y="139"/>
                    </a:moveTo>
                    <a:cubicBezTo>
                      <a:pt x="84" y="139"/>
                      <a:pt x="84" y="139"/>
                      <a:pt x="85" y="139"/>
                    </a:cubicBezTo>
                    <a:cubicBezTo>
                      <a:pt x="85" y="138"/>
                      <a:pt x="84" y="138"/>
                      <a:pt x="84" y="139"/>
                    </a:cubicBezTo>
                    <a:close/>
                    <a:moveTo>
                      <a:pt x="114" y="140"/>
                    </a:moveTo>
                    <a:cubicBezTo>
                      <a:pt x="114" y="139"/>
                      <a:pt x="114" y="139"/>
                      <a:pt x="114" y="139"/>
                    </a:cubicBezTo>
                    <a:cubicBezTo>
                      <a:pt x="114" y="139"/>
                      <a:pt x="114" y="139"/>
                      <a:pt x="113" y="138"/>
                    </a:cubicBezTo>
                    <a:cubicBezTo>
                      <a:pt x="113" y="139"/>
                      <a:pt x="113" y="140"/>
                      <a:pt x="113" y="140"/>
                    </a:cubicBezTo>
                    <a:cubicBezTo>
                      <a:pt x="113" y="140"/>
                      <a:pt x="114" y="140"/>
                      <a:pt x="114" y="140"/>
                    </a:cubicBezTo>
                    <a:close/>
                    <a:moveTo>
                      <a:pt x="145" y="139"/>
                    </a:moveTo>
                    <a:cubicBezTo>
                      <a:pt x="144" y="138"/>
                      <a:pt x="144" y="139"/>
                      <a:pt x="144" y="140"/>
                    </a:cubicBezTo>
                    <a:cubicBezTo>
                      <a:pt x="144" y="139"/>
                      <a:pt x="145" y="139"/>
                      <a:pt x="145" y="139"/>
                    </a:cubicBezTo>
                    <a:close/>
                    <a:moveTo>
                      <a:pt x="145" y="141"/>
                    </a:moveTo>
                    <a:cubicBezTo>
                      <a:pt x="145" y="140"/>
                      <a:pt x="145" y="140"/>
                      <a:pt x="145" y="139"/>
                    </a:cubicBezTo>
                    <a:cubicBezTo>
                      <a:pt x="145" y="139"/>
                      <a:pt x="145" y="139"/>
                      <a:pt x="145" y="139"/>
                    </a:cubicBezTo>
                    <a:cubicBezTo>
                      <a:pt x="145" y="140"/>
                      <a:pt x="144" y="140"/>
                      <a:pt x="145" y="141"/>
                    </a:cubicBezTo>
                    <a:close/>
                    <a:moveTo>
                      <a:pt x="95" y="140"/>
                    </a:moveTo>
                    <a:cubicBezTo>
                      <a:pt x="95" y="140"/>
                      <a:pt x="96" y="140"/>
                      <a:pt x="96" y="140"/>
                    </a:cubicBezTo>
                    <a:cubicBezTo>
                      <a:pt x="95" y="140"/>
                      <a:pt x="95" y="140"/>
                      <a:pt x="95" y="140"/>
                    </a:cubicBezTo>
                    <a:close/>
                    <a:moveTo>
                      <a:pt x="62" y="140"/>
                    </a:moveTo>
                    <a:cubicBezTo>
                      <a:pt x="61" y="140"/>
                      <a:pt x="61" y="140"/>
                      <a:pt x="60" y="140"/>
                    </a:cubicBezTo>
                    <a:cubicBezTo>
                      <a:pt x="60" y="140"/>
                      <a:pt x="61" y="141"/>
                      <a:pt x="62" y="140"/>
                    </a:cubicBezTo>
                    <a:close/>
                    <a:moveTo>
                      <a:pt x="116" y="140"/>
                    </a:moveTo>
                    <a:cubicBezTo>
                      <a:pt x="116" y="141"/>
                      <a:pt x="115" y="141"/>
                      <a:pt x="115" y="142"/>
                    </a:cubicBezTo>
                    <a:cubicBezTo>
                      <a:pt x="116" y="142"/>
                      <a:pt x="116" y="141"/>
                      <a:pt x="117" y="141"/>
                    </a:cubicBezTo>
                    <a:cubicBezTo>
                      <a:pt x="117" y="140"/>
                      <a:pt x="117" y="140"/>
                      <a:pt x="116" y="140"/>
                    </a:cubicBezTo>
                    <a:close/>
                    <a:moveTo>
                      <a:pt x="47" y="141"/>
                    </a:moveTo>
                    <a:cubicBezTo>
                      <a:pt x="46" y="141"/>
                      <a:pt x="45" y="140"/>
                      <a:pt x="44" y="140"/>
                    </a:cubicBezTo>
                    <a:cubicBezTo>
                      <a:pt x="45" y="141"/>
                      <a:pt x="46" y="141"/>
                      <a:pt x="46" y="141"/>
                    </a:cubicBezTo>
                    <a:cubicBezTo>
                      <a:pt x="46" y="141"/>
                      <a:pt x="47" y="141"/>
                      <a:pt x="47" y="141"/>
                    </a:cubicBezTo>
                    <a:close/>
                    <a:moveTo>
                      <a:pt x="93" y="141"/>
                    </a:moveTo>
                    <a:cubicBezTo>
                      <a:pt x="94" y="141"/>
                      <a:pt x="94" y="141"/>
                      <a:pt x="94" y="141"/>
                    </a:cubicBezTo>
                    <a:cubicBezTo>
                      <a:pt x="94" y="140"/>
                      <a:pt x="93" y="141"/>
                      <a:pt x="93" y="141"/>
                    </a:cubicBezTo>
                    <a:close/>
                    <a:moveTo>
                      <a:pt x="132" y="142"/>
                    </a:moveTo>
                    <a:cubicBezTo>
                      <a:pt x="132" y="141"/>
                      <a:pt x="131" y="141"/>
                      <a:pt x="131" y="141"/>
                    </a:cubicBezTo>
                    <a:cubicBezTo>
                      <a:pt x="131" y="142"/>
                      <a:pt x="130" y="142"/>
                      <a:pt x="129" y="143"/>
                    </a:cubicBezTo>
                    <a:cubicBezTo>
                      <a:pt x="130" y="143"/>
                      <a:pt x="130" y="142"/>
                      <a:pt x="131" y="142"/>
                    </a:cubicBezTo>
                    <a:cubicBezTo>
                      <a:pt x="131" y="142"/>
                      <a:pt x="131" y="142"/>
                      <a:pt x="131" y="142"/>
                    </a:cubicBezTo>
                    <a:cubicBezTo>
                      <a:pt x="131" y="142"/>
                      <a:pt x="131" y="141"/>
                      <a:pt x="132" y="142"/>
                    </a:cubicBezTo>
                    <a:close/>
                    <a:moveTo>
                      <a:pt x="143" y="142"/>
                    </a:moveTo>
                    <a:cubicBezTo>
                      <a:pt x="143" y="142"/>
                      <a:pt x="143" y="142"/>
                      <a:pt x="143" y="142"/>
                    </a:cubicBezTo>
                    <a:cubicBezTo>
                      <a:pt x="143" y="141"/>
                      <a:pt x="143" y="142"/>
                      <a:pt x="143" y="142"/>
                    </a:cubicBezTo>
                    <a:close/>
                    <a:moveTo>
                      <a:pt x="137" y="144"/>
                    </a:moveTo>
                    <a:cubicBezTo>
                      <a:pt x="137" y="144"/>
                      <a:pt x="137" y="144"/>
                      <a:pt x="137" y="144"/>
                    </a:cubicBezTo>
                    <a:cubicBezTo>
                      <a:pt x="138" y="143"/>
                      <a:pt x="138" y="143"/>
                      <a:pt x="138" y="142"/>
                    </a:cubicBezTo>
                    <a:cubicBezTo>
                      <a:pt x="137" y="142"/>
                      <a:pt x="137" y="143"/>
                      <a:pt x="137" y="144"/>
                    </a:cubicBezTo>
                    <a:close/>
                    <a:moveTo>
                      <a:pt x="43" y="144"/>
                    </a:moveTo>
                    <a:cubicBezTo>
                      <a:pt x="42" y="143"/>
                      <a:pt x="42" y="143"/>
                      <a:pt x="41" y="142"/>
                    </a:cubicBezTo>
                    <a:cubicBezTo>
                      <a:pt x="41" y="143"/>
                      <a:pt x="42" y="144"/>
                      <a:pt x="43" y="144"/>
                    </a:cubicBezTo>
                    <a:close/>
                    <a:moveTo>
                      <a:pt x="142" y="143"/>
                    </a:moveTo>
                    <a:cubicBezTo>
                      <a:pt x="142" y="143"/>
                      <a:pt x="142" y="143"/>
                      <a:pt x="142" y="143"/>
                    </a:cubicBezTo>
                    <a:cubicBezTo>
                      <a:pt x="142" y="143"/>
                      <a:pt x="142" y="144"/>
                      <a:pt x="142" y="143"/>
                    </a:cubicBezTo>
                    <a:close/>
                    <a:moveTo>
                      <a:pt x="144" y="145"/>
                    </a:moveTo>
                    <a:cubicBezTo>
                      <a:pt x="144" y="145"/>
                      <a:pt x="144" y="145"/>
                      <a:pt x="144" y="146"/>
                    </a:cubicBezTo>
                    <a:cubicBezTo>
                      <a:pt x="145" y="145"/>
                      <a:pt x="145" y="145"/>
                      <a:pt x="146" y="144"/>
                    </a:cubicBezTo>
                    <a:cubicBezTo>
                      <a:pt x="145" y="143"/>
                      <a:pt x="145" y="143"/>
                      <a:pt x="145" y="143"/>
                    </a:cubicBezTo>
                    <a:cubicBezTo>
                      <a:pt x="145" y="144"/>
                      <a:pt x="145" y="145"/>
                      <a:pt x="144" y="145"/>
                    </a:cubicBezTo>
                    <a:close/>
                    <a:moveTo>
                      <a:pt x="116" y="143"/>
                    </a:moveTo>
                    <a:cubicBezTo>
                      <a:pt x="116" y="143"/>
                      <a:pt x="116" y="144"/>
                      <a:pt x="116" y="144"/>
                    </a:cubicBezTo>
                    <a:cubicBezTo>
                      <a:pt x="117" y="144"/>
                      <a:pt x="117" y="144"/>
                      <a:pt x="117" y="144"/>
                    </a:cubicBezTo>
                    <a:cubicBezTo>
                      <a:pt x="117" y="143"/>
                      <a:pt x="117" y="143"/>
                      <a:pt x="116" y="143"/>
                    </a:cubicBezTo>
                    <a:close/>
                    <a:moveTo>
                      <a:pt x="114" y="144"/>
                    </a:moveTo>
                    <a:cubicBezTo>
                      <a:pt x="114" y="144"/>
                      <a:pt x="114" y="144"/>
                      <a:pt x="114" y="144"/>
                    </a:cubicBezTo>
                    <a:cubicBezTo>
                      <a:pt x="114" y="144"/>
                      <a:pt x="114" y="144"/>
                      <a:pt x="114" y="144"/>
                    </a:cubicBezTo>
                    <a:cubicBezTo>
                      <a:pt x="114" y="144"/>
                      <a:pt x="113" y="144"/>
                      <a:pt x="114" y="144"/>
                    </a:cubicBezTo>
                    <a:close/>
                    <a:moveTo>
                      <a:pt x="45" y="146"/>
                    </a:moveTo>
                    <a:cubicBezTo>
                      <a:pt x="46" y="145"/>
                      <a:pt x="46" y="146"/>
                      <a:pt x="47" y="146"/>
                    </a:cubicBezTo>
                    <a:cubicBezTo>
                      <a:pt x="47" y="145"/>
                      <a:pt x="45" y="145"/>
                      <a:pt x="44" y="144"/>
                    </a:cubicBezTo>
                    <a:cubicBezTo>
                      <a:pt x="45" y="145"/>
                      <a:pt x="44" y="146"/>
                      <a:pt x="45" y="146"/>
                    </a:cubicBezTo>
                    <a:cubicBezTo>
                      <a:pt x="45" y="146"/>
                      <a:pt x="45" y="146"/>
                      <a:pt x="45" y="146"/>
                    </a:cubicBezTo>
                    <a:close/>
                    <a:moveTo>
                      <a:pt x="142" y="145"/>
                    </a:moveTo>
                    <a:cubicBezTo>
                      <a:pt x="142" y="145"/>
                      <a:pt x="141" y="147"/>
                      <a:pt x="142" y="147"/>
                    </a:cubicBezTo>
                    <a:cubicBezTo>
                      <a:pt x="142" y="147"/>
                      <a:pt x="141" y="147"/>
                      <a:pt x="141" y="146"/>
                    </a:cubicBezTo>
                    <a:cubicBezTo>
                      <a:pt x="142" y="146"/>
                      <a:pt x="142" y="146"/>
                      <a:pt x="142" y="146"/>
                    </a:cubicBezTo>
                    <a:cubicBezTo>
                      <a:pt x="142" y="145"/>
                      <a:pt x="143" y="145"/>
                      <a:pt x="142" y="145"/>
                    </a:cubicBezTo>
                    <a:close/>
                    <a:moveTo>
                      <a:pt x="123" y="146"/>
                    </a:moveTo>
                    <a:cubicBezTo>
                      <a:pt x="123" y="146"/>
                      <a:pt x="123" y="145"/>
                      <a:pt x="123" y="145"/>
                    </a:cubicBezTo>
                    <a:cubicBezTo>
                      <a:pt x="123" y="145"/>
                      <a:pt x="123" y="146"/>
                      <a:pt x="123" y="146"/>
                    </a:cubicBezTo>
                    <a:close/>
                    <a:moveTo>
                      <a:pt x="160" y="146"/>
                    </a:moveTo>
                    <a:cubicBezTo>
                      <a:pt x="160" y="146"/>
                      <a:pt x="160" y="146"/>
                      <a:pt x="161" y="146"/>
                    </a:cubicBezTo>
                    <a:cubicBezTo>
                      <a:pt x="161" y="146"/>
                      <a:pt x="161" y="146"/>
                      <a:pt x="161" y="146"/>
                    </a:cubicBezTo>
                    <a:cubicBezTo>
                      <a:pt x="161" y="145"/>
                      <a:pt x="160" y="146"/>
                      <a:pt x="160" y="146"/>
                    </a:cubicBezTo>
                    <a:close/>
                    <a:moveTo>
                      <a:pt x="24" y="147"/>
                    </a:moveTo>
                    <a:cubicBezTo>
                      <a:pt x="23" y="147"/>
                      <a:pt x="23" y="146"/>
                      <a:pt x="22" y="146"/>
                    </a:cubicBezTo>
                    <a:cubicBezTo>
                      <a:pt x="23" y="146"/>
                      <a:pt x="23" y="147"/>
                      <a:pt x="24" y="147"/>
                    </a:cubicBezTo>
                    <a:cubicBezTo>
                      <a:pt x="24" y="147"/>
                      <a:pt x="24" y="147"/>
                      <a:pt x="24" y="147"/>
                    </a:cubicBezTo>
                    <a:close/>
                    <a:moveTo>
                      <a:pt x="82" y="146"/>
                    </a:moveTo>
                    <a:cubicBezTo>
                      <a:pt x="81" y="146"/>
                      <a:pt x="81" y="146"/>
                      <a:pt x="81" y="146"/>
                    </a:cubicBezTo>
                    <a:cubicBezTo>
                      <a:pt x="81" y="146"/>
                      <a:pt x="81" y="147"/>
                      <a:pt x="82" y="146"/>
                    </a:cubicBezTo>
                    <a:close/>
                    <a:moveTo>
                      <a:pt x="143" y="146"/>
                    </a:moveTo>
                    <a:cubicBezTo>
                      <a:pt x="143" y="146"/>
                      <a:pt x="143" y="146"/>
                      <a:pt x="143" y="147"/>
                    </a:cubicBezTo>
                    <a:cubicBezTo>
                      <a:pt x="143" y="147"/>
                      <a:pt x="143" y="147"/>
                      <a:pt x="143" y="147"/>
                    </a:cubicBezTo>
                    <a:cubicBezTo>
                      <a:pt x="143" y="147"/>
                      <a:pt x="143" y="146"/>
                      <a:pt x="143" y="146"/>
                    </a:cubicBezTo>
                    <a:close/>
                    <a:moveTo>
                      <a:pt x="48" y="146"/>
                    </a:moveTo>
                    <a:cubicBezTo>
                      <a:pt x="48" y="146"/>
                      <a:pt x="48" y="147"/>
                      <a:pt x="48" y="147"/>
                    </a:cubicBezTo>
                    <a:cubicBezTo>
                      <a:pt x="48" y="146"/>
                      <a:pt x="48" y="146"/>
                      <a:pt x="48" y="146"/>
                    </a:cubicBezTo>
                    <a:close/>
                    <a:moveTo>
                      <a:pt x="40" y="147"/>
                    </a:moveTo>
                    <a:cubicBezTo>
                      <a:pt x="40" y="147"/>
                      <a:pt x="40" y="147"/>
                      <a:pt x="40" y="147"/>
                    </a:cubicBezTo>
                    <a:cubicBezTo>
                      <a:pt x="40" y="147"/>
                      <a:pt x="40" y="146"/>
                      <a:pt x="40" y="147"/>
                    </a:cubicBezTo>
                    <a:close/>
                    <a:moveTo>
                      <a:pt x="102" y="146"/>
                    </a:moveTo>
                    <a:cubicBezTo>
                      <a:pt x="102" y="147"/>
                      <a:pt x="102" y="147"/>
                      <a:pt x="102" y="147"/>
                    </a:cubicBezTo>
                    <a:cubicBezTo>
                      <a:pt x="102" y="147"/>
                      <a:pt x="102" y="147"/>
                      <a:pt x="102" y="147"/>
                    </a:cubicBezTo>
                    <a:cubicBezTo>
                      <a:pt x="102" y="147"/>
                      <a:pt x="102" y="147"/>
                      <a:pt x="102" y="146"/>
                    </a:cubicBezTo>
                    <a:close/>
                    <a:moveTo>
                      <a:pt x="117" y="148"/>
                    </a:moveTo>
                    <a:cubicBezTo>
                      <a:pt x="118" y="147"/>
                      <a:pt x="118" y="147"/>
                      <a:pt x="118" y="147"/>
                    </a:cubicBezTo>
                    <a:cubicBezTo>
                      <a:pt x="118" y="147"/>
                      <a:pt x="118" y="147"/>
                      <a:pt x="118" y="147"/>
                    </a:cubicBezTo>
                    <a:cubicBezTo>
                      <a:pt x="117" y="147"/>
                      <a:pt x="117" y="147"/>
                      <a:pt x="117" y="148"/>
                    </a:cubicBezTo>
                    <a:close/>
                    <a:moveTo>
                      <a:pt x="90" y="147"/>
                    </a:moveTo>
                    <a:cubicBezTo>
                      <a:pt x="90" y="147"/>
                      <a:pt x="89" y="147"/>
                      <a:pt x="89" y="147"/>
                    </a:cubicBezTo>
                    <a:cubicBezTo>
                      <a:pt x="89" y="147"/>
                      <a:pt x="90" y="147"/>
                      <a:pt x="90" y="148"/>
                    </a:cubicBezTo>
                    <a:cubicBezTo>
                      <a:pt x="90" y="147"/>
                      <a:pt x="90" y="147"/>
                      <a:pt x="90" y="147"/>
                    </a:cubicBezTo>
                    <a:cubicBezTo>
                      <a:pt x="90" y="147"/>
                      <a:pt x="90" y="147"/>
                      <a:pt x="90" y="147"/>
                    </a:cubicBezTo>
                    <a:close/>
                    <a:moveTo>
                      <a:pt x="105" y="147"/>
                    </a:moveTo>
                    <a:cubicBezTo>
                      <a:pt x="105" y="147"/>
                      <a:pt x="105" y="147"/>
                      <a:pt x="105" y="147"/>
                    </a:cubicBezTo>
                    <a:cubicBezTo>
                      <a:pt x="105" y="147"/>
                      <a:pt x="105" y="147"/>
                      <a:pt x="105" y="147"/>
                    </a:cubicBezTo>
                    <a:cubicBezTo>
                      <a:pt x="105" y="147"/>
                      <a:pt x="104" y="147"/>
                      <a:pt x="105" y="147"/>
                    </a:cubicBezTo>
                    <a:close/>
                    <a:moveTo>
                      <a:pt x="123" y="147"/>
                    </a:moveTo>
                    <a:cubicBezTo>
                      <a:pt x="122" y="147"/>
                      <a:pt x="122" y="147"/>
                      <a:pt x="122" y="147"/>
                    </a:cubicBezTo>
                    <a:cubicBezTo>
                      <a:pt x="122" y="148"/>
                      <a:pt x="120" y="149"/>
                      <a:pt x="119" y="150"/>
                    </a:cubicBezTo>
                    <a:cubicBezTo>
                      <a:pt x="120" y="150"/>
                      <a:pt x="121" y="148"/>
                      <a:pt x="122" y="148"/>
                    </a:cubicBezTo>
                    <a:cubicBezTo>
                      <a:pt x="122" y="147"/>
                      <a:pt x="123" y="147"/>
                      <a:pt x="123" y="147"/>
                    </a:cubicBezTo>
                    <a:close/>
                    <a:moveTo>
                      <a:pt x="78" y="147"/>
                    </a:moveTo>
                    <a:cubicBezTo>
                      <a:pt x="79" y="147"/>
                      <a:pt x="80" y="147"/>
                      <a:pt x="80" y="147"/>
                    </a:cubicBezTo>
                    <a:cubicBezTo>
                      <a:pt x="79" y="147"/>
                      <a:pt x="78" y="147"/>
                      <a:pt x="76" y="147"/>
                    </a:cubicBezTo>
                    <a:cubicBezTo>
                      <a:pt x="77" y="148"/>
                      <a:pt x="78" y="147"/>
                      <a:pt x="78" y="147"/>
                    </a:cubicBezTo>
                    <a:close/>
                    <a:moveTo>
                      <a:pt x="85" y="147"/>
                    </a:moveTo>
                    <a:cubicBezTo>
                      <a:pt x="85" y="147"/>
                      <a:pt x="83" y="147"/>
                      <a:pt x="83" y="148"/>
                    </a:cubicBezTo>
                    <a:cubicBezTo>
                      <a:pt x="84" y="148"/>
                      <a:pt x="84" y="147"/>
                      <a:pt x="85" y="147"/>
                    </a:cubicBezTo>
                    <a:close/>
                    <a:moveTo>
                      <a:pt x="102" y="148"/>
                    </a:moveTo>
                    <a:cubicBezTo>
                      <a:pt x="102" y="147"/>
                      <a:pt x="102" y="147"/>
                      <a:pt x="101" y="147"/>
                    </a:cubicBezTo>
                    <a:cubicBezTo>
                      <a:pt x="101" y="147"/>
                      <a:pt x="101" y="147"/>
                      <a:pt x="101" y="148"/>
                    </a:cubicBezTo>
                    <a:cubicBezTo>
                      <a:pt x="101" y="148"/>
                      <a:pt x="102" y="148"/>
                      <a:pt x="102" y="148"/>
                    </a:cubicBezTo>
                    <a:close/>
                    <a:moveTo>
                      <a:pt x="75" y="148"/>
                    </a:moveTo>
                    <a:cubicBezTo>
                      <a:pt x="75" y="147"/>
                      <a:pt x="76" y="148"/>
                      <a:pt x="76" y="147"/>
                    </a:cubicBezTo>
                    <a:cubicBezTo>
                      <a:pt x="76" y="147"/>
                      <a:pt x="75" y="147"/>
                      <a:pt x="75" y="148"/>
                    </a:cubicBezTo>
                    <a:close/>
                    <a:moveTo>
                      <a:pt x="93" y="148"/>
                    </a:moveTo>
                    <a:cubicBezTo>
                      <a:pt x="92" y="148"/>
                      <a:pt x="92" y="148"/>
                      <a:pt x="92" y="148"/>
                    </a:cubicBezTo>
                    <a:cubicBezTo>
                      <a:pt x="92" y="148"/>
                      <a:pt x="92" y="148"/>
                      <a:pt x="93" y="148"/>
                    </a:cubicBezTo>
                    <a:cubicBezTo>
                      <a:pt x="93" y="148"/>
                      <a:pt x="93" y="148"/>
                      <a:pt x="93" y="148"/>
                    </a:cubicBezTo>
                    <a:close/>
                    <a:moveTo>
                      <a:pt x="57" y="148"/>
                    </a:moveTo>
                    <a:cubicBezTo>
                      <a:pt x="57" y="148"/>
                      <a:pt x="57" y="148"/>
                      <a:pt x="57" y="148"/>
                    </a:cubicBezTo>
                    <a:cubicBezTo>
                      <a:pt x="57" y="148"/>
                      <a:pt x="57" y="149"/>
                      <a:pt x="57" y="148"/>
                    </a:cubicBezTo>
                    <a:close/>
                    <a:moveTo>
                      <a:pt x="53" y="148"/>
                    </a:moveTo>
                    <a:cubicBezTo>
                      <a:pt x="53" y="148"/>
                      <a:pt x="53" y="148"/>
                      <a:pt x="52" y="148"/>
                    </a:cubicBezTo>
                    <a:cubicBezTo>
                      <a:pt x="52" y="148"/>
                      <a:pt x="52" y="149"/>
                      <a:pt x="52" y="149"/>
                    </a:cubicBezTo>
                    <a:cubicBezTo>
                      <a:pt x="52" y="149"/>
                      <a:pt x="52" y="149"/>
                      <a:pt x="52" y="149"/>
                    </a:cubicBezTo>
                    <a:cubicBezTo>
                      <a:pt x="52" y="149"/>
                      <a:pt x="52" y="149"/>
                      <a:pt x="52" y="149"/>
                    </a:cubicBezTo>
                    <a:cubicBezTo>
                      <a:pt x="52" y="150"/>
                      <a:pt x="52" y="149"/>
                      <a:pt x="51" y="150"/>
                    </a:cubicBezTo>
                    <a:cubicBezTo>
                      <a:pt x="52" y="150"/>
                      <a:pt x="52" y="150"/>
                      <a:pt x="52" y="150"/>
                    </a:cubicBezTo>
                    <a:cubicBezTo>
                      <a:pt x="53" y="150"/>
                      <a:pt x="55" y="151"/>
                      <a:pt x="56" y="151"/>
                    </a:cubicBezTo>
                    <a:cubicBezTo>
                      <a:pt x="55" y="150"/>
                      <a:pt x="53" y="150"/>
                      <a:pt x="53" y="148"/>
                    </a:cubicBezTo>
                    <a:close/>
                    <a:moveTo>
                      <a:pt x="58" y="150"/>
                    </a:moveTo>
                    <a:cubicBezTo>
                      <a:pt x="57" y="149"/>
                      <a:pt x="55" y="149"/>
                      <a:pt x="54" y="148"/>
                    </a:cubicBezTo>
                    <a:cubicBezTo>
                      <a:pt x="54" y="148"/>
                      <a:pt x="54" y="148"/>
                      <a:pt x="54" y="148"/>
                    </a:cubicBezTo>
                    <a:cubicBezTo>
                      <a:pt x="54" y="149"/>
                      <a:pt x="54" y="148"/>
                      <a:pt x="54" y="149"/>
                    </a:cubicBezTo>
                    <a:cubicBezTo>
                      <a:pt x="56" y="149"/>
                      <a:pt x="56" y="150"/>
                      <a:pt x="58" y="150"/>
                    </a:cubicBezTo>
                    <a:close/>
                    <a:moveTo>
                      <a:pt x="87" y="148"/>
                    </a:moveTo>
                    <a:cubicBezTo>
                      <a:pt x="87" y="149"/>
                      <a:pt x="87" y="149"/>
                      <a:pt x="87" y="149"/>
                    </a:cubicBezTo>
                    <a:cubicBezTo>
                      <a:pt x="88" y="149"/>
                      <a:pt x="88" y="149"/>
                      <a:pt x="88" y="148"/>
                    </a:cubicBezTo>
                    <a:cubicBezTo>
                      <a:pt x="88" y="148"/>
                      <a:pt x="87" y="148"/>
                      <a:pt x="87" y="148"/>
                    </a:cubicBezTo>
                    <a:close/>
                    <a:moveTo>
                      <a:pt x="100" y="149"/>
                    </a:moveTo>
                    <a:cubicBezTo>
                      <a:pt x="100" y="148"/>
                      <a:pt x="99" y="148"/>
                      <a:pt x="98" y="148"/>
                    </a:cubicBezTo>
                    <a:cubicBezTo>
                      <a:pt x="98" y="149"/>
                      <a:pt x="98" y="149"/>
                      <a:pt x="98" y="149"/>
                    </a:cubicBezTo>
                    <a:cubicBezTo>
                      <a:pt x="98" y="149"/>
                      <a:pt x="99" y="149"/>
                      <a:pt x="100" y="149"/>
                    </a:cubicBezTo>
                    <a:close/>
                    <a:moveTo>
                      <a:pt x="113" y="150"/>
                    </a:moveTo>
                    <a:cubicBezTo>
                      <a:pt x="114" y="150"/>
                      <a:pt x="115" y="149"/>
                      <a:pt x="115" y="148"/>
                    </a:cubicBezTo>
                    <a:cubicBezTo>
                      <a:pt x="114" y="148"/>
                      <a:pt x="113" y="149"/>
                      <a:pt x="113" y="150"/>
                    </a:cubicBezTo>
                    <a:close/>
                    <a:moveTo>
                      <a:pt x="49" y="149"/>
                    </a:moveTo>
                    <a:cubicBezTo>
                      <a:pt x="49" y="148"/>
                      <a:pt x="48" y="148"/>
                      <a:pt x="48" y="149"/>
                    </a:cubicBezTo>
                    <a:cubicBezTo>
                      <a:pt x="48" y="149"/>
                      <a:pt x="49" y="149"/>
                      <a:pt x="49" y="149"/>
                    </a:cubicBezTo>
                    <a:close/>
                    <a:moveTo>
                      <a:pt x="84" y="149"/>
                    </a:moveTo>
                    <a:cubicBezTo>
                      <a:pt x="83" y="148"/>
                      <a:pt x="82" y="149"/>
                      <a:pt x="81" y="149"/>
                    </a:cubicBezTo>
                    <a:cubicBezTo>
                      <a:pt x="82" y="149"/>
                      <a:pt x="83" y="149"/>
                      <a:pt x="84" y="149"/>
                    </a:cubicBezTo>
                    <a:close/>
                    <a:moveTo>
                      <a:pt x="129" y="149"/>
                    </a:moveTo>
                    <a:cubicBezTo>
                      <a:pt x="129" y="149"/>
                      <a:pt x="130" y="149"/>
                      <a:pt x="130" y="149"/>
                    </a:cubicBezTo>
                    <a:cubicBezTo>
                      <a:pt x="129" y="149"/>
                      <a:pt x="129" y="149"/>
                      <a:pt x="129" y="149"/>
                    </a:cubicBezTo>
                    <a:close/>
                    <a:moveTo>
                      <a:pt x="146" y="149"/>
                    </a:moveTo>
                    <a:cubicBezTo>
                      <a:pt x="146" y="149"/>
                      <a:pt x="146" y="149"/>
                      <a:pt x="146" y="149"/>
                    </a:cubicBezTo>
                    <a:cubicBezTo>
                      <a:pt x="147" y="149"/>
                      <a:pt x="147" y="149"/>
                      <a:pt x="146" y="149"/>
                    </a:cubicBezTo>
                    <a:close/>
                    <a:moveTo>
                      <a:pt x="26" y="149"/>
                    </a:moveTo>
                    <a:cubicBezTo>
                      <a:pt x="26" y="150"/>
                      <a:pt x="27" y="150"/>
                      <a:pt x="27" y="150"/>
                    </a:cubicBezTo>
                    <a:cubicBezTo>
                      <a:pt x="27" y="150"/>
                      <a:pt x="27" y="149"/>
                      <a:pt x="26" y="149"/>
                    </a:cubicBezTo>
                    <a:close/>
                    <a:moveTo>
                      <a:pt x="138" y="150"/>
                    </a:moveTo>
                    <a:cubicBezTo>
                      <a:pt x="138" y="150"/>
                      <a:pt x="138" y="150"/>
                      <a:pt x="137" y="150"/>
                    </a:cubicBezTo>
                    <a:cubicBezTo>
                      <a:pt x="137" y="150"/>
                      <a:pt x="137" y="150"/>
                      <a:pt x="137" y="150"/>
                    </a:cubicBezTo>
                    <a:cubicBezTo>
                      <a:pt x="137" y="150"/>
                      <a:pt x="137" y="150"/>
                      <a:pt x="138" y="150"/>
                    </a:cubicBezTo>
                    <a:cubicBezTo>
                      <a:pt x="138" y="150"/>
                      <a:pt x="138" y="150"/>
                      <a:pt x="138" y="150"/>
                    </a:cubicBezTo>
                    <a:close/>
                    <a:moveTo>
                      <a:pt x="139" y="150"/>
                    </a:moveTo>
                    <a:cubicBezTo>
                      <a:pt x="139" y="150"/>
                      <a:pt x="139" y="150"/>
                      <a:pt x="139" y="150"/>
                    </a:cubicBezTo>
                    <a:cubicBezTo>
                      <a:pt x="139" y="150"/>
                      <a:pt x="139" y="150"/>
                      <a:pt x="139" y="150"/>
                    </a:cubicBezTo>
                    <a:close/>
                    <a:moveTo>
                      <a:pt x="27" y="150"/>
                    </a:moveTo>
                    <a:cubicBezTo>
                      <a:pt x="27" y="151"/>
                      <a:pt x="29" y="152"/>
                      <a:pt x="29" y="150"/>
                    </a:cubicBezTo>
                    <a:cubicBezTo>
                      <a:pt x="28" y="150"/>
                      <a:pt x="28" y="150"/>
                      <a:pt x="27" y="150"/>
                    </a:cubicBezTo>
                    <a:close/>
                    <a:moveTo>
                      <a:pt x="97" y="153"/>
                    </a:moveTo>
                    <a:cubicBezTo>
                      <a:pt x="98" y="153"/>
                      <a:pt x="99" y="153"/>
                      <a:pt x="100" y="153"/>
                    </a:cubicBezTo>
                    <a:cubicBezTo>
                      <a:pt x="100" y="152"/>
                      <a:pt x="99" y="150"/>
                      <a:pt x="98" y="151"/>
                    </a:cubicBezTo>
                    <a:cubicBezTo>
                      <a:pt x="98" y="151"/>
                      <a:pt x="98" y="151"/>
                      <a:pt x="98" y="152"/>
                    </a:cubicBezTo>
                    <a:cubicBezTo>
                      <a:pt x="98" y="152"/>
                      <a:pt x="97" y="152"/>
                      <a:pt x="97" y="153"/>
                    </a:cubicBezTo>
                    <a:close/>
                    <a:moveTo>
                      <a:pt x="73" y="151"/>
                    </a:moveTo>
                    <a:cubicBezTo>
                      <a:pt x="74" y="151"/>
                      <a:pt x="74" y="151"/>
                      <a:pt x="75" y="151"/>
                    </a:cubicBezTo>
                    <a:cubicBezTo>
                      <a:pt x="74" y="151"/>
                      <a:pt x="74" y="151"/>
                      <a:pt x="73" y="151"/>
                    </a:cubicBezTo>
                    <a:close/>
                    <a:moveTo>
                      <a:pt x="127" y="151"/>
                    </a:moveTo>
                    <a:cubicBezTo>
                      <a:pt x="127" y="151"/>
                      <a:pt x="127" y="151"/>
                      <a:pt x="127" y="151"/>
                    </a:cubicBezTo>
                    <a:cubicBezTo>
                      <a:pt x="127" y="151"/>
                      <a:pt x="127" y="151"/>
                      <a:pt x="127" y="151"/>
                    </a:cubicBezTo>
                    <a:close/>
                    <a:moveTo>
                      <a:pt x="133" y="151"/>
                    </a:moveTo>
                    <a:cubicBezTo>
                      <a:pt x="133" y="151"/>
                      <a:pt x="133" y="152"/>
                      <a:pt x="133" y="152"/>
                    </a:cubicBezTo>
                    <a:cubicBezTo>
                      <a:pt x="132" y="152"/>
                      <a:pt x="132" y="151"/>
                      <a:pt x="132" y="152"/>
                    </a:cubicBezTo>
                    <a:cubicBezTo>
                      <a:pt x="133" y="152"/>
                      <a:pt x="134" y="152"/>
                      <a:pt x="134" y="151"/>
                    </a:cubicBezTo>
                    <a:cubicBezTo>
                      <a:pt x="134" y="151"/>
                      <a:pt x="134" y="151"/>
                      <a:pt x="133" y="151"/>
                    </a:cubicBezTo>
                    <a:close/>
                    <a:moveTo>
                      <a:pt x="125" y="151"/>
                    </a:moveTo>
                    <a:cubicBezTo>
                      <a:pt x="124" y="152"/>
                      <a:pt x="123" y="152"/>
                      <a:pt x="123" y="153"/>
                    </a:cubicBezTo>
                    <a:cubicBezTo>
                      <a:pt x="124" y="153"/>
                      <a:pt x="125" y="152"/>
                      <a:pt x="125" y="151"/>
                    </a:cubicBezTo>
                    <a:cubicBezTo>
                      <a:pt x="125" y="151"/>
                      <a:pt x="125" y="151"/>
                      <a:pt x="125" y="151"/>
                    </a:cubicBezTo>
                    <a:close/>
                    <a:moveTo>
                      <a:pt x="104" y="155"/>
                    </a:moveTo>
                    <a:cubicBezTo>
                      <a:pt x="104" y="154"/>
                      <a:pt x="105" y="154"/>
                      <a:pt x="106" y="153"/>
                    </a:cubicBezTo>
                    <a:cubicBezTo>
                      <a:pt x="107" y="153"/>
                      <a:pt x="107" y="152"/>
                      <a:pt x="108" y="152"/>
                    </a:cubicBezTo>
                    <a:cubicBezTo>
                      <a:pt x="108" y="151"/>
                      <a:pt x="106" y="152"/>
                      <a:pt x="105" y="152"/>
                    </a:cubicBezTo>
                    <a:cubicBezTo>
                      <a:pt x="105" y="152"/>
                      <a:pt x="105" y="153"/>
                      <a:pt x="105" y="153"/>
                    </a:cubicBezTo>
                    <a:cubicBezTo>
                      <a:pt x="104" y="153"/>
                      <a:pt x="103" y="154"/>
                      <a:pt x="102" y="155"/>
                    </a:cubicBezTo>
                    <a:cubicBezTo>
                      <a:pt x="102" y="155"/>
                      <a:pt x="103" y="154"/>
                      <a:pt x="104" y="155"/>
                    </a:cubicBezTo>
                    <a:close/>
                    <a:moveTo>
                      <a:pt x="93" y="153"/>
                    </a:moveTo>
                    <a:cubicBezTo>
                      <a:pt x="94" y="152"/>
                      <a:pt x="96" y="153"/>
                      <a:pt x="96" y="152"/>
                    </a:cubicBezTo>
                    <a:cubicBezTo>
                      <a:pt x="95" y="151"/>
                      <a:pt x="92" y="152"/>
                      <a:pt x="91" y="153"/>
                    </a:cubicBezTo>
                    <a:cubicBezTo>
                      <a:pt x="92" y="153"/>
                      <a:pt x="92" y="153"/>
                      <a:pt x="93" y="153"/>
                    </a:cubicBezTo>
                    <a:close/>
                    <a:moveTo>
                      <a:pt x="104" y="152"/>
                    </a:moveTo>
                    <a:cubicBezTo>
                      <a:pt x="105" y="152"/>
                      <a:pt x="105" y="152"/>
                      <a:pt x="105" y="152"/>
                    </a:cubicBezTo>
                    <a:cubicBezTo>
                      <a:pt x="105" y="152"/>
                      <a:pt x="104" y="152"/>
                      <a:pt x="104" y="152"/>
                    </a:cubicBezTo>
                    <a:close/>
                    <a:moveTo>
                      <a:pt x="65" y="154"/>
                    </a:moveTo>
                    <a:cubicBezTo>
                      <a:pt x="64" y="154"/>
                      <a:pt x="64" y="154"/>
                      <a:pt x="64" y="154"/>
                    </a:cubicBezTo>
                    <a:cubicBezTo>
                      <a:pt x="62" y="153"/>
                      <a:pt x="60" y="153"/>
                      <a:pt x="59" y="152"/>
                    </a:cubicBezTo>
                    <a:cubicBezTo>
                      <a:pt x="59" y="152"/>
                      <a:pt x="58" y="152"/>
                      <a:pt x="58" y="152"/>
                    </a:cubicBezTo>
                    <a:cubicBezTo>
                      <a:pt x="58" y="152"/>
                      <a:pt x="58" y="152"/>
                      <a:pt x="58" y="152"/>
                    </a:cubicBezTo>
                    <a:cubicBezTo>
                      <a:pt x="58" y="153"/>
                      <a:pt x="58" y="153"/>
                      <a:pt x="58" y="153"/>
                    </a:cubicBezTo>
                    <a:cubicBezTo>
                      <a:pt x="59" y="154"/>
                      <a:pt x="61" y="153"/>
                      <a:pt x="62" y="154"/>
                    </a:cubicBezTo>
                    <a:cubicBezTo>
                      <a:pt x="63" y="154"/>
                      <a:pt x="63" y="155"/>
                      <a:pt x="64" y="155"/>
                    </a:cubicBezTo>
                    <a:cubicBezTo>
                      <a:pt x="64" y="154"/>
                      <a:pt x="64" y="154"/>
                      <a:pt x="65" y="154"/>
                    </a:cubicBezTo>
                    <a:close/>
                    <a:moveTo>
                      <a:pt x="65" y="152"/>
                    </a:moveTo>
                    <a:cubicBezTo>
                      <a:pt x="66" y="153"/>
                      <a:pt x="66" y="153"/>
                      <a:pt x="67" y="153"/>
                    </a:cubicBezTo>
                    <a:cubicBezTo>
                      <a:pt x="67" y="153"/>
                      <a:pt x="67" y="153"/>
                      <a:pt x="67" y="152"/>
                    </a:cubicBezTo>
                    <a:cubicBezTo>
                      <a:pt x="67" y="152"/>
                      <a:pt x="65" y="152"/>
                      <a:pt x="65" y="152"/>
                    </a:cubicBezTo>
                    <a:close/>
                    <a:moveTo>
                      <a:pt x="145" y="154"/>
                    </a:moveTo>
                    <a:cubicBezTo>
                      <a:pt x="145" y="154"/>
                      <a:pt x="146" y="154"/>
                      <a:pt x="146" y="154"/>
                    </a:cubicBezTo>
                    <a:cubicBezTo>
                      <a:pt x="145" y="153"/>
                      <a:pt x="145" y="154"/>
                      <a:pt x="145" y="154"/>
                    </a:cubicBezTo>
                    <a:close/>
                    <a:moveTo>
                      <a:pt x="137" y="154"/>
                    </a:moveTo>
                    <a:cubicBezTo>
                      <a:pt x="137" y="154"/>
                      <a:pt x="136" y="154"/>
                      <a:pt x="136" y="155"/>
                    </a:cubicBezTo>
                    <a:cubicBezTo>
                      <a:pt x="136" y="154"/>
                      <a:pt x="137" y="155"/>
                      <a:pt x="137" y="154"/>
                    </a:cubicBezTo>
                    <a:close/>
                    <a:moveTo>
                      <a:pt x="87" y="155"/>
                    </a:moveTo>
                    <a:cubicBezTo>
                      <a:pt x="85" y="154"/>
                      <a:pt x="82" y="155"/>
                      <a:pt x="80" y="154"/>
                    </a:cubicBezTo>
                    <a:cubicBezTo>
                      <a:pt x="80" y="155"/>
                      <a:pt x="79" y="155"/>
                      <a:pt x="79" y="155"/>
                    </a:cubicBezTo>
                    <a:cubicBezTo>
                      <a:pt x="80" y="155"/>
                      <a:pt x="81" y="156"/>
                      <a:pt x="81" y="156"/>
                    </a:cubicBezTo>
                    <a:cubicBezTo>
                      <a:pt x="83" y="155"/>
                      <a:pt x="85" y="156"/>
                      <a:pt x="87" y="155"/>
                    </a:cubicBezTo>
                    <a:close/>
                    <a:moveTo>
                      <a:pt x="79" y="155"/>
                    </a:moveTo>
                    <a:cubicBezTo>
                      <a:pt x="78" y="154"/>
                      <a:pt x="76" y="155"/>
                      <a:pt x="75" y="155"/>
                    </a:cubicBezTo>
                    <a:cubicBezTo>
                      <a:pt x="76" y="155"/>
                      <a:pt x="76" y="155"/>
                      <a:pt x="76" y="155"/>
                    </a:cubicBezTo>
                    <a:cubicBezTo>
                      <a:pt x="76" y="155"/>
                      <a:pt x="77" y="156"/>
                      <a:pt x="76" y="156"/>
                    </a:cubicBezTo>
                    <a:cubicBezTo>
                      <a:pt x="77" y="156"/>
                      <a:pt x="78" y="156"/>
                      <a:pt x="79" y="156"/>
                    </a:cubicBezTo>
                    <a:cubicBezTo>
                      <a:pt x="79" y="155"/>
                      <a:pt x="79" y="155"/>
                      <a:pt x="79" y="155"/>
                    </a:cubicBezTo>
                    <a:close/>
                    <a:moveTo>
                      <a:pt x="94" y="156"/>
                    </a:moveTo>
                    <a:cubicBezTo>
                      <a:pt x="94" y="156"/>
                      <a:pt x="95" y="155"/>
                      <a:pt x="95" y="156"/>
                    </a:cubicBezTo>
                    <a:cubicBezTo>
                      <a:pt x="94" y="156"/>
                      <a:pt x="93" y="156"/>
                      <a:pt x="93" y="157"/>
                    </a:cubicBezTo>
                    <a:cubicBezTo>
                      <a:pt x="94" y="157"/>
                      <a:pt x="94" y="156"/>
                      <a:pt x="95" y="156"/>
                    </a:cubicBezTo>
                    <a:cubicBezTo>
                      <a:pt x="95" y="156"/>
                      <a:pt x="95" y="156"/>
                      <a:pt x="96" y="156"/>
                    </a:cubicBezTo>
                    <a:cubicBezTo>
                      <a:pt x="96" y="156"/>
                      <a:pt x="97" y="155"/>
                      <a:pt x="97" y="155"/>
                    </a:cubicBezTo>
                    <a:cubicBezTo>
                      <a:pt x="96" y="154"/>
                      <a:pt x="94" y="155"/>
                      <a:pt x="94" y="156"/>
                    </a:cubicBezTo>
                    <a:close/>
                    <a:moveTo>
                      <a:pt x="128" y="155"/>
                    </a:moveTo>
                    <a:cubicBezTo>
                      <a:pt x="127" y="155"/>
                      <a:pt x="128" y="156"/>
                      <a:pt x="128" y="156"/>
                    </a:cubicBezTo>
                    <a:cubicBezTo>
                      <a:pt x="129" y="156"/>
                      <a:pt x="129" y="155"/>
                      <a:pt x="128" y="155"/>
                    </a:cubicBezTo>
                    <a:close/>
                    <a:moveTo>
                      <a:pt x="54" y="156"/>
                    </a:moveTo>
                    <a:cubicBezTo>
                      <a:pt x="53" y="156"/>
                      <a:pt x="53" y="155"/>
                      <a:pt x="51" y="155"/>
                    </a:cubicBezTo>
                    <a:cubicBezTo>
                      <a:pt x="51" y="155"/>
                      <a:pt x="52" y="155"/>
                      <a:pt x="52" y="156"/>
                    </a:cubicBezTo>
                    <a:cubicBezTo>
                      <a:pt x="52" y="156"/>
                      <a:pt x="52" y="156"/>
                      <a:pt x="52" y="156"/>
                    </a:cubicBezTo>
                    <a:cubicBezTo>
                      <a:pt x="55" y="156"/>
                      <a:pt x="59" y="159"/>
                      <a:pt x="62" y="158"/>
                    </a:cubicBezTo>
                    <a:cubicBezTo>
                      <a:pt x="60" y="157"/>
                      <a:pt x="57" y="156"/>
                      <a:pt x="54" y="156"/>
                    </a:cubicBezTo>
                    <a:cubicBezTo>
                      <a:pt x="54" y="156"/>
                      <a:pt x="54" y="156"/>
                      <a:pt x="54" y="156"/>
                    </a:cubicBezTo>
                    <a:close/>
                    <a:moveTo>
                      <a:pt x="54" y="156"/>
                    </a:moveTo>
                    <a:cubicBezTo>
                      <a:pt x="54" y="156"/>
                      <a:pt x="54" y="156"/>
                      <a:pt x="54" y="156"/>
                    </a:cubicBezTo>
                    <a:cubicBezTo>
                      <a:pt x="54" y="156"/>
                      <a:pt x="54" y="156"/>
                      <a:pt x="54" y="156"/>
                    </a:cubicBezTo>
                    <a:close/>
                    <a:moveTo>
                      <a:pt x="32" y="155"/>
                    </a:moveTo>
                    <a:cubicBezTo>
                      <a:pt x="32" y="156"/>
                      <a:pt x="33" y="157"/>
                      <a:pt x="35" y="157"/>
                    </a:cubicBezTo>
                    <a:cubicBezTo>
                      <a:pt x="35" y="156"/>
                      <a:pt x="33" y="156"/>
                      <a:pt x="32" y="155"/>
                    </a:cubicBezTo>
                    <a:close/>
                    <a:moveTo>
                      <a:pt x="90" y="157"/>
                    </a:moveTo>
                    <a:cubicBezTo>
                      <a:pt x="91" y="157"/>
                      <a:pt x="91" y="157"/>
                      <a:pt x="92" y="156"/>
                    </a:cubicBezTo>
                    <a:cubicBezTo>
                      <a:pt x="92" y="156"/>
                      <a:pt x="92" y="156"/>
                      <a:pt x="92" y="156"/>
                    </a:cubicBezTo>
                    <a:cubicBezTo>
                      <a:pt x="92" y="156"/>
                      <a:pt x="92" y="156"/>
                      <a:pt x="92" y="155"/>
                    </a:cubicBezTo>
                    <a:cubicBezTo>
                      <a:pt x="92" y="155"/>
                      <a:pt x="91" y="155"/>
                      <a:pt x="91" y="156"/>
                    </a:cubicBezTo>
                    <a:cubicBezTo>
                      <a:pt x="91" y="156"/>
                      <a:pt x="91" y="156"/>
                      <a:pt x="91" y="156"/>
                    </a:cubicBezTo>
                    <a:cubicBezTo>
                      <a:pt x="91" y="157"/>
                      <a:pt x="91" y="156"/>
                      <a:pt x="90" y="157"/>
                    </a:cubicBezTo>
                    <a:close/>
                    <a:moveTo>
                      <a:pt x="103" y="155"/>
                    </a:moveTo>
                    <a:cubicBezTo>
                      <a:pt x="102" y="155"/>
                      <a:pt x="102" y="155"/>
                      <a:pt x="102" y="155"/>
                    </a:cubicBezTo>
                    <a:cubicBezTo>
                      <a:pt x="102" y="156"/>
                      <a:pt x="102" y="156"/>
                      <a:pt x="102" y="156"/>
                    </a:cubicBezTo>
                    <a:cubicBezTo>
                      <a:pt x="102" y="156"/>
                      <a:pt x="103" y="156"/>
                      <a:pt x="103" y="155"/>
                    </a:cubicBezTo>
                    <a:close/>
                    <a:moveTo>
                      <a:pt x="44" y="157"/>
                    </a:moveTo>
                    <a:cubicBezTo>
                      <a:pt x="44" y="156"/>
                      <a:pt x="44" y="156"/>
                      <a:pt x="44" y="156"/>
                    </a:cubicBezTo>
                    <a:cubicBezTo>
                      <a:pt x="44" y="156"/>
                      <a:pt x="43" y="156"/>
                      <a:pt x="43" y="156"/>
                    </a:cubicBezTo>
                    <a:cubicBezTo>
                      <a:pt x="43" y="156"/>
                      <a:pt x="44" y="157"/>
                      <a:pt x="44" y="157"/>
                    </a:cubicBezTo>
                    <a:close/>
                    <a:moveTo>
                      <a:pt x="100" y="156"/>
                    </a:moveTo>
                    <a:cubicBezTo>
                      <a:pt x="100" y="156"/>
                      <a:pt x="100" y="156"/>
                      <a:pt x="99" y="156"/>
                    </a:cubicBezTo>
                    <a:cubicBezTo>
                      <a:pt x="100" y="156"/>
                      <a:pt x="100" y="156"/>
                      <a:pt x="100" y="156"/>
                    </a:cubicBezTo>
                    <a:cubicBezTo>
                      <a:pt x="100" y="156"/>
                      <a:pt x="100" y="156"/>
                      <a:pt x="100" y="156"/>
                    </a:cubicBezTo>
                    <a:close/>
                    <a:moveTo>
                      <a:pt x="101" y="156"/>
                    </a:moveTo>
                    <a:cubicBezTo>
                      <a:pt x="101" y="156"/>
                      <a:pt x="101" y="156"/>
                      <a:pt x="101" y="156"/>
                    </a:cubicBezTo>
                    <a:cubicBezTo>
                      <a:pt x="101" y="156"/>
                      <a:pt x="101" y="156"/>
                      <a:pt x="101" y="156"/>
                    </a:cubicBezTo>
                    <a:close/>
                    <a:moveTo>
                      <a:pt x="137" y="158"/>
                    </a:moveTo>
                    <a:cubicBezTo>
                      <a:pt x="138" y="157"/>
                      <a:pt x="139" y="157"/>
                      <a:pt x="139" y="156"/>
                    </a:cubicBezTo>
                    <a:cubicBezTo>
                      <a:pt x="138" y="156"/>
                      <a:pt x="137" y="157"/>
                      <a:pt x="137" y="158"/>
                    </a:cubicBezTo>
                    <a:close/>
                    <a:moveTo>
                      <a:pt x="83" y="157"/>
                    </a:moveTo>
                    <a:cubicBezTo>
                      <a:pt x="83" y="156"/>
                      <a:pt x="81" y="156"/>
                      <a:pt x="81" y="157"/>
                    </a:cubicBezTo>
                    <a:cubicBezTo>
                      <a:pt x="81" y="157"/>
                      <a:pt x="82" y="157"/>
                      <a:pt x="83" y="157"/>
                    </a:cubicBezTo>
                    <a:close/>
                    <a:moveTo>
                      <a:pt x="76" y="157"/>
                    </a:moveTo>
                    <a:cubicBezTo>
                      <a:pt x="76" y="157"/>
                      <a:pt x="76" y="157"/>
                      <a:pt x="76" y="157"/>
                    </a:cubicBezTo>
                    <a:cubicBezTo>
                      <a:pt x="77" y="157"/>
                      <a:pt x="78" y="158"/>
                      <a:pt x="79" y="157"/>
                    </a:cubicBezTo>
                    <a:cubicBezTo>
                      <a:pt x="78" y="157"/>
                      <a:pt x="77" y="157"/>
                      <a:pt x="76" y="157"/>
                    </a:cubicBezTo>
                    <a:close/>
                    <a:moveTo>
                      <a:pt x="85" y="157"/>
                    </a:moveTo>
                    <a:cubicBezTo>
                      <a:pt x="85" y="157"/>
                      <a:pt x="84" y="157"/>
                      <a:pt x="84" y="157"/>
                    </a:cubicBezTo>
                    <a:cubicBezTo>
                      <a:pt x="84" y="158"/>
                      <a:pt x="85" y="158"/>
                      <a:pt x="85" y="157"/>
                    </a:cubicBezTo>
                    <a:close/>
                    <a:moveTo>
                      <a:pt x="107" y="157"/>
                    </a:moveTo>
                    <a:cubicBezTo>
                      <a:pt x="106" y="157"/>
                      <a:pt x="105" y="157"/>
                      <a:pt x="105" y="157"/>
                    </a:cubicBezTo>
                    <a:cubicBezTo>
                      <a:pt x="106" y="157"/>
                      <a:pt x="107" y="157"/>
                      <a:pt x="107" y="157"/>
                    </a:cubicBezTo>
                    <a:close/>
                    <a:moveTo>
                      <a:pt x="133" y="158"/>
                    </a:moveTo>
                    <a:cubicBezTo>
                      <a:pt x="134" y="158"/>
                      <a:pt x="134" y="158"/>
                      <a:pt x="134" y="157"/>
                    </a:cubicBezTo>
                    <a:cubicBezTo>
                      <a:pt x="133" y="157"/>
                      <a:pt x="133" y="158"/>
                      <a:pt x="133" y="158"/>
                    </a:cubicBezTo>
                    <a:close/>
                    <a:moveTo>
                      <a:pt x="127" y="158"/>
                    </a:moveTo>
                    <a:cubicBezTo>
                      <a:pt x="128" y="158"/>
                      <a:pt x="128" y="158"/>
                      <a:pt x="127" y="158"/>
                    </a:cubicBezTo>
                    <a:cubicBezTo>
                      <a:pt x="127" y="158"/>
                      <a:pt x="127" y="158"/>
                      <a:pt x="127" y="158"/>
                    </a:cubicBezTo>
                    <a:close/>
                    <a:moveTo>
                      <a:pt x="50" y="158"/>
                    </a:moveTo>
                    <a:cubicBezTo>
                      <a:pt x="49" y="159"/>
                      <a:pt x="48" y="158"/>
                      <a:pt x="47" y="158"/>
                    </a:cubicBezTo>
                    <a:cubicBezTo>
                      <a:pt x="49" y="159"/>
                      <a:pt x="50" y="161"/>
                      <a:pt x="52" y="159"/>
                    </a:cubicBezTo>
                    <a:cubicBezTo>
                      <a:pt x="51" y="159"/>
                      <a:pt x="51" y="159"/>
                      <a:pt x="50" y="158"/>
                    </a:cubicBezTo>
                    <a:close/>
                    <a:moveTo>
                      <a:pt x="87" y="158"/>
                    </a:moveTo>
                    <a:cubicBezTo>
                      <a:pt x="88" y="158"/>
                      <a:pt x="89" y="159"/>
                      <a:pt x="89" y="158"/>
                    </a:cubicBezTo>
                    <a:cubicBezTo>
                      <a:pt x="89" y="158"/>
                      <a:pt x="87" y="158"/>
                      <a:pt x="87" y="158"/>
                    </a:cubicBezTo>
                    <a:close/>
                    <a:moveTo>
                      <a:pt x="100" y="158"/>
                    </a:moveTo>
                    <a:cubicBezTo>
                      <a:pt x="100" y="158"/>
                      <a:pt x="99" y="158"/>
                      <a:pt x="99" y="158"/>
                    </a:cubicBezTo>
                    <a:cubicBezTo>
                      <a:pt x="99" y="158"/>
                      <a:pt x="99" y="158"/>
                      <a:pt x="99" y="158"/>
                    </a:cubicBezTo>
                    <a:cubicBezTo>
                      <a:pt x="98" y="158"/>
                      <a:pt x="98" y="158"/>
                      <a:pt x="98" y="158"/>
                    </a:cubicBezTo>
                    <a:cubicBezTo>
                      <a:pt x="98" y="158"/>
                      <a:pt x="98" y="158"/>
                      <a:pt x="98" y="159"/>
                    </a:cubicBezTo>
                    <a:cubicBezTo>
                      <a:pt x="98" y="159"/>
                      <a:pt x="98" y="159"/>
                      <a:pt x="98" y="159"/>
                    </a:cubicBezTo>
                    <a:cubicBezTo>
                      <a:pt x="99" y="159"/>
                      <a:pt x="100" y="159"/>
                      <a:pt x="100" y="158"/>
                    </a:cubicBezTo>
                    <a:close/>
                    <a:moveTo>
                      <a:pt x="45" y="160"/>
                    </a:moveTo>
                    <a:cubicBezTo>
                      <a:pt x="43" y="159"/>
                      <a:pt x="42" y="158"/>
                      <a:pt x="41" y="158"/>
                    </a:cubicBezTo>
                    <a:cubicBezTo>
                      <a:pt x="42" y="159"/>
                      <a:pt x="43" y="160"/>
                      <a:pt x="45" y="160"/>
                    </a:cubicBezTo>
                    <a:close/>
                    <a:moveTo>
                      <a:pt x="136" y="158"/>
                    </a:moveTo>
                    <a:cubicBezTo>
                      <a:pt x="136" y="159"/>
                      <a:pt x="136" y="159"/>
                      <a:pt x="136" y="159"/>
                    </a:cubicBezTo>
                    <a:cubicBezTo>
                      <a:pt x="136" y="159"/>
                      <a:pt x="136" y="158"/>
                      <a:pt x="136" y="158"/>
                    </a:cubicBezTo>
                    <a:cubicBezTo>
                      <a:pt x="136" y="158"/>
                      <a:pt x="136" y="158"/>
                      <a:pt x="136" y="158"/>
                    </a:cubicBezTo>
                    <a:close/>
                    <a:moveTo>
                      <a:pt x="90" y="159"/>
                    </a:moveTo>
                    <a:cubicBezTo>
                      <a:pt x="91" y="159"/>
                      <a:pt x="92" y="159"/>
                      <a:pt x="92" y="158"/>
                    </a:cubicBezTo>
                    <a:cubicBezTo>
                      <a:pt x="92" y="158"/>
                      <a:pt x="91" y="158"/>
                      <a:pt x="90" y="159"/>
                    </a:cubicBezTo>
                    <a:close/>
                    <a:moveTo>
                      <a:pt x="97" y="158"/>
                    </a:moveTo>
                    <a:cubicBezTo>
                      <a:pt x="97" y="159"/>
                      <a:pt x="97" y="159"/>
                      <a:pt x="97" y="158"/>
                    </a:cubicBezTo>
                    <a:cubicBezTo>
                      <a:pt x="97" y="158"/>
                      <a:pt x="97" y="158"/>
                      <a:pt x="97" y="158"/>
                    </a:cubicBezTo>
                    <a:close/>
                    <a:moveTo>
                      <a:pt x="89" y="159"/>
                    </a:moveTo>
                    <a:cubicBezTo>
                      <a:pt x="89" y="159"/>
                      <a:pt x="90" y="159"/>
                      <a:pt x="90" y="159"/>
                    </a:cubicBezTo>
                    <a:cubicBezTo>
                      <a:pt x="90" y="159"/>
                      <a:pt x="90" y="159"/>
                      <a:pt x="90" y="159"/>
                    </a:cubicBezTo>
                    <a:cubicBezTo>
                      <a:pt x="90" y="159"/>
                      <a:pt x="90" y="159"/>
                      <a:pt x="89" y="159"/>
                    </a:cubicBezTo>
                    <a:close/>
                    <a:moveTo>
                      <a:pt x="88" y="159"/>
                    </a:moveTo>
                    <a:cubicBezTo>
                      <a:pt x="87" y="159"/>
                      <a:pt x="85" y="159"/>
                      <a:pt x="84" y="160"/>
                    </a:cubicBezTo>
                    <a:cubicBezTo>
                      <a:pt x="85" y="160"/>
                      <a:pt x="88" y="161"/>
                      <a:pt x="88" y="159"/>
                    </a:cubicBezTo>
                    <a:close/>
                    <a:moveTo>
                      <a:pt x="98" y="160"/>
                    </a:moveTo>
                    <a:cubicBezTo>
                      <a:pt x="96" y="159"/>
                      <a:pt x="94" y="160"/>
                      <a:pt x="93" y="160"/>
                    </a:cubicBezTo>
                    <a:cubicBezTo>
                      <a:pt x="92" y="160"/>
                      <a:pt x="91" y="160"/>
                      <a:pt x="90" y="161"/>
                    </a:cubicBezTo>
                    <a:cubicBezTo>
                      <a:pt x="89" y="161"/>
                      <a:pt x="88" y="161"/>
                      <a:pt x="88" y="162"/>
                    </a:cubicBezTo>
                    <a:cubicBezTo>
                      <a:pt x="88" y="162"/>
                      <a:pt x="89" y="162"/>
                      <a:pt x="89" y="162"/>
                    </a:cubicBezTo>
                    <a:cubicBezTo>
                      <a:pt x="89" y="162"/>
                      <a:pt x="90" y="162"/>
                      <a:pt x="90" y="162"/>
                    </a:cubicBezTo>
                    <a:cubicBezTo>
                      <a:pt x="90" y="162"/>
                      <a:pt x="90" y="162"/>
                      <a:pt x="91" y="162"/>
                    </a:cubicBezTo>
                    <a:cubicBezTo>
                      <a:pt x="91" y="162"/>
                      <a:pt x="91" y="162"/>
                      <a:pt x="91" y="162"/>
                    </a:cubicBezTo>
                    <a:cubicBezTo>
                      <a:pt x="91" y="162"/>
                      <a:pt x="92" y="162"/>
                      <a:pt x="92" y="162"/>
                    </a:cubicBezTo>
                    <a:cubicBezTo>
                      <a:pt x="92" y="161"/>
                      <a:pt x="92" y="161"/>
                      <a:pt x="92" y="161"/>
                    </a:cubicBezTo>
                    <a:cubicBezTo>
                      <a:pt x="93" y="161"/>
                      <a:pt x="94" y="161"/>
                      <a:pt x="95" y="161"/>
                    </a:cubicBezTo>
                    <a:cubicBezTo>
                      <a:pt x="95" y="161"/>
                      <a:pt x="95" y="161"/>
                      <a:pt x="96" y="160"/>
                    </a:cubicBezTo>
                    <a:cubicBezTo>
                      <a:pt x="96" y="160"/>
                      <a:pt x="97" y="160"/>
                      <a:pt x="98" y="160"/>
                    </a:cubicBezTo>
                    <a:close/>
                    <a:moveTo>
                      <a:pt x="102" y="160"/>
                    </a:moveTo>
                    <a:cubicBezTo>
                      <a:pt x="102" y="160"/>
                      <a:pt x="101" y="160"/>
                      <a:pt x="100" y="160"/>
                    </a:cubicBezTo>
                    <a:cubicBezTo>
                      <a:pt x="101" y="160"/>
                      <a:pt x="102" y="161"/>
                      <a:pt x="102" y="160"/>
                    </a:cubicBezTo>
                    <a:close/>
                    <a:moveTo>
                      <a:pt x="122" y="160"/>
                    </a:moveTo>
                    <a:cubicBezTo>
                      <a:pt x="122" y="160"/>
                      <a:pt x="123" y="161"/>
                      <a:pt x="122" y="161"/>
                    </a:cubicBezTo>
                    <a:cubicBezTo>
                      <a:pt x="123" y="162"/>
                      <a:pt x="124" y="160"/>
                      <a:pt x="122" y="160"/>
                    </a:cubicBezTo>
                    <a:close/>
                    <a:moveTo>
                      <a:pt x="125" y="160"/>
                    </a:moveTo>
                    <a:cubicBezTo>
                      <a:pt x="125" y="161"/>
                      <a:pt x="125" y="161"/>
                      <a:pt x="125" y="160"/>
                    </a:cubicBezTo>
                    <a:cubicBezTo>
                      <a:pt x="125" y="160"/>
                      <a:pt x="125" y="160"/>
                      <a:pt x="125" y="160"/>
                    </a:cubicBezTo>
                    <a:close/>
                    <a:moveTo>
                      <a:pt x="139" y="162"/>
                    </a:moveTo>
                    <a:cubicBezTo>
                      <a:pt x="140" y="162"/>
                      <a:pt x="140" y="162"/>
                      <a:pt x="140" y="161"/>
                    </a:cubicBezTo>
                    <a:cubicBezTo>
                      <a:pt x="140" y="161"/>
                      <a:pt x="139" y="161"/>
                      <a:pt x="139" y="162"/>
                    </a:cubicBezTo>
                    <a:close/>
                    <a:moveTo>
                      <a:pt x="66" y="162"/>
                    </a:moveTo>
                    <a:cubicBezTo>
                      <a:pt x="66" y="162"/>
                      <a:pt x="65" y="162"/>
                      <a:pt x="64" y="162"/>
                    </a:cubicBezTo>
                    <a:cubicBezTo>
                      <a:pt x="65" y="162"/>
                      <a:pt x="66" y="163"/>
                      <a:pt x="67" y="163"/>
                    </a:cubicBezTo>
                    <a:cubicBezTo>
                      <a:pt x="67" y="162"/>
                      <a:pt x="68" y="162"/>
                      <a:pt x="68" y="161"/>
                    </a:cubicBezTo>
                    <a:cubicBezTo>
                      <a:pt x="68" y="161"/>
                      <a:pt x="67" y="161"/>
                      <a:pt x="67" y="161"/>
                    </a:cubicBezTo>
                    <a:cubicBezTo>
                      <a:pt x="66" y="161"/>
                      <a:pt x="67" y="162"/>
                      <a:pt x="66" y="162"/>
                    </a:cubicBezTo>
                    <a:close/>
                    <a:moveTo>
                      <a:pt x="96" y="162"/>
                    </a:moveTo>
                    <a:cubicBezTo>
                      <a:pt x="97" y="162"/>
                      <a:pt x="98" y="162"/>
                      <a:pt x="98" y="161"/>
                    </a:cubicBezTo>
                    <a:cubicBezTo>
                      <a:pt x="97" y="161"/>
                      <a:pt x="96" y="161"/>
                      <a:pt x="96" y="162"/>
                    </a:cubicBezTo>
                    <a:close/>
                    <a:moveTo>
                      <a:pt x="40" y="162"/>
                    </a:moveTo>
                    <a:cubicBezTo>
                      <a:pt x="40" y="163"/>
                      <a:pt x="40" y="163"/>
                      <a:pt x="41" y="163"/>
                    </a:cubicBezTo>
                    <a:cubicBezTo>
                      <a:pt x="41" y="163"/>
                      <a:pt x="41" y="162"/>
                      <a:pt x="40" y="162"/>
                    </a:cubicBezTo>
                    <a:close/>
                    <a:moveTo>
                      <a:pt x="84" y="162"/>
                    </a:moveTo>
                    <a:cubicBezTo>
                      <a:pt x="84" y="162"/>
                      <a:pt x="83" y="162"/>
                      <a:pt x="83" y="162"/>
                    </a:cubicBezTo>
                    <a:cubicBezTo>
                      <a:pt x="83" y="163"/>
                      <a:pt x="84" y="163"/>
                      <a:pt x="84" y="162"/>
                    </a:cubicBezTo>
                    <a:close/>
                    <a:moveTo>
                      <a:pt x="101" y="163"/>
                    </a:moveTo>
                    <a:cubicBezTo>
                      <a:pt x="101" y="163"/>
                      <a:pt x="101" y="163"/>
                      <a:pt x="102" y="163"/>
                    </a:cubicBezTo>
                    <a:cubicBezTo>
                      <a:pt x="102" y="162"/>
                      <a:pt x="101" y="163"/>
                      <a:pt x="101" y="163"/>
                    </a:cubicBezTo>
                    <a:close/>
                    <a:moveTo>
                      <a:pt x="50" y="164"/>
                    </a:moveTo>
                    <a:cubicBezTo>
                      <a:pt x="50" y="163"/>
                      <a:pt x="49" y="163"/>
                      <a:pt x="49" y="163"/>
                    </a:cubicBezTo>
                    <a:cubicBezTo>
                      <a:pt x="47" y="164"/>
                      <a:pt x="50" y="165"/>
                      <a:pt x="51" y="164"/>
                    </a:cubicBezTo>
                    <a:cubicBezTo>
                      <a:pt x="51" y="164"/>
                      <a:pt x="50" y="164"/>
                      <a:pt x="50" y="164"/>
                    </a:cubicBezTo>
                    <a:close/>
                    <a:moveTo>
                      <a:pt x="87" y="167"/>
                    </a:moveTo>
                    <a:cubicBezTo>
                      <a:pt x="87" y="166"/>
                      <a:pt x="88" y="167"/>
                      <a:pt x="89" y="167"/>
                    </a:cubicBezTo>
                    <a:cubicBezTo>
                      <a:pt x="90" y="167"/>
                      <a:pt x="92" y="165"/>
                      <a:pt x="94" y="166"/>
                    </a:cubicBezTo>
                    <a:cubicBezTo>
                      <a:pt x="94" y="165"/>
                      <a:pt x="93" y="166"/>
                      <a:pt x="92" y="165"/>
                    </a:cubicBezTo>
                    <a:cubicBezTo>
                      <a:pt x="92" y="165"/>
                      <a:pt x="91" y="164"/>
                      <a:pt x="91" y="163"/>
                    </a:cubicBezTo>
                    <a:cubicBezTo>
                      <a:pt x="90" y="163"/>
                      <a:pt x="89" y="164"/>
                      <a:pt x="88" y="163"/>
                    </a:cubicBezTo>
                    <a:cubicBezTo>
                      <a:pt x="88" y="163"/>
                      <a:pt x="89" y="163"/>
                      <a:pt x="89" y="163"/>
                    </a:cubicBezTo>
                    <a:cubicBezTo>
                      <a:pt x="88" y="163"/>
                      <a:pt x="87" y="163"/>
                      <a:pt x="86" y="163"/>
                    </a:cubicBezTo>
                    <a:cubicBezTo>
                      <a:pt x="87" y="163"/>
                      <a:pt x="87" y="163"/>
                      <a:pt x="88" y="163"/>
                    </a:cubicBezTo>
                    <a:cubicBezTo>
                      <a:pt x="86" y="164"/>
                      <a:pt x="83" y="163"/>
                      <a:pt x="82" y="165"/>
                    </a:cubicBezTo>
                    <a:cubicBezTo>
                      <a:pt x="83" y="165"/>
                      <a:pt x="83" y="165"/>
                      <a:pt x="83" y="165"/>
                    </a:cubicBezTo>
                    <a:cubicBezTo>
                      <a:pt x="84" y="165"/>
                      <a:pt x="85" y="166"/>
                      <a:pt x="85" y="166"/>
                    </a:cubicBezTo>
                    <a:cubicBezTo>
                      <a:pt x="83" y="166"/>
                      <a:pt x="81" y="167"/>
                      <a:pt x="80" y="167"/>
                    </a:cubicBezTo>
                    <a:cubicBezTo>
                      <a:pt x="79" y="168"/>
                      <a:pt x="78" y="168"/>
                      <a:pt x="78" y="168"/>
                    </a:cubicBezTo>
                    <a:cubicBezTo>
                      <a:pt x="77" y="168"/>
                      <a:pt x="77" y="168"/>
                      <a:pt x="76" y="168"/>
                    </a:cubicBezTo>
                    <a:cubicBezTo>
                      <a:pt x="76" y="168"/>
                      <a:pt x="75" y="168"/>
                      <a:pt x="74" y="167"/>
                    </a:cubicBezTo>
                    <a:cubicBezTo>
                      <a:pt x="73" y="167"/>
                      <a:pt x="72" y="167"/>
                      <a:pt x="70" y="167"/>
                    </a:cubicBezTo>
                    <a:cubicBezTo>
                      <a:pt x="71" y="168"/>
                      <a:pt x="73" y="168"/>
                      <a:pt x="75" y="168"/>
                    </a:cubicBezTo>
                    <a:cubicBezTo>
                      <a:pt x="75" y="168"/>
                      <a:pt x="76" y="168"/>
                      <a:pt x="77" y="168"/>
                    </a:cubicBezTo>
                    <a:cubicBezTo>
                      <a:pt x="77" y="168"/>
                      <a:pt x="77" y="168"/>
                      <a:pt x="77" y="168"/>
                    </a:cubicBezTo>
                    <a:cubicBezTo>
                      <a:pt x="78" y="169"/>
                      <a:pt x="80" y="168"/>
                      <a:pt x="81" y="169"/>
                    </a:cubicBezTo>
                    <a:cubicBezTo>
                      <a:pt x="80" y="170"/>
                      <a:pt x="79" y="169"/>
                      <a:pt x="78" y="170"/>
                    </a:cubicBezTo>
                    <a:cubicBezTo>
                      <a:pt x="79" y="170"/>
                      <a:pt x="80" y="169"/>
                      <a:pt x="81" y="170"/>
                    </a:cubicBezTo>
                    <a:cubicBezTo>
                      <a:pt x="82" y="169"/>
                      <a:pt x="84" y="169"/>
                      <a:pt x="86" y="169"/>
                    </a:cubicBezTo>
                    <a:cubicBezTo>
                      <a:pt x="86" y="169"/>
                      <a:pt x="87" y="169"/>
                      <a:pt x="87" y="169"/>
                    </a:cubicBezTo>
                    <a:cubicBezTo>
                      <a:pt x="87" y="168"/>
                      <a:pt x="87" y="168"/>
                      <a:pt x="87" y="167"/>
                    </a:cubicBezTo>
                    <a:close/>
                    <a:moveTo>
                      <a:pt x="100" y="164"/>
                    </a:moveTo>
                    <a:cubicBezTo>
                      <a:pt x="100" y="163"/>
                      <a:pt x="100" y="163"/>
                      <a:pt x="100" y="163"/>
                    </a:cubicBezTo>
                    <a:cubicBezTo>
                      <a:pt x="100" y="163"/>
                      <a:pt x="99" y="163"/>
                      <a:pt x="99" y="164"/>
                    </a:cubicBezTo>
                    <a:cubicBezTo>
                      <a:pt x="99" y="164"/>
                      <a:pt x="100" y="164"/>
                      <a:pt x="100" y="164"/>
                    </a:cubicBezTo>
                    <a:close/>
                    <a:moveTo>
                      <a:pt x="82" y="163"/>
                    </a:moveTo>
                    <a:cubicBezTo>
                      <a:pt x="81" y="163"/>
                      <a:pt x="81" y="164"/>
                      <a:pt x="81" y="164"/>
                    </a:cubicBezTo>
                    <a:cubicBezTo>
                      <a:pt x="81" y="164"/>
                      <a:pt x="82" y="164"/>
                      <a:pt x="82" y="164"/>
                    </a:cubicBezTo>
                    <a:lnTo>
                      <a:pt x="82" y="163"/>
                    </a:lnTo>
                    <a:close/>
                    <a:moveTo>
                      <a:pt x="109" y="164"/>
                    </a:moveTo>
                    <a:cubicBezTo>
                      <a:pt x="110" y="164"/>
                      <a:pt x="110" y="164"/>
                      <a:pt x="110" y="164"/>
                    </a:cubicBezTo>
                    <a:cubicBezTo>
                      <a:pt x="110" y="164"/>
                      <a:pt x="109" y="164"/>
                      <a:pt x="109" y="164"/>
                    </a:cubicBezTo>
                    <a:close/>
                    <a:moveTo>
                      <a:pt x="68" y="165"/>
                    </a:moveTo>
                    <a:cubicBezTo>
                      <a:pt x="67" y="165"/>
                      <a:pt x="67" y="164"/>
                      <a:pt x="66" y="165"/>
                    </a:cubicBezTo>
                    <a:cubicBezTo>
                      <a:pt x="66" y="165"/>
                      <a:pt x="67" y="165"/>
                      <a:pt x="68" y="165"/>
                    </a:cubicBezTo>
                    <a:close/>
                    <a:moveTo>
                      <a:pt x="95" y="165"/>
                    </a:moveTo>
                    <a:cubicBezTo>
                      <a:pt x="95" y="165"/>
                      <a:pt x="96" y="165"/>
                      <a:pt x="96" y="165"/>
                    </a:cubicBezTo>
                    <a:cubicBezTo>
                      <a:pt x="96" y="165"/>
                      <a:pt x="95" y="165"/>
                      <a:pt x="95" y="165"/>
                    </a:cubicBezTo>
                    <a:close/>
                    <a:moveTo>
                      <a:pt x="81" y="165"/>
                    </a:moveTo>
                    <a:cubicBezTo>
                      <a:pt x="81" y="165"/>
                      <a:pt x="82" y="165"/>
                      <a:pt x="82" y="165"/>
                    </a:cubicBezTo>
                    <a:cubicBezTo>
                      <a:pt x="81" y="165"/>
                      <a:pt x="81" y="165"/>
                      <a:pt x="81" y="165"/>
                    </a:cubicBezTo>
                    <a:close/>
                    <a:moveTo>
                      <a:pt x="75" y="166"/>
                    </a:moveTo>
                    <a:cubicBezTo>
                      <a:pt x="74" y="166"/>
                      <a:pt x="73" y="166"/>
                      <a:pt x="72" y="166"/>
                    </a:cubicBezTo>
                    <a:cubicBezTo>
                      <a:pt x="72" y="166"/>
                      <a:pt x="74" y="166"/>
                      <a:pt x="75" y="166"/>
                    </a:cubicBezTo>
                    <a:close/>
                    <a:moveTo>
                      <a:pt x="97" y="166"/>
                    </a:moveTo>
                    <a:cubicBezTo>
                      <a:pt x="97" y="166"/>
                      <a:pt x="96" y="166"/>
                      <a:pt x="96" y="166"/>
                    </a:cubicBezTo>
                    <a:cubicBezTo>
                      <a:pt x="96" y="167"/>
                      <a:pt x="97" y="167"/>
                      <a:pt x="97" y="166"/>
                    </a:cubicBezTo>
                    <a:close/>
                    <a:moveTo>
                      <a:pt x="77" y="166"/>
                    </a:moveTo>
                    <a:cubicBezTo>
                      <a:pt x="76" y="166"/>
                      <a:pt x="75" y="166"/>
                      <a:pt x="75" y="166"/>
                    </a:cubicBezTo>
                    <a:cubicBezTo>
                      <a:pt x="75" y="166"/>
                      <a:pt x="76" y="167"/>
                      <a:pt x="77" y="166"/>
                    </a:cubicBezTo>
                    <a:close/>
                    <a:moveTo>
                      <a:pt x="103" y="167"/>
                    </a:moveTo>
                    <a:cubicBezTo>
                      <a:pt x="103" y="166"/>
                      <a:pt x="104" y="166"/>
                      <a:pt x="104" y="166"/>
                    </a:cubicBezTo>
                    <a:cubicBezTo>
                      <a:pt x="103" y="166"/>
                      <a:pt x="103" y="166"/>
                      <a:pt x="103" y="166"/>
                    </a:cubicBezTo>
                    <a:cubicBezTo>
                      <a:pt x="103" y="167"/>
                      <a:pt x="103" y="167"/>
                      <a:pt x="103" y="167"/>
                    </a:cubicBezTo>
                    <a:close/>
                    <a:moveTo>
                      <a:pt x="107" y="167"/>
                    </a:moveTo>
                    <a:cubicBezTo>
                      <a:pt x="107" y="167"/>
                      <a:pt x="107" y="167"/>
                      <a:pt x="107" y="167"/>
                    </a:cubicBezTo>
                    <a:cubicBezTo>
                      <a:pt x="106" y="167"/>
                      <a:pt x="106" y="167"/>
                      <a:pt x="106" y="167"/>
                    </a:cubicBezTo>
                    <a:cubicBezTo>
                      <a:pt x="106" y="168"/>
                      <a:pt x="106" y="167"/>
                      <a:pt x="106" y="168"/>
                    </a:cubicBezTo>
                    <a:cubicBezTo>
                      <a:pt x="107" y="168"/>
                      <a:pt x="107" y="168"/>
                      <a:pt x="107" y="167"/>
                    </a:cubicBezTo>
                    <a:cubicBezTo>
                      <a:pt x="107" y="167"/>
                      <a:pt x="107" y="167"/>
                      <a:pt x="107" y="167"/>
                    </a:cubicBezTo>
                    <a:close/>
                    <a:moveTo>
                      <a:pt x="64" y="167"/>
                    </a:moveTo>
                    <a:cubicBezTo>
                      <a:pt x="65" y="168"/>
                      <a:pt x="66" y="168"/>
                      <a:pt x="67" y="168"/>
                    </a:cubicBezTo>
                    <a:cubicBezTo>
                      <a:pt x="66" y="167"/>
                      <a:pt x="65" y="167"/>
                      <a:pt x="64" y="167"/>
                    </a:cubicBezTo>
                    <a:close/>
                    <a:moveTo>
                      <a:pt x="96" y="171"/>
                    </a:moveTo>
                    <a:cubicBezTo>
                      <a:pt x="95" y="170"/>
                      <a:pt x="96" y="169"/>
                      <a:pt x="97" y="168"/>
                    </a:cubicBezTo>
                    <a:cubicBezTo>
                      <a:pt x="96" y="167"/>
                      <a:pt x="95" y="167"/>
                      <a:pt x="95" y="167"/>
                    </a:cubicBezTo>
                    <a:cubicBezTo>
                      <a:pt x="94" y="168"/>
                      <a:pt x="91" y="168"/>
                      <a:pt x="90" y="169"/>
                    </a:cubicBezTo>
                    <a:cubicBezTo>
                      <a:pt x="89" y="169"/>
                      <a:pt x="89" y="169"/>
                      <a:pt x="89" y="170"/>
                    </a:cubicBezTo>
                    <a:cubicBezTo>
                      <a:pt x="90" y="170"/>
                      <a:pt x="91" y="169"/>
                      <a:pt x="92" y="169"/>
                    </a:cubicBezTo>
                    <a:cubicBezTo>
                      <a:pt x="92" y="170"/>
                      <a:pt x="92" y="170"/>
                      <a:pt x="91" y="170"/>
                    </a:cubicBezTo>
                    <a:cubicBezTo>
                      <a:pt x="92" y="170"/>
                      <a:pt x="92" y="170"/>
                      <a:pt x="92" y="170"/>
                    </a:cubicBezTo>
                    <a:cubicBezTo>
                      <a:pt x="91" y="171"/>
                      <a:pt x="91" y="171"/>
                      <a:pt x="91" y="172"/>
                    </a:cubicBezTo>
                    <a:cubicBezTo>
                      <a:pt x="92" y="172"/>
                      <a:pt x="94" y="172"/>
                      <a:pt x="96" y="171"/>
                    </a:cubicBezTo>
                    <a:close/>
                    <a:moveTo>
                      <a:pt x="91" y="168"/>
                    </a:moveTo>
                    <a:cubicBezTo>
                      <a:pt x="90" y="168"/>
                      <a:pt x="90" y="168"/>
                      <a:pt x="90" y="168"/>
                    </a:cubicBezTo>
                    <a:cubicBezTo>
                      <a:pt x="91" y="168"/>
                      <a:pt x="92" y="168"/>
                      <a:pt x="93" y="168"/>
                    </a:cubicBezTo>
                    <a:cubicBezTo>
                      <a:pt x="93" y="167"/>
                      <a:pt x="92" y="168"/>
                      <a:pt x="91" y="168"/>
                    </a:cubicBezTo>
                    <a:close/>
                    <a:moveTo>
                      <a:pt x="107" y="168"/>
                    </a:moveTo>
                    <a:cubicBezTo>
                      <a:pt x="108" y="168"/>
                      <a:pt x="109" y="168"/>
                      <a:pt x="109" y="167"/>
                    </a:cubicBezTo>
                    <a:cubicBezTo>
                      <a:pt x="108" y="168"/>
                      <a:pt x="107" y="168"/>
                      <a:pt x="107" y="168"/>
                    </a:cubicBezTo>
                    <a:close/>
                    <a:moveTo>
                      <a:pt x="67" y="168"/>
                    </a:moveTo>
                    <a:cubicBezTo>
                      <a:pt x="68" y="169"/>
                      <a:pt x="68" y="169"/>
                      <a:pt x="68" y="169"/>
                    </a:cubicBezTo>
                    <a:cubicBezTo>
                      <a:pt x="68" y="170"/>
                      <a:pt x="70" y="170"/>
                      <a:pt x="70" y="169"/>
                    </a:cubicBezTo>
                    <a:cubicBezTo>
                      <a:pt x="69" y="168"/>
                      <a:pt x="68" y="168"/>
                      <a:pt x="67" y="168"/>
                    </a:cubicBezTo>
                    <a:close/>
                    <a:moveTo>
                      <a:pt x="101" y="170"/>
                    </a:moveTo>
                    <a:cubicBezTo>
                      <a:pt x="101" y="169"/>
                      <a:pt x="100" y="169"/>
                      <a:pt x="99" y="169"/>
                    </a:cubicBezTo>
                    <a:cubicBezTo>
                      <a:pt x="99" y="170"/>
                      <a:pt x="99" y="170"/>
                      <a:pt x="99" y="170"/>
                    </a:cubicBezTo>
                    <a:cubicBezTo>
                      <a:pt x="100" y="170"/>
                      <a:pt x="100" y="171"/>
                      <a:pt x="101" y="171"/>
                    </a:cubicBezTo>
                    <a:cubicBezTo>
                      <a:pt x="101" y="171"/>
                      <a:pt x="101" y="170"/>
                      <a:pt x="101" y="170"/>
                    </a:cubicBezTo>
                    <a:close/>
                    <a:moveTo>
                      <a:pt x="101" y="170"/>
                    </a:moveTo>
                    <a:cubicBezTo>
                      <a:pt x="102" y="169"/>
                      <a:pt x="103" y="170"/>
                      <a:pt x="103" y="169"/>
                    </a:cubicBezTo>
                    <a:cubicBezTo>
                      <a:pt x="103" y="169"/>
                      <a:pt x="102" y="169"/>
                      <a:pt x="101" y="170"/>
                    </a:cubicBezTo>
                    <a:close/>
                    <a:moveTo>
                      <a:pt x="75" y="170"/>
                    </a:moveTo>
                    <a:cubicBezTo>
                      <a:pt x="75" y="170"/>
                      <a:pt x="75" y="170"/>
                      <a:pt x="75" y="170"/>
                    </a:cubicBezTo>
                    <a:cubicBezTo>
                      <a:pt x="75" y="170"/>
                      <a:pt x="75" y="170"/>
                      <a:pt x="75" y="170"/>
                    </a:cubicBezTo>
                    <a:close/>
                    <a:moveTo>
                      <a:pt x="109" y="170"/>
                    </a:moveTo>
                    <a:cubicBezTo>
                      <a:pt x="108" y="171"/>
                      <a:pt x="108" y="171"/>
                      <a:pt x="108" y="171"/>
                    </a:cubicBezTo>
                    <a:cubicBezTo>
                      <a:pt x="108" y="172"/>
                      <a:pt x="109" y="172"/>
                      <a:pt x="109" y="171"/>
                    </a:cubicBezTo>
                    <a:cubicBezTo>
                      <a:pt x="109" y="171"/>
                      <a:pt x="109" y="170"/>
                      <a:pt x="109" y="170"/>
                    </a:cubicBezTo>
                    <a:close/>
                    <a:moveTo>
                      <a:pt x="74" y="171"/>
                    </a:moveTo>
                    <a:cubicBezTo>
                      <a:pt x="75" y="171"/>
                      <a:pt x="76" y="171"/>
                      <a:pt x="77" y="172"/>
                    </a:cubicBezTo>
                    <a:cubicBezTo>
                      <a:pt x="77" y="171"/>
                      <a:pt x="78" y="172"/>
                      <a:pt x="78" y="171"/>
                    </a:cubicBezTo>
                    <a:cubicBezTo>
                      <a:pt x="76" y="171"/>
                      <a:pt x="75" y="170"/>
                      <a:pt x="74" y="171"/>
                    </a:cubicBezTo>
                    <a:close/>
                    <a:moveTo>
                      <a:pt x="95" y="173"/>
                    </a:moveTo>
                    <a:cubicBezTo>
                      <a:pt x="95" y="173"/>
                      <a:pt x="95" y="173"/>
                      <a:pt x="95" y="173"/>
                    </a:cubicBezTo>
                    <a:cubicBezTo>
                      <a:pt x="96" y="174"/>
                      <a:pt x="97" y="174"/>
                      <a:pt x="98" y="172"/>
                    </a:cubicBezTo>
                    <a:cubicBezTo>
                      <a:pt x="97" y="172"/>
                      <a:pt x="95" y="172"/>
                      <a:pt x="95" y="173"/>
                    </a:cubicBezTo>
                    <a:close/>
                    <a:moveTo>
                      <a:pt x="87" y="173"/>
                    </a:moveTo>
                    <a:cubicBezTo>
                      <a:pt x="87" y="173"/>
                      <a:pt x="87" y="174"/>
                      <a:pt x="88" y="174"/>
                    </a:cubicBezTo>
                    <a:cubicBezTo>
                      <a:pt x="88" y="174"/>
                      <a:pt x="88" y="174"/>
                      <a:pt x="88" y="173"/>
                    </a:cubicBezTo>
                    <a:cubicBezTo>
                      <a:pt x="88" y="173"/>
                      <a:pt x="87" y="173"/>
                      <a:pt x="87" y="173"/>
                    </a:cubicBezTo>
                    <a:close/>
                    <a:moveTo>
                      <a:pt x="115" y="174"/>
                    </a:moveTo>
                    <a:cubicBezTo>
                      <a:pt x="116" y="175"/>
                      <a:pt x="116" y="174"/>
                      <a:pt x="116" y="174"/>
                    </a:cubicBezTo>
                    <a:cubicBezTo>
                      <a:pt x="116" y="174"/>
                      <a:pt x="115" y="174"/>
                      <a:pt x="115" y="174"/>
                    </a:cubicBezTo>
                    <a:close/>
                    <a:moveTo>
                      <a:pt x="101" y="175"/>
                    </a:moveTo>
                    <a:cubicBezTo>
                      <a:pt x="101" y="175"/>
                      <a:pt x="103" y="175"/>
                      <a:pt x="102" y="174"/>
                    </a:cubicBezTo>
                    <a:cubicBezTo>
                      <a:pt x="101" y="174"/>
                      <a:pt x="101" y="175"/>
                      <a:pt x="101" y="175"/>
                    </a:cubicBezTo>
                    <a:close/>
                    <a:moveTo>
                      <a:pt x="92" y="175"/>
                    </a:moveTo>
                    <a:cubicBezTo>
                      <a:pt x="92" y="176"/>
                      <a:pt x="94" y="175"/>
                      <a:pt x="94" y="175"/>
                    </a:cubicBezTo>
                    <a:cubicBezTo>
                      <a:pt x="94" y="174"/>
                      <a:pt x="93" y="175"/>
                      <a:pt x="92" y="175"/>
                    </a:cubicBezTo>
                    <a:close/>
                    <a:moveTo>
                      <a:pt x="79" y="2"/>
                    </a:moveTo>
                    <a:cubicBezTo>
                      <a:pt x="78" y="2"/>
                      <a:pt x="79" y="1"/>
                      <a:pt x="78" y="1"/>
                    </a:cubicBezTo>
                    <a:cubicBezTo>
                      <a:pt x="78" y="2"/>
                      <a:pt x="78" y="2"/>
                      <a:pt x="79" y="2"/>
                    </a:cubicBezTo>
                    <a:close/>
                    <a:moveTo>
                      <a:pt x="54" y="5"/>
                    </a:moveTo>
                    <a:cubicBezTo>
                      <a:pt x="54" y="6"/>
                      <a:pt x="53" y="5"/>
                      <a:pt x="52" y="6"/>
                    </a:cubicBezTo>
                    <a:cubicBezTo>
                      <a:pt x="51" y="6"/>
                      <a:pt x="51" y="7"/>
                      <a:pt x="50" y="7"/>
                    </a:cubicBezTo>
                    <a:cubicBezTo>
                      <a:pt x="50" y="7"/>
                      <a:pt x="50" y="7"/>
                      <a:pt x="49" y="7"/>
                    </a:cubicBezTo>
                    <a:cubicBezTo>
                      <a:pt x="48" y="7"/>
                      <a:pt x="47" y="8"/>
                      <a:pt x="46" y="8"/>
                    </a:cubicBezTo>
                    <a:cubicBezTo>
                      <a:pt x="46" y="9"/>
                      <a:pt x="45" y="9"/>
                      <a:pt x="44" y="9"/>
                    </a:cubicBezTo>
                    <a:cubicBezTo>
                      <a:pt x="44" y="9"/>
                      <a:pt x="44" y="9"/>
                      <a:pt x="44" y="10"/>
                    </a:cubicBezTo>
                    <a:cubicBezTo>
                      <a:pt x="44" y="10"/>
                      <a:pt x="43" y="10"/>
                      <a:pt x="43" y="10"/>
                    </a:cubicBezTo>
                    <a:cubicBezTo>
                      <a:pt x="44" y="11"/>
                      <a:pt x="44" y="10"/>
                      <a:pt x="45" y="9"/>
                    </a:cubicBezTo>
                    <a:cubicBezTo>
                      <a:pt x="46" y="9"/>
                      <a:pt x="47" y="9"/>
                      <a:pt x="48" y="9"/>
                    </a:cubicBezTo>
                    <a:cubicBezTo>
                      <a:pt x="49" y="8"/>
                      <a:pt x="50" y="8"/>
                      <a:pt x="51" y="8"/>
                    </a:cubicBezTo>
                    <a:cubicBezTo>
                      <a:pt x="52" y="8"/>
                      <a:pt x="52" y="8"/>
                      <a:pt x="53" y="9"/>
                    </a:cubicBezTo>
                    <a:cubicBezTo>
                      <a:pt x="53" y="8"/>
                      <a:pt x="54" y="8"/>
                      <a:pt x="55" y="9"/>
                    </a:cubicBezTo>
                    <a:cubicBezTo>
                      <a:pt x="56" y="8"/>
                      <a:pt x="58" y="8"/>
                      <a:pt x="59" y="8"/>
                    </a:cubicBezTo>
                    <a:cubicBezTo>
                      <a:pt x="59" y="8"/>
                      <a:pt x="59" y="8"/>
                      <a:pt x="59" y="9"/>
                    </a:cubicBezTo>
                    <a:cubicBezTo>
                      <a:pt x="59" y="9"/>
                      <a:pt x="58" y="9"/>
                      <a:pt x="58" y="9"/>
                    </a:cubicBezTo>
                    <a:cubicBezTo>
                      <a:pt x="60" y="9"/>
                      <a:pt x="63" y="9"/>
                      <a:pt x="66" y="9"/>
                    </a:cubicBezTo>
                    <a:cubicBezTo>
                      <a:pt x="66" y="9"/>
                      <a:pt x="66" y="9"/>
                      <a:pt x="66" y="9"/>
                    </a:cubicBezTo>
                    <a:cubicBezTo>
                      <a:pt x="67" y="9"/>
                      <a:pt x="68" y="8"/>
                      <a:pt x="68" y="9"/>
                    </a:cubicBezTo>
                    <a:cubicBezTo>
                      <a:pt x="68" y="9"/>
                      <a:pt x="68" y="9"/>
                      <a:pt x="69" y="9"/>
                    </a:cubicBezTo>
                    <a:cubicBezTo>
                      <a:pt x="67" y="10"/>
                      <a:pt x="65" y="10"/>
                      <a:pt x="64" y="9"/>
                    </a:cubicBezTo>
                    <a:cubicBezTo>
                      <a:pt x="64" y="10"/>
                      <a:pt x="64" y="10"/>
                      <a:pt x="64" y="10"/>
                    </a:cubicBezTo>
                    <a:cubicBezTo>
                      <a:pt x="65" y="11"/>
                      <a:pt x="66" y="11"/>
                      <a:pt x="68" y="11"/>
                    </a:cubicBezTo>
                    <a:cubicBezTo>
                      <a:pt x="68" y="11"/>
                      <a:pt x="68" y="11"/>
                      <a:pt x="69" y="11"/>
                    </a:cubicBezTo>
                    <a:cubicBezTo>
                      <a:pt x="68" y="9"/>
                      <a:pt x="71" y="11"/>
                      <a:pt x="72" y="10"/>
                    </a:cubicBezTo>
                    <a:cubicBezTo>
                      <a:pt x="72" y="10"/>
                      <a:pt x="72" y="11"/>
                      <a:pt x="72" y="11"/>
                    </a:cubicBezTo>
                    <a:cubicBezTo>
                      <a:pt x="74" y="11"/>
                      <a:pt x="75" y="11"/>
                      <a:pt x="77" y="11"/>
                    </a:cubicBezTo>
                    <a:cubicBezTo>
                      <a:pt x="78" y="11"/>
                      <a:pt x="79" y="11"/>
                      <a:pt x="80" y="11"/>
                    </a:cubicBezTo>
                    <a:cubicBezTo>
                      <a:pt x="80" y="12"/>
                      <a:pt x="80" y="12"/>
                      <a:pt x="80" y="12"/>
                    </a:cubicBezTo>
                    <a:cubicBezTo>
                      <a:pt x="82" y="13"/>
                      <a:pt x="83" y="13"/>
                      <a:pt x="85" y="14"/>
                    </a:cubicBezTo>
                    <a:cubicBezTo>
                      <a:pt x="84" y="13"/>
                      <a:pt x="85" y="13"/>
                      <a:pt x="85" y="13"/>
                    </a:cubicBezTo>
                    <a:cubicBezTo>
                      <a:pt x="84" y="13"/>
                      <a:pt x="85" y="13"/>
                      <a:pt x="84" y="13"/>
                    </a:cubicBezTo>
                    <a:cubicBezTo>
                      <a:pt x="84" y="13"/>
                      <a:pt x="84" y="13"/>
                      <a:pt x="84" y="12"/>
                    </a:cubicBezTo>
                    <a:cubicBezTo>
                      <a:pt x="85" y="13"/>
                      <a:pt x="86" y="14"/>
                      <a:pt x="88" y="13"/>
                    </a:cubicBezTo>
                    <a:cubicBezTo>
                      <a:pt x="88" y="13"/>
                      <a:pt x="87" y="12"/>
                      <a:pt x="86" y="13"/>
                    </a:cubicBezTo>
                    <a:cubicBezTo>
                      <a:pt x="86" y="12"/>
                      <a:pt x="86" y="12"/>
                      <a:pt x="86" y="12"/>
                    </a:cubicBezTo>
                    <a:cubicBezTo>
                      <a:pt x="85" y="12"/>
                      <a:pt x="85" y="12"/>
                      <a:pt x="85" y="12"/>
                    </a:cubicBezTo>
                    <a:cubicBezTo>
                      <a:pt x="85" y="12"/>
                      <a:pt x="84" y="12"/>
                      <a:pt x="85" y="11"/>
                    </a:cubicBezTo>
                    <a:cubicBezTo>
                      <a:pt x="83" y="11"/>
                      <a:pt x="80" y="10"/>
                      <a:pt x="78" y="10"/>
                    </a:cubicBezTo>
                    <a:cubicBezTo>
                      <a:pt x="76" y="9"/>
                      <a:pt x="73" y="9"/>
                      <a:pt x="71" y="9"/>
                    </a:cubicBezTo>
                    <a:cubicBezTo>
                      <a:pt x="70" y="11"/>
                      <a:pt x="69" y="9"/>
                      <a:pt x="68" y="9"/>
                    </a:cubicBezTo>
                    <a:cubicBezTo>
                      <a:pt x="68" y="9"/>
                      <a:pt x="68" y="8"/>
                      <a:pt x="68" y="8"/>
                    </a:cubicBezTo>
                    <a:cubicBezTo>
                      <a:pt x="69" y="8"/>
                      <a:pt x="71" y="8"/>
                      <a:pt x="71" y="8"/>
                    </a:cubicBezTo>
                    <a:cubicBezTo>
                      <a:pt x="71" y="7"/>
                      <a:pt x="70" y="8"/>
                      <a:pt x="70" y="7"/>
                    </a:cubicBezTo>
                    <a:cubicBezTo>
                      <a:pt x="71" y="7"/>
                      <a:pt x="71" y="8"/>
                      <a:pt x="71" y="7"/>
                    </a:cubicBezTo>
                    <a:cubicBezTo>
                      <a:pt x="71" y="7"/>
                      <a:pt x="70" y="7"/>
                      <a:pt x="69" y="7"/>
                    </a:cubicBezTo>
                    <a:cubicBezTo>
                      <a:pt x="69" y="7"/>
                      <a:pt x="70" y="7"/>
                      <a:pt x="69" y="7"/>
                    </a:cubicBezTo>
                    <a:cubicBezTo>
                      <a:pt x="69" y="8"/>
                      <a:pt x="69" y="7"/>
                      <a:pt x="69" y="7"/>
                    </a:cubicBezTo>
                    <a:cubicBezTo>
                      <a:pt x="68" y="8"/>
                      <a:pt x="68" y="7"/>
                      <a:pt x="67" y="7"/>
                    </a:cubicBezTo>
                    <a:cubicBezTo>
                      <a:pt x="67" y="7"/>
                      <a:pt x="65" y="7"/>
                      <a:pt x="65" y="6"/>
                    </a:cubicBezTo>
                    <a:cubicBezTo>
                      <a:pt x="66" y="5"/>
                      <a:pt x="69" y="6"/>
                      <a:pt x="70" y="6"/>
                    </a:cubicBezTo>
                    <a:cubicBezTo>
                      <a:pt x="71" y="6"/>
                      <a:pt x="71" y="6"/>
                      <a:pt x="71" y="6"/>
                    </a:cubicBezTo>
                    <a:cubicBezTo>
                      <a:pt x="72" y="6"/>
                      <a:pt x="73" y="6"/>
                      <a:pt x="73" y="7"/>
                    </a:cubicBezTo>
                    <a:cubicBezTo>
                      <a:pt x="74" y="6"/>
                      <a:pt x="75" y="7"/>
                      <a:pt x="76" y="7"/>
                    </a:cubicBezTo>
                    <a:cubicBezTo>
                      <a:pt x="76" y="7"/>
                      <a:pt x="76" y="7"/>
                      <a:pt x="76" y="7"/>
                    </a:cubicBezTo>
                    <a:cubicBezTo>
                      <a:pt x="78" y="7"/>
                      <a:pt x="78" y="9"/>
                      <a:pt x="80" y="9"/>
                    </a:cubicBezTo>
                    <a:cubicBezTo>
                      <a:pt x="82" y="10"/>
                      <a:pt x="85" y="9"/>
                      <a:pt x="87" y="11"/>
                    </a:cubicBezTo>
                    <a:cubicBezTo>
                      <a:pt x="86" y="11"/>
                      <a:pt x="86" y="10"/>
                      <a:pt x="85" y="11"/>
                    </a:cubicBezTo>
                    <a:cubicBezTo>
                      <a:pt x="86" y="11"/>
                      <a:pt x="88" y="12"/>
                      <a:pt x="89" y="12"/>
                    </a:cubicBezTo>
                    <a:cubicBezTo>
                      <a:pt x="89" y="11"/>
                      <a:pt x="89" y="11"/>
                      <a:pt x="89" y="11"/>
                    </a:cubicBezTo>
                    <a:cubicBezTo>
                      <a:pt x="90" y="11"/>
                      <a:pt x="90" y="11"/>
                      <a:pt x="91" y="12"/>
                    </a:cubicBezTo>
                    <a:cubicBezTo>
                      <a:pt x="91" y="11"/>
                      <a:pt x="91" y="11"/>
                      <a:pt x="92" y="11"/>
                    </a:cubicBezTo>
                    <a:cubicBezTo>
                      <a:pt x="94" y="12"/>
                      <a:pt x="95" y="14"/>
                      <a:pt x="98" y="14"/>
                    </a:cubicBezTo>
                    <a:cubicBezTo>
                      <a:pt x="98" y="14"/>
                      <a:pt x="98" y="14"/>
                      <a:pt x="99" y="14"/>
                    </a:cubicBezTo>
                    <a:cubicBezTo>
                      <a:pt x="100" y="15"/>
                      <a:pt x="100" y="16"/>
                      <a:pt x="101" y="16"/>
                    </a:cubicBezTo>
                    <a:cubicBezTo>
                      <a:pt x="101" y="15"/>
                      <a:pt x="101" y="15"/>
                      <a:pt x="101" y="15"/>
                    </a:cubicBezTo>
                    <a:cubicBezTo>
                      <a:pt x="102" y="15"/>
                      <a:pt x="102" y="15"/>
                      <a:pt x="102" y="15"/>
                    </a:cubicBezTo>
                    <a:cubicBezTo>
                      <a:pt x="104" y="16"/>
                      <a:pt x="106" y="17"/>
                      <a:pt x="107" y="19"/>
                    </a:cubicBezTo>
                    <a:cubicBezTo>
                      <a:pt x="107" y="18"/>
                      <a:pt x="107" y="18"/>
                      <a:pt x="107" y="18"/>
                    </a:cubicBezTo>
                    <a:cubicBezTo>
                      <a:pt x="108" y="20"/>
                      <a:pt x="110" y="20"/>
                      <a:pt x="110" y="23"/>
                    </a:cubicBezTo>
                    <a:cubicBezTo>
                      <a:pt x="111" y="23"/>
                      <a:pt x="111" y="23"/>
                      <a:pt x="111" y="24"/>
                    </a:cubicBezTo>
                    <a:cubicBezTo>
                      <a:pt x="111" y="24"/>
                      <a:pt x="111" y="24"/>
                      <a:pt x="111" y="24"/>
                    </a:cubicBezTo>
                    <a:cubicBezTo>
                      <a:pt x="111" y="24"/>
                      <a:pt x="112" y="24"/>
                      <a:pt x="112" y="23"/>
                    </a:cubicBezTo>
                    <a:cubicBezTo>
                      <a:pt x="111" y="23"/>
                      <a:pt x="111" y="23"/>
                      <a:pt x="111" y="22"/>
                    </a:cubicBezTo>
                    <a:cubicBezTo>
                      <a:pt x="111" y="22"/>
                      <a:pt x="111" y="22"/>
                      <a:pt x="111" y="22"/>
                    </a:cubicBezTo>
                    <a:cubicBezTo>
                      <a:pt x="111" y="20"/>
                      <a:pt x="109" y="20"/>
                      <a:pt x="108" y="18"/>
                    </a:cubicBezTo>
                    <a:cubicBezTo>
                      <a:pt x="108" y="18"/>
                      <a:pt x="108" y="18"/>
                      <a:pt x="107" y="18"/>
                    </a:cubicBezTo>
                    <a:cubicBezTo>
                      <a:pt x="107" y="17"/>
                      <a:pt x="106" y="16"/>
                      <a:pt x="105" y="16"/>
                    </a:cubicBezTo>
                    <a:cubicBezTo>
                      <a:pt x="105" y="16"/>
                      <a:pt x="105" y="16"/>
                      <a:pt x="105" y="16"/>
                    </a:cubicBezTo>
                    <a:cubicBezTo>
                      <a:pt x="105" y="16"/>
                      <a:pt x="106" y="16"/>
                      <a:pt x="106" y="16"/>
                    </a:cubicBezTo>
                    <a:cubicBezTo>
                      <a:pt x="105" y="16"/>
                      <a:pt x="105" y="16"/>
                      <a:pt x="105" y="15"/>
                    </a:cubicBezTo>
                    <a:cubicBezTo>
                      <a:pt x="106" y="15"/>
                      <a:pt x="107" y="17"/>
                      <a:pt x="108" y="17"/>
                    </a:cubicBezTo>
                    <a:cubicBezTo>
                      <a:pt x="107" y="16"/>
                      <a:pt x="107" y="15"/>
                      <a:pt x="105" y="15"/>
                    </a:cubicBezTo>
                    <a:cubicBezTo>
                      <a:pt x="105" y="14"/>
                      <a:pt x="105" y="14"/>
                      <a:pt x="105" y="14"/>
                    </a:cubicBezTo>
                    <a:cubicBezTo>
                      <a:pt x="102" y="12"/>
                      <a:pt x="99" y="11"/>
                      <a:pt x="96" y="9"/>
                    </a:cubicBezTo>
                    <a:cubicBezTo>
                      <a:pt x="96" y="9"/>
                      <a:pt x="96" y="9"/>
                      <a:pt x="96" y="9"/>
                    </a:cubicBezTo>
                    <a:cubicBezTo>
                      <a:pt x="94" y="10"/>
                      <a:pt x="93" y="8"/>
                      <a:pt x="92" y="9"/>
                    </a:cubicBezTo>
                    <a:cubicBezTo>
                      <a:pt x="92" y="8"/>
                      <a:pt x="91" y="9"/>
                      <a:pt x="91" y="8"/>
                    </a:cubicBezTo>
                    <a:cubicBezTo>
                      <a:pt x="91" y="8"/>
                      <a:pt x="92" y="8"/>
                      <a:pt x="92" y="8"/>
                    </a:cubicBezTo>
                    <a:cubicBezTo>
                      <a:pt x="92" y="8"/>
                      <a:pt x="91" y="7"/>
                      <a:pt x="91" y="8"/>
                    </a:cubicBezTo>
                    <a:cubicBezTo>
                      <a:pt x="90" y="8"/>
                      <a:pt x="91" y="8"/>
                      <a:pt x="91" y="8"/>
                    </a:cubicBezTo>
                    <a:cubicBezTo>
                      <a:pt x="90" y="8"/>
                      <a:pt x="89" y="8"/>
                      <a:pt x="89" y="7"/>
                    </a:cubicBezTo>
                    <a:cubicBezTo>
                      <a:pt x="89" y="7"/>
                      <a:pt x="90" y="8"/>
                      <a:pt x="90" y="7"/>
                    </a:cubicBezTo>
                    <a:cubicBezTo>
                      <a:pt x="89" y="7"/>
                      <a:pt x="89" y="6"/>
                      <a:pt x="88" y="7"/>
                    </a:cubicBezTo>
                    <a:cubicBezTo>
                      <a:pt x="88" y="7"/>
                      <a:pt x="89" y="7"/>
                      <a:pt x="89" y="7"/>
                    </a:cubicBezTo>
                    <a:cubicBezTo>
                      <a:pt x="89" y="7"/>
                      <a:pt x="89" y="8"/>
                      <a:pt x="89" y="8"/>
                    </a:cubicBezTo>
                    <a:cubicBezTo>
                      <a:pt x="88" y="8"/>
                      <a:pt x="88" y="7"/>
                      <a:pt x="87" y="7"/>
                    </a:cubicBezTo>
                    <a:cubicBezTo>
                      <a:pt x="87" y="7"/>
                      <a:pt x="87" y="7"/>
                      <a:pt x="87" y="7"/>
                    </a:cubicBezTo>
                    <a:cubicBezTo>
                      <a:pt x="86" y="6"/>
                      <a:pt x="85" y="7"/>
                      <a:pt x="83" y="6"/>
                    </a:cubicBezTo>
                    <a:cubicBezTo>
                      <a:pt x="84" y="6"/>
                      <a:pt x="83" y="6"/>
                      <a:pt x="83" y="6"/>
                    </a:cubicBezTo>
                    <a:cubicBezTo>
                      <a:pt x="83" y="6"/>
                      <a:pt x="83" y="6"/>
                      <a:pt x="83" y="6"/>
                    </a:cubicBezTo>
                    <a:cubicBezTo>
                      <a:pt x="83" y="6"/>
                      <a:pt x="82" y="6"/>
                      <a:pt x="82" y="5"/>
                    </a:cubicBezTo>
                    <a:cubicBezTo>
                      <a:pt x="82" y="5"/>
                      <a:pt x="80" y="5"/>
                      <a:pt x="80" y="5"/>
                    </a:cubicBezTo>
                    <a:cubicBezTo>
                      <a:pt x="79" y="5"/>
                      <a:pt x="79" y="4"/>
                      <a:pt x="79" y="4"/>
                    </a:cubicBezTo>
                    <a:cubicBezTo>
                      <a:pt x="78" y="4"/>
                      <a:pt x="78" y="4"/>
                      <a:pt x="78" y="4"/>
                    </a:cubicBezTo>
                    <a:cubicBezTo>
                      <a:pt x="77" y="4"/>
                      <a:pt x="76" y="4"/>
                      <a:pt x="76" y="4"/>
                    </a:cubicBezTo>
                    <a:cubicBezTo>
                      <a:pt x="75" y="4"/>
                      <a:pt x="74" y="4"/>
                      <a:pt x="73" y="4"/>
                    </a:cubicBezTo>
                    <a:cubicBezTo>
                      <a:pt x="73" y="4"/>
                      <a:pt x="73" y="4"/>
                      <a:pt x="73" y="4"/>
                    </a:cubicBezTo>
                    <a:cubicBezTo>
                      <a:pt x="72" y="3"/>
                      <a:pt x="72" y="3"/>
                      <a:pt x="71" y="4"/>
                    </a:cubicBezTo>
                    <a:cubicBezTo>
                      <a:pt x="70" y="4"/>
                      <a:pt x="69" y="4"/>
                      <a:pt x="68" y="4"/>
                    </a:cubicBezTo>
                    <a:cubicBezTo>
                      <a:pt x="68" y="4"/>
                      <a:pt x="68" y="4"/>
                      <a:pt x="68" y="4"/>
                    </a:cubicBezTo>
                    <a:cubicBezTo>
                      <a:pt x="66" y="4"/>
                      <a:pt x="64" y="4"/>
                      <a:pt x="63" y="3"/>
                    </a:cubicBezTo>
                    <a:cubicBezTo>
                      <a:pt x="62" y="4"/>
                      <a:pt x="62" y="4"/>
                      <a:pt x="61" y="4"/>
                    </a:cubicBezTo>
                    <a:cubicBezTo>
                      <a:pt x="59" y="5"/>
                      <a:pt x="56" y="4"/>
                      <a:pt x="54" y="5"/>
                    </a:cubicBezTo>
                    <a:close/>
                    <a:moveTo>
                      <a:pt x="93" y="11"/>
                    </a:moveTo>
                    <a:cubicBezTo>
                      <a:pt x="93" y="11"/>
                      <a:pt x="93" y="11"/>
                      <a:pt x="93" y="11"/>
                    </a:cubicBezTo>
                    <a:cubicBezTo>
                      <a:pt x="93" y="11"/>
                      <a:pt x="93" y="11"/>
                      <a:pt x="93" y="11"/>
                    </a:cubicBezTo>
                    <a:close/>
                    <a:moveTo>
                      <a:pt x="89" y="11"/>
                    </a:moveTo>
                    <a:cubicBezTo>
                      <a:pt x="88" y="11"/>
                      <a:pt x="88" y="11"/>
                      <a:pt x="87" y="11"/>
                    </a:cubicBezTo>
                    <a:cubicBezTo>
                      <a:pt x="88" y="10"/>
                      <a:pt x="88" y="11"/>
                      <a:pt x="89" y="11"/>
                    </a:cubicBezTo>
                    <a:close/>
                    <a:moveTo>
                      <a:pt x="73" y="5"/>
                    </a:moveTo>
                    <a:cubicBezTo>
                      <a:pt x="74" y="5"/>
                      <a:pt x="74" y="6"/>
                      <a:pt x="74" y="6"/>
                    </a:cubicBezTo>
                    <a:cubicBezTo>
                      <a:pt x="74" y="6"/>
                      <a:pt x="73" y="6"/>
                      <a:pt x="73" y="5"/>
                    </a:cubicBezTo>
                    <a:close/>
                    <a:moveTo>
                      <a:pt x="67" y="4"/>
                    </a:moveTo>
                    <a:cubicBezTo>
                      <a:pt x="67" y="4"/>
                      <a:pt x="67" y="4"/>
                      <a:pt x="66" y="4"/>
                    </a:cubicBezTo>
                    <a:cubicBezTo>
                      <a:pt x="67" y="4"/>
                      <a:pt x="67" y="4"/>
                      <a:pt x="67" y="4"/>
                    </a:cubicBezTo>
                    <a:close/>
                    <a:moveTo>
                      <a:pt x="59" y="5"/>
                    </a:moveTo>
                    <a:cubicBezTo>
                      <a:pt x="59" y="6"/>
                      <a:pt x="59" y="5"/>
                      <a:pt x="58" y="6"/>
                    </a:cubicBezTo>
                    <a:cubicBezTo>
                      <a:pt x="59" y="5"/>
                      <a:pt x="59" y="5"/>
                      <a:pt x="59" y="5"/>
                    </a:cubicBezTo>
                    <a:close/>
                    <a:moveTo>
                      <a:pt x="65" y="7"/>
                    </a:moveTo>
                    <a:cubicBezTo>
                      <a:pt x="65" y="7"/>
                      <a:pt x="64" y="7"/>
                      <a:pt x="64" y="7"/>
                    </a:cubicBezTo>
                    <a:cubicBezTo>
                      <a:pt x="64" y="7"/>
                      <a:pt x="65" y="7"/>
                      <a:pt x="65" y="7"/>
                    </a:cubicBezTo>
                    <a:close/>
                    <a:moveTo>
                      <a:pt x="63" y="6"/>
                    </a:moveTo>
                    <a:cubicBezTo>
                      <a:pt x="63" y="6"/>
                      <a:pt x="63" y="6"/>
                      <a:pt x="63" y="7"/>
                    </a:cubicBezTo>
                    <a:cubicBezTo>
                      <a:pt x="63" y="6"/>
                      <a:pt x="63" y="7"/>
                      <a:pt x="63" y="6"/>
                    </a:cubicBezTo>
                    <a:close/>
                    <a:moveTo>
                      <a:pt x="63" y="7"/>
                    </a:moveTo>
                    <a:cubicBezTo>
                      <a:pt x="63" y="7"/>
                      <a:pt x="63" y="7"/>
                      <a:pt x="63" y="7"/>
                    </a:cubicBezTo>
                    <a:cubicBezTo>
                      <a:pt x="63" y="7"/>
                      <a:pt x="64" y="7"/>
                      <a:pt x="64" y="7"/>
                    </a:cubicBezTo>
                    <a:cubicBezTo>
                      <a:pt x="63" y="7"/>
                      <a:pt x="63" y="7"/>
                      <a:pt x="62" y="7"/>
                    </a:cubicBezTo>
                    <a:cubicBezTo>
                      <a:pt x="62" y="7"/>
                      <a:pt x="63" y="7"/>
                      <a:pt x="63" y="7"/>
                    </a:cubicBezTo>
                    <a:close/>
                    <a:moveTo>
                      <a:pt x="61" y="5"/>
                    </a:moveTo>
                    <a:cubicBezTo>
                      <a:pt x="61" y="5"/>
                      <a:pt x="61" y="5"/>
                      <a:pt x="61" y="6"/>
                    </a:cubicBezTo>
                    <a:cubicBezTo>
                      <a:pt x="61" y="6"/>
                      <a:pt x="61" y="6"/>
                      <a:pt x="61" y="6"/>
                    </a:cubicBezTo>
                    <a:cubicBezTo>
                      <a:pt x="60" y="6"/>
                      <a:pt x="59" y="7"/>
                      <a:pt x="58" y="6"/>
                    </a:cubicBezTo>
                    <a:cubicBezTo>
                      <a:pt x="58" y="6"/>
                      <a:pt x="59" y="6"/>
                      <a:pt x="59" y="6"/>
                    </a:cubicBezTo>
                    <a:cubicBezTo>
                      <a:pt x="59" y="6"/>
                      <a:pt x="59" y="5"/>
                      <a:pt x="59" y="5"/>
                    </a:cubicBezTo>
                    <a:cubicBezTo>
                      <a:pt x="60" y="5"/>
                      <a:pt x="60" y="5"/>
                      <a:pt x="60" y="5"/>
                    </a:cubicBezTo>
                    <a:cubicBezTo>
                      <a:pt x="60" y="5"/>
                      <a:pt x="61" y="5"/>
                      <a:pt x="61" y="5"/>
                    </a:cubicBezTo>
                    <a:close/>
                    <a:moveTo>
                      <a:pt x="76" y="8"/>
                    </a:moveTo>
                    <a:cubicBezTo>
                      <a:pt x="76" y="8"/>
                      <a:pt x="76" y="8"/>
                      <a:pt x="76" y="8"/>
                    </a:cubicBezTo>
                    <a:cubicBezTo>
                      <a:pt x="76" y="8"/>
                      <a:pt x="76" y="8"/>
                      <a:pt x="76" y="8"/>
                    </a:cubicBezTo>
                    <a:cubicBezTo>
                      <a:pt x="76" y="8"/>
                      <a:pt x="76" y="8"/>
                      <a:pt x="76" y="8"/>
                    </a:cubicBezTo>
                    <a:cubicBezTo>
                      <a:pt x="76" y="8"/>
                      <a:pt x="76" y="8"/>
                      <a:pt x="76" y="8"/>
                    </a:cubicBezTo>
                    <a:close/>
                    <a:moveTo>
                      <a:pt x="34" y="11"/>
                    </a:moveTo>
                    <a:cubicBezTo>
                      <a:pt x="33" y="11"/>
                      <a:pt x="33" y="11"/>
                      <a:pt x="33" y="11"/>
                    </a:cubicBezTo>
                    <a:cubicBezTo>
                      <a:pt x="33" y="11"/>
                      <a:pt x="33" y="11"/>
                      <a:pt x="34" y="11"/>
                    </a:cubicBezTo>
                    <a:close/>
                    <a:moveTo>
                      <a:pt x="59" y="15"/>
                    </a:moveTo>
                    <a:cubicBezTo>
                      <a:pt x="59" y="15"/>
                      <a:pt x="60" y="15"/>
                      <a:pt x="60" y="14"/>
                    </a:cubicBezTo>
                    <a:cubicBezTo>
                      <a:pt x="61" y="14"/>
                      <a:pt x="61" y="14"/>
                      <a:pt x="61" y="14"/>
                    </a:cubicBezTo>
                    <a:cubicBezTo>
                      <a:pt x="60" y="14"/>
                      <a:pt x="59" y="14"/>
                      <a:pt x="58" y="14"/>
                    </a:cubicBezTo>
                    <a:cubicBezTo>
                      <a:pt x="58" y="14"/>
                      <a:pt x="57" y="14"/>
                      <a:pt x="56" y="14"/>
                    </a:cubicBezTo>
                    <a:cubicBezTo>
                      <a:pt x="55" y="15"/>
                      <a:pt x="54" y="14"/>
                      <a:pt x="53" y="15"/>
                    </a:cubicBezTo>
                    <a:cubicBezTo>
                      <a:pt x="53" y="15"/>
                      <a:pt x="52" y="15"/>
                      <a:pt x="52" y="15"/>
                    </a:cubicBezTo>
                    <a:cubicBezTo>
                      <a:pt x="52" y="14"/>
                      <a:pt x="52" y="14"/>
                      <a:pt x="52" y="14"/>
                    </a:cubicBezTo>
                    <a:cubicBezTo>
                      <a:pt x="52" y="14"/>
                      <a:pt x="51" y="15"/>
                      <a:pt x="51" y="15"/>
                    </a:cubicBezTo>
                    <a:cubicBezTo>
                      <a:pt x="51" y="16"/>
                      <a:pt x="50" y="15"/>
                      <a:pt x="50" y="16"/>
                    </a:cubicBezTo>
                    <a:cubicBezTo>
                      <a:pt x="51" y="16"/>
                      <a:pt x="52" y="16"/>
                      <a:pt x="54" y="16"/>
                    </a:cubicBezTo>
                    <a:cubicBezTo>
                      <a:pt x="54" y="16"/>
                      <a:pt x="54" y="16"/>
                      <a:pt x="54" y="16"/>
                    </a:cubicBezTo>
                    <a:cubicBezTo>
                      <a:pt x="54" y="16"/>
                      <a:pt x="54" y="16"/>
                      <a:pt x="55" y="16"/>
                    </a:cubicBezTo>
                    <a:cubicBezTo>
                      <a:pt x="55" y="16"/>
                      <a:pt x="55" y="16"/>
                      <a:pt x="55" y="16"/>
                    </a:cubicBezTo>
                    <a:cubicBezTo>
                      <a:pt x="56" y="15"/>
                      <a:pt x="57" y="15"/>
                      <a:pt x="59" y="15"/>
                    </a:cubicBezTo>
                    <a:close/>
                    <a:moveTo>
                      <a:pt x="26" y="13"/>
                    </a:moveTo>
                    <a:cubicBezTo>
                      <a:pt x="26" y="13"/>
                      <a:pt x="26" y="13"/>
                      <a:pt x="25" y="14"/>
                    </a:cubicBezTo>
                    <a:cubicBezTo>
                      <a:pt x="26" y="14"/>
                      <a:pt x="26" y="13"/>
                      <a:pt x="26" y="13"/>
                    </a:cubicBezTo>
                    <a:close/>
                    <a:moveTo>
                      <a:pt x="84" y="22"/>
                    </a:moveTo>
                    <a:cubicBezTo>
                      <a:pt x="84" y="21"/>
                      <a:pt x="84" y="21"/>
                      <a:pt x="83" y="21"/>
                    </a:cubicBezTo>
                    <a:cubicBezTo>
                      <a:pt x="83" y="22"/>
                      <a:pt x="84" y="22"/>
                      <a:pt x="84" y="22"/>
                    </a:cubicBezTo>
                    <a:close/>
                    <a:moveTo>
                      <a:pt x="83" y="21"/>
                    </a:moveTo>
                    <a:cubicBezTo>
                      <a:pt x="83" y="21"/>
                      <a:pt x="83" y="21"/>
                      <a:pt x="83" y="21"/>
                    </a:cubicBezTo>
                    <a:cubicBezTo>
                      <a:pt x="83" y="21"/>
                      <a:pt x="83" y="21"/>
                      <a:pt x="83" y="21"/>
                    </a:cubicBezTo>
                    <a:cubicBezTo>
                      <a:pt x="83" y="21"/>
                      <a:pt x="83" y="21"/>
                      <a:pt x="83" y="21"/>
                    </a:cubicBezTo>
                    <a:close/>
                    <a:moveTo>
                      <a:pt x="83" y="21"/>
                    </a:moveTo>
                    <a:cubicBezTo>
                      <a:pt x="83" y="21"/>
                      <a:pt x="82" y="21"/>
                      <a:pt x="82" y="21"/>
                    </a:cubicBezTo>
                    <a:cubicBezTo>
                      <a:pt x="82" y="21"/>
                      <a:pt x="82" y="21"/>
                      <a:pt x="82" y="21"/>
                    </a:cubicBezTo>
                    <a:cubicBezTo>
                      <a:pt x="82" y="21"/>
                      <a:pt x="81" y="21"/>
                      <a:pt x="81" y="21"/>
                    </a:cubicBezTo>
                    <a:cubicBezTo>
                      <a:pt x="81" y="21"/>
                      <a:pt x="80" y="21"/>
                      <a:pt x="80" y="21"/>
                    </a:cubicBezTo>
                    <a:cubicBezTo>
                      <a:pt x="80" y="21"/>
                      <a:pt x="79" y="22"/>
                      <a:pt x="79" y="22"/>
                    </a:cubicBezTo>
                    <a:cubicBezTo>
                      <a:pt x="80" y="23"/>
                      <a:pt x="82" y="21"/>
                      <a:pt x="83" y="23"/>
                    </a:cubicBezTo>
                    <a:cubicBezTo>
                      <a:pt x="83" y="23"/>
                      <a:pt x="83" y="22"/>
                      <a:pt x="83" y="22"/>
                    </a:cubicBezTo>
                    <a:cubicBezTo>
                      <a:pt x="83" y="22"/>
                      <a:pt x="83" y="22"/>
                      <a:pt x="83" y="22"/>
                    </a:cubicBezTo>
                    <a:cubicBezTo>
                      <a:pt x="83" y="22"/>
                      <a:pt x="83" y="21"/>
                      <a:pt x="83" y="21"/>
                    </a:cubicBezTo>
                    <a:close/>
                    <a:moveTo>
                      <a:pt x="127" y="59"/>
                    </a:moveTo>
                    <a:cubicBezTo>
                      <a:pt x="127" y="59"/>
                      <a:pt x="127" y="59"/>
                      <a:pt x="127" y="58"/>
                    </a:cubicBezTo>
                    <a:cubicBezTo>
                      <a:pt x="127" y="58"/>
                      <a:pt x="127" y="58"/>
                      <a:pt x="127" y="58"/>
                    </a:cubicBezTo>
                    <a:cubicBezTo>
                      <a:pt x="127" y="58"/>
                      <a:pt x="127" y="58"/>
                      <a:pt x="127" y="58"/>
                    </a:cubicBezTo>
                    <a:cubicBezTo>
                      <a:pt x="127" y="58"/>
                      <a:pt x="127" y="58"/>
                      <a:pt x="127" y="59"/>
                    </a:cubicBezTo>
                    <a:cubicBezTo>
                      <a:pt x="126" y="58"/>
                      <a:pt x="126" y="58"/>
                      <a:pt x="126" y="58"/>
                    </a:cubicBezTo>
                    <a:cubicBezTo>
                      <a:pt x="126" y="59"/>
                      <a:pt x="127" y="60"/>
                      <a:pt x="126" y="61"/>
                    </a:cubicBezTo>
                    <a:cubicBezTo>
                      <a:pt x="126" y="61"/>
                      <a:pt x="126" y="61"/>
                      <a:pt x="126" y="61"/>
                    </a:cubicBezTo>
                    <a:cubicBezTo>
                      <a:pt x="126" y="60"/>
                      <a:pt x="125" y="59"/>
                      <a:pt x="124" y="59"/>
                    </a:cubicBezTo>
                    <a:cubicBezTo>
                      <a:pt x="124" y="59"/>
                      <a:pt x="123" y="59"/>
                      <a:pt x="123" y="58"/>
                    </a:cubicBezTo>
                    <a:cubicBezTo>
                      <a:pt x="123" y="58"/>
                      <a:pt x="123" y="58"/>
                      <a:pt x="123" y="58"/>
                    </a:cubicBezTo>
                    <a:cubicBezTo>
                      <a:pt x="123" y="58"/>
                      <a:pt x="123" y="57"/>
                      <a:pt x="123" y="56"/>
                    </a:cubicBezTo>
                    <a:cubicBezTo>
                      <a:pt x="122" y="57"/>
                      <a:pt x="121" y="55"/>
                      <a:pt x="122" y="55"/>
                    </a:cubicBezTo>
                    <a:cubicBezTo>
                      <a:pt x="122" y="54"/>
                      <a:pt x="121" y="54"/>
                      <a:pt x="121" y="54"/>
                    </a:cubicBezTo>
                    <a:cubicBezTo>
                      <a:pt x="121" y="54"/>
                      <a:pt x="121" y="54"/>
                      <a:pt x="121" y="53"/>
                    </a:cubicBezTo>
                    <a:cubicBezTo>
                      <a:pt x="120" y="52"/>
                      <a:pt x="120" y="51"/>
                      <a:pt x="119" y="50"/>
                    </a:cubicBezTo>
                    <a:cubicBezTo>
                      <a:pt x="118" y="49"/>
                      <a:pt x="116" y="48"/>
                      <a:pt x="116" y="46"/>
                    </a:cubicBezTo>
                    <a:cubicBezTo>
                      <a:pt x="116" y="46"/>
                      <a:pt x="115" y="45"/>
                      <a:pt x="115" y="45"/>
                    </a:cubicBezTo>
                    <a:cubicBezTo>
                      <a:pt x="115" y="45"/>
                      <a:pt x="115" y="45"/>
                      <a:pt x="115" y="45"/>
                    </a:cubicBezTo>
                    <a:cubicBezTo>
                      <a:pt x="116" y="45"/>
                      <a:pt x="115" y="45"/>
                      <a:pt x="116" y="44"/>
                    </a:cubicBezTo>
                    <a:cubicBezTo>
                      <a:pt x="117" y="45"/>
                      <a:pt x="117" y="46"/>
                      <a:pt x="118" y="47"/>
                    </a:cubicBezTo>
                    <a:cubicBezTo>
                      <a:pt x="118" y="48"/>
                      <a:pt x="118" y="48"/>
                      <a:pt x="119" y="49"/>
                    </a:cubicBezTo>
                    <a:cubicBezTo>
                      <a:pt x="119" y="48"/>
                      <a:pt x="119" y="48"/>
                      <a:pt x="120" y="48"/>
                    </a:cubicBezTo>
                    <a:cubicBezTo>
                      <a:pt x="120" y="48"/>
                      <a:pt x="119" y="48"/>
                      <a:pt x="119" y="48"/>
                    </a:cubicBezTo>
                    <a:cubicBezTo>
                      <a:pt x="119" y="48"/>
                      <a:pt x="119" y="47"/>
                      <a:pt x="119" y="47"/>
                    </a:cubicBezTo>
                    <a:cubicBezTo>
                      <a:pt x="118" y="46"/>
                      <a:pt x="117" y="44"/>
                      <a:pt x="116" y="43"/>
                    </a:cubicBezTo>
                    <a:cubicBezTo>
                      <a:pt x="116" y="42"/>
                      <a:pt x="116" y="42"/>
                      <a:pt x="116" y="42"/>
                    </a:cubicBezTo>
                    <a:cubicBezTo>
                      <a:pt x="115" y="42"/>
                      <a:pt x="115" y="41"/>
                      <a:pt x="114" y="41"/>
                    </a:cubicBezTo>
                    <a:cubicBezTo>
                      <a:pt x="114" y="39"/>
                      <a:pt x="113" y="38"/>
                      <a:pt x="112" y="37"/>
                    </a:cubicBezTo>
                    <a:cubicBezTo>
                      <a:pt x="112" y="37"/>
                      <a:pt x="111" y="37"/>
                      <a:pt x="112" y="36"/>
                    </a:cubicBezTo>
                    <a:cubicBezTo>
                      <a:pt x="111" y="36"/>
                      <a:pt x="111" y="36"/>
                      <a:pt x="111" y="36"/>
                    </a:cubicBezTo>
                    <a:cubicBezTo>
                      <a:pt x="111" y="35"/>
                      <a:pt x="110" y="33"/>
                      <a:pt x="109" y="33"/>
                    </a:cubicBezTo>
                    <a:cubicBezTo>
                      <a:pt x="108" y="32"/>
                      <a:pt x="108" y="31"/>
                      <a:pt x="107" y="31"/>
                    </a:cubicBezTo>
                    <a:cubicBezTo>
                      <a:pt x="107" y="30"/>
                      <a:pt x="106" y="30"/>
                      <a:pt x="106" y="29"/>
                    </a:cubicBezTo>
                    <a:cubicBezTo>
                      <a:pt x="106" y="29"/>
                      <a:pt x="106" y="29"/>
                      <a:pt x="107" y="29"/>
                    </a:cubicBezTo>
                    <a:cubicBezTo>
                      <a:pt x="106" y="29"/>
                      <a:pt x="106" y="29"/>
                      <a:pt x="106" y="29"/>
                    </a:cubicBezTo>
                    <a:cubicBezTo>
                      <a:pt x="105" y="29"/>
                      <a:pt x="104" y="28"/>
                      <a:pt x="104" y="27"/>
                    </a:cubicBezTo>
                    <a:cubicBezTo>
                      <a:pt x="103" y="27"/>
                      <a:pt x="103" y="27"/>
                      <a:pt x="103" y="26"/>
                    </a:cubicBezTo>
                    <a:cubicBezTo>
                      <a:pt x="101" y="25"/>
                      <a:pt x="99" y="24"/>
                      <a:pt x="97" y="23"/>
                    </a:cubicBezTo>
                    <a:cubicBezTo>
                      <a:pt x="97" y="23"/>
                      <a:pt x="97" y="23"/>
                      <a:pt x="96" y="24"/>
                    </a:cubicBezTo>
                    <a:cubicBezTo>
                      <a:pt x="97" y="25"/>
                      <a:pt x="98" y="25"/>
                      <a:pt x="99" y="26"/>
                    </a:cubicBezTo>
                    <a:cubicBezTo>
                      <a:pt x="100" y="26"/>
                      <a:pt x="102" y="27"/>
                      <a:pt x="102" y="28"/>
                    </a:cubicBezTo>
                    <a:cubicBezTo>
                      <a:pt x="102" y="28"/>
                      <a:pt x="101" y="28"/>
                      <a:pt x="101" y="29"/>
                    </a:cubicBezTo>
                    <a:cubicBezTo>
                      <a:pt x="102" y="29"/>
                      <a:pt x="103" y="29"/>
                      <a:pt x="103" y="30"/>
                    </a:cubicBezTo>
                    <a:cubicBezTo>
                      <a:pt x="103" y="30"/>
                      <a:pt x="102" y="30"/>
                      <a:pt x="102" y="30"/>
                    </a:cubicBezTo>
                    <a:cubicBezTo>
                      <a:pt x="102" y="30"/>
                      <a:pt x="101" y="30"/>
                      <a:pt x="101" y="30"/>
                    </a:cubicBezTo>
                    <a:cubicBezTo>
                      <a:pt x="102" y="31"/>
                      <a:pt x="103" y="31"/>
                      <a:pt x="103" y="32"/>
                    </a:cubicBezTo>
                    <a:cubicBezTo>
                      <a:pt x="102" y="32"/>
                      <a:pt x="102" y="32"/>
                      <a:pt x="102" y="33"/>
                    </a:cubicBezTo>
                    <a:cubicBezTo>
                      <a:pt x="101" y="32"/>
                      <a:pt x="100" y="30"/>
                      <a:pt x="99" y="30"/>
                    </a:cubicBezTo>
                    <a:cubicBezTo>
                      <a:pt x="99" y="30"/>
                      <a:pt x="98" y="30"/>
                      <a:pt x="98" y="29"/>
                    </a:cubicBezTo>
                    <a:cubicBezTo>
                      <a:pt x="98" y="29"/>
                      <a:pt x="98" y="29"/>
                      <a:pt x="98" y="29"/>
                    </a:cubicBezTo>
                    <a:cubicBezTo>
                      <a:pt x="98" y="29"/>
                      <a:pt x="98" y="29"/>
                      <a:pt x="98" y="29"/>
                    </a:cubicBezTo>
                    <a:cubicBezTo>
                      <a:pt x="96" y="28"/>
                      <a:pt x="96" y="27"/>
                      <a:pt x="94" y="27"/>
                    </a:cubicBezTo>
                    <a:cubicBezTo>
                      <a:pt x="94" y="26"/>
                      <a:pt x="93" y="26"/>
                      <a:pt x="92" y="25"/>
                    </a:cubicBezTo>
                    <a:cubicBezTo>
                      <a:pt x="92" y="25"/>
                      <a:pt x="92" y="25"/>
                      <a:pt x="92" y="25"/>
                    </a:cubicBezTo>
                    <a:cubicBezTo>
                      <a:pt x="91" y="25"/>
                      <a:pt x="89" y="24"/>
                      <a:pt x="89" y="25"/>
                    </a:cubicBezTo>
                    <a:cubicBezTo>
                      <a:pt x="89" y="25"/>
                      <a:pt x="89" y="25"/>
                      <a:pt x="90" y="26"/>
                    </a:cubicBezTo>
                    <a:cubicBezTo>
                      <a:pt x="90" y="26"/>
                      <a:pt x="89" y="26"/>
                      <a:pt x="89" y="26"/>
                    </a:cubicBezTo>
                    <a:cubicBezTo>
                      <a:pt x="92" y="27"/>
                      <a:pt x="94" y="28"/>
                      <a:pt x="96" y="29"/>
                    </a:cubicBezTo>
                    <a:cubicBezTo>
                      <a:pt x="97" y="30"/>
                      <a:pt x="98" y="30"/>
                      <a:pt x="98" y="31"/>
                    </a:cubicBezTo>
                    <a:cubicBezTo>
                      <a:pt x="98" y="31"/>
                      <a:pt x="98" y="31"/>
                      <a:pt x="98" y="31"/>
                    </a:cubicBezTo>
                    <a:cubicBezTo>
                      <a:pt x="99" y="32"/>
                      <a:pt x="100" y="32"/>
                      <a:pt x="100" y="32"/>
                    </a:cubicBezTo>
                    <a:cubicBezTo>
                      <a:pt x="100" y="32"/>
                      <a:pt x="100" y="33"/>
                      <a:pt x="100" y="33"/>
                    </a:cubicBezTo>
                    <a:cubicBezTo>
                      <a:pt x="100" y="33"/>
                      <a:pt x="101" y="34"/>
                      <a:pt x="101" y="34"/>
                    </a:cubicBezTo>
                    <a:cubicBezTo>
                      <a:pt x="99" y="33"/>
                      <a:pt x="97" y="32"/>
                      <a:pt x="95" y="31"/>
                    </a:cubicBezTo>
                    <a:cubicBezTo>
                      <a:pt x="95" y="31"/>
                      <a:pt x="94" y="31"/>
                      <a:pt x="94" y="31"/>
                    </a:cubicBezTo>
                    <a:cubicBezTo>
                      <a:pt x="94" y="30"/>
                      <a:pt x="93" y="30"/>
                      <a:pt x="93" y="30"/>
                    </a:cubicBezTo>
                    <a:cubicBezTo>
                      <a:pt x="92" y="29"/>
                      <a:pt x="91" y="31"/>
                      <a:pt x="90" y="29"/>
                    </a:cubicBezTo>
                    <a:cubicBezTo>
                      <a:pt x="90" y="29"/>
                      <a:pt x="90" y="30"/>
                      <a:pt x="90" y="29"/>
                    </a:cubicBezTo>
                    <a:cubicBezTo>
                      <a:pt x="90" y="29"/>
                      <a:pt x="90" y="29"/>
                      <a:pt x="90" y="28"/>
                    </a:cubicBezTo>
                    <a:cubicBezTo>
                      <a:pt x="89" y="27"/>
                      <a:pt x="86" y="27"/>
                      <a:pt x="84" y="26"/>
                    </a:cubicBezTo>
                    <a:cubicBezTo>
                      <a:pt x="84" y="26"/>
                      <a:pt x="84" y="26"/>
                      <a:pt x="85" y="26"/>
                    </a:cubicBezTo>
                    <a:cubicBezTo>
                      <a:pt x="85" y="26"/>
                      <a:pt x="85" y="26"/>
                      <a:pt x="86" y="26"/>
                    </a:cubicBezTo>
                    <a:cubicBezTo>
                      <a:pt x="85" y="25"/>
                      <a:pt x="83" y="25"/>
                      <a:pt x="82" y="25"/>
                    </a:cubicBezTo>
                    <a:cubicBezTo>
                      <a:pt x="82" y="25"/>
                      <a:pt x="82" y="25"/>
                      <a:pt x="82" y="25"/>
                    </a:cubicBezTo>
                    <a:cubicBezTo>
                      <a:pt x="79" y="24"/>
                      <a:pt x="75" y="23"/>
                      <a:pt x="72" y="23"/>
                    </a:cubicBezTo>
                    <a:cubicBezTo>
                      <a:pt x="71" y="24"/>
                      <a:pt x="71" y="24"/>
                      <a:pt x="70" y="24"/>
                    </a:cubicBezTo>
                    <a:cubicBezTo>
                      <a:pt x="70" y="24"/>
                      <a:pt x="70" y="24"/>
                      <a:pt x="70" y="24"/>
                    </a:cubicBezTo>
                    <a:cubicBezTo>
                      <a:pt x="68" y="24"/>
                      <a:pt x="68" y="24"/>
                      <a:pt x="67" y="24"/>
                    </a:cubicBezTo>
                    <a:cubicBezTo>
                      <a:pt x="66" y="23"/>
                      <a:pt x="66" y="24"/>
                      <a:pt x="65" y="24"/>
                    </a:cubicBezTo>
                    <a:cubicBezTo>
                      <a:pt x="66" y="23"/>
                      <a:pt x="64" y="24"/>
                      <a:pt x="64" y="24"/>
                    </a:cubicBezTo>
                    <a:cubicBezTo>
                      <a:pt x="64" y="24"/>
                      <a:pt x="64" y="24"/>
                      <a:pt x="64" y="24"/>
                    </a:cubicBezTo>
                    <a:cubicBezTo>
                      <a:pt x="63" y="24"/>
                      <a:pt x="62" y="25"/>
                      <a:pt x="62" y="24"/>
                    </a:cubicBezTo>
                    <a:cubicBezTo>
                      <a:pt x="62" y="24"/>
                      <a:pt x="62" y="24"/>
                      <a:pt x="62" y="24"/>
                    </a:cubicBezTo>
                    <a:cubicBezTo>
                      <a:pt x="61" y="24"/>
                      <a:pt x="61" y="24"/>
                      <a:pt x="59" y="24"/>
                    </a:cubicBezTo>
                    <a:cubicBezTo>
                      <a:pt x="59" y="24"/>
                      <a:pt x="59" y="24"/>
                      <a:pt x="60" y="24"/>
                    </a:cubicBezTo>
                    <a:cubicBezTo>
                      <a:pt x="60" y="25"/>
                      <a:pt x="60" y="24"/>
                      <a:pt x="61" y="24"/>
                    </a:cubicBezTo>
                    <a:cubicBezTo>
                      <a:pt x="61" y="25"/>
                      <a:pt x="61" y="25"/>
                      <a:pt x="61" y="25"/>
                    </a:cubicBezTo>
                    <a:cubicBezTo>
                      <a:pt x="61" y="26"/>
                      <a:pt x="60" y="25"/>
                      <a:pt x="60" y="25"/>
                    </a:cubicBezTo>
                    <a:cubicBezTo>
                      <a:pt x="59" y="26"/>
                      <a:pt x="58" y="26"/>
                      <a:pt x="57" y="26"/>
                    </a:cubicBezTo>
                    <a:cubicBezTo>
                      <a:pt x="57" y="26"/>
                      <a:pt x="57" y="25"/>
                      <a:pt x="57" y="25"/>
                    </a:cubicBezTo>
                    <a:cubicBezTo>
                      <a:pt x="56" y="25"/>
                      <a:pt x="55" y="26"/>
                      <a:pt x="53" y="26"/>
                    </a:cubicBezTo>
                    <a:cubicBezTo>
                      <a:pt x="53" y="27"/>
                      <a:pt x="52" y="27"/>
                      <a:pt x="52" y="27"/>
                    </a:cubicBezTo>
                    <a:cubicBezTo>
                      <a:pt x="50" y="28"/>
                      <a:pt x="47" y="28"/>
                      <a:pt x="46" y="30"/>
                    </a:cubicBezTo>
                    <a:cubicBezTo>
                      <a:pt x="47" y="30"/>
                      <a:pt x="49" y="29"/>
                      <a:pt x="50" y="29"/>
                    </a:cubicBezTo>
                    <a:cubicBezTo>
                      <a:pt x="50" y="29"/>
                      <a:pt x="50" y="29"/>
                      <a:pt x="50" y="29"/>
                    </a:cubicBezTo>
                    <a:cubicBezTo>
                      <a:pt x="52" y="28"/>
                      <a:pt x="55" y="27"/>
                      <a:pt x="58" y="26"/>
                    </a:cubicBezTo>
                    <a:cubicBezTo>
                      <a:pt x="61" y="27"/>
                      <a:pt x="65" y="25"/>
                      <a:pt x="68" y="26"/>
                    </a:cubicBezTo>
                    <a:cubicBezTo>
                      <a:pt x="68" y="26"/>
                      <a:pt x="68" y="26"/>
                      <a:pt x="69" y="26"/>
                    </a:cubicBezTo>
                    <a:cubicBezTo>
                      <a:pt x="69" y="25"/>
                      <a:pt x="71" y="25"/>
                      <a:pt x="71" y="26"/>
                    </a:cubicBezTo>
                    <a:cubicBezTo>
                      <a:pt x="71" y="26"/>
                      <a:pt x="71" y="26"/>
                      <a:pt x="71" y="26"/>
                    </a:cubicBezTo>
                    <a:cubicBezTo>
                      <a:pt x="67" y="26"/>
                      <a:pt x="61" y="26"/>
                      <a:pt x="58" y="28"/>
                    </a:cubicBezTo>
                    <a:cubicBezTo>
                      <a:pt x="58" y="28"/>
                      <a:pt x="58" y="29"/>
                      <a:pt x="58" y="29"/>
                    </a:cubicBezTo>
                    <a:cubicBezTo>
                      <a:pt x="56" y="29"/>
                      <a:pt x="55" y="30"/>
                      <a:pt x="54" y="30"/>
                    </a:cubicBezTo>
                    <a:cubicBezTo>
                      <a:pt x="54" y="30"/>
                      <a:pt x="54" y="30"/>
                      <a:pt x="54" y="30"/>
                    </a:cubicBezTo>
                    <a:cubicBezTo>
                      <a:pt x="54" y="30"/>
                      <a:pt x="54" y="31"/>
                      <a:pt x="54" y="30"/>
                    </a:cubicBezTo>
                    <a:cubicBezTo>
                      <a:pt x="54" y="30"/>
                      <a:pt x="54" y="30"/>
                      <a:pt x="54" y="30"/>
                    </a:cubicBezTo>
                    <a:cubicBezTo>
                      <a:pt x="53" y="30"/>
                      <a:pt x="53" y="30"/>
                      <a:pt x="53" y="30"/>
                    </a:cubicBezTo>
                    <a:cubicBezTo>
                      <a:pt x="53" y="31"/>
                      <a:pt x="52" y="32"/>
                      <a:pt x="50" y="32"/>
                    </a:cubicBezTo>
                    <a:cubicBezTo>
                      <a:pt x="50" y="32"/>
                      <a:pt x="49" y="32"/>
                      <a:pt x="49" y="32"/>
                    </a:cubicBezTo>
                    <a:cubicBezTo>
                      <a:pt x="49" y="32"/>
                      <a:pt x="49" y="32"/>
                      <a:pt x="49" y="32"/>
                    </a:cubicBezTo>
                    <a:cubicBezTo>
                      <a:pt x="50" y="32"/>
                      <a:pt x="51" y="33"/>
                      <a:pt x="51" y="34"/>
                    </a:cubicBezTo>
                    <a:cubicBezTo>
                      <a:pt x="52" y="33"/>
                      <a:pt x="53" y="33"/>
                      <a:pt x="55" y="33"/>
                    </a:cubicBezTo>
                    <a:cubicBezTo>
                      <a:pt x="55" y="33"/>
                      <a:pt x="55" y="33"/>
                      <a:pt x="55" y="33"/>
                    </a:cubicBezTo>
                    <a:cubicBezTo>
                      <a:pt x="57" y="33"/>
                      <a:pt x="59" y="32"/>
                      <a:pt x="61" y="32"/>
                    </a:cubicBezTo>
                    <a:cubicBezTo>
                      <a:pt x="62" y="32"/>
                      <a:pt x="62" y="32"/>
                      <a:pt x="63" y="32"/>
                    </a:cubicBezTo>
                    <a:cubicBezTo>
                      <a:pt x="63" y="31"/>
                      <a:pt x="63" y="31"/>
                      <a:pt x="63" y="31"/>
                    </a:cubicBezTo>
                    <a:cubicBezTo>
                      <a:pt x="63" y="32"/>
                      <a:pt x="65" y="31"/>
                      <a:pt x="65" y="31"/>
                    </a:cubicBezTo>
                    <a:cubicBezTo>
                      <a:pt x="65" y="31"/>
                      <a:pt x="64" y="31"/>
                      <a:pt x="64" y="31"/>
                    </a:cubicBezTo>
                    <a:cubicBezTo>
                      <a:pt x="65" y="31"/>
                      <a:pt x="66" y="31"/>
                      <a:pt x="66" y="31"/>
                    </a:cubicBezTo>
                    <a:cubicBezTo>
                      <a:pt x="66" y="31"/>
                      <a:pt x="66" y="30"/>
                      <a:pt x="66" y="30"/>
                    </a:cubicBezTo>
                    <a:cubicBezTo>
                      <a:pt x="67" y="30"/>
                      <a:pt x="67" y="30"/>
                      <a:pt x="67" y="31"/>
                    </a:cubicBezTo>
                    <a:cubicBezTo>
                      <a:pt x="67" y="31"/>
                      <a:pt x="66" y="31"/>
                      <a:pt x="66" y="31"/>
                    </a:cubicBezTo>
                    <a:cubicBezTo>
                      <a:pt x="66" y="31"/>
                      <a:pt x="66" y="31"/>
                      <a:pt x="66" y="31"/>
                    </a:cubicBezTo>
                    <a:cubicBezTo>
                      <a:pt x="66" y="31"/>
                      <a:pt x="67" y="31"/>
                      <a:pt x="67" y="31"/>
                    </a:cubicBezTo>
                    <a:cubicBezTo>
                      <a:pt x="68" y="31"/>
                      <a:pt x="67" y="30"/>
                      <a:pt x="68" y="30"/>
                    </a:cubicBezTo>
                    <a:cubicBezTo>
                      <a:pt x="68" y="31"/>
                      <a:pt x="69" y="30"/>
                      <a:pt x="70" y="31"/>
                    </a:cubicBezTo>
                    <a:cubicBezTo>
                      <a:pt x="69" y="31"/>
                      <a:pt x="68" y="31"/>
                      <a:pt x="68" y="31"/>
                    </a:cubicBezTo>
                    <a:cubicBezTo>
                      <a:pt x="69" y="31"/>
                      <a:pt x="70" y="32"/>
                      <a:pt x="70" y="31"/>
                    </a:cubicBezTo>
                    <a:cubicBezTo>
                      <a:pt x="70" y="31"/>
                      <a:pt x="71" y="31"/>
                      <a:pt x="71" y="31"/>
                    </a:cubicBezTo>
                    <a:cubicBezTo>
                      <a:pt x="71" y="31"/>
                      <a:pt x="71" y="31"/>
                      <a:pt x="71" y="31"/>
                    </a:cubicBezTo>
                    <a:cubicBezTo>
                      <a:pt x="72" y="31"/>
                      <a:pt x="72" y="31"/>
                      <a:pt x="72" y="31"/>
                    </a:cubicBezTo>
                    <a:cubicBezTo>
                      <a:pt x="72" y="31"/>
                      <a:pt x="72" y="31"/>
                      <a:pt x="72" y="31"/>
                    </a:cubicBezTo>
                    <a:cubicBezTo>
                      <a:pt x="73" y="30"/>
                      <a:pt x="74" y="31"/>
                      <a:pt x="75" y="31"/>
                    </a:cubicBezTo>
                    <a:cubicBezTo>
                      <a:pt x="75" y="31"/>
                      <a:pt x="76" y="31"/>
                      <a:pt x="76" y="31"/>
                    </a:cubicBezTo>
                    <a:cubicBezTo>
                      <a:pt x="76" y="32"/>
                      <a:pt x="75" y="31"/>
                      <a:pt x="75" y="32"/>
                    </a:cubicBezTo>
                    <a:cubicBezTo>
                      <a:pt x="75" y="32"/>
                      <a:pt x="74" y="32"/>
                      <a:pt x="74" y="32"/>
                    </a:cubicBezTo>
                    <a:cubicBezTo>
                      <a:pt x="74" y="34"/>
                      <a:pt x="73" y="34"/>
                      <a:pt x="74" y="36"/>
                    </a:cubicBezTo>
                    <a:cubicBezTo>
                      <a:pt x="72" y="36"/>
                      <a:pt x="69" y="35"/>
                      <a:pt x="68" y="36"/>
                    </a:cubicBezTo>
                    <a:cubicBezTo>
                      <a:pt x="67" y="36"/>
                      <a:pt x="67" y="36"/>
                      <a:pt x="66" y="36"/>
                    </a:cubicBezTo>
                    <a:cubicBezTo>
                      <a:pt x="67" y="37"/>
                      <a:pt x="68" y="36"/>
                      <a:pt x="68" y="37"/>
                    </a:cubicBezTo>
                    <a:cubicBezTo>
                      <a:pt x="70" y="38"/>
                      <a:pt x="72" y="37"/>
                      <a:pt x="73" y="38"/>
                    </a:cubicBezTo>
                    <a:cubicBezTo>
                      <a:pt x="73" y="38"/>
                      <a:pt x="73" y="38"/>
                      <a:pt x="73" y="37"/>
                    </a:cubicBezTo>
                    <a:cubicBezTo>
                      <a:pt x="74" y="38"/>
                      <a:pt x="76" y="38"/>
                      <a:pt x="77" y="38"/>
                    </a:cubicBezTo>
                    <a:cubicBezTo>
                      <a:pt x="78" y="38"/>
                      <a:pt x="77" y="38"/>
                      <a:pt x="78" y="38"/>
                    </a:cubicBezTo>
                    <a:cubicBezTo>
                      <a:pt x="79" y="39"/>
                      <a:pt x="81" y="39"/>
                      <a:pt x="83" y="40"/>
                    </a:cubicBezTo>
                    <a:cubicBezTo>
                      <a:pt x="83" y="40"/>
                      <a:pt x="83" y="40"/>
                      <a:pt x="83" y="40"/>
                    </a:cubicBezTo>
                    <a:cubicBezTo>
                      <a:pt x="84" y="40"/>
                      <a:pt x="84" y="41"/>
                      <a:pt x="85" y="42"/>
                    </a:cubicBezTo>
                    <a:cubicBezTo>
                      <a:pt x="82" y="42"/>
                      <a:pt x="81" y="41"/>
                      <a:pt x="79" y="41"/>
                    </a:cubicBezTo>
                    <a:cubicBezTo>
                      <a:pt x="79" y="40"/>
                      <a:pt x="78" y="40"/>
                      <a:pt x="77" y="40"/>
                    </a:cubicBezTo>
                    <a:cubicBezTo>
                      <a:pt x="77" y="40"/>
                      <a:pt x="77" y="40"/>
                      <a:pt x="77" y="40"/>
                    </a:cubicBezTo>
                    <a:cubicBezTo>
                      <a:pt x="76" y="40"/>
                      <a:pt x="75" y="40"/>
                      <a:pt x="75" y="39"/>
                    </a:cubicBezTo>
                    <a:cubicBezTo>
                      <a:pt x="75" y="39"/>
                      <a:pt x="75" y="39"/>
                      <a:pt x="75" y="39"/>
                    </a:cubicBezTo>
                    <a:cubicBezTo>
                      <a:pt x="74" y="39"/>
                      <a:pt x="72" y="38"/>
                      <a:pt x="71" y="39"/>
                    </a:cubicBezTo>
                    <a:cubicBezTo>
                      <a:pt x="70" y="39"/>
                      <a:pt x="68" y="39"/>
                      <a:pt x="66" y="39"/>
                    </a:cubicBezTo>
                    <a:cubicBezTo>
                      <a:pt x="66" y="38"/>
                      <a:pt x="66" y="38"/>
                      <a:pt x="66" y="38"/>
                    </a:cubicBezTo>
                    <a:cubicBezTo>
                      <a:pt x="66" y="38"/>
                      <a:pt x="65" y="38"/>
                      <a:pt x="64" y="38"/>
                    </a:cubicBezTo>
                    <a:cubicBezTo>
                      <a:pt x="64" y="38"/>
                      <a:pt x="65" y="38"/>
                      <a:pt x="64" y="38"/>
                    </a:cubicBezTo>
                    <a:cubicBezTo>
                      <a:pt x="64" y="38"/>
                      <a:pt x="64" y="38"/>
                      <a:pt x="64" y="38"/>
                    </a:cubicBezTo>
                    <a:cubicBezTo>
                      <a:pt x="64" y="38"/>
                      <a:pt x="64" y="38"/>
                      <a:pt x="63" y="38"/>
                    </a:cubicBezTo>
                    <a:cubicBezTo>
                      <a:pt x="63" y="38"/>
                      <a:pt x="62" y="38"/>
                      <a:pt x="62" y="38"/>
                    </a:cubicBezTo>
                    <a:cubicBezTo>
                      <a:pt x="62" y="38"/>
                      <a:pt x="62" y="38"/>
                      <a:pt x="61" y="38"/>
                    </a:cubicBezTo>
                    <a:cubicBezTo>
                      <a:pt x="61" y="38"/>
                      <a:pt x="61" y="38"/>
                      <a:pt x="61" y="38"/>
                    </a:cubicBezTo>
                    <a:cubicBezTo>
                      <a:pt x="59" y="39"/>
                      <a:pt x="58" y="40"/>
                      <a:pt x="56" y="40"/>
                    </a:cubicBezTo>
                    <a:cubicBezTo>
                      <a:pt x="55" y="40"/>
                      <a:pt x="55" y="40"/>
                      <a:pt x="54" y="40"/>
                    </a:cubicBezTo>
                    <a:cubicBezTo>
                      <a:pt x="54" y="40"/>
                      <a:pt x="54" y="41"/>
                      <a:pt x="54" y="41"/>
                    </a:cubicBezTo>
                    <a:cubicBezTo>
                      <a:pt x="55" y="41"/>
                      <a:pt x="55" y="40"/>
                      <a:pt x="55" y="40"/>
                    </a:cubicBezTo>
                    <a:cubicBezTo>
                      <a:pt x="56" y="41"/>
                      <a:pt x="57" y="40"/>
                      <a:pt x="57" y="40"/>
                    </a:cubicBezTo>
                    <a:cubicBezTo>
                      <a:pt x="55" y="42"/>
                      <a:pt x="53" y="43"/>
                      <a:pt x="51" y="43"/>
                    </a:cubicBezTo>
                    <a:cubicBezTo>
                      <a:pt x="51" y="44"/>
                      <a:pt x="50" y="44"/>
                      <a:pt x="50" y="44"/>
                    </a:cubicBezTo>
                    <a:cubicBezTo>
                      <a:pt x="50" y="45"/>
                      <a:pt x="49" y="46"/>
                      <a:pt x="48" y="46"/>
                    </a:cubicBezTo>
                    <a:cubicBezTo>
                      <a:pt x="47" y="47"/>
                      <a:pt x="47" y="47"/>
                      <a:pt x="47" y="47"/>
                    </a:cubicBezTo>
                    <a:cubicBezTo>
                      <a:pt x="46" y="48"/>
                      <a:pt x="45" y="48"/>
                      <a:pt x="45" y="49"/>
                    </a:cubicBezTo>
                    <a:cubicBezTo>
                      <a:pt x="44" y="49"/>
                      <a:pt x="44" y="49"/>
                      <a:pt x="44" y="49"/>
                    </a:cubicBezTo>
                    <a:cubicBezTo>
                      <a:pt x="44" y="50"/>
                      <a:pt x="44" y="50"/>
                      <a:pt x="44" y="50"/>
                    </a:cubicBezTo>
                    <a:cubicBezTo>
                      <a:pt x="43" y="50"/>
                      <a:pt x="42" y="50"/>
                      <a:pt x="41" y="50"/>
                    </a:cubicBezTo>
                    <a:cubicBezTo>
                      <a:pt x="41" y="50"/>
                      <a:pt x="41" y="50"/>
                      <a:pt x="40" y="51"/>
                    </a:cubicBezTo>
                    <a:cubicBezTo>
                      <a:pt x="41" y="51"/>
                      <a:pt x="41" y="51"/>
                      <a:pt x="41" y="51"/>
                    </a:cubicBezTo>
                    <a:cubicBezTo>
                      <a:pt x="40" y="52"/>
                      <a:pt x="40" y="52"/>
                      <a:pt x="39" y="53"/>
                    </a:cubicBezTo>
                    <a:cubicBezTo>
                      <a:pt x="39" y="53"/>
                      <a:pt x="39" y="53"/>
                      <a:pt x="39" y="53"/>
                    </a:cubicBezTo>
                    <a:cubicBezTo>
                      <a:pt x="40" y="53"/>
                      <a:pt x="41" y="52"/>
                      <a:pt x="42" y="52"/>
                    </a:cubicBezTo>
                    <a:cubicBezTo>
                      <a:pt x="42" y="52"/>
                      <a:pt x="43" y="52"/>
                      <a:pt x="43" y="52"/>
                    </a:cubicBezTo>
                    <a:cubicBezTo>
                      <a:pt x="42" y="53"/>
                      <a:pt x="41" y="53"/>
                      <a:pt x="41" y="53"/>
                    </a:cubicBezTo>
                    <a:cubicBezTo>
                      <a:pt x="41" y="54"/>
                      <a:pt x="41" y="53"/>
                      <a:pt x="40" y="54"/>
                    </a:cubicBezTo>
                    <a:cubicBezTo>
                      <a:pt x="40" y="54"/>
                      <a:pt x="41" y="54"/>
                      <a:pt x="41" y="54"/>
                    </a:cubicBezTo>
                    <a:cubicBezTo>
                      <a:pt x="40" y="54"/>
                      <a:pt x="40" y="54"/>
                      <a:pt x="40" y="54"/>
                    </a:cubicBezTo>
                    <a:cubicBezTo>
                      <a:pt x="40" y="54"/>
                      <a:pt x="40" y="54"/>
                      <a:pt x="39" y="55"/>
                    </a:cubicBezTo>
                    <a:cubicBezTo>
                      <a:pt x="39" y="55"/>
                      <a:pt x="39" y="55"/>
                      <a:pt x="40" y="55"/>
                    </a:cubicBezTo>
                    <a:cubicBezTo>
                      <a:pt x="40" y="55"/>
                      <a:pt x="40" y="55"/>
                      <a:pt x="40" y="55"/>
                    </a:cubicBezTo>
                    <a:cubicBezTo>
                      <a:pt x="40" y="55"/>
                      <a:pt x="40" y="55"/>
                      <a:pt x="39" y="55"/>
                    </a:cubicBezTo>
                    <a:cubicBezTo>
                      <a:pt x="39" y="55"/>
                      <a:pt x="38" y="56"/>
                      <a:pt x="38" y="56"/>
                    </a:cubicBezTo>
                    <a:cubicBezTo>
                      <a:pt x="38" y="56"/>
                      <a:pt x="38" y="55"/>
                      <a:pt x="38" y="55"/>
                    </a:cubicBezTo>
                    <a:cubicBezTo>
                      <a:pt x="38" y="55"/>
                      <a:pt x="38" y="56"/>
                      <a:pt x="38" y="56"/>
                    </a:cubicBezTo>
                    <a:cubicBezTo>
                      <a:pt x="38" y="55"/>
                      <a:pt x="38" y="54"/>
                      <a:pt x="37" y="54"/>
                    </a:cubicBezTo>
                    <a:cubicBezTo>
                      <a:pt x="36" y="55"/>
                      <a:pt x="36" y="56"/>
                      <a:pt x="35" y="57"/>
                    </a:cubicBezTo>
                    <a:cubicBezTo>
                      <a:pt x="35" y="57"/>
                      <a:pt x="35" y="57"/>
                      <a:pt x="35" y="57"/>
                    </a:cubicBezTo>
                    <a:cubicBezTo>
                      <a:pt x="35" y="56"/>
                      <a:pt x="35" y="56"/>
                      <a:pt x="35" y="56"/>
                    </a:cubicBezTo>
                    <a:cubicBezTo>
                      <a:pt x="35" y="56"/>
                      <a:pt x="35" y="55"/>
                      <a:pt x="35" y="55"/>
                    </a:cubicBezTo>
                    <a:cubicBezTo>
                      <a:pt x="34" y="55"/>
                      <a:pt x="34" y="57"/>
                      <a:pt x="33" y="58"/>
                    </a:cubicBezTo>
                    <a:cubicBezTo>
                      <a:pt x="33" y="58"/>
                      <a:pt x="32" y="58"/>
                      <a:pt x="32" y="58"/>
                    </a:cubicBezTo>
                    <a:cubicBezTo>
                      <a:pt x="32" y="61"/>
                      <a:pt x="31" y="62"/>
                      <a:pt x="30" y="64"/>
                    </a:cubicBezTo>
                    <a:cubicBezTo>
                      <a:pt x="30" y="64"/>
                      <a:pt x="30" y="64"/>
                      <a:pt x="30" y="64"/>
                    </a:cubicBezTo>
                    <a:cubicBezTo>
                      <a:pt x="30" y="64"/>
                      <a:pt x="30" y="65"/>
                      <a:pt x="30" y="65"/>
                    </a:cubicBezTo>
                    <a:cubicBezTo>
                      <a:pt x="31" y="65"/>
                      <a:pt x="30" y="64"/>
                      <a:pt x="31" y="64"/>
                    </a:cubicBezTo>
                    <a:cubicBezTo>
                      <a:pt x="31" y="65"/>
                      <a:pt x="31" y="64"/>
                      <a:pt x="32" y="64"/>
                    </a:cubicBezTo>
                    <a:cubicBezTo>
                      <a:pt x="32" y="65"/>
                      <a:pt x="31" y="65"/>
                      <a:pt x="31" y="66"/>
                    </a:cubicBezTo>
                    <a:cubicBezTo>
                      <a:pt x="32" y="66"/>
                      <a:pt x="32" y="66"/>
                      <a:pt x="32" y="66"/>
                    </a:cubicBezTo>
                    <a:cubicBezTo>
                      <a:pt x="33" y="65"/>
                      <a:pt x="32" y="65"/>
                      <a:pt x="32" y="65"/>
                    </a:cubicBezTo>
                    <a:cubicBezTo>
                      <a:pt x="32" y="65"/>
                      <a:pt x="33" y="65"/>
                      <a:pt x="33" y="65"/>
                    </a:cubicBezTo>
                    <a:cubicBezTo>
                      <a:pt x="32" y="65"/>
                      <a:pt x="32" y="65"/>
                      <a:pt x="33" y="65"/>
                    </a:cubicBezTo>
                    <a:cubicBezTo>
                      <a:pt x="32" y="67"/>
                      <a:pt x="32" y="68"/>
                      <a:pt x="31" y="69"/>
                    </a:cubicBezTo>
                    <a:cubicBezTo>
                      <a:pt x="31" y="69"/>
                      <a:pt x="31" y="68"/>
                      <a:pt x="31" y="68"/>
                    </a:cubicBezTo>
                    <a:cubicBezTo>
                      <a:pt x="30" y="69"/>
                      <a:pt x="30" y="69"/>
                      <a:pt x="30" y="69"/>
                    </a:cubicBezTo>
                    <a:cubicBezTo>
                      <a:pt x="30" y="69"/>
                      <a:pt x="29" y="69"/>
                      <a:pt x="29" y="69"/>
                    </a:cubicBezTo>
                    <a:cubicBezTo>
                      <a:pt x="29" y="69"/>
                      <a:pt x="29" y="70"/>
                      <a:pt x="29" y="70"/>
                    </a:cubicBezTo>
                    <a:cubicBezTo>
                      <a:pt x="29" y="70"/>
                      <a:pt x="29" y="69"/>
                      <a:pt x="29" y="69"/>
                    </a:cubicBezTo>
                    <a:cubicBezTo>
                      <a:pt x="28" y="69"/>
                      <a:pt x="28" y="69"/>
                      <a:pt x="28" y="69"/>
                    </a:cubicBezTo>
                    <a:cubicBezTo>
                      <a:pt x="28" y="69"/>
                      <a:pt x="28" y="69"/>
                      <a:pt x="28" y="69"/>
                    </a:cubicBezTo>
                    <a:cubicBezTo>
                      <a:pt x="28" y="69"/>
                      <a:pt x="28" y="70"/>
                      <a:pt x="27" y="70"/>
                    </a:cubicBezTo>
                    <a:cubicBezTo>
                      <a:pt x="27" y="70"/>
                      <a:pt x="27" y="69"/>
                      <a:pt x="27" y="69"/>
                    </a:cubicBezTo>
                    <a:cubicBezTo>
                      <a:pt x="27" y="68"/>
                      <a:pt x="27" y="68"/>
                      <a:pt x="28" y="68"/>
                    </a:cubicBezTo>
                    <a:cubicBezTo>
                      <a:pt x="29" y="67"/>
                      <a:pt x="29" y="65"/>
                      <a:pt x="30" y="64"/>
                    </a:cubicBezTo>
                    <a:cubicBezTo>
                      <a:pt x="30" y="64"/>
                      <a:pt x="30" y="64"/>
                      <a:pt x="30" y="64"/>
                    </a:cubicBezTo>
                    <a:cubicBezTo>
                      <a:pt x="30" y="64"/>
                      <a:pt x="29" y="64"/>
                      <a:pt x="29" y="64"/>
                    </a:cubicBezTo>
                    <a:cubicBezTo>
                      <a:pt x="29" y="63"/>
                      <a:pt x="30" y="63"/>
                      <a:pt x="29" y="62"/>
                    </a:cubicBezTo>
                    <a:cubicBezTo>
                      <a:pt x="29" y="63"/>
                      <a:pt x="29" y="63"/>
                      <a:pt x="28" y="63"/>
                    </a:cubicBezTo>
                    <a:cubicBezTo>
                      <a:pt x="29" y="62"/>
                      <a:pt x="29" y="61"/>
                      <a:pt x="29" y="60"/>
                    </a:cubicBezTo>
                    <a:cubicBezTo>
                      <a:pt x="29" y="60"/>
                      <a:pt x="29" y="60"/>
                      <a:pt x="29" y="60"/>
                    </a:cubicBezTo>
                    <a:cubicBezTo>
                      <a:pt x="29" y="59"/>
                      <a:pt x="29" y="58"/>
                      <a:pt x="30" y="57"/>
                    </a:cubicBezTo>
                    <a:cubicBezTo>
                      <a:pt x="30" y="58"/>
                      <a:pt x="30" y="58"/>
                      <a:pt x="30" y="58"/>
                    </a:cubicBezTo>
                    <a:cubicBezTo>
                      <a:pt x="30" y="59"/>
                      <a:pt x="30" y="59"/>
                      <a:pt x="30" y="59"/>
                    </a:cubicBezTo>
                    <a:cubicBezTo>
                      <a:pt x="30" y="59"/>
                      <a:pt x="30" y="59"/>
                      <a:pt x="30" y="59"/>
                    </a:cubicBezTo>
                    <a:cubicBezTo>
                      <a:pt x="31" y="58"/>
                      <a:pt x="32" y="57"/>
                      <a:pt x="32" y="56"/>
                    </a:cubicBezTo>
                    <a:cubicBezTo>
                      <a:pt x="34" y="54"/>
                      <a:pt x="35" y="52"/>
                      <a:pt x="37" y="52"/>
                    </a:cubicBezTo>
                    <a:cubicBezTo>
                      <a:pt x="37" y="53"/>
                      <a:pt x="36" y="53"/>
                      <a:pt x="36" y="54"/>
                    </a:cubicBezTo>
                    <a:cubicBezTo>
                      <a:pt x="37" y="54"/>
                      <a:pt x="38" y="53"/>
                      <a:pt x="38" y="52"/>
                    </a:cubicBezTo>
                    <a:cubicBezTo>
                      <a:pt x="38" y="52"/>
                      <a:pt x="38" y="52"/>
                      <a:pt x="38" y="52"/>
                    </a:cubicBezTo>
                    <a:cubicBezTo>
                      <a:pt x="37" y="50"/>
                      <a:pt x="39" y="50"/>
                      <a:pt x="39" y="48"/>
                    </a:cubicBezTo>
                    <a:cubicBezTo>
                      <a:pt x="39" y="48"/>
                      <a:pt x="38" y="49"/>
                      <a:pt x="38" y="48"/>
                    </a:cubicBezTo>
                    <a:cubicBezTo>
                      <a:pt x="38" y="48"/>
                      <a:pt x="38" y="48"/>
                      <a:pt x="38" y="48"/>
                    </a:cubicBezTo>
                    <a:cubicBezTo>
                      <a:pt x="38" y="48"/>
                      <a:pt x="39" y="46"/>
                      <a:pt x="40" y="46"/>
                    </a:cubicBezTo>
                    <a:cubicBezTo>
                      <a:pt x="40" y="46"/>
                      <a:pt x="40" y="46"/>
                      <a:pt x="40" y="45"/>
                    </a:cubicBezTo>
                    <a:cubicBezTo>
                      <a:pt x="41" y="45"/>
                      <a:pt x="41" y="44"/>
                      <a:pt x="41" y="44"/>
                    </a:cubicBezTo>
                    <a:cubicBezTo>
                      <a:pt x="42" y="44"/>
                      <a:pt x="42" y="44"/>
                      <a:pt x="42" y="43"/>
                    </a:cubicBezTo>
                    <a:cubicBezTo>
                      <a:pt x="42" y="43"/>
                      <a:pt x="42" y="43"/>
                      <a:pt x="42" y="43"/>
                    </a:cubicBezTo>
                    <a:cubicBezTo>
                      <a:pt x="41" y="44"/>
                      <a:pt x="41" y="44"/>
                      <a:pt x="40" y="45"/>
                    </a:cubicBezTo>
                    <a:cubicBezTo>
                      <a:pt x="39" y="45"/>
                      <a:pt x="39" y="46"/>
                      <a:pt x="39" y="46"/>
                    </a:cubicBezTo>
                    <a:cubicBezTo>
                      <a:pt x="37" y="46"/>
                      <a:pt x="37" y="47"/>
                      <a:pt x="37" y="48"/>
                    </a:cubicBezTo>
                    <a:cubicBezTo>
                      <a:pt x="37" y="49"/>
                      <a:pt x="38" y="48"/>
                      <a:pt x="38" y="49"/>
                    </a:cubicBezTo>
                    <a:cubicBezTo>
                      <a:pt x="37" y="49"/>
                      <a:pt x="37" y="49"/>
                      <a:pt x="37" y="49"/>
                    </a:cubicBezTo>
                    <a:cubicBezTo>
                      <a:pt x="37" y="49"/>
                      <a:pt x="37" y="49"/>
                      <a:pt x="37" y="49"/>
                    </a:cubicBezTo>
                    <a:cubicBezTo>
                      <a:pt x="37" y="49"/>
                      <a:pt x="37" y="49"/>
                      <a:pt x="36" y="49"/>
                    </a:cubicBezTo>
                    <a:cubicBezTo>
                      <a:pt x="36" y="50"/>
                      <a:pt x="36" y="51"/>
                      <a:pt x="36" y="51"/>
                    </a:cubicBezTo>
                    <a:cubicBezTo>
                      <a:pt x="35" y="51"/>
                      <a:pt x="36" y="50"/>
                      <a:pt x="35" y="50"/>
                    </a:cubicBezTo>
                    <a:cubicBezTo>
                      <a:pt x="33" y="51"/>
                      <a:pt x="32" y="54"/>
                      <a:pt x="30" y="55"/>
                    </a:cubicBezTo>
                    <a:cubicBezTo>
                      <a:pt x="30" y="56"/>
                      <a:pt x="30" y="56"/>
                      <a:pt x="30" y="56"/>
                    </a:cubicBezTo>
                    <a:cubicBezTo>
                      <a:pt x="29" y="55"/>
                      <a:pt x="31" y="54"/>
                      <a:pt x="31" y="53"/>
                    </a:cubicBezTo>
                    <a:cubicBezTo>
                      <a:pt x="31" y="53"/>
                      <a:pt x="31" y="53"/>
                      <a:pt x="31" y="53"/>
                    </a:cubicBezTo>
                    <a:cubicBezTo>
                      <a:pt x="31" y="53"/>
                      <a:pt x="31" y="52"/>
                      <a:pt x="31" y="52"/>
                    </a:cubicBezTo>
                    <a:cubicBezTo>
                      <a:pt x="31" y="53"/>
                      <a:pt x="30" y="53"/>
                      <a:pt x="30" y="53"/>
                    </a:cubicBezTo>
                    <a:cubicBezTo>
                      <a:pt x="30" y="53"/>
                      <a:pt x="30" y="53"/>
                      <a:pt x="30" y="53"/>
                    </a:cubicBezTo>
                    <a:cubicBezTo>
                      <a:pt x="29" y="54"/>
                      <a:pt x="28" y="56"/>
                      <a:pt x="27" y="56"/>
                    </a:cubicBezTo>
                    <a:cubicBezTo>
                      <a:pt x="27" y="57"/>
                      <a:pt x="27" y="57"/>
                      <a:pt x="26" y="58"/>
                    </a:cubicBezTo>
                    <a:cubicBezTo>
                      <a:pt x="27" y="59"/>
                      <a:pt x="25" y="60"/>
                      <a:pt x="25" y="61"/>
                    </a:cubicBezTo>
                    <a:cubicBezTo>
                      <a:pt x="25" y="61"/>
                      <a:pt x="26" y="61"/>
                      <a:pt x="26" y="61"/>
                    </a:cubicBezTo>
                    <a:cubicBezTo>
                      <a:pt x="26" y="63"/>
                      <a:pt x="24" y="63"/>
                      <a:pt x="25" y="65"/>
                    </a:cubicBezTo>
                    <a:cubicBezTo>
                      <a:pt x="25" y="65"/>
                      <a:pt x="24" y="65"/>
                      <a:pt x="24" y="65"/>
                    </a:cubicBezTo>
                    <a:cubicBezTo>
                      <a:pt x="24" y="65"/>
                      <a:pt x="24" y="65"/>
                      <a:pt x="24" y="64"/>
                    </a:cubicBezTo>
                    <a:cubicBezTo>
                      <a:pt x="24" y="64"/>
                      <a:pt x="23" y="64"/>
                      <a:pt x="23" y="65"/>
                    </a:cubicBezTo>
                    <a:cubicBezTo>
                      <a:pt x="23" y="65"/>
                      <a:pt x="24" y="65"/>
                      <a:pt x="24" y="65"/>
                    </a:cubicBezTo>
                    <a:cubicBezTo>
                      <a:pt x="24" y="66"/>
                      <a:pt x="23" y="66"/>
                      <a:pt x="23" y="66"/>
                    </a:cubicBezTo>
                    <a:cubicBezTo>
                      <a:pt x="22" y="66"/>
                      <a:pt x="23" y="67"/>
                      <a:pt x="22" y="67"/>
                    </a:cubicBezTo>
                    <a:cubicBezTo>
                      <a:pt x="22" y="67"/>
                      <a:pt x="22" y="67"/>
                      <a:pt x="22" y="67"/>
                    </a:cubicBezTo>
                    <a:cubicBezTo>
                      <a:pt x="22" y="68"/>
                      <a:pt x="22" y="68"/>
                      <a:pt x="23" y="68"/>
                    </a:cubicBezTo>
                    <a:cubicBezTo>
                      <a:pt x="23" y="68"/>
                      <a:pt x="23" y="68"/>
                      <a:pt x="23" y="67"/>
                    </a:cubicBezTo>
                    <a:cubicBezTo>
                      <a:pt x="23" y="68"/>
                      <a:pt x="23" y="69"/>
                      <a:pt x="23" y="69"/>
                    </a:cubicBezTo>
                    <a:cubicBezTo>
                      <a:pt x="22" y="69"/>
                      <a:pt x="23" y="69"/>
                      <a:pt x="23" y="68"/>
                    </a:cubicBezTo>
                    <a:cubicBezTo>
                      <a:pt x="22" y="68"/>
                      <a:pt x="22" y="68"/>
                      <a:pt x="22" y="68"/>
                    </a:cubicBezTo>
                    <a:cubicBezTo>
                      <a:pt x="22" y="71"/>
                      <a:pt x="21" y="74"/>
                      <a:pt x="21" y="77"/>
                    </a:cubicBezTo>
                    <a:cubicBezTo>
                      <a:pt x="21" y="77"/>
                      <a:pt x="21" y="77"/>
                      <a:pt x="20" y="77"/>
                    </a:cubicBezTo>
                    <a:cubicBezTo>
                      <a:pt x="20" y="77"/>
                      <a:pt x="20" y="77"/>
                      <a:pt x="20" y="77"/>
                    </a:cubicBezTo>
                    <a:cubicBezTo>
                      <a:pt x="20" y="77"/>
                      <a:pt x="20" y="77"/>
                      <a:pt x="19" y="76"/>
                    </a:cubicBezTo>
                    <a:cubicBezTo>
                      <a:pt x="19" y="78"/>
                      <a:pt x="19" y="80"/>
                      <a:pt x="19" y="82"/>
                    </a:cubicBezTo>
                    <a:cubicBezTo>
                      <a:pt x="19" y="82"/>
                      <a:pt x="19" y="81"/>
                      <a:pt x="19" y="81"/>
                    </a:cubicBezTo>
                    <a:cubicBezTo>
                      <a:pt x="20" y="83"/>
                      <a:pt x="20" y="84"/>
                      <a:pt x="20" y="86"/>
                    </a:cubicBezTo>
                    <a:cubicBezTo>
                      <a:pt x="20" y="86"/>
                      <a:pt x="20" y="86"/>
                      <a:pt x="20" y="86"/>
                    </a:cubicBezTo>
                    <a:cubicBezTo>
                      <a:pt x="20" y="87"/>
                      <a:pt x="20" y="87"/>
                      <a:pt x="20" y="87"/>
                    </a:cubicBezTo>
                    <a:cubicBezTo>
                      <a:pt x="20" y="87"/>
                      <a:pt x="21" y="88"/>
                      <a:pt x="21" y="89"/>
                    </a:cubicBezTo>
                    <a:cubicBezTo>
                      <a:pt x="21" y="89"/>
                      <a:pt x="20" y="89"/>
                      <a:pt x="20" y="90"/>
                    </a:cubicBezTo>
                    <a:cubicBezTo>
                      <a:pt x="20" y="90"/>
                      <a:pt x="21" y="90"/>
                      <a:pt x="21" y="90"/>
                    </a:cubicBezTo>
                    <a:cubicBezTo>
                      <a:pt x="20" y="91"/>
                      <a:pt x="20" y="91"/>
                      <a:pt x="19" y="91"/>
                    </a:cubicBezTo>
                    <a:cubicBezTo>
                      <a:pt x="20" y="92"/>
                      <a:pt x="20" y="94"/>
                      <a:pt x="21" y="96"/>
                    </a:cubicBezTo>
                    <a:cubicBezTo>
                      <a:pt x="21" y="96"/>
                      <a:pt x="21" y="95"/>
                      <a:pt x="21" y="96"/>
                    </a:cubicBezTo>
                    <a:cubicBezTo>
                      <a:pt x="21" y="96"/>
                      <a:pt x="21" y="96"/>
                      <a:pt x="21" y="96"/>
                    </a:cubicBezTo>
                    <a:cubicBezTo>
                      <a:pt x="21" y="97"/>
                      <a:pt x="22" y="98"/>
                      <a:pt x="22" y="98"/>
                    </a:cubicBezTo>
                    <a:cubicBezTo>
                      <a:pt x="22" y="99"/>
                      <a:pt x="22" y="99"/>
                      <a:pt x="22" y="99"/>
                    </a:cubicBezTo>
                    <a:cubicBezTo>
                      <a:pt x="22" y="99"/>
                      <a:pt x="22" y="99"/>
                      <a:pt x="22" y="99"/>
                    </a:cubicBezTo>
                    <a:cubicBezTo>
                      <a:pt x="22" y="100"/>
                      <a:pt x="22" y="101"/>
                      <a:pt x="23" y="101"/>
                    </a:cubicBezTo>
                    <a:cubicBezTo>
                      <a:pt x="23" y="101"/>
                      <a:pt x="23" y="102"/>
                      <a:pt x="23" y="102"/>
                    </a:cubicBezTo>
                    <a:cubicBezTo>
                      <a:pt x="23" y="103"/>
                      <a:pt x="23" y="103"/>
                      <a:pt x="24" y="103"/>
                    </a:cubicBezTo>
                    <a:cubicBezTo>
                      <a:pt x="24" y="104"/>
                      <a:pt x="24" y="105"/>
                      <a:pt x="24" y="105"/>
                    </a:cubicBezTo>
                    <a:cubicBezTo>
                      <a:pt x="24" y="106"/>
                      <a:pt x="25" y="107"/>
                      <a:pt x="25" y="107"/>
                    </a:cubicBezTo>
                    <a:cubicBezTo>
                      <a:pt x="25" y="107"/>
                      <a:pt x="25" y="107"/>
                      <a:pt x="25" y="108"/>
                    </a:cubicBezTo>
                    <a:cubicBezTo>
                      <a:pt x="25" y="108"/>
                      <a:pt x="25" y="108"/>
                      <a:pt x="25" y="109"/>
                    </a:cubicBezTo>
                    <a:cubicBezTo>
                      <a:pt x="27" y="109"/>
                      <a:pt x="26" y="111"/>
                      <a:pt x="28" y="112"/>
                    </a:cubicBezTo>
                    <a:cubicBezTo>
                      <a:pt x="28" y="112"/>
                      <a:pt x="28" y="112"/>
                      <a:pt x="29" y="113"/>
                    </a:cubicBezTo>
                    <a:cubicBezTo>
                      <a:pt x="29" y="113"/>
                      <a:pt x="28" y="113"/>
                      <a:pt x="28" y="113"/>
                    </a:cubicBezTo>
                    <a:cubicBezTo>
                      <a:pt x="28" y="113"/>
                      <a:pt x="29" y="113"/>
                      <a:pt x="29" y="113"/>
                    </a:cubicBezTo>
                    <a:cubicBezTo>
                      <a:pt x="29" y="114"/>
                      <a:pt x="29" y="114"/>
                      <a:pt x="29" y="115"/>
                    </a:cubicBezTo>
                    <a:cubicBezTo>
                      <a:pt x="30" y="115"/>
                      <a:pt x="31" y="116"/>
                      <a:pt x="31" y="117"/>
                    </a:cubicBezTo>
                    <a:cubicBezTo>
                      <a:pt x="32" y="118"/>
                      <a:pt x="33" y="119"/>
                      <a:pt x="34" y="120"/>
                    </a:cubicBezTo>
                    <a:cubicBezTo>
                      <a:pt x="34" y="120"/>
                      <a:pt x="34" y="120"/>
                      <a:pt x="34" y="120"/>
                    </a:cubicBezTo>
                    <a:cubicBezTo>
                      <a:pt x="35" y="121"/>
                      <a:pt x="35" y="122"/>
                      <a:pt x="36" y="122"/>
                    </a:cubicBezTo>
                    <a:cubicBezTo>
                      <a:pt x="37" y="124"/>
                      <a:pt x="39" y="125"/>
                      <a:pt x="40" y="126"/>
                    </a:cubicBezTo>
                    <a:cubicBezTo>
                      <a:pt x="40" y="126"/>
                      <a:pt x="40" y="126"/>
                      <a:pt x="40" y="126"/>
                    </a:cubicBezTo>
                    <a:cubicBezTo>
                      <a:pt x="40" y="126"/>
                      <a:pt x="40" y="127"/>
                      <a:pt x="41" y="127"/>
                    </a:cubicBezTo>
                    <a:cubicBezTo>
                      <a:pt x="42" y="127"/>
                      <a:pt x="43" y="128"/>
                      <a:pt x="44" y="129"/>
                    </a:cubicBezTo>
                    <a:cubicBezTo>
                      <a:pt x="45" y="129"/>
                      <a:pt x="46" y="130"/>
                      <a:pt x="47" y="131"/>
                    </a:cubicBezTo>
                    <a:cubicBezTo>
                      <a:pt x="46" y="131"/>
                      <a:pt x="46" y="131"/>
                      <a:pt x="45" y="131"/>
                    </a:cubicBezTo>
                    <a:cubicBezTo>
                      <a:pt x="45" y="132"/>
                      <a:pt x="45" y="132"/>
                      <a:pt x="46" y="132"/>
                    </a:cubicBezTo>
                    <a:cubicBezTo>
                      <a:pt x="45" y="132"/>
                      <a:pt x="45" y="132"/>
                      <a:pt x="45" y="132"/>
                    </a:cubicBezTo>
                    <a:cubicBezTo>
                      <a:pt x="46" y="133"/>
                      <a:pt x="47" y="133"/>
                      <a:pt x="47" y="134"/>
                    </a:cubicBezTo>
                    <a:cubicBezTo>
                      <a:pt x="48" y="133"/>
                      <a:pt x="48" y="134"/>
                      <a:pt x="49" y="134"/>
                    </a:cubicBezTo>
                    <a:cubicBezTo>
                      <a:pt x="49" y="134"/>
                      <a:pt x="49" y="134"/>
                      <a:pt x="50" y="134"/>
                    </a:cubicBezTo>
                    <a:cubicBezTo>
                      <a:pt x="51" y="135"/>
                      <a:pt x="52" y="135"/>
                      <a:pt x="53" y="136"/>
                    </a:cubicBezTo>
                    <a:cubicBezTo>
                      <a:pt x="55" y="136"/>
                      <a:pt x="56" y="136"/>
                      <a:pt x="56" y="136"/>
                    </a:cubicBezTo>
                    <a:cubicBezTo>
                      <a:pt x="58" y="136"/>
                      <a:pt x="58" y="137"/>
                      <a:pt x="59" y="137"/>
                    </a:cubicBezTo>
                    <a:cubicBezTo>
                      <a:pt x="59" y="137"/>
                      <a:pt x="59" y="137"/>
                      <a:pt x="59" y="137"/>
                    </a:cubicBezTo>
                    <a:cubicBezTo>
                      <a:pt x="61" y="138"/>
                      <a:pt x="63" y="138"/>
                      <a:pt x="65" y="138"/>
                    </a:cubicBezTo>
                    <a:cubicBezTo>
                      <a:pt x="63" y="137"/>
                      <a:pt x="61" y="137"/>
                      <a:pt x="61" y="136"/>
                    </a:cubicBezTo>
                    <a:cubicBezTo>
                      <a:pt x="61" y="136"/>
                      <a:pt x="61" y="136"/>
                      <a:pt x="61" y="136"/>
                    </a:cubicBezTo>
                    <a:cubicBezTo>
                      <a:pt x="61" y="136"/>
                      <a:pt x="61" y="136"/>
                      <a:pt x="61" y="136"/>
                    </a:cubicBezTo>
                    <a:cubicBezTo>
                      <a:pt x="60" y="137"/>
                      <a:pt x="60" y="136"/>
                      <a:pt x="59" y="136"/>
                    </a:cubicBezTo>
                    <a:cubicBezTo>
                      <a:pt x="58" y="136"/>
                      <a:pt x="58" y="136"/>
                      <a:pt x="58" y="136"/>
                    </a:cubicBezTo>
                    <a:cubicBezTo>
                      <a:pt x="57" y="136"/>
                      <a:pt x="56" y="135"/>
                      <a:pt x="55" y="135"/>
                    </a:cubicBezTo>
                    <a:cubicBezTo>
                      <a:pt x="53" y="133"/>
                      <a:pt x="51" y="133"/>
                      <a:pt x="48" y="131"/>
                    </a:cubicBezTo>
                    <a:cubicBezTo>
                      <a:pt x="48" y="131"/>
                      <a:pt x="48" y="131"/>
                      <a:pt x="49" y="130"/>
                    </a:cubicBezTo>
                    <a:cubicBezTo>
                      <a:pt x="49" y="131"/>
                      <a:pt x="50" y="131"/>
                      <a:pt x="50" y="131"/>
                    </a:cubicBezTo>
                    <a:cubicBezTo>
                      <a:pt x="50" y="131"/>
                      <a:pt x="50" y="131"/>
                      <a:pt x="50" y="132"/>
                    </a:cubicBezTo>
                    <a:cubicBezTo>
                      <a:pt x="51" y="132"/>
                      <a:pt x="52" y="133"/>
                      <a:pt x="53" y="132"/>
                    </a:cubicBezTo>
                    <a:cubicBezTo>
                      <a:pt x="53" y="132"/>
                      <a:pt x="52" y="133"/>
                      <a:pt x="52" y="132"/>
                    </a:cubicBezTo>
                    <a:cubicBezTo>
                      <a:pt x="53" y="132"/>
                      <a:pt x="52" y="132"/>
                      <a:pt x="52" y="132"/>
                    </a:cubicBezTo>
                    <a:cubicBezTo>
                      <a:pt x="52" y="131"/>
                      <a:pt x="51" y="130"/>
                      <a:pt x="50" y="130"/>
                    </a:cubicBezTo>
                    <a:cubicBezTo>
                      <a:pt x="50" y="131"/>
                      <a:pt x="49" y="130"/>
                      <a:pt x="48" y="130"/>
                    </a:cubicBezTo>
                    <a:cubicBezTo>
                      <a:pt x="49" y="129"/>
                      <a:pt x="47" y="128"/>
                      <a:pt x="47" y="127"/>
                    </a:cubicBezTo>
                    <a:cubicBezTo>
                      <a:pt x="46" y="127"/>
                      <a:pt x="45" y="127"/>
                      <a:pt x="45" y="126"/>
                    </a:cubicBezTo>
                    <a:cubicBezTo>
                      <a:pt x="43" y="125"/>
                      <a:pt x="41" y="124"/>
                      <a:pt x="41" y="122"/>
                    </a:cubicBezTo>
                    <a:cubicBezTo>
                      <a:pt x="41" y="122"/>
                      <a:pt x="40" y="122"/>
                      <a:pt x="40" y="122"/>
                    </a:cubicBezTo>
                    <a:cubicBezTo>
                      <a:pt x="41" y="122"/>
                      <a:pt x="41" y="122"/>
                      <a:pt x="42" y="122"/>
                    </a:cubicBezTo>
                    <a:cubicBezTo>
                      <a:pt x="42" y="123"/>
                      <a:pt x="42" y="123"/>
                      <a:pt x="43" y="123"/>
                    </a:cubicBezTo>
                    <a:cubicBezTo>
                      <a:pt x="43" y="123"/>
                      <a:pt x="43" y="123"/>
                      <a:pt x="43" y="123"/>
                    </a:cubicBezTo>
                    <a:cubicBezTo>
                      <a:pt x="44" y="124"/>
                      <a:pt x="46" y="125"/>
                      <a:pt x="47" y="127"/>
                    </a:cubicBezTo>
                    <a:cubicBezTo>
                      <a:pt x="48" y="127"/>
                      <a:pt x="49" y="128"/>
                      <a:pt x="50" y="128"/>
                    </a:cubicBezTo>
                    <a:cubicBezTo>
                      <a:pt x="49" y="127"/>
                      <a:pt x="47" y="126"/>
                      <a:pt x="46" y="125"/>
                    </a:cubicBezTo>
                    <a:cubicBezTo>
                      <a:pt x="46" y="125"/>
                      <a:pt x="46" y="124"/>
                      <a:pt x="45" y="124"/>
                    </a:cubicBezTo>
                    <a:cubicBezTo>
                      <a:pt x="44" y="122"/>
                      <a:pt x="42" y="121"/>
                      <a:pt x="41" y="121"/>
                    </a:cubicBezTo>
                    <a:cubicBezTo>
                      <a:pt x="41" y="121"/>
                      <a:pt x="41" y="121"/>
                      <a:pt x="41" y="121"/>
                    </a:cubicBezTo>
                    <a:cubicBezTo>
                      <a:pt x="41" y="121"/>
                      <a:pt x="40" y="121"/>
                      <a:pt x="40" y="121"/>
                    </a:cubicBezTo>
                    <a:cubicBezTo>
                      <a:pt x="40" y="121"/>
                      <a:pt x="40" y="121"/>
                      <a:pt x="40" y="121"/>
                    </a:cubicBezTo>
                    <a:cubicBezTo>
                      <a:pt x="39" y="121"/>
                      <a:pt x="39" y="121"/>
                      <a:pt x="39" y="120"/>
                    </a:cubicBezTo>
                    <a:cubicBezTo>
                      <a:pt x="40" y="120"/>
                      <a:pt x="40" y="120"/>
                      <a:pt x="40" y="120"/>
                    </a:cubicBezTo>
                    <a:cubicBezTo>
                      <a:pt x="40" y="119"/>
                      <a:pt x="39" y="119"/>
                      <a:pt x="39" y="119"/>
                    </a:cubicBezTo>
                    <a:cubicBezTo>
                      <a:pt x="37" y="119"/>
                      <a:pt x="36" y="117"/>
                      <a:pt x="35" y="116"/>
                    </a:cubicBezTo>
                    <a:cubicBezTo>
                      <a:pt x="34" y="116"/>
                      <a:pt x="34" y="115"/>
                      <a:pt x="34" y="115"/>
                    </a:cubicBezTo>
                    <a:cubicBezTo>
                      <a:pt x="32" y="115"/>
                      <a:pt x="32" y="112"/>
                      <a:pt x="31" y="111"/>
                    </a:cubicBezTo>
                    <a:cubicBezTo>
                      <a:pt x="31" y="110"/>
                      <a:pt x="30" y="109"/>
                      <a:pt x="29" y="108"/>
                    </a:cubicBezTo>
                    <a:cubicBezTo>
                      <a:pt x="29" y="108"/>
                      <a:pt x="29" y="108"/>
                      <a:pt x="29" y="108"/>
                    </a:cubicBezTo>
                    <a:cubicBezTo>
                      <a:pt x="29" y="108"/>
                      <a:pt x="29" y="108"/>
                      <a:pt x="29" y="108"/>
                    </a:cubicBezTo>
                    <a:cubicBezTo>
                      <a:pt x="29" y="108"/>
                      <a:pt x="29" y="108"/>
                      <a:pt x="29" y="107"/>
                    </a:cubicBezTo>
                    <a:cubicBezTo>
                      <a:pt x="29" y="107"/>
                      <a:pt x="29" y="108"/>
                      <a:pt x="29" y="107"/>
                    </a:cubicBezTo>
                    <a:cubicBezTo>
                      <a:pt x="29" y="107"/>
                      <a:pt x="29" y="107"/>
                      <a:pt x="28" y="107"/>
                    </a:cubicBezTo>
                    <a:cubicBezTo>
                      <a:pt x="29" y="107"/>
                      <a:pt x="29" y="107"/>
                      <a:pt x="29" y="106"/>
                    </a:cubicBezTo>
                    <a:cubicBezTo>
                      <a:pt x="27" y="105"/>
                      <a:pt x="27" y="103"/>
                      <a:pt x="26" y="101"/>
                    </a:cubicBezTo>
                    <a:cubicBezTo>
                      <a:pt x="26" y="101"/>
                      <a:pt x="26" y="101"/>
                      <a:pt x="26" y="101"/>
                    </a:cubicBezTo>
                    <a:cubicBezTo>
                      <a:pt x="26" y="101"/>
                      <a:pt x="26" y="102"/>
                      <a:pt x="26" y="102"/>
                    </a:cubicBezTo>
                    <a:cubicBezTo>
                      <a:pt x="25" y="102"/>
                      <a:pt x="24" y="100"/>
                      <a:pt x="24" y="99"/>
                    </a:cubicBezTo>
                    <a:cubicBezTo>
                      <a:pt x="23" y="99"/>
                      <a:pt x="23" y="99"/>
                      <a:pt x="23" y="98"/>
                    </a:cubicBezTo>
                    <a:cubicBezTo>
                      <a:pt x="23" y="98"/>
                      <a:pt x="23" y="98"/>
                      <a:pt x="24" y="98"/>
                    </a:cubicBezTo>
                    <a:cubicBezTo>
                      <a:pt x="24" y="98"/>
                      <a:pt x="24" y="98"/>
                      <a:pt x="24" y="98"/>
                    </a:cubicBezTo>
                    <a:cubicBezTo>
                      <a:pt x="24" y="98"/>
                      <a:pt x="24" y="98"/>
                      <a:pt x="25" y="98"/>
                    </a:cubicBezTo>
                    <a:cubicBezTo>
                      <a:pt x="25" y="98"/>
                      <a:pt x="25" y="99"/>
                      <a:pt x="25" y="100"/>
                    </a:cubicBezTo>
                    <a:cubicBezTo>
                      <a:pt x="25" y="100"/>
                      <a:pt x="26" y="100"/>
                      <a:pt x="26" y="100"/>
                    </a:cubicBezTo>
                    <a:cubicBezTo>
                      <a:pt x="26" y="98"/>
                      <a:pt x="26" y="98"/>
                      <a:pt x="26" y="97"/>
                    </a:cubicBezTo>
                    <a:cubicBezTo>
                      <a:pt x="26" y="97"/>
                      <a:pt x="25" y="96"/>
                      <a:pt x="26" y="96"/>
                    </a:cubicBezTo>
                    <a:cubicBezTo>
                      <a:pt x="26" y="96"/>
                      <a:pt x="26" y="96"/>
                      <a:pt x="27" y="96"/>
                    </a:cubicBezTo>
                    <a:cubicBezTo>
                      <a:pt x="28" y="94"/>
                      <a:pt x="26" y="92"/>
                      <a:pt x="26" y="90"/>
                    </a:cubicBezTo>
                    <a:cubicBezTo>
                      <a:pt x="26" y="90"/>
                      <a:pt x="26" y="90"/>
                      <a:pt x="25" y="91"/>
                    </a:cubicBezTo>
                    <a:cubicBezTo>
                      <a:pt x="25" y="89"/>
                      <a:pt x="24" y="88"/>
                      <a:pt x="25" y="87"/>
                    </a:cubicBezTo>
                    <a:cubicBezTo>
                      <a:pt x="26" y="87"/>
                      <a:pt x="26" y="88"/>
                      <a:pt x="26" y="89"/>
                    </a:cubicBezTo>
                    <a:cubicBezTo>
                      <a:pt x="26" y="89"/>
                      <a:pt x="26" y="89"/>
                      <a:pt x="26" y="89"/>
                    </a:cubicBezTo>
                    <a:cubicBezTo>
                      <a:pt x="26" y="89"/>
                      <a:pt x="27" y="90"/>
                      <a:pt x="26" y="91"/>
                    </a:cubicBezTo>
                    <a:cubicBezTo>
                      <a:pt x="27" y="92"/>
                      <a:pt x="27" y="93"/>
                      <a:pt x="27" y="95"/>
                    </a:cubicBezTo>
                    <a:cubicBezTo>
                      <a:pt x="28" y="96"/>
                      <a:pt x="28" y="97"/>
                      <a:pt x="28" y="98"/>
                    </a:cubicBezTo>
                    <a:cubicBezTo>
                      <a:pt x="29" y="98"/>
                      <a:pt x="29" y="98"/>
                      <a:pt x="29" y="97"/>
                    </a:cubicBezTo>
                    <a:cubicBezTo>
                      <a:pt x="29" y="97"/>
                      <a:pt x="29" y="96"/>
                      <a:pt x="29" y="95"/>
                    </a:cubicBezTo>
                    <a:cubicBezTo>
                      <a:pt x="29" y="95"/>
                      <a:pt x="29" y="96"/>
                      <a:pt x="30" y="96"/>
                    </a:cubicBezTo>
                    <a:cubicBezTo>
                      <a:pt x="29" y="96"/>
                      <a:pt x="29" y="96"/>
                      <a:pt x="29" y="95"/>
                    </a:cubicBezTo>
                    <a:cubicBezTo>
                      <a:pt x="30" y="95"/>
                      <a:pt x="31" y="97"/>
                      <a:pt x="31" y="98"/>
                    </a:cubicBezTo>
                    <a:cubicBezTo>
                      <a:pt x="30" y="98"/>
                      <a:pt x="30" y="97"/>
                      <a:pt x="30" y="97"/>
                    </a:cubicBezTo>
                    <a:cubicBezTo>
                      <a:pt x="30" y="98"/>
                      <a:pt x="30" y="98"/>
                      <a:pt x="30" y="98"/>
                    </a:cubicBezTo>
                    <a:cubicBezTo>
                      <a:pt x="30" y="99"/>
                      <a:pt x="30" y="99"/>
                      <a:pt x="30" y="99"/>
                    </a:cubicBezTo>
                    <a:cubicBezTo>
                      <a:pt x="29" y="98"/>
                      <a:pt x="29" y="98"/>
                      <a:pt x="29" y="98"/>
                    </a:cubicBezTo>
                    <a:cubicBezTo>
                      <a:pt x="29" y="99"/>
                      <a:pt x="29" y="101"/>
                      <a:pt x="29" y="101"/>
                    </a:cubicBezTo>
                    <a:cubicBezTo>
                      <a:pt x="30" y="101"/>
                      <a:pt x="30" y="101"/>
                      <a:pt x="30" y="101"/>
                    </a:cubicBezTo>
                    <a:cubicBezTo>
                      <a:pt x="30" y="101"/>
                      <a:pt x="30" y="101"/>
                      <a:pt x="30" y="101"/>
                    </a:cubicBezTo>
                    <a:cubicBezTo>
                      <a:pt x="30" y="102"/>
                      <a:pt x="30" y="102"/>
                      <a:pt x="30" y="102"/>
                    </a:cubicBezTo>
                    <a:cubicBezTo>
                      <a:pt x="30" y="102"/>
                      <a:pt x="31" y="103"/>
                      <a:pt x="31" y="103"/>
                    </a:cubicBezTo>
                    <a:cubicBezTo>
                      <a:pt x="31" y="101"/>
                      <a:pt x="30" y="100"/>
                      <a:pt x="31" y="99"/>
                    </a:cubicBezTo>
                    <a:cubicBezTo>
                      <a:pt x="31" y="100"/>
                      <a:pt x="31" y="101"/>
                      <a:pt x="32" y="102"/>
                    </a:cubicBezTo>
                    <a:cubicBezTo>
                      <a:pt x="33" y="101"/>
                      <a:pt x="31" y="99"/>
                      <a:pt x="32" y="99"/>
                    </a:cubicBezTo>
                    <a:cubicBezTo>
                      <a:pt x="32" y="99"/>
                      <a:pt x="33" y="100"/>
                      <a:pt x="33" y="101"/>
                    </a:cubicBezTo>
                    <a:cubicBezTo>
                      <a:pt x="33" y="101"/>
                      <a:pt x="33" y="101"/>
                      <a:pt x="32" y="101"/>
                    </a:cubicBezTo>
                    <a:cubicBezTo>
                      <a:pt x="32" y="101"/>
                      <a:pt x="33" y="102"/>
                      <a:pt x="33" y="102"/>
                    </a:cubicBezTo>
                    <a:cubicBezTo>
                      <a:pt x="32" y="102"/>
                      <a:pt x="32" y="103"/>
                      <a:pt x="32" y="103"/>
                    </a:cubicBezTo>
                    <a:cubicBezTo>
                      <a:pt x="33" y="103"/>
                      <a:pt x="33" y="103"/>
                      <a:pt x="34" y="104"/>
                    </a:cubicBezTo>
                    <a:cubicBezTo>
                      <a:pt x="33" y="104"/>
                      <a:pt x="33" y="104"/>
                      <a:pt x="33" y="103"/>
                    </a:cubicBezTo>
                    <a:cubicBezTo>
                      <a:pt x="33" y="104"/>
                      <a:pt x="33" y="104"/>
                      <a:pt x="33" y="104"/>
                    </a:cubicBezTo>
                    <a:cubicBezTo>
                      <a:pt x="34" y="105"/>
                      <a:pt x="35" y="107"/>
                      <a:pt x="36" y="108"/>
                    </a:cubicBezTo>
                    <a:cubicBezTo>
                      <a:pt x="36" y="108"/>
                      <a:pt x="36" y="107"/>
                      <a:pt x="36" y="107"/>
                    </a:cubicBezTo>
                    <a:cubicBezTo>
                      <a:pt x="37" y="108"/>
                      <a:pt x="37" y="108"/>
                      <a:pt x="37" y="109"/>
                    </a:cubicBezTo>
                    <a:cubicBezTo>
                      <a:pt x="37" y="109"/>
                      <a:pt x="37" y="110"/>
                      <a:pt x="38" y="110"/>
                    </a:cubicBezTo>
                    <a:cubicBezTo>
                      <a:pt x="37" y="110"/>
                      <a:pt x="37" y="110"/>
                      <a:pt x="37" y="110"/>
                    </a:cubicBezTo>
                    <a:cubicBezTo>
                      <a:pt x="38" y="111"/>
                      <a:pt x="40" y="113"/>
                      <a:pt x="38" y="114"/>
                    </a:cubicBezTo>
                    <a:cubicBezTo>
                      <a:pt x="38" y="113"/>
                      <a:pt x="37" y="112"/>
                      <a:pt x="37" y="111"/>
                    </a:cubicBezTo>
                    <a:cubicBezTo>
                      <a:pt x="37" y="111"/>
                      <a:pt x="37" y="111"/>
                      <a:pt x="37" y="110"/>
                    </a:cubicBezTo>
                    <a:cubicBezTo>
                      <a:pt x="37" y="110"/>
                      <a:pt x="36" y="110"/>
                      <a:pt x="36" y="110"/>
                    </a:cubicBezTo>
                    <a:cubicBezTo>
                      <a:pt x="36" y="109"/>
                      <a:pt x="35" y="109"/>
                      <a:pt x="35" y="108"/>
                    </a:cubicBezTo>
                    <a:cubicBezTo>
                      <a:pt x="33" y="108"/>
                      <a:pt x="32" y="106"/>
                      <a:pt x="31" y="106"/>
                    </a:cubicBezTo>
                    <a:cubicBezTo>
                      <a:pt x="31" y="106"/>
                      <a:pt x="32" y="107"/>
                      <a:pt x="32" y="107"/>
                    </a:cubicBezTo>
                    <a:cubicBezTo>
                      <a:pt x="32" y="108"/>
                      <a:pt x="32" y="108"/>
                      <a:pt x="33" y="109"/>
                    </a:cubicBezTo>
                    <a:cubicBezTo>
                      <a:pt x="32" y="109"/>
                      <a:pt x="33" y="110"/>
                      <a:pt x="33" y="110"/>
                    </a:cubicBezTo>
                    <a:cubicBezTo>
                      <a:pt x="33" y="110"/>
                      <a:pt x="33" y="110"/>
                      <a:pt x="34" y="110"/>
                    </a:cubicBezTo>
                    <a:cubicBezTo>
                      <a:pt x="34" y="110"/>
                      <a:pt x="34" y="110"/>
                      <a:pt x="34" y="111"/>
                    </a:cubicBezTo>
                    <a:cubicBezTo>
                      <a:pt x="34" y="110"/>
                      <a:pt x="34" y="111"/>
                      <a:pt x="35" y="111"/>
                    </a:cubicBezTo>
                    <a:cubicBezTo>
                      <a:pt x="35" y="111"/>
                      <a:pt x="35" y="112"/>
                      <a:pt x="35" y="112"/>
                    </a:cubicBezTo>
                    <a:cubicBezTo>
                      <a:pt x="35" y="112"/>
                      <a:pt x="36" y="112"/>
                      <a:pt x="36" y="112"/>
                    </a:cubicBezTo>
                    <a:cubicBezTo>
                      <a:pt x="37" y="112"/>
                      <a:pt x="37" y="113"/>
                      <a:pt x="36" y="113"/>
                    </a:cubicBezTo>
                    <a:cubicBezTo>
                      <a:pt x="37" y="113"/>
                      <a:pt x="37" y="113"/>
                      <a:pt x="37" y="114"/>
                    </a:cubicBezTo>
                    <a:cubicBezTo>
                      <a:pt x="37" y="114"/>
                      <a:pt x="37" y="114"/>
                      <a:pt x="36" y="114"/>
                    </a:cubicBezTo>
                    <a:cubicBezTo>
                      <a:pt x="37" y="114"/>
                      <a:pt x="37" y="115"/>
                      <a:pt x="37" y="115"/>
                    </a:cubicBezTo>
                    <a:cubicBezTo>
                      <a:pt x="38" y="116"/>
                      <a:pt x="39" y="116"/>
                      <a:pt x="39" y="117"/>
                    </a:cubicBezTo>
                    <a:cubicBezTo>
                      <a:pt x="39" y="117"/>
                      <a:pt x="39" y="118"/>
                      <a:pt x="39" y="118"/>
                    </a:cubicBezTo>
                    <a:cubicBezTo>
                      <a:pt x="39" y="118"/>
                      <a:pt x="40" y="118"/>
                      <a:pt x="40" y="119"/>
                    </a:cubicBezTo>
                    <a:cubicBezTo>
                      <a:pt x="40" y="119"/>
                      <a:pt x="41" y="119"/>
                      <a:pt x="41" y="119"/>
                    </a:cubicBezTo>
                    <a:cubicBezTo>
                      <a:pt x="41" y="119"/>
                      <a:pt x="42" y="120"/>
                      <a:pt x="43" y="121"/>
                    </a:cubicBezTo>
                    <a:cubicBezTo>
                      <a:pt x="44" y="121"/>
                      <a:pt x="45" y="122"/>
                      <a:pt x="46" y="123"/>
                    </a:cubicBezTo>
                    <a:cubicBezTo>
                      <a:pt x="46" y="123"/>
                      <a:pt x="46" y="123"/>
                      <a:pt x="47" y="124"/>
                    </a:cubicBezTo>
                    <a:cubicBezTo>
                      <a:pt x="47" y="124"/>
                      <a:pt x="46" y="124"/>
                      <a:pt x="46" y="124"/>
                    </a:cubicBezTo>
                    <a:cubicBezTo>
                      <a:pt x="47" y="124"/>
                      <a:pt x="46" y="124"/>
                      <a:pt x="47" y="124"/>
                    </a:cubicBezTo>
                    <a:cubicBezTo>
                      <a:pt x="47" y="124"/>
                      <a:pt x="47" y="124"/>
                      <a:pt x="47" y="124"/>
                    </a:cubicBezTo>
                    <a:cubicBezTo>
                      <a:pt x="47" y="125"/>
                      <a:pt x="47" y="124"/>
                      <a:pt x="47" y="124"/>
                    </a:cubicBezTo>
                    <a:cubicBezTo>
                      <a:pt x="47" y="124"/>
                      <a:pt x="47" y="125"/>
                      <a:pt x="47" y="125"/>
                    </a:cubicBezTo>
                    <a:cubicBezTo>
                      <a:pt x="47" y="125"/>
                      <a:pt x="48" y="125"/>
                      <a:pt x="48" y="125"/>
                    </a:cubicBezTo>
                    <a:cubicBezTo>
                      <a:pt x="48" y="124"/>
                      <a:pt x="47" y="124"/>
                      <a:pt x="47" y="123"/>
                    </a:cubicBezTo>
                    <a:cubicBezTo>
                      <a:pt x="48" y="123"/>
                      <a:pt x="48" y="125"/>
                      <a:pt x="50" y="125"/>
                    </a:cubicBezTo>
                    <a:cubicBezTo>
                      <a:pt x="50" y="124"/>
                      <a:pt x="49" y="124"/>
                      <a:pt x="49" y="123"/>
                    </a:cubicBezTo>
                    <a:cubicBezTo>
                      <a:pt x="48" y="122"/>
                      <a:pt x="46" y="122"/>
                      <a:pt x="45" y="121"/>
                    </a:cubicBezTo>
                    <a:cubicBezTo>
                      <a:pt x="44" y="120"/>
                      <a:pt x="42" y="119"/>
                      <a:pt x="43" y="117"/>
                    </a:cubicBezTo>
                    <a:cubicBezTo>
                      <a:pt x="44" y="118"/>
                      <a:pt x="44" y="119"/>
                      <a:pt x="45" y="119"/>
                    </a:cubicBezTo>
                    <a:cubicBezTo>
                      <a:pt x="45" y="120"/>
                      <a:pt x="45" y="120"/>
                      <a:pt x="45" y="120"/>
                    </a:cubicBezTo>
                    <a:cubicBezTo>
                      <a:pt x="47" y="120"/>
                      <a:pt x="47" y="122"/>
                      <a:pt x="49" y="122"/>
                    </a:cubicBezTo>
                    <a:cubicBezTo>
                      <a:pt x="50" y="123"/>
                      <a:pt x="52" y="123"/>
                      <a:pt x="52" y="125"/>
                    </a:cubicBezTo>
                    <a:cubicBezTo>
                      <a:pt x="54" y="125"/>
                      <a:pt x="55" y="126"/>
                      <a:pt x="57" y="126"/>
                    </a:cubicBezTo>
                    <a:cubicBezTo>
                      <a:pt x="57" y="126"/>
                      <a:pt x="57" y="126"/>
                      <a:pt x="57" y="126"/>
                    </a:cubicBezTo>
                    <a:cubicBezTo>
                      <a:pt x="59" y="127"/>
                      <a:pt x="61" y="127"/>
                      <a:pt x="62" y="128"/>
                    </a:cubicBezTo>
                    <a:cubicBezTo>
                      <a:pt x="61" y="129"/>
                      <a:pt x="59" y="127"/>
                      <a:pt x="59" y="128"/>
                    </a:cubicBezTo>
                    <a:cubicBezTo>
                      <a:pt x="59" y="128"/>
                      <a:pt x="59" y="128"/>
                      <a:pt x="59" y="128"/>
                    </a:cubicBezTo>
                    <a:cubicBezTo>
                      <a:pt x="59" y="129"/>
                      <a:pt x="57" y="128"/>
                      <a:pt x="57" y="129"/>
                    </a:cubicBezTo>
                    <a:cubicBezTo>
                      <a:pt x="57" y="129"/>
                      <a:pt x="58" y="129"/>
                      <a:pt x="58" y="129"/>
                    </a:cubicBezTo>
                    <a:cubicBezTo>
                      <a:pt x="58" y="129"/>
                      <a:pt x="58" y="130"/>
                      <a:pt x="58" y="129"/>
                    </a:cubicBezTo>
                    <a:cubicBezTo>
                      <a:pt x="58" y="130"/>
                      <a:pt x="59" y="130"/>
                      <a:pt x="59" y="130"/>
                    </a:cubicBezTo>
                    <a:cubicBezTo>
                      <a:pt x="59" y="130"/>
                      <a:pt x="59" y="130"/>
                      <a:pt x="59" y="129"/>
                    </a:cubicBezTo>
                    <a:cubicBezTo>
                      <a:pt x="60" y="130"/>
                      <a:pt x="60" y="130"/>
                      <a:pt x="61" y="130"/>
                    </a:cubicBezTo>
                    <a:cubicBezTo>
                      <a:pt x="62" y="131"/>
                      <a:pt x="65" y="131"/>
                      <a:pt x="66" y="130"/>
                    </a:cubicBezTo>
                    <a:cubicBezTo>
                      <a:pt x="66" y="128"/>
                      <a:pt x="63" y="129"/>
                      <a:pt x="62" y="128"/>
                    </a:cubicBezTo>
                    <a:cubicBezTo>
                      <a:pt x="63" y="128"/>
                      <a:pt x="64" y="128"/>
                      <a:pt x="66" y="128"/>
                    </a:cubicBezTo>
                    <a:cubicBezTo>
                      <a:pt x="66" y="127"/>
                      <a:pt x="67" y="128"/>
                      <a:pt x="68" y="128"/>
                    </a:cubicBezTo>
                    <a:cubicBezTo>
                      <a:pt x="68" y="129"/>
                      <a:pt x="68" y="129"/>
                      <a:pt x="68" y="129"/>
                    </a:cubicBezTo>
                    <a:cubicBezTo>
                      <a:pt x="68" y="129"/>
                      <a:pt x="69" y="129"/>
                      <a:pt x="69" y="129"/>
                    </a:cubicBezTo>
                    <a:cubicBezTo>
                      <a:pt x="69" y="129"/>
                      <a:pt x="69" y="129"/>
                      <a:pt x="69" y="129"/>
                    </a:cubicBezTo>
                    <a:cubicBezTo>
                      <a:pt x="69" y="130"/>
                      <a:pt x="70" y="130"/>
                      <a:pt x="70" y="130"/>
                    </a:cubicBezTo>
                    <a:cubicBezTo>
                      <a:pt x="70" y="130"/>
                      <a:pt x="70" y="130"/>
                      <a:pt x="70" y="130"/>
                    </a:cubicBezTo>
                    <a:cubicBezTo>
                      <a:pt x="70" y="130"/>
                      <a:pt x="71" y="130"/>
                      <a:pt x="70" y="130"/>
                    </a:cubicBezTo>
                    <a:cubicBezTo>
                      <a:pt x="70" y="130"/>
                      <a:pt x="70" y="130"/>
                      <a:pt x="69" y="130"/>
                    </a:cubicBezTo>
                    <a:cubicBezTo>
                      <a:pt x="69" y="130"/>
                      <a:pt x="68" y="130"/>
                      <a:pt x="68" y="130"/>
                    </a:cubicBezTo>
                    <a:cubicBezTo>
                      <a:pt x="68" y="130"/>
                      <a:pt x="68" y="130"/>
                      <a:pt x="69" y="131"/>
                    </a:cubicBezTo>
                    <a:cubicBezTo>
                      <a:pt x="69" y="130"/>
                      <a:pt x="70" y="131"/>
                      <a:pt x="69" y="131"/>
                    </a:cubicBezTo>
                    <a:cubicBezTo>
                      <a:pt x="70" y="132"/>
                      <a:pt x="70" y="132"/>
                      <a:pt x="70" y="133"/>
                    </a:cubicBezTo>
                    <a:cubicBezTo>
                      <a:pt x="71" y="133"/>
                      <a:pt x="72" y="133"/>
                      <a:pt x="73" y="133"/>
                    </a:cubicBezTo>
                    <a:cubicBezTo>
                      <a:pt x="73" y="132"/>
                      <a:pt x="73" y="132"/>
                      <a:pt x="73" y="132"/>
                    </a:cubicBezTo>
                    <a:cubicBezTo>
                      <a:pt x="73" y="132"/>
                      <a:pt x="73" y="132"/>
                      <a:pt x="73" y="131"/>
                    </a:cubicBezTo>
                    <a:cubicBezTo>
                      <a:pt x="73" y="132"/>
                      <a:pt x="72" y="131"/>
                      <a:pt x="71" y="132"/>
                    </a:cubicBezTo>
                    <a:cubicBezTo>
                      <a:pt x="71" y="132"/>
                      <a:pt x="71" y="131"/>
                      <a:pt x="71" y="131"/>
                    </a:cubicBezTo>
                    <a:cubicBezTo>
                      <a:pt x="72" y="131"/>
                      <a:pt x="72" y="130"/>
                      <a:pt x="73" y="131"/>
                    </a:cubicBezTo>
                    <a:cubicBezTo>
                      <a:pt x="73" y="130"/>
                      <a:pt x="74" y="131"/>
                      <a:pt x="75" y="131"/>
                    </a:cubicBezTo>
                    <a:cubicBezTo>
                      <a:pt x="75" y="130"/>
                      <a:pt x="75" y="130"/>
                      <a:pt x="76" y="130"/>
                    </a:cubicBezTo>
                    <a:cubicBezTo>
                      <a:pt x="77" y="130"/>
                      <a:pt x="78" y="129"/>
                      <a:pt x="79" y="129"/>
                    </a:cubicBezTo>
                    <a:cubicBezTo>
                      <a:pt x="79" y="129"/>
                      <a:pt x="79" y="129"/>
                      <a:pt x="79" y="129"/>
                    </a:cubicBezTo>
                    <a:cubicBezTo>
                      <a:pt x="78" y="129"/>
                      <a:pt x="76" y="129"/>
                      <a:pt x="76" y="128"/>
                    </a:cubicBezTo>
                    <a:cubicBezTo>
                      <a:pt x="75" y="128"/>
                      <a:pt x="73" y="128"/>
                      <a:pt x="73" y="128"/>
                    </a:cubicBezTo>
                    <a:cubicBezTo>
                      <a:pt x="73" y="127"/>
                      <a:pt x="75" y="127"/>
                      <a:pt x="75" y="127"/>
                    </a:cubicBezTo>
                    <a:cubicBezTo>
                      <a:pt x="76" y="126"/>
                      <a:pt x="78" y="127"/>
                      <a:pt x="78" y="127"/>
                    </a:cubicBezTo>
                    <a:cubicBezTo>
                      <a:pt x="78" y="126"/>
                      <a:pt x="78" y="126"/>
                      <a:pt x="78" y="126"/>
                    </a:cubicBezTo>
                    <a:cubicBezTo>
                      <a:pt x="76" y="124"/>
                      <a:pt x="72" y="127"/>
                      <a:pt x="70" y="126"/>
                    </a:cubicBezTo>
                    <a:cubicBezTo>
                      <a:pt x="70" y="125"/>
                      <a:pt x="70" y="125"/>
                      <a:pt x="70" y="125"/>
                    </a:cubicBezTo>
                    <a:cubicBezTo>
                      <a:pt x="71" y="125"/>
                      <a:pt x="71" y="125"/>
                      <a:pt x="72" y="125"/>
                    </a:cubicBezTo>
                    <a:cubicBezTo>
                      <a:pt x="73" y="125"/>
                      <a:pt x="75" y="125"/>
                      <a:pt x="76" y="124"/>
                    </a:cubicBezTo>
                    <a:cubicBezTo>
                      <a:pt x="76" y="124"/>
                      <a:pt x="76" y="124"/>
                      <a:pt x="76" y="123"/>
                    </a:cubicBezTo>
                    <a:cubicBezTo>
                      <a:pt x="79" y="122"/>
                      <a:pt x="82" y="122"/>
                      <a:pt x="85" y="120"/>
                    </a:cubicBezTo>
                    <a:cubicBezTo>
                      <a:pt x="84" y="120"/>
                      <a:pt x="84" y="120"/>
                      <a:pt x="84" y="120"/>
                    </a:cubicBezTo>
                    <a:cubicBezTo>
                      <a:pt x="82" y="120"/>
                      <a:pt x="80" y="122"/>
                      <a:pt x="78" y="121"/>
                    </a:cubicBezTo>
                    <a:cubicBezTo>
                      <a:pt x="76" y="122"/>
                      <a:pt x="75" y="121"/>
                      <a:pt x="73" y="122"/>
                    </a:cubicBezTo>
                    <a:cubicBezTo>
                      <a:pt x="73" y="121"/>
                      <a:pt x="73" y="121"/>
                      <a:pt x="73" y="121"/>
                    </a:cubicBezTo>
                    <a:cubicBezTo>
                      <a:pt x="72" y="121"/>
                      <a:pt x="71" y="121"/>
                      <a:pt x="70" y="121"/>
                    </a:cubicBezTo>
                    <a:cubicBezTo>
                      <a:pt x="70" y="121"/>
                      <a:pt x="71" y="121"/>
                      <a:pt x="72" y="120"/>
                    </a:cubicBezTo>
                    <a:cubicBezTo>
                      <a:pt x="72" y="120"/>
                      <a:pt x="72" y="120"/>
                      <a:pt x="72" y="120"/>
                    </a:cubicBezTo>
                    <a:cubicBezTo>
                      <a:pt x="72" y="120"/>
                      <a:pt x="73" y="120"/>
                      <a:pt x="73" y="120"/>
                    </a:cubicBezTo>
                    <a:cubicBezTo>
                      <a:pt x="74" y="120"/>
                      <a:pt x="75" y="120"/>
                      <a:pt x="75" y="120"/>
                    </a:cubicBezTo>
                    <a:cubicBezTo>
                      <a:pt x="77" y="120"/>
                      <a:pt x="78" y="120"/>
                      <a:pt x="79" y="119"/>
                    </a:cubicBezTo>
                    <a:cubicBezTo>
                      <a:pt x="80" y="119"/>
                      <a:pt x="80" y="119"/>
                      <a:pt x="80" y="119"/>
                    </a:cubicBezTo>
                    <a:cubicBezTo>
                      <a:pt x="81" y="119"/>
                      <a:pt x="81" y="119"/>
                      <a:pt x="81" y="119"/>
                    </a:cubicBezTo>
                    <a:cubicBezTo>
                      <a:pt x="81" y="119"/>
                      <a:pt x="81" y="118"/>
                      <a:pt x="81" y="118"/>
                    </a:cubicBezTo>
                    <a:cubicBezTo>
                      <a:pt x="81" y="118"/>
                      <a:pt x="81" y="118"/>
                      <a:pt x="82" y="118"/>
                    </a:cubicBezTo>
                    <a:cubicBezTo>
                      <a:pt x="82" y="117"/>
                      <a:pt x="81" y="118"/>
                      <a:pt x="80" y="118"/>
                    </a:cubicBezTo>
                    <a:cubicBezTo>
                      <a:pt x="79" y="116"/>
                      <a:pt x="83" y="116"/>
                      <a:pt x="84" y="116"/>
                    </a:cubicBezTo>
                    <a:cubicBezTo>
                      <a:pt x="84" y="114"/>
                      <a:pt x="86" y="113"/>
                      <a:pt x="87" y="113"/>
                    </a:cubicBezTo>
                    <a:cubicBezTo>
                      <a:pt x="87" y="114"/>
                      <a:pt x="86" y="115"/>
                      <a:pt x="85" y="115"/>
                    </a:cubicBezTo>
                    <a:cubicBezTo>
                      <a:pt x="86" y="115"/>
                      <a:pt x="87" y="115"/>
                      <a:pt x="88" y="114"/>
                    </a:cubicBezTo>
                    <a:cubicBezTo>
                      <a:pt x="88" y="114"/>
                      <a:pt x="87" y="114"/>
                      <a:pt x="88" y="114"/>
                    </a:cubicBezTo>
                    <a:cubicBezTo>
                      <a:pt x="88" y="114"/>
                      <a:pt x="88" y="114"/>
                      <a:pt x="88" y="113"/>
                    </a:cubicBezTo>
                    <a:cubicBezTo>
                      <a:pt x="88" y="113"/>
                      <a:pt x="88" y="114"/>
                      <a:pt x="89" y="114"/>
                    </a:cubicBezTo>
                    <a:cubicBezTo>
                      <a:pt x="89" y="113"/>
                      <a:pt x="89" y="113"/>
                      <a:pt x="89" y="113"/>
                    </a:cubicBezTo>
                    <a:cubicBezTo>
                      <a:pt x="89" y="113"/>
                      <a:pt x="89" y="112"/>
                      <a:pt x="88" y="112"/>
                    </a:cubicBezTo>
                    <a:cubicBezTo>
                      <a:pt x="88" y="113"/>
                      <a:pt x="88" y="113"/>
                      <a:pt x="88" y="113"/>
                    </a:cubicBezTo>
                    <a:cubicBezTo>
                      <a:pt x="88" y="113"/>
                      <a:pt x="88" y="112"/>
                      <a:pt x="88" y="112"/>
                    </a:cubicBezTo>
                    <a:cubicBezTo>
                      <a:pt x="90" y="110"/>
                      <a:pt x="92" y="108"/>
                      <a:pt x="94" y="106"/>
                    </a:cubicBezTo>
                    <a:cubicBezTo>
                      <a:pt x="94" y="106"/>
                      <a:pt x="95" y="105"/>
                      <a:pt x="95" y="105"/>
                    </a:cubicBezTo>
                    <a:cubicBezTo>
                      <a:pt x="95" y="106"/>
                      <a:pt x="94" y="106"/>
                      <a:pt x="94" y="106"/>
                    </a:cubicBezTo>
                    <a:cubicBezTo>
                      <a:pt x="94" y="107"/>
                      <a:pt x="94" y="108"/>
                      <a:pt x="93" y="108"/>
                    </a:cubicBezTo>
                    <a:cubicBezTo>
                      <a:pt x="93" y="109"/>
                      <a:pt x="93" y="109"/>
                      <a:pt x="93" y="109"/>
                    </a:cubicBezTo>
                    <a:cubicBezTo>
                      <a:pt x="93" y="109"/>
                      <a:pt x="92" y="109"/>
                      <a:pt x="92" y="109"/>
                    </a:cubicBezTo>
                    <a:cubicBezTo>
                      <a:pt x="92" y="110"/>
                      <a:pt x="92" y="111"/>
                      <a:pt x="91" y="111"/>
                    </a:cubicBezTo>
                    <a:cubicBezTo>
                      <a:pt x="91" y="112"/>
                      <a:pt x="90" y="112"/>
                      <a:pt x="90" y="113"/>
                    </a:cubicBezTo>
                    <a:cubicBezTo>
                      <a:pt x="89" y="113"/>
                      <a:pt x="90" y="115"/>
                      <a:pt x="88" y="115"/>
                    </a:cubicBezTo>
                    <a:cubicBezTo>
                      <a:pt x="87" y="116"/>
                      <a:pt x="84" y="117"/>
                      <a:pt x="82" y="118"/>
                    </a:cubicBezTo>
                    <a:cubicBezTo>
                      <a:pt x="83" y="118"/>
                      <a:pt x="83" y="117"/>
                      <a:pt x="84" y="117"/>
                    </a:cubicBezTo>
                    <a:cubicBezTo>
                      <a:pt x="84" y="118"/>
                      <a:pt x="85" y="118"/>
                      <a:pt x="84" y="118"/>
                    </a:cubicBezTo>
                    <a:cubicBezTo>
                      <a:pt x="85" y="118"/>
                      <a:pt x="86" y="118"/>
                      <a:pt x="86" y="117"/>
                    </a:cubicBezTo>
                    <a:cubicBezTo>
                      <a:pt x="88" y="117"/>
                      <a:pt x="88" y="116"/>
                      <a:pt x="90" y="116"/>
                    </a:cubicBezTo>
                    <a:cubicBezTo>
                      <a:pt x="91" y="115"/>
                      <a:pt x="91" y="115"/>
                      <a:pt x="91" y="115"/>
                    </a:cubicBezTo>
                    <a:cubicBezTo>
                      <a:pt x="92" y="114"/>
                      <a:pt x="92" y="114"/>
                      <a:pt x="93" y="113"/>
                    </a:cubicBezTo>
                    <a:cubicBezTo>
                      <a:pt x="92" y="113"/>
                      <a:pt x="93" y="113"/>
                      <a:pt x="93" y="112"/>
                    </a:cubicBezTo>
                    <a:cubicBezTo>
                      <a:pt x="93" y="111"/>
                      <a:pt x="94" y="111"/>
                      <a:pt x="94" y="111"/>
                    </a:cubicBezTo>
                    <a:cubicBezTo>
                      <a:pt x="94" y="111"/>
                      <a:pt x="93" y="110"/>
                      <a:pt x="94" y="110"/>
                    </a:cubicBezTo>
                    <a:cubicBezTo>
                      <a:pt x="94" y="110"/>
                      <a:pt x="94" y="110"/>
                      <a:pt x="94" y="110"/>
                    </a:cubicBezTo>
                    <a:cubicBezTo>
                      <a:pt x="95" y="110"/>
                      <a:pt x="93" y="112"/>
                      <a:pt x="95" y="112"/>
                    </a:cubicBezTo>
                    <a:cubicBezTo>
                      <a:pt x="95" y="112"/>
                      <a:pt x="95" y="112"/>
                      <a:pt x="95" y="111"/>
                    </a:cubicBezTo>
                    <a:cubicBezTo>
                      <a:pt x="95" y="111"/>
                      <a:pt x="95" y="110"/>
                      <a:pt x="96" y="110"/>
                    </a:cubicBezTo>
                    <a:cubicBezTo>
                      <a:pt x="96" y="110"/>
                      <a:pt x="96" y="111"/>
                      <a:pt x="97" y="111"/>
                    </a:cubicBezTo>
                    <a:cubicBezTo>
                      <a:pt x="97" y="110"/>
                      <a:pt x="97" y="109"/>
                      <a:pt x="97" y="109"/>
                    </a:cubicBezTo>
                    <a:cubicBezTo>
                      <a:pt x="97" y="109"/>
                      <a:pt x="97" y="109"/>
                      <a:pt x="97" y="109"/>
                    </a:cubicBezTo>
                    <a:cubicBezTo>
                      <a:pt x="98" y="108"/>
                      <a:pt x="98" y="108"/>
                      <a:pt x="99" y="108"/>
                    </a:cubicBezTo>
                    <a:cubicBezTo>
                      <a:pt x="99" y="107"/>
                      <a:pt x="99" y="106"/>
                      <a:pt x="101" y="106"/>
                    </a:cubicBezTo>
                    <a:cubicBezTo>
                      <a:pt x="101" y="107"/>
                      <a:pt x="100" y="107"/>
                      <a:pt x="100" y="108"/>
                    </a:cubicBezTo>
                    <a:cubicBezTo>
                      <a:pt x="100" y="108"/>
                      <a:pt x="100" y="108"/>
                      <a:pt x="101" y="108"/>
                    </a:cubicBezTo>
                    <a:cubicBezTo>
                      <a:pt x="101" y="108"/>
                      <a:pt x="101" y="109"/>
                      <a:pt x="100" y="109"/>
                    </a:cubicBezTo>
                    <a:cubicBezTo>
                      <a:pt x="99" y="110"/>
                      <a:pt x="99" y="109"/>
                      <a:pt x="98" y="109"/>
                    </a:cubicBezTo>
                    <a:cubicBezTo>
                      <a:pt x="98" y="110"/>
                      <a:pt x="99" y="110"/>
                      <a:pt x="99" y="110"/>
                    </a:cubicBezTo>
                    <a:cubicBezTo>
                      <a:pt x="99" y="110"/>
                      <a:pt x="100" y="110"/>
                      <a:pt x="100" y="111"/>
                    </a:cubicBezTo>
                    <a:cubicBezTo>
                      <a:pt x="99" y="111"/>
                      <a:pt x="99" y="112"/>
                      <a:pt x="98" y="112"/>
                    </a:cubicBezTo>
                    <a:cubicBezTo>
                      <a:pt x="98" y="112"/>
                      <a:pt x="98" y="113"/>
                      <a:pt x="98" y="113"/>
                    </a:cubicBezTo>
                    <a:cubicBezTo>
                      <a:pt x="97" y="113"/>
                      <a:pt x="97" y="113"/>
                      <a:pt x="96" y="113"/>
                    </a:cubicBezTo>
                    <a:cubicBezTo>
                      <a:pt x="95" y="113"/>
                      <a:pt x="95" y="114"/>
                      <a:pt x="96" y="114"/>
                    </a:cubicBezTo>
                    <a:cubicBezTo>
                      <a:pt x="95" y="115"/>
                      <a:pt x="94" y="117"/>
                      <a:pt x="92" y="118"/>
                    </a:cubicBezTo>
                    <a:cubicBezTo>
                      <a:pt x="92" y="118"/>
                      <a:pt x="93" y="118"/>
                      <a:pt x="93" y="119"/>
                    </a:cubicBezTo>
                    <a:cubicBezTo>
                      <a:pt x="93" y="119"/>
                      <a:pt x="93" y="118"/>
                      <a:pt x="94" y="118"/>
                    </a:cubicBezTo>
                    <a:cubicBezTo>
                      <a:pt x="94" y="119"/>
                      <a:pt x="93" y="119"/>
                      <a:pt x="93" y="120"/>
                    </a:cubicBezTo>
                    <a:cubicBezTo>
                      <a:pt x="92" y="121"/>
                      <a:pt x="91" y="122"/>
                      <a:pt x="90" y="123"/>
                    </a:cubicBezTo>
                    <a:cubicBezTo>
                      <a:pt x="88" y="123"/>
                      <a:pt x="87" y="124"/>
                      <a:pt x="86" y="125"/>
                    </a:cubicBezTo>
                    <a:cubicBezTo>
                      <a:pt x="85" y="124"/>
                      <a:pt x="84" y="125"/>
                      <a:pt x="84" y="126"/>
                    </a:cubicBezTo>
                    <a:cubicBezTo>
                      <a:pt x="83" y="125"/>
                      <a:pt x="83" y="125"/>
                      <a:pt x="82" y="125"/>
                    </a:cubicBezTo>
                    <a:cubicBezTo>
                      <a:pt x="82" y="125"/>
                      <a:pt x="82" y="125"/>
                      <a:pt x="82" y="126"/>
                    </a:cubicBezTo>
                    <a:cubicBezTo>
                      <a:pt x="82" y="126"/>
                      <a:pt x="83" y="126"/>
                      <a:pt x="84" y="126"/>
                    </a:cubicBezTo>
                    <a:cubicBezTo>
                      <a:pt x="83" y="127"/>
                      <a:pt x="81" y="127"/>
                      <a:pt x="80" y="128"/>
                    </a:cubicBezTo>
                    <a:cubicBezTo>
                      <a:pt x="81" y="128"/>
                      <a:pt x="81" y="128"/>
                      <a:pt x="82" y="128"/>
                    </a:cubicBezTo>
                    <a:cubicBezTo>
                      <a:pt x="82" y="128"/>
                      <a:pt x="82" y="128"/>
                      <a:pt x="83" y="128"/>
                    </a:cubicBezTo>
                    <a:cubicBezTo>
                      <a:pt x="85" y="128"/>
                      <a:pt x="87" y="128"/>
                      <a:pt x="88" y="126"/>
                    </a:cubicBezTo>
                    <a:cubicBezTo>
                      <a:pt x="87" y="126"/>
                      <a:pt x="87" y="126"/>
                      <a:pt x="87" y="126"/>
                    </a:cubicBezTo>
                    <a:cubicBezTo>
                      <a:pt x="87" y="125"/>
                      <a:pt x="88" y="125"/>
                      <a:pt x="89" y="125"/>
                    </a:cubicBezTo>
                    <a:cubicBezTo>
                      <a:pt x="89" y="125"/>
                      <a:pt x="89" y="125"/>
                      <a:pt x="89" y="125"/>
                    </a:cubicBezTo>
                    <a:cubicBezTo>
                      <a:pt x="89" y="124"/>
                      <a:pt x="89" y="125"/>
                      <a:pt x="89" y="125"/>
                    </a:cubicBezTo>
                    <a:cubicBezTo>
                      <a:pt x="90" y="125"/>
                      <a:pt x="90" y="125"/>
                      <a:pt x="90" y="125"/>
                    </a:cubicBezTo>
                    <a:cubicBezTo>
                      <a:pt x="90" y="124"/>
                      <a:pt x="91" y="124"/>
                      <a:pt x="92" y="123"/>
                    </a:cubicBezTo>
                    <a:cubicBezTo>
                      <a:pt x="92" y="123"/>
                      <a:pt x="92" y="124"/>
                      <a:pt x="92" y="124"/>
                    </a:cubicBezTo>
                    <a:cubicBezTo>
                      <a:pt x="92" y="122"/>
                      <a:pt x="96" y="122"/>
                      <a:pt x="96" y="120"/>
                    </a:cubicBezTo>
                    <a:cubicBezTo>
                      <a:pt x="96" y="120"/>
                      <a:pt x="95" y="120"/>
                      <a:pt x="95" y="120"/>
                    </a:cubicBezTo>
                    <a:cubicBezTo>
                      <a:pt x="95" y="120"/>
                      <a:pt x="96" y="119"/>
                      <a:pt x="95" y="119"/>
                    </a:cubicBezTo>
                    <a:cubicBezTo>
                      <a:pt x="95" y="119"/>
                      <a:pt x="95" y="119"/>
                      <a:pt x="94" y="119"/>
                    </a:cubicBezTo>
                    <a:cubicBezTo>
                      <a:pt x="95" y="119"/>
                      <a:pt x="94" y="119"/>
                      <a:pt x="94" y="118"/>
                    </a:cubicBezTo>
                    <a:cubicBezTo>
                      <a:pt x="95" y="118"/>
                      <a:pt x="95" y="118"/>
                      <a:pt x="96" y="118"/>
                    </a:cubicBezTo>
                    <a:cubicBezTo>
                      <a:pt x="95" y="118"/>
                      <a:pt x="96" y="118"/>
                      <a:pt x="96" y="117"/>
                    </a:cubicBezTo>
                    <a:cubicBezTo>
                      <a:pt x="97" y="117"/>
                      <a:pt x="97" y="116"/>
                      <a:pt x="97" y="116"/>
                    </a:cubicBezTo>
                    <a:cubicBezTo>
                      <a:pt x="98" y="115"/>
                      <a:pt x="99" y="115"/>
                      <a:pt x="100" y="114"/>
                    </a:cubicBezTo>
                    <a:cubicBezTo>
                      <a:pt x="100" y="114"/>
                      <a:pt x="99" y="114"/>
                      <a:pt x="99" y="114"/>
                    </a:cubicBezTo>
                    <a:cubicBezTo>
                      <a:pt x="100" y="113"/>
                      <a:pt x="100" y="112"/>
                      <a:pt x="101" y="111"/>
                    </a:cubicBezTo>
                    <a:cubicBezTo>
                      <a:pt x="101" y="110"/>
                      <a:pt x="101" y="110"/>
                      <a:pt x="101" y="110"/>
                    </a:cubicBezTo>
                    <a:cubicBezTo>
                      <a:pt x="102" y="109"/>
                      <a:pt x="102" y="108"/>
                      <a:pt x="103" y="106"/>
                    </a:cubicBezTo>
                    <a:cubicBezTo>
                      <a:pt x="103" y="105"/>
                      <a:pt x="104" y="105"/>
                      <a:pt x="104" y="105"/>
                    </a:cubicBezTo>
                    <a:cubicBezTo>
                      <a:pt x="104" y="105"/>
                      <a:pt x="105" y="105"/>
                      <a:pt x="105" y="106"/>
                    </a:cubicBezTo>
                    <a:cubicBezTo>
                      <a:pt x="105" y="106"/>
                      <a:pt x="105" y="106"/>
                      <a:pt x="105" y="107"/>
                    </a:cubicBezTo>
                    <a:cubicBezTo>
                      <a:pt x="105" y="107"/>
                      <a:pt x="105" y="107"/>
                      <a:pt x="105" y="107"/>
                    </a:cubicBezTo>
                    <a:cubicBezTo>
                      <a:pt x="105" y="108"/>
                      <a:pt x="105" y="108"/>
                      <a:pt x="105" y="108"/>
                    </a:cubicBezTo>
                    <a:cubicBezTo>
                      <a:pt x="104" y="108"/>
                      <a:pt x="105" y="107"/>
                      <a:pt x="105" y="107"/>
                    </a:cubicBezTo>
                    <a:cubicBezTo>
                      <a:pt x="104" y="107"/>
                      <a:pt x="104" y="107"/>
                      <a:pt x="104" y="108"/>
                    </a:cubicBezTo>
                    <a:cubicBezTo>
                      <a:pt x="104" y="108"/>
                      <a:pt x="103" y="108"/>
                      <a:pt x="103" y="108"/>
                    </a:cubicBezTo>
                    <a:cubicBezTo>
                      <a:pt x="103" y="109"/>
                      <a:pt x="103" y="108"/>
                      <a:pt x="103" y="109"/>
                    </a:cubicBezTo>
                    <a:cubicBezTo>
                      <a:pt x="103" y="110"/>
                      <a:pt x="101" y="111"/>
                      <a:pt x="102" y="112"/>
                    </a:cubicBezTo>
                    <a:cubicBezTo>
                      <a:pt x="102" y="113"/>
                      <a:pt x="102" y="112"/>
                      <a:pt x="102" y="113"/>
                    </a:cubicBezTo>
                    <a:cubicBezTo>
                      <a:pt x="102" y="113"/>
                      <a:pt x="102" y="113"/>
                      <a:pt x="101" y="113"/>
                    </a:cubicBezTo>
                    <a:cubicBezTo>
                      <a:pt x="101" y="113"/>
                      <a:pt x="101" y="113"/>
                      <a:pt x="101" y="112"/>
                    </a:cubicBezTo>
                    <a:cubicBezTo>
                      <a:pt x="101" y="113"/>
                      <a:pt x="100" y="113"/>
                      <a:pt x="101" y="114"/>
                    </a:cubicBezTo>
                    <a:cubicBezTo>
                      <a:pt x="101" y="114"/>
                      <a:pt x="100" y="115"/>
                      <a:pt x="100" y="115"/>
                    </a:cubicBezTo>
                    <a:cubicBezTo>
                      <a:pt x="100" y="115"/>
                      <a:pt x="101" y="115"/>
                      <a:pt x="101" y="115"/>
                    </a:cubicBezTo>
                    <a:cubicBezTo>
                      <a:pt x="102" y="114"/>
                      <a:pt x="103" y="112"/>
                      <a:pt x="104" y="111"/>
                    </a:cubicBezTo>
                    <a:cubicBezTo>
                      <a:pt x="105" y="111"/>
                      <a:pt x="104" y="110"/>
                      <a:pt x="105" y="109"/>
                    </a:cubicBezTo>
                    <a:cubicBezTo>
                      <a:pt x="105" y="109"/>
                      <a:pt x="106" y="109"/>
                      <a:pt x="106" y="108"/>
                    </a:cubicBezTo>
                    <a:cubicBezTo>
                      <a:pt x="106" y="108"/>
                      <a:pt x="106" y="107"/>
                      <a:pt x="107" y="107"/>
                    </a:cubicBezTo>
                    <a:cubicBezTo>
                      <a:pt x="108" y="108"/>
                      <a:pt x="107" y="109"/>
                      <a:pt x="107" y="109"/>
                    </a:cubicBezTo>
                    <a:cubicBezTo>
                      <a:pt x="107" y="110"/>
                      <a:pt x="107" y="110"/>
                      <a:pt x="107" y="110"/>
                    </a:cubicBezTo>
                    <a:cubicBezTo>
                      <a:pt x="107" y="110"/>
                      <a:pt x="107" y="111"/>
                      <a:pt x="107" y="111"/>
                    </a:cubicBezTo>
                    <a:cubicBezTo>
                      <a:pt x="108" y="111"/>
                      <a:pt x="108" y="111"/>
                      <a:pt x="109" y="111"/>
                    </a:cubicBezTo>
                    <a:cubicBezTo>
                      <a:pt x="110" y="111"/>
                      <a:pt x="109" y="113"/>
                      <a:pt x="108" y="113"/>
                    </a:cubicBezTo>
                    <a:cubicBezTo>
                      <a:pt x="108" y="113"/>
                      <a:pt x="108" y="113"/>
                      <a:pt x="108" y="112"/>
                    </a:cubicBezTo>
                    <a:cubicBezTo>
                      <a:pt x="107" y="113"/>
                      <a:pt x="106" y="112"/>
                      <a:pt x="106" y="111"/>
                    </a:cubicBezTo>
                    <a:cubicBezTo>
                      <a:pt x="106" y="111"/>
                      <a:pt x="106" y="111"/>
                      <a:pt x="106" y="111"/>
                    </a:cubicBezTo>
                    <a:cubicBezTo>
                      <a:pt x="106" y="112"/>
                      <a:pt x="105" y="113"/>
                      <a:pt x="104" y="113"/>
                    </a:cubicBezTo>
                    <a:cubicBezTo>
                      <a:pt x="104" y="113"/>
                      <a:pt x="105" y="113"/>
                      <a:pt x="105" y="114"/>
                    </a:cubicBezTo>
                    <a:cubicBezTo>
                      <a:pt x="105" y="114"/>
                      <a:pt x="104" y="115"/>
                      <a:pt x="104" y="115"/>
                    </a:cubicBezTo>
                    <a:cubicBezTo>
                      <a:pt x="104" y="115"/>
                      <a:pt x="104" y="114"/>
                      <a:pt x="104" y="114"/>
                    </a:cubicBezTo>
                    <a:cubicBezTo>
                      <a:pt x="104" y="114"/>
                      <a:pt x="104" y="114"/>
                      <a:pt x="103" y="114"/>
                    </a:cubicBezTo>
                    <a:cubicBezTo>
                      <a:pt x="104" y="115"/>
                      <a:pt x="102" y="115"/>
                      <a:pt x="101" y="115"/>
                    </a:cubicBezTo>
                    <a:cubicBezTo>
                      <a:pt x="101" y="115"/>
                      <a:pt x="101" y="116"/>
                      <a:pt x="101" y="117"/>
                    </a:cubicBezTo>
                    <a:cubicBezTo>
                      <a:pt x="102" y="116"/>
                      <a:pt x="102" y="116"/>
                      <a:pt x="102" y="116"/>
                    </a:cubicBezTo>
                    <a:cubicBezTo>
                      <a:pt x="102" y="117"/>
                      <a:pt x="103" y="117"/>
                      <a:pt x="103" y="117"/>
                    </a:cubicBezTo>
                    <a:cubicBezTo>
                      <a:pt x="104" y="116"/>
                      <a:pt x="105" y="116"/>
                      <a:pt x="105" y="115"/>
                    </a:cubicBezTo>
                    <a:cubicBezTo>
                      <a:pt x="106" y="115"/>
                      <a:pt x="106" y="115"/>
                      <a:pt x="106" y="115"/>
                    </a:cubicBezTo>
                    <a:cubicBezTo>
                      <a:pt x="106" y="114"/>
                      <a:pt x="106" y="114"/>
                      <a:pt x="106" y="114"/>
                    </a:cubicBezTo>
                    <a:cubicBezTo>
                      <a:pt x="106" y="114"/>
                      <a:pt x="106" y="114"/>
                      <a:pt x="107" y="114"/>
                    </a:cubicBezTo>
                    <a:cubicBezTo>
                      <a:pt x="107" y="114"/>
                      <a:pt x="107" y="113"/>
                      <a:pt x="107" y="113"/>
                    </a:cubicBezTo>
                    <a:cubicBezTo>
                      <a:pt x="107" y="113"/>
                      <a:pt x="108" y="113"/>
                      <a:pt x="108" y="113"/>
                    </a:cubicBezTo>
                    <a:cubicBezTo>
                      <a:pt x="108" y="113"/>
                      <a:pt x="107" y="114"/>
                      <a:pt x="107" y="114"/>
                    </a:cubicBezTo>
                    <a:cubicBezTo>
                      <a:pt x="107" y="114"/>
                      <a:pt x="108" y="114"/>
                      <a:pt x="108" y="115"/>
                    </a:cubicBezTo>
                    <a:cubicBezTo>
                      <a:pt x="107" y="115"/>
                      <a:pt x="107" y="115"/>
                      <a:pt x="107" y="115"/>
                    </a:cubicBezTo>
                    <a:cubicBezTo>
                      <a:pt x="107" y="115"/>
                      <a:pt x="107" y="115"/>
                      <a:pt x="107" y="116"/>
                    </a:cubicBezTo>
                    <a:cubicBezTo>
                      <a:pt x="107" y="116"/>
                      <a:pt x="106" y="116"/>
                      <a:pt x="106" y="116"/>
                    </a:cubicBezTo>
                    <a:cubicBezTo>
                      <a:pt x="107" y="117"/>
                      <a:pt x="106" y="117"/>
                      <a:pt x="105" y="117"/>
                    </a:cubicBezTo>
                    <a:cubicBezTo>
                      <a:pt x="105" y="118"/>
                      <a:pt x="105" y="118"/>
                      <a:pt x="105" y="118"/>
                    </a:cubicBezTo>
                    <a:cubicBezTo>
                      <a:pt x="105" y="119"/>
                      <a:pt x="104" y="120"/>
                      <a:pt x="103" y="120"/>
                    </a:cubicBezTo>
                    <a:cubicBezTo>
                      <a:pt x="104" y="120"/>
                      <a:pt x="104" y="120"/>
                      <a:pt x="104" y="120"/>
                    </a:cubicBezTo>
                    <a:cubicBezTo>
                      <a:pt x="103" y="121"/>
                      <a:pt x="103" y="121"/>
                      <a:pt x="103" y="121"/>
                    </a:cubicBezTo>
                    <a:cubicBezTo>
                      <a:pt x="102" y="121"/>
                      <a:pt x="101" y="123"/>
                      <a:pt x="100" y="124"/>
                    </a:cubicBezTo>
                    <a:cubicBezTo>
                      <a:pt x="100" y="124"/>
                      <a:pt x="99" y="125"/>
                      <a:pt x="99" y="125"/>
                    </a:cubicBezTo>
                    <a:cubicBezTo>
                      <a:pt x="99" y="125"/>
                      <a:pt x="100" y="125"/>
                      <a:pt x="100" y="125"/>
                    </a:cubicBezTo>
                    <a:cubicBezTo>
                      <a:pt x="99" y="126"/>
                      <a:pt x="99" y="126"/>
                      <a:pt x="99" y="125"/>
                    </a:cubicBezTo>
                    <a:cubicBezTo>
                      <a:pt x="98" y="126"/>
                      <a:pt x="98" y="126"/>
                      <a:pt x="97" y="127"/>
                    </a:cubicBezTo>
                    <a:cubicBezTo>
                      <a:pt x="99" y="128"/>
                      <a:pt x="101" y="126"/>
                      <a:pt x="101" y="125"/>
                    </a:cubicBezTo>
                    <a:cubicBezTo>
                      <a:pt x="101" y="124"/>
                      <a:pt x="101" y="125"/>
                      <a:pt x="102" y="125"/>
                    </a:cubicBezTo>
                    <a:cubicBezTo>
                      <a:pt x="102" y="124"/>
                      <a:pt x="102" y="124"/>
                      <a:pt x="103" y="124"/>
                    </a:cubicBezTo>
                    <a:cubicBezTo>
                      <a:pt x="103" y="124"/>
                      <a:pt x="103" y="124"/>
                      <a:pt x="103" y="124"/>
                    </a:cubicBezTo>
                    <a:cubicBezTo>
                      <a:pt x="103" y="123"/>
                      <a:pt x="102" y="123"/>
                      <a:pt x="102" y="123"/>
                    </a:cubicBezTo>
                    <a:cubicBezTo>
                      <a:pt x="102" y="123"/>
                      <a:pt x="102" y="123"/>
                      <a:pt x="103" y="123"/>
                    </a:cubicBezTo>
                    <a:cubicBezTo>
                      <a:pt x="102" y="123"/>
                      <a:pt x="103" y="123"/>
                      <a:pt x="103" y="124"/>
                    </a:cubicBezTo>
                    <a:cubicBezTo>
                      <a:pt x="103" y="123"/>
                      <a:pt x="103" y="123"/>
                      <a:pt x="103" y="123"/>
                    </a:cubicBezTo>
                    <a:cubicBezTo>
                      <a:pt x="104" y="123"/>
                      <a:pt x="103" y="123"/>
                      <a:pt x="104" y="123"/>
                    </a:cubicBezTo>
                    <a:cubicBezTo>
                      <a:pt x="105" y="123"/>
                      <a:pt x="105" y="122"/>
                      <a:pt x="106" y="122"/>
                    </a:cubicBezTo>
                    <a:cubicBezTo>
                      <a:pt x="106" y="121"/>
                      <a:pt x="108" y="120"/>
                      <a:pt x="108" y="120"/>
                    </a:cubicBezTo>
                    <a:cubicBezTo>
                      <a:pt x="108" y="120"/>
                      <a:pt x="108" y="120"/>
                      <a:pt x="108" y="120"/>
                    </a:cubicBezTo>
                    <a:cubicBezTo>
                      <a:pt x="108" y="120"/>
                      <a:pt x="108" y="120"/>
                      <a:pt x="108" y="120"/>
                    </a:cubicBezTo>
                    <a:cubicBezTo>
                      <a:pt x="108" y="121"/>
                      <a:pt x="106" y="121"/>
                      <a:pt x="107" y="122"/>
                    </a:cubicBezTo>
                    <a:cubicBezTo>
                      <a:pt x="107" y="121"/>
                      <a:pt x="109" y="121"/>
                      <a:pt x="110" y="120"/>
                    </a:cubicBezTo>
                    <a:cubicBezTo>
                      <a:pt x="110" y="120"/>
                      <a:pt x="110" y="120"/>
                      <a:pt x="110" y="120"/>
                    </a:cubicBezTo>
                    <a:cubicBezTo>
                      <a:pt x="109" y="121"/>
                      <a:pt x="109" y="122"/>
                      <a:pt x="108" y="122"/>
                    </a:cubicBezTo>
                    <a:cubicBezTo>
                      <a:pt x="108" y="123"/>
                      <a:pt x="108" y="123"/>
                      <a:pt x="108" y="123"/>
                    </a:cubicBezTo>
                    <a:cubicBezTo>
                      <a:pt x="107" y="122"/>
                      <a:pt x="106" y="124"/>
                      <a:pt x="106" y="124"/>
                    </a:cubicBezTo>
                    <a:cubicBezTo>
                      <a:pt x="106" y="124"/>
                      <a:pt x="106" y="124"/>
                      <a:pt x="106" y="124"/>
                    </a:cubicBezTo>
                    <a:cubicBezTo>
                      <a:pt x="106" y="125"/>
                      <a:pt x="106" y="125"/>
                      <a:pt x="106" y="126"/>
                    </a:cubicBezTo>
                    <a:cubicBezTo>
                      <a:pt x="107" y="125"/>
                      <a:pt x="107" y="124"/>
                      <a:pt x="108" y="124"/>
                    </a:cubicBezTo>
                    <a:cubicBezTo>
                      <a:pt x="108" y="124"/>
                      <a:pt x="108" y="124"/>
                      <a:pt x="108" y="124"/>
                    </a:cubicBezTo>
                    <a:cubicBezTo>
                      <a:pt x="110" y="123"/>
                      <a:pt x="110" y="120"/>
                      <a:pt x="112" y="120"/>
                    </a:cubicBezTo>
                    <a:cubicBezTo>
                      <a:pt x="113" y="121"/>
                      <a:pt x="111" y="121"/>
                      <a:pt x="111" y="122"/>
                    </a:cubicBezTo>
                    <a:cubicBezTo>
                      <a:pt x="111" y="122"/>
                      <a:pt x="111" y="122"/>
                      <a:pt x="111" y="122"/>
                    </a:cubicBezTo>
                    <a:cubicBezTo>
                      <a:pt x="111" y="123"/>
                      <a:pt x="111" y="123"/>
                      <a:pt x="111" y="124"/>
                    </a:cubicBezTo>
                    <a:cubicBezTo>
                      <a:pt x="111" y="123"/>
                      <a:pt x="112" y="122"/>
                      <a:pt x="112" y="122"/>
                    </a:cubicBezTo>
                    <a:cubicBezTo>
                      <a:pt x="112" y="122"/>
                      <a:pt x="112" y="122"/>
                      <a:pt x="112" y="121"/>
                    </a:cubicBezTo>
                    <a:cubicBezTo>
                      <a:pt x="113" y="121"/>
                      <a:pt x="113" y="119"/>
                      <a:pt x="114" y="119"/>
                    </a:cubicBezTo>
                    <a:cubicBezTo>
                      <a:pt x="114" y="118"/>
                      <a:pt x="115" y="118"/>
                      <a:pt x="114" y="117"/>
                    </a:cubicBezTo>
                    <a:cubicBezTo>
                      <a:pt x="114" y="118"/>
                      <a:pt x="114" y="119"/>
                      <a:pt x="113" y="120"/>
                    </a:cubicBezTo>
                    <a:cubicBezTo>
                      <a:pt x="113" y="120"/>
                      <a:pt x="113" y="120"/>
                      <a:pt x="112" y="120"/>
                    </a:cubicBezTo>
                    <a:cubicBezTo>
                      <a:pt x="112" y="119"/>
                      <a:pt x="113" y="118"/>
                      <a:pt x="114" y="117"/>
                    </a:cubicBezTo>
                    <a:cubicBezTo>
                      <a:pt x="114" y="117"/>
                      <a:pt x="113" y="117"/>
                      <a:pt x="113" y="117"/>
                    </a:cubicBezTo>
                    <a:cubicBezTo>
                      <a:pt x="114" y="115"/>
                      <a:pt x="115" y="114"/>
                      <a:pt x="116" y="113"/>
                    </a:cubicBezTo>
                    <a:cubicBezTo>
                      <a:pt x="116" y="113"/>
                      <a:pt x="116" y="113"/>
                      <a:pt x="116" y="113"/>
                    </a:cubicBezTo>
                    <a:cubicBezTo>
                      <a:pt x="117" y="113"/>
                      <a:pt x="117" y="112"/>
                      <a:pt x="117" y="112"/>
                    </a:cubicBezTo>
                    <a:cubicBezTo>
                      <a:pt x="117" y="111"/>
                      <a:pt x="118" y="110"/>
                      <a:pt x="119" y="109"/>
                    </a:cubicBezTo>
                    <a:cubicBezTo>
                      <a:pt x="120" y="109"/>
                      <a:pt x="120" y="110"/>
                      <a:pt x="119" y="110"/>
                    </a:cubicBezTo>
                    <a:cubicBezTo>
                      <a:pt x="120" y="110"/>
                      <a:pt x="120" y="110"/>
                      <a:pt x="120" y="111"/>
                    </a:cubicBezTo>
                    <a:cubicBezTo>
                      <a:pt x="120" y="113"/>
                      <a:pt x="118" y="114"/>
                      <a:pt x="117" y="116"/>
                    </a:cubicBezTo>
                    <a:cubicBezTo>
                      <a:pt x="118" y="116"/>
                      <a:pt x="118" y="116"/>
                      <a:pt x="119" y="116"/>
                    </a:cubicBezTo>
                    <a:cubicBezTo>
                      <a:pt x="119" y="117"/>
                      <a:pt x="118" y="117"/>
                      <a:pt x="118" y="119"/>
                    </a:cubicBezTo>
                    <a:cubicBezTo>
                      <a:pt x="118" y="119"/>
                      <a:pt x="118" y="118"/>
                      <a:pt x="119" y="118"/>
                    </a:cubicBezTo>
                    <a:cubicBezTo>
                      <a:pt x="119" y="117"/>
                      <a:pt x="119" y="116"/>
                      <a:pt x="120" y="116"/>
                    </a:cubicBezTo>
                    <a:cubicBezTo>
                      <a:pt x="120" y="117"/>
                      <a:pt x="120" y="117"/>
                      <a:pt x="121" y="117"/>
                    </a:cubicBezTo>
                    <a:cubicBezTo>
                      <a:pt x="121" y="116"/>
                      <a:pt x="120" y="116"/>
                      <a:pt x="120" y="115"/>
                    </a:cubicBezTo>
                    <a:cubicBezTo>
                      <a:pt x="120" y="116"/>
                      <a:pt x="120" y="116"/>
                      <a:pt x="121" y="116"/>
                    </a:cubicBezTo>
                    <a:cubicBezTo>
                      <a:pt x="121" y="116"/>
                      <a:pt x="121" y="115"/>
                      <a:pt x="121" y="115"/>
                    </a:cubicBezTo>
                    <a:cubicBezTo>
                      <a:pt x="121" y="116"/>
                      <a:pt x="121" y="116"/>
                      <a:pt x="121" y="116"/>
                    </a:cubicBezTo>
                    <a:cubicBezTo>
                      <a:pt x="121" y="115"/>
                      <a:pt x="122" y="115"/>
                      <a:pt x="122" y="114"/>
                    </a:cubicBezTo>
                    <a:cubicBezTo>
                      <a:pt x="123" y="114"/>
                      <a:pt x="123" y="112"/>
                      <a:pt x="124" y="112"/>
                    </a:cubicBezTo>
                    <a:cubicBezTo>
                      <a:pt x="123" y="112"/>
                      <a:pt x="123" y="112"/>
                      <a:pt x="124" y="112"/>
                    </a:cubicBezTo>
                    <a:cubicBezTo>
                      <a:pt x="123" y="113"/>
                      <a:pt x="122" y="115"/>
                      <a:pt x="122" y="117"/>
                    </a:cubicBezTo>
                    <a:cubicBezTo>
                      <a:pt x="122" y="116"/>
                      <a:pt x="122" y="116"/>
                      <a:pt x="122" y="116"/>
                    </a:cubicBezTo>
                    <a:cubicBezTo>
                      <a:pt x="122" y="116"/>
                      <a:pt x="122" y="117"/>
                      <a:pt x="122" y="117"/>
                    </a:cubicBezTo>
                    <a:cubicBezTo>
                      <a:pt x="122" y="116"/>
                      <a:pt x="123" y="116"/>
                      <a:pt x="123" y="116"/>
                    </a:cubicBezTo>
                    <a:cubicBezTo>
                      <a:pt x="123" y="116"/>
                      <a:pt x="123" y="117"/>
                      <a:pt x="122" y="117"/>
                    </a:cubicBezTo>
                    <a:cubicBezTo>
                      <a:pt x="122" y="118"/>
                      <a:pt x="121" y="118"/>
                      <a:pt x="121" y="119"/>
                    </a:cubicBezTo>
                    <a:cubicBezTo>
                      <a:pt x="122" y="120"/>
                      <a:pt x="122" y="118"/>
                      <a:pt x="123" y="117"/>
                    </a:cubicBezTo>
                    <a:cubicBezTo>
                      <a:pt x="123" y="118"/>
                      <a:pt x="123" y="117"/>
                      <a:pt x="123" y="118"/>
                    </a:cubicBezTo>
                    <a:cubicBezTo>
                      <a:pt x="123" y="118"/>
                      <a:pt x="122" y="120"/>
                      <a:pt x="122" y="121"/>
                    </a:cubicBezTo>
                    <a:cubicBezTo>
                      <a:pt x="122" y="121"/>
                      <a:pt x="122" y="121"/>
                      <a:pt x="122" y="120"/>
                    </a:cubicBezTo>
                    <a:cubicBezTo>
                      <a:pt x="122" y="121"/>
                      <a:pt x="122" y="122"/>
                      <a:pt x="121" y="122"/>
                    </a:cubicBezTo>
                    <a:cubicBezTo>
                      <a:pt x="121" y="122"/>
                      <a:pt x="121" y="123"/>
                      <a:pt x="121" y="123"/>
                    </a:cubicBezTo>
                    <a:cubicBezTo>
                      <a:pt x="121" y="123"/>
                      <a:pt x="122" y="124"/>
                      <a:pt x="121" y="124"/>
                    </a:cubicBezTo>
                    <a:cubicBezTo>
                      <a:pt x="121" y="123"/>
                      <a:pt x="121" y="123"/>
                      <a:pt x="120" y="123"/>
                    </a:cubicBezTo>
                    <a:cubicBezTo>
                      <a:pt x="121" y="124"/>
                      <a:pt x="120" y="124"/>
                      <a:pt x="120" y="125"/>
                    </a:cubicBezTo>
                    <a:cubicBezTo>
                      <a:pt x="120" y="125"/>
                      <a:pt x="120" y="125"/>
                      <a:pt x="120" y="125"/>
                    </a:cubicBezTo>
                    <a:cubicBezTo>
                      <a:pt x="120" y="126"/>
                      <a:pt x="120" y="126"/>
                      <a:pt x="120" y="126"/>
                    </a:cubicBezTo>
                    <a:cubicBezTo>
                      <a:pt x="120" y="126"/>
                      <a:pt x="120" y="126"/>
                      <a:pt x="120" y="126"/>
                    </a:cubicBezTo>
                    <a:cubicBezTo>
                      <a:pt x="119" y="126"/>
                      <a:pt x="119" y="126"/>
                      <a:pt x="119" y="126"/>
                    </a:cubicBezTo>
                    <a:cubicBezTo>
                      <a:pt x="119" y="126"/>
                      <a:pt x="120" y="126"/>
                      <a:pt x="120" y="126"/>
                    </a:cubicBezTo>
                    <a:cubicBezTo>
                      <a:pt x="120" y="126"/>
                      <a:pt x="119" y="126"/>
                      <a:pt x="119" y="126"/>
                    </a:cubicBezTo>
                    <a:cubicBezTo>
                      <a:pt x="121" y="126"/>
                      <a:pt x="121" y="125"/>
                      <a:pt x="122" y="124"/>
                    </a:cubicBezTo>
                    <a:cubicBezTo>
                      <a:pt x="121" y="124"/>
                      <a:pt x="121" y="124"/>
                      <a:pt x="121" y="125"/>
                    </a:cubicBezTo>
                    <a:cubicBezTo>
                      <a:pt x="121" y="124"/>
                      <a:pt x="121" y="124"/>
                      <a:pt x="121" y="124"/>
                    </a:cubicBezTo>
                    <a:cubicBezTo>
                      <a:pt x="121" y="124"/>
                      <a:pt x="122" y="124"/>
                      <a:pt x="122" y="124"/>
                    </a:cubicBezTo>
                    <a:cubicBezTo>
                      <a:pt x="122" y="123"/>
                      <a:pt x="123" y="123"/>
                      <a:pt x="123" y="122"/>
                    </a:cubicBezTo>
                    <a:cubicBezTo>
                      <a:pt x="123" y="122"/>
                      <a:pt x="122" y="122"/>
                      <a:pt x="122" y="121"/>
                    </a:cubicBezTo>
                    <a:cubicBezTo>
                      <a:pt x="123" y="120"/>
                      <a:pt x="123" y="119"/>
                      <a:pt x="124" y="118"/>
                    </a:cubicBezTo>
                    <a:cubicBezTo>
                      <a:pt x="124" y="118"/>
                      <a:pt x="125" y="117"/>
                      <a:pt x="125" y="117"/>
                    </a:cubicBezTo>
                    <a:cubicBezTo>
                      <a:pt x="125" y="117"/>
                      <a:pt x="125" y="117"/>
                      <a:pt x="125" y="117"/>
                    </a:cubicBezTo>
                    <a:cubicBezTo>
                      <a:pt x="125" y="117"/>
                      <a:pt x="125" y="117"/>
                      <a:pt x="125" y="116"/>
                    </a:cubicBezTo>
                    <a:cubicBezTo>
                      <a:pt x="125" y="116"/>
                      <a:pt x="124" y="115"/>
                      <a:pt x="125" y="115"/>
                    </a:cubicBezTo>
                    <a:cubicBezTo>
                      <a:pt x="125" y="115"/>
                      <a:pt x="125" y="115"/>
                      <a:pt x="126" y="115"/>
                    </a:cubicBezTo>
                    <a:cubicBezTo>
                      <a:pt x="127" y="115"/>
                      <a:pt x="127" y="113"/>
                      <a:pt x="128" y="112"/>
                    </a:cubicBezTo>
                    <a:cubicBezTo>
                      <a:pt x="128" y="112"/>
                      <a:pt x="128" y="112"/>
                      <a:pt x="128" y="113"/>
                    </a:cubicBezTo>
                    <a:cubicBezTo>
                      <a:pt x="128" y="112"/>
                      <a:pt x="129" y="111"/>
                      <a:pt x="129" y="110"/>
                    </a:cubicBezTo>
                    <a:cubicBezTo>
                      <a:pt x="129" y="110"/>
                      <a:pt x="129" y="110"/>
                      <a:pt x="129" y="110"/>
                    </a:cubicBezTo>
                    <a:cubicBezTo>
                      <a:pt x="129" y="109"/>
                      <a:pt x="129" y="109"/>
                      <a:pt x="129" y="109"/>
                    </a:cubicBezTo>
                    <a:cubicBezTo>
                      <a:pt x="129" y="109"/>
                      <a:pt x="130" y="109"/>
                      <a:pt x="129" y="109"/>
                    </a:cubicBezTo>
                    <a:cubicBezTo>
                      <a:pt x="130" y="110"/>
                      <a:pt x="130" y="109"/>
                      <a:pt x="130" y="109"/>
                    </a:cubicBezTo>
                    <a:cubicBezTo>
                      <a:pt x="130" y="109"/>
                      <a:pt x="130" y="108"/>
                      <a:pt x="130" y="108"/>
                    </a:cubicBezTo>
                    <a:cubicBezTo>
                      <a:pt x="130" y="108"/>
                      <a:pt x="131" y="108"/>
                      <a:pt x="131" y="109"/>
                    </a:cubicBezTo>
                    <a:cubicBezTo>
                      <a:pt x="130" y="109"/>
                      <a:pt x="131" y="111"/>
                      <a:pt x="130" y="112"/>
                    </a:cubicBezTo>
                    <a:cubicBezTo>
                      <a:pt x="130" y="112"/>
                      <a:pt x="130" y="112"/>
                      <a:pt x="130" y="112"/>
                    </a:cubicBezTo>
                    <a:cubicBezTo>
                      <a:pt x="130" y="112"/>
                      <a:pt x="130" y="112"/>
                      <a:pt x="130" y="113"/>
                    </a:cubicBezTo>
                    <a:cubicBezTo>
                      <a:pt x="131" y="113"/>
                      <a:pt x="131" y="112"/>
                      <a:pt x="131" y="112"/>
                    </a:cubicBezTo>
                    <a:cubicBezTo>
                      <a:pt x="132" y="111"/>
                      <a:pt x="132" y="111"/>
                      <a:pt x="131" y="110"/>
                    </a:cubicBezTo>
                    <a:cubicBezTo>
                      <a:pt x="131" y="110"/>
                      <a:pt x="132" y="109"/>
                      <a:pt x="132" y="109"/>
                    </a:cubicBezTo>
                    <a:cubicBezTo>
                      <a:pt x="132" y="108"/>
                      <a:pt x="132" y="107"/>
                      <a:pt x="133" y="107"/>
                    </a:cubicBezTo>
                    <a:cubicBezTo>
                      <a:pt x="133" y="107"/>
                      <a:pt x="133" y="107"/>
                      <a:pt x="133" y="107"/>
                    </a:cubicBezTo>
                    <a:cubicBezTo>
                      <a:pt x="133" y="108"/>
                      <a:pt x="133" y="109"/>
                      <a:pt x="133" y="110"/>
                    </a:cubicBezTo>
                    <a:cubicBezTo>
                      <a:pt x="133" y="109"/>
                      <a:pt x="133" y="109"/>
                      <a:pt x="134" y="109"/>
                    </a:cubicBezTo>
                    <a:cubicBezTo>
                      <a:pt x="133" y="110"/>
                      <a:pt x="133" y="110"/>
                      <a:pt x="133" y="111"/>
                    </a:cubicBezTo>
                    <a:cubicBezTo>
                      <a:pt x="133" y="111"/>
                      <a:pt x="133" y="110"/>
                      <a:pt x="133" y="110"/>
                    </a:cubicBezTo>
                    <a:cubicBezTo>
                      <a:pt x="133" y="111"/>
                      <a:pt x="132" y="112"/>
                      <a:pt x="133" y="113"/>
                    </a:cubicBezTo>
                    <a:cubicBezTo>
                      <a:pt x="132" y="114"/>
                      <a:pt x="132" y="114"/>
                      <a:pt x="132" y="114"/>
                    </a:cubicBezTo>
                    <a:cubicBezTo>
                      <a:pt x="132" y="114"/>
                      <a:pt x="132" y="114"/>
                      <a:pt x="133" y="114"/>
                    </a:cubicBezTo>
                    <a:cubicBezTo>
                      <a:pt x="133" y="114"/>
                      <a:pt x="133" y="113"/>
                      <a:pt x="133" y="113"/>
                    </a:cubicBezTo>
                    <a:cubicBezTo>
                      <a:pt x="133" y="112"/>
                      <a:pt x="134" y="112"/>
                      <a:pt x="134" y="111"/>
                    </a:cubicBezTo>
                    <a:cubicBezTo>
                      <a:pt x="135" y="110"/>
                      <a:pt x="134" y="109"/>
                      <a:pt x="135" y="109"/>
                    </a:cubicBezTo>
                    <a:cubicBezTo>
                      <a:pt x="135" y="110"/>
                      <a:pt x="135" y="110"/>
                      <a:pt x="135" y="111"/>
                    </a:cubicBezTo>
                    <a:cubicBezTo>
                      <a:pt x="135" y="111"/>
                      <a:pt x="134" y="112"/>
                      <a:pt x="134" y="113"/>
                    </a:cubicBezTo>
                    <a:cubicBezTo>
                      <a:pt x="135" y="113"/>
                      <a:pt x="135" y="113"/>
                      <a:pt x="135" y="113"/>
                    </a:cubicBezTo>
                    <a:cubicBezTo>
                      <a:pt x="133" y="113"/>
                      <a:pt x="134" y="115"/>
                      <a:pt x="133" y="116"/>
                    </a:cubicBezTo>
                    <a:cubicBezTo>
                      <a:pt x="133" y="115"/>
                      <a:pt x="133" y="116"/>
                      <a:pt x="132" y="116"/>
                    </a:cubicBezTo>
                    <a:cubicBezTo>
                      <a:pt x="132" y="116"/>
                      <a:pt x="132" y="116"/>
                      <a:pt x="132" y="116"/>
                    </a:cubicBezTo>
                    <a:cubicBezTo>
                      <a:pt x="132" y="117"/>
                      <a:pt x="133" y="116"/>
                      <a:pt x="133" y="117"/>
                    </a:cubicBezTo>
                    <a:cubicBezTo>
                      <a:pt x="133" y="117"/>
                      <a:pt x="133" y="117"/>
                      <a:pt x="133" y="117"/>
                    </a:cubicBezTo>
                    <a:cubicBezTo>
                      <a:pt x="132" y="117"/>
                      <a:pt x="133" y="117"/>
                      <a:pt x="132" y="117"/>
                    </a:cubicBezTo>
                    <a:cubicBezTo>
                      <a:pt x="132" y="117"/>
                      <a:pt x="131" y="117"/>
                      <a:pt x="130" y="117"/>
                    </a:cubicBezTo>
                    <a:cubicBezTo>
                      <a:pt x="130" y="118"/>
                      <a:pt x="130" y="118"/>
                      <a:pt x="129" y="118"/>
                    </a:cubicBezTo>
                    <a:cubicBezTo>
                      <a:pt x="130" y="119"/>
                      <a:pt x="130" y="121"/>
                      <a:pt x="128" y="121"/>
                    </a:cubicBezTo>
                    <a:cubicBezTo>
                      <a:pt x="128" y="123"/>
                      <a:pt x="128" y="124"/>
                      <a:pt x="127" y="126"/>
                    </a:cubicBezTo>
                    <a:cubicBezTo>
                      <a:pt x="127" y="127"/>
                      <a:pt x="128" y="126"/>
                      <a:pt x="128" y="126"/>
                    </a:cubicBezTo>
                    <a:cubicBezTo>
                      <a:pt x="128" y="126"/>
                      <a:pt x="128" y="126"/>
                      <a:pt x="128" y="126"/>
                    </a:cubicBezTo>
                    <a:cubicBezTo>
                      <a:pt x="128" y="126"/>
                      <a:pt x="128" y="126"/>
                      <a:pt x="129" y="126"/>
                    </a:cubicBezTo>
                    <a:cubicBezTo>
                      <a:pt x="128" y="124"/>
                      <a:pt x="130" y="122"/>
                      <a:pt x="131" y="120"/>
                    </a:cubicBezTo>
                    <a:cubicBezTo>
                      <a:pt x="132" y="120"/>
                      <a:pt x="132" y="120"/>
                      <a:pt x="132" y="120"/>
                    </a:cubicBezTo>
                    <a:cubicBezTo>
                      <a:pt x="133" y="119"/>
                      <a:pt x="133" y="117"/>
                      <a:pt x="135" y="115"/>
                    </a:cubicBezTo>
                    <a:cubicBezTo>
                      <a:pt x="135" y="115"/>
                      <a:pt x="135" y="115"/>
                      <a:pt x="135" y="115"/>
                    </a:cubicBezTo>
                    <a:cubicBezTo>
                      <a:pt x="135" y="115"/>
                      <a:pt x="135" y="115"/>
                      <a:pt x="135" y="115"/>
                    </a:cubicBezTo>
                    <a:cubicBezTo>
                      <a:pt x="135" y="114"/>
                      <a:pt x="135" y="112"/>
                      <a:pt x="136" y="112"/>
                    </a:cubicBezTo>
                    <a:cubicBezTo>
                      <a:pt x="136" y="111"/>
                      <a:pt x="136" y="110"/>
                      <a:pt x="137" y="110"/>
                    </a:cubicBezTo>
                    <a:cubicBezTo>
                      <a:pt x="137" y="110"/>
                      <a:pt x="137" y="112"/>
                      <a:pt x="137" y="112"/>
                    </a:cubicBezTo>
                    <a:cubicBezTo>
                      <a:pt x="136" y="112"/>
                      <a:pt x="136" y="112"/>
                      <a:pt x="136" y="113"/>
                    </a:cubicBezTo>
                    <a:cubicBezTo>
                      <a:pt x="136" y="113"/>
                      <a:pt x="136" y="113"/>
                      <a:pt x="136" y="113"/>
                    </a:cubicBezTo>
                    <a:cubicBezTo>
                      <a:pt x="137" y="113"/>
                      <a:pt x="136" y="114"/>
                      <a:pt x="137" y="114"/>
                    </a:cubicBezTo>
                    <a:cubicBezTo>
                      <a:pt x="137" y="114"/>
                      <a:pt x="137" y="113"/>
                      <a:pt x="137" y="113"/>
                    </a:cubicBezTo>
                    <a:cubicBezTo>
                      <a:pt x="137" y="113"/>
                      <a:pt x="137" y="112"/>
                      <a:pt x="137" y="112"/>
                    </a:cubicBezTo>
                    <a:cubicBezTo>
                      <a:pt x="138" y="112"/>
                      <a:pt x="138" y="113"/>
                      <a:pt x="138" y="112"/>
                    </a:cubicBezTo>
                    <a:cubicBezTo>
                      <a:pt x="138" y="112"/>
                      <a:pt x="137" y="112"/>
                      <a:pt x="137" y="112"/>
                    </a:cubicBezTo>
                    <a:cubicBezTo>
                      <a:pt x="137" y="111"/>
                      <a:pt x="138" y="111"/>
                      <a:pt x="138" y="111"/>
                    </a:cubicBezTo>
                    <a:cubicBezTo>
                      <a:pt x="138" y="111"/>
                      <a:pt x="139" y="111"/>
                      <a:pt x="139" y="110"/>
                    </a:cubicBezTo>
                    <a:cubicBezTo>
                      <a:pt x="139" y="111"/>
                      <a:pt x="139" y="112"/>
                      <a:pt x="139" y="112"/>
                    </a:cubicBezTo>
                    <a:cubicBezTo>
                      <a:pt x="138" y="112"/>
                      <a:pt x="138" y="111"/>
                      <a:pt x="138" y="111"/>
                    </a:cubicBezTo>
                    <a:cubicBezTo>
                      <a:pt x="138" y="111"/>
                      <a:pt x="138" y="111"/>
                      <a:pt x="138" y="112"/>
                    </a:cubicBezTo>
                    <a:cubicBezTo>
                      <a:pt x="138" y="112"/>
                      <a:pt x="139" y="112"/>
                      <a:pt x="139" y="112"/>
                    </a:cubicBezTo>
                    <a:cubicBezTo>
                      <a:pt x="139" y="113"/>
                      <a:pt x="138" y="114"/>
                      <a:pt x="138" y="114"/>
                    </a:cubicBezTo>
                    <a:cubicBezTo>
                      <a:pt x="138" y="115"/>
                      <a:pt x="139" y="114"/>
                      <a:pt x="139" y="115"/>
                    </a:cubicBezTo>
                    <a:cubicBezTo>
                      <a:pt x="139" y="115"/>
                      <a:pt x="139" y="115"/>
                      <a:pt x="139" y="116"/>
                    </a:cubicBezTo>
                    <a:cubicBezTo>
                      <a:pt x="138" y="116"/>
                      <a:pt x="138" y="116"/>
                      <a:pt x="138" y="116"/>
                    </a:cubicBezTo>
                    <a:cubicBezTo>
                      <a:pt x="138" y="116"/>
                      <a:pt x="138" y="116"/>
                      <a:pt x="138" y="117"/>
                    </a:cubicBezTo>
                    <a:cubicBezTo>
                      <a:pt x="138" y="118"/>
                      <a:pt x="138" y="119"/>
                      <a:pt x="139" y="119"/>
                    </a:cubicBezTo>
                    <a:cubicBezTo>
                      <a:pt x="139" y="119"/>
                      <a:pt x="139" y="119"/>
                      <a:pt x="139" y="118"/>
                    </a:cubicBezTo>
                    <a:cubicBezTo>
                      <a:pt x="139" y="118"/>
                      <a:pt x="138" y="119"/>
                      <a:pt x="138" y="118"/>
                    </a:cubicBezTo>
                    <a:cubicBezTo>
                      <a:pt x="138" y="118"/>
                      <a:pt x="139" y="118"/>
                      <a:pt x="139" y="117"/>
                    </a:cubicBezTo>
                    <a:cubicBezTo>
                      <a:pt x="139" y="117"/>
                      <a:pt x="138" y="117"/>
                      <a:pt x="138" y="117"/>
                    </a:cubicBezTo>
                    <a:cubicBezTo>
                      <a:pt x="138" y="116"/>
                      <a:pt x="139" y="116"/>
                      <a:pt x="139" y="117"/>
                    </a:cubicBezTo>
                    <a:cubicBezTo>
                      <a:pt x="139" y="116"/>
                      <a:pt x="140" y="116"/>
                      <a:pt x="139" y="115"/>
                    </a:cubicBezTo>
                    <a:cubicBezTo>
                      <a:pt x="140" y="115"/>
                      <a:pt x="140" y="115"/>
                      <a:pt x="140" y="115"/>
                    </a:cubicBezTo>
                    <a:cubicBezTo>
                      <a:pt x="140" y="112"/>
                      <a:pt x="141" y="110"/>
                      <a:pt x="142" y="108"/>
                    </a:cubicBezTo>
                    <a:cubicBezTo>
                      <a:pt x="142" y="108"/>
                      <a:pt x="142" y="109"/>
                      <a:pt x="141" y="108"/>
                    </a:cubicBezTo>
                    <a:cubicBezTo>
                      <a:pt x="142" y="108"/>
                      <a:pt x="142" y="106"/>
                      <a:pt x="141" y="106"/>
                    </a:cubicBezTo>
                    <a:cubicBezTo>
                      <a:pt x="141" y="107"/>
                      <a:pt x="141" y="108"/>
                      <a:pt x="140" y="108"/>
                    </a:cubicBezTo>
                    <a:cubicBezTo>
                      <a:pt x="140" y="108"/>
                      <a:pt x="140" y="109"/>
                      <a:pt x="140" y="109"/>
                    </a:cubicBezTo>
                    <a:cubicBezTo>
                      <a:pt x="139" y="109"/>
                      <a:pt x="139" y="109"/>
                      <a:pt x="139" y="109"/>
                    </a:cubicBezTo>
                    <a:cubicBezTo>
                      <a:pt x="139" y="109"/>
                      <a:pt x="139" y="110"/>
                      <a:pt x="139" y="110"/>
                    </a:cubicBezTo>
                    <a:cubicBezTo>
                      <a:pt x="138" y="109"/>
                      <a:pt x="139" y="108"/>
                      <a:pt x="138" y="107"/>
                    </a:cubicBezTo>
                    <a:cubicBezTo>
                      <a:pt x="138" y="107"/>
                      <a:pt x="137" y="107"/>
                      <a:pt x="137" y="107"/>
                    </a:cubicBezTo>
                    <a:cubicBezTo>
                      <a:pt x="137" y="107"/>
                      <a:pt x="138" y="107"/>
                      <a:pt x="138" y="106"/>
                    </a:cubicBezTo>
                    <a:cubicBezTo>
                      <a:pt x="138" y="105"/>
                      <a:pt x="136" y="105"/>
                      <a:pt x="136" y="105"/>
                    </a:cubicBezTo>
                    <a:cubicBezTo>
                      <a:pt x="136" y="105"/>
                      <a:pt x="136" y="104"/>
                      <a:pt x="136" y="104"/>
                    </a:cubicBezTo>
                    <a:cubicBezTo>
                      <a:pt x="135" y="104"/>
                      <a:pt x="135" y="105"/>
                      <a:pt x="135" y="106"/>
                    </a:cubicBezTo>
                    <a:cubicBezTo>
                      <a:pt x="134" y="106"/>
                      <a:pt x="134" y="106"/>
                      <a:pt x="134" y="106"/>
                    </a:cubicBezTo>
                    <a:cubicBezTo>
                      <a:pt x="134" y="105"/>
                      <a:pt x="134" y="105"/>
                      <a:pt x="135" y="104"/>
                    </a:cubicBezTo>
                    <a:cubicBezTo>
                      <a:pt x="135" y="104"/>
                      <a:pt x="135" y="103"/>
                      <a:pt x="135" y="102"/>
                    </a:cubicBezTo>
                    <a:cubicBezTo>
                      <a:pt x="135" y="102"/>
                      <a:pt x="134" y="102"/>
                      <a:pt x="134" y="102"/>
                    </a:cubicBezTo>
                    <a:cubicBezTo>
                      <a:pt x="134" y="103"/>
                      <a:pt x="134" y="105"/>
                      <a:pt x="133" y="106"/>
                    </a:cubicBezTo>
                    <a:cubicBezTo>
                      <a:pt x="133" y="106"/>
                      <a:pt x="132" y="106"/>
                      <a:pt x="132" y="106"/>
                    </a:cubicBezTo>
                    <a:cubicBezTo>
                      <a:pt x="132" y="105"/>
                      <a:pt x="132" y="104"/>
                      <a:pt x="132" y="103"/>
                    </a:cubicBezTo>
                    <a:cubicBezTo>
                      <a:pt x="132" y="103"/>
                      <a:pt x="131" y="103"/>
                      <a:pt x="131" y="103"/>
                    </a:cubicBezTo>
                    <a:cubicBezTo>
                      <a:pt x="131" y="102"/>
                      <a:pt x="131" y="100"/>
                      <a:pt x="132" y="99"/>
                    </a:cubicBezTo>
                    <a:cubicBezTo>
                      <a:pt x="132" y="99"/>
                      <a:pt x="132" y="98"/>
                      <a:pt x="131" y="97"/>
                    </a:cubicBezTo>
                    <a:cubicBezTo>
                      <a:pt x="131" y="96"/>
                      <a:pt x="131" y="94"/>
                      <a:pt x="132" y="92"/>
                    </a:cubicBezTo>
                    <a:cubicBezTo>
                      <a:pt x="132" y="92"/>
                      <a:pt x="132" y="92"/>
                      <a:pt x="132" y="92"/>
                    </a:cubicBezTo>
                    <a:cubicBezTo>
                      <a:pt x="132" y="92"/>
                      <a:pt x="131" y="92"/>
                      <a:pt x="131" y="92"/>
                    </a:cubicBezTo>
                    <a:cubicBezTo>
                      <a:pt x="131" y="92"/>
                      <a:pt x="131" y="93"/>
                      <a:pt x="131" y="93"/>
                    </a:cubicBezTo>
                    <a:cubicBezTo>
                      <a:pt x="131" y="92"/>
                      <a:pt x="131" y="92"/>
                      <a:pt x="131" y="91"/>
                    </a:cubicBezTo>
                    <a:cubicBezTo>
                      <a:pt x="131" y="91"/>
                      <a:pt x="131" y="91"/>
                      <a:pt x="131" y="91"/>
                    </a:cubicBezTo>
                    <a:cubicBezTo>
                      <a:pt x="132" y="90"/>
                      <a:pt x="131" y="89"/>
                      <a:pt x="132" y="89"/>
                    </a:cubicBezTo>
                    <a:cubicBezTo>
                      <a:pt x="131" y="89"/>
                      <a:pt x="132" y="88"/>
                      <a:pt x="131" y="88"/>
                    </a:cubicBezTo>
                    <a:cubicBezTo>
                      <a:pt x="132" y="87"/>
                      <a:pt x="132" y="86"/>
                      <a:pt x="132" y="85"/>
                    </a:cubicBezTo>
                    <a:cubicBezTo>
                      <a:pt x="133" y="87"/>
                      <a:pt x="133" y="89"/>
                      <a:pt x="132" y="91"/>
                    </a:cubicBezTo>
                    <a:cubicBezTo>
                      <a:pt x="132" y="90"/>
                      <a:pt x="132" y="89"/>
                      <a:pt x="132" y="89"/>
                    </a:cubicBezTo>
                    <a:cubicBezTo>
                      <a:pt x="132" y="90"/>
                      <a:pt x="132" y="91"/>
                      <a:pt x="132" y="91"/>
                    </a:cubicBezTo>
                    <a:cubicBezTo>
                      <a:pt x="133" y="92"/>
                      <a:pt x="132" y="92"/>
                      <a:pt x="132" y="93"/>
                    </a:cubicBezTo>
                    <a:cubicBezTo>
                      <a:pt x="132" y="93"/>
                      <a:pt x="132" y="94"/>
                      <a:pt x="132" y="95"/>
                    </a:cubicBezTo>
                    <a:cubicBezTo>
                      <a:pt x="132" y="95"/>
                      <a:pt x="132" y="96"/>
                      <a:pt x="132" y="96"/>
                    </a:cubicBezTo>
                    <a:cubicBezTo>
                      <a:pt x="132" y="96"/>
                      <a:pt x="132" y="97"/>
                      <a:pt x="132" y="97"/>
                    </a:cubicBezTo>
                    <a:cubicBezTo>
                      <a:pt x="132" y="97"/>
                      <a:pt x="132" y="97"/>
                      <a:pt x="133" y="97"/>
                    </a:cubicBezTo>
                    <a:cubicBezTo>
                      <a:pt x="133" y="96"/>
                      <a:pt x="133" y="95"/>
                      <a:pt x="133" y="95"/>
                    </a:cubicBezTo>
                    <a:cubicBezTo>
                      <a:pt x="133" y="95"/>
                      <a:pt x="134" y="95"/>
                      <a:pt x="134" y="94"/>
                    </a:cubicBezTo>
                    <a:cubicBezTo>
                      <a:pt x="134" y="94"/>
                      <a:pt x="134" y="95"/>
                      <a:pt x="135" y="95"/>
                    </a:cubicBezTo>
                    <a:cubicBezTo>
                      <a:pt x="135" y="94"/>
                      <a:pt x="134" y="93"/>
                      <a:pt x="133" y="93"/>
                    </a:cubicBezTo>
                    <a:cubicBezTo>
                      <a:pt x="133" y="91"/>
                      <a:pt x="134" y="89"/>
                      <a:pt x="133" y="88"/>
                    </a:cubicBezTo>
                    <a:cubicBezTo>
                      <a:pt x="134" y="86"/>
                      <a:pt x="133" y="84"/>
                      <a:pt x="134" y="82"/>
                    </a:cubicBezTo>
                    <a:cubicBezTo>
                      <a:pt x="134" y="82"/>
                      <a:pt x="133" y="82"/>
                      <a:pt x="133" y="82"/>
                    </a:cubicBezTo>
                    <a:cubicBezTo>
                      <a:pt x="133" y="82"/>
                      <a:pt x="134" y="82"/>
                      <a:pt x="134" y="81"/>
                    </a:cubicBezTo>
                    <a:cubicBezTo>
                      <a:pt x="134" y="80"/>
                      <a:pt x="134" y="79"/>
                      <a:pt x="135" y="78"/>
                    </a:cubicBezTo>
                    <a:cubicBezTo>
                      <a:pt x="135" y="78"/>
                      <a:pt x="135" y="80"/>
                      <a:pt x="136" y="80"/>
                    </a:cubicBezTo>
                    <a:cubicBezTo>
                      <a:pt x="136" y="80"/>
                      <a:pt x="136" y="79"/>
                      <a:pt x="136" y="79"/>
                    </a:cubicBezTo>
                    <a:cubicBezTo>
                      <a:pt x="136" y="80"/>
                      <a:pt x="137" y="79"/>
                      <a:pt x="137" y="79"/>
                    </a:cubicBezTo>
                    <a:cubicBezTo>
                      <a:pt x="136" y="79"/>
                      <a:pt x="136" y="79"/>
                      <a:pt x="136" y="79"/>
                    </a:cubicBezTo>
                    <a:cubicBezTo>
                      <a:pt x="136" y="78"/>
                      <a:pt x="136" y="77"/>
                      <a:pt x="136" y="77"/>
                    </a:cubicBezTo>
                    <a:cubicBezTo>
                      <a:pt x="136" y="76"/>
                      <a:pt x="137" y="74"/>
                      <a:pt x="136" y="73"/>
                    </a:cubicBezTo>
                    <a:cubicBezTo>
                      <a:pt x="137" y="73"/>
                      <a:pt x="137" y="74"/>
                      <a:pt x="137" y="74"/>
                    </a:cubicBezTo>
                    <a:cubicBezTo>
                      <a:pt x="137" y="73"/>
                      <a:pt x="137" y="72"/>
                      <a:pt x="137" y="71"/>
                    </a:cubicBezTo>
                    <a:cubicBezTo>
                      <a:pt x="137" y="70"/>
                      <a:pt x="137" y="70"/>
                      <a:pt x="136" y="69"/>
                    </a:cubicBezTo>
                    <a:cubicBezTo>
                      <a:pt x="136" y="70"/>
                      <a:pt x="136" y="70"/>
                      <a:pt x="135" y="70"/>
                    </a:cubicBezTo>
                    <a:cubicBezTo>
                      <a:pt x="135" y="70"/>
                      <a:pt x="135" y="69"/>
                      <a:pt x="135" y="69"/>
                    </a:cubicBezTo>
                    <a:cubicBezTo>
                      <a:pt x="135" y="70"/>
                      <a:pt x="136" y="71"/>
                      <a:pt x="135" y="71"/>
                    </a:cubicBezTo>
                    <a:cubicBezTo>
                      <a:pt x="135" y="71"/>
                      <a:pt x="135" y="71"/>
                      <a:pt x="135" y="71"/>
                    </a:cubicBezTo>
                    <a:cubicBezTo>
                      <a:pt x="135" y="72"/>
                      <a:pt x="135" y="72"/>
                      <a:pt x="135" y="73"/>
                    </a:cubicBezTo>
                    <a:cubicBezTo>
                      <a:pt x="135" y="73"/>
                      <a:pt x="134" y="73"/>
                      <a:pt x="134" y="73"/>
                    </a:cubicBezTo>
                    <a:cubicBezTo>
                      <a:pt x="134" y="74"/>
                      <a:pt x="135" y="74"/>
                      <a:pt x="135" y="75"/>
                    </a:cubicBezTo>
                    <a:cubicBezTo>
                      <a:pt x="135" y="76"/>
                      <a:pt x="136" y="77"/>
                      <a:pt x="135" y="78"/>
                    </a:cubicBezTo>
                    <a:cubicBezTo>
                      <a:pt x="134" y="77"/>
                      <a:pt x="134" y="77"/>
                      <a:pt x="134" y="77"/>
                    </a:cubicBezTo>
                    <a:cubicBezTo>
                      <a:pt x="133" y="77"/>
                      <a:pt x="134" y="77"/>
                      <a:pt x="133" y="77"/>
                    </a:cubicBezTo>
                    <a:cubicBezTo>
                      <a:pt x="132" y="76"/>
                      <a:pt x="133" y="73"/>
                      <a:pt x="132" y="72"/>
                    </a:cubicBezTo>
                    <a:cubicBezTo>
                      <a:pt x="133" y="72"/>
                      <a:pt x="133" y="72"/>
                      <a:pt x="133" y="72"/>
                    </a:cubicBezTo>
                    <a:cubicBezTo>
                      <a:pt x="133" y="73"/>
                      <a:pt x="133" y="74"/>
                      <a:pt x="134" y="74"/>
                    </a:cubicBezTo>
                    <a:cubicBezTo>
                      <a:pt x="134" y="74"/>
                      <a:pt x="134" y="73"/>
                      <a:pt x="134" y="73"/>
                    </a:cubicBezTo>
                    <a:cubicBezTo>
                      <a:pt x="133" y="72"/>
                      <a:pt x="134" y="71"/>
                      <a:pt x="133" y="71"/>
                    </a:cubicBezTo>
                    <a:cubicBezTo>
                      <a:pt x="133" y="71"/>
                      <a:pt x="133" y="71"/>
                      <a:pt x="133" y="71"/>
                    </a:cubicBezTo>
                    <a:cubicBezTo>
                      <a:pt x="133" y="71"/>
                      <a:pt x="133" y="70"/>
                      <a:pt x="133" y="70"/>
                    </a:cubicBezTo>
                    <a:cubicBezTo>
                      <a:pt x="133" y="70"/>
                      <a:pt x="133" y="70"/>
                      <a:pt x="133" y="70"/>
                    </a:cubicBezTo>
                    <a:cubicBezTo>
                      <a:pt x="134" y="69"/>
                      <a:pt x="133" y="69"/>
                      <a:pt x="132" y="69"/>
                    </a:cubicBezTo>
                    <a:cubicBezTo>
                      <a:pt x="132" y="67"/>
                      <a:pt x="131" y="66"/>
                      <a:pt x="132" y="65"/>
                    </a:cubicBezTo>
                    <a:cubicBezTo>
                      <a:pt x="133" y="65"/>
                      <a:pt x="133" y="66"/>
                      <a:pt x="133" y="66"/>
                    </a:cubicBezTo>
                    <a:cubicBezTo>
                      <a:pt x="133" y="65"/>
                      <a:pt x="133" y="63"/>
                      <a:pt x="133" y="62"/>
                    </a:cubicBezTo>
                    <a:cubicBezTo>
                      <a:pt x="133" y="62"/>
                      <a:pt x="133" y="62"/>
                      <a:pt x="132" y="62"/>
                    </a:cubicBezTo>
                    <a:cubicBezTo>
                      <a:pt x="132" y="62"/>
                      <a:pt x="131" y="62"/>
                      <a:pt x="131" y="63"/>
                    </a:cubicBezTo>
                    <a:cubicBezTo>
                      <a:pt x="131" y="63"/>
                      <a:pt x="131" y="63"/>
                      <a:pt x="131" y="63"/>
                    </a:cubicBezTo>
                    <a:cubicBezTo>
                      <a:pt x="130" y="63"/>
                      <a:pt x="131" y="61"/>
                      <a:pt x="130" y="61"/>
                    </a:cubicBezTo>
                    <a:cubicBezTo>
                      <a:pt x="129" y="61"/>
                      <a:pt x="129" y="61"/>
                      <a:pt x="129" y="61"/>
                    </a:cubicBezTo>
                    <a:cubicBezTo>
                      <a:pt x="129" y="61"/>
                      <a:pt x="129" y="61"/>
                      <a:pt x="129" y="61"/>
                    </a:cubicBezTo>
                    <a:cubicBezTo>
                      <a:pt x="129" y="61"/>
                      <a:pt x="129" y="61"/>
                      <a:pt x="129" y="61"/>
                    </a:cubicBezTo>
                    <a:cubicBezTo>
                      <a:pt x="129" y="60"/>
                      <a:pt x="128" y="60"/>
                      <a:pt x="127" y="59"/>
                    </a:cubicBezTo>
                    <a:close/>
                    <a:moveTo>
                      <a:pt x="56" y="27"/>
                    </a:moveTo>
                    <a:cubicBezTo>
                      <a:pt x="55" y="27"/>
                      <a:pt x="55" y="27"/>
                      <a:pt x="55" y="27"/>
                    </a:cubicBezTo>
                    <a:cubicBezTo>
                      <a:pt x="55" y="26"/>
                      <a:pt x="56" y="27"/>
                      <a:pt x="55" y="26"/>
                    </a:cubicBezTo>
                    <a:cubicBezTo>
                      <a:pt x="55" y="26"/>
                      <a:pt x="56" y="26"/>
                      <a:pt x="56" y="26"/>
                    </a:cubicBezTo>
                    <a:cubicBezTo>
                      <a:pt x="55" y="26"/>
                      <a:pt x="56" y="26"/>
                      <a:pt x="56" y="27"/>
                    </a:cubicBezTo>
                    <a:close/>
                    <a:moveTo>
                      <a:pt x="61" y="25"/>
                    </a:moveTo>
                    <a:cubicBezTo>
                      <a:pt x="61" y="24"/>
                      <a:pt x="61" y="24"/>
                      <a:pt x="61" y="24"/>
                    </a:cubicBezTo>
                    <a:cubicBezTo>
                      <a:pt x="61" y="24"/>
                      <a:pt x="61" y="24"/>
                      <a:pt x="61" y="24"/>
                    </a:cubicBezTo>
                    <a:cubicBezTo>
                      <a:pt x="61" y="24"/>
                      <a:pt x="62" y="24"/>
                      <a:pt x="62" y="24"/>
                    </a:cubicBezTo>
                    <a:cubicBezTo>
                      <a:pt x="62" y="24"/>
                      <a:pt x="61" y="25"/>
                      <a:pt x="61" y="25"/>
                    </a:cubicBezTo>
                    <a:close/>
                    <a:moveTo>
                      <a:pt x="63" y="25"/>
                    </a:moveTo>
                    <a:cubicBezTo>
                      <a:pt x="63" y="25"/>
                      <a:pt x="63" y="24"/>
                      <a:pt x="64" y="25"/>
                    </a:cubicBezTo>
                    <a:cubicBezTo>
                      <a:pt x="64" y="25"/>
                      <a:pt x="63" y="25"/>
                      <a:pt x="63" y="25"/>
                    </a:cubicBezTo>
                    <a:close/>
                    <a:moveTo>
                      <a:pt x="68" y="25"/>
                    </a:moveTo>
                    <a:cubicBezTo>
                      <a:pt x="68" y="25"/>
                      <a:pt x="67" y="25"/>
                      <a:pt x="67" y="25"/>
                    </a:cubicBezTo>
                    <a:cubicBezTo>
                      <a:pt x="67" y="25"/>
                      <a:pt x="68" y="25"/>
                      <a:pt x="68" y="25"/>
                    </a:cubicBezTo>
                    <a:close/>
                    <a:moveTo>
                      <a:pt x="60" y="31"/>
                    </a:moveTo>
                    <a:cubicBezTo>
                      <a:pt x="59" y="31"/>
                      <a:pt x="59" y="31"/>
                      <a:pt x="59" y="31"/>
                    </a:cubicBezTo>
                    <a:cubicBezTo>
                      <a:pt x="59" y="31"/>
                      <a:pt x="59" y="31"/>
                      <a:pt x="59" y="30"/>
                    </a:cubicBezTo>
                    <a:cubicBezTo>
                      <a:pt x="59" y="30"/>
                      <a:pt x="60" y="30"/>
                      <a:pt x="60" y="31"/>
                    </a:cubicBezTo>
                    <a:close/>
                    <a:moveTo>
                      <a:pt x="60" y="30"/>
                    </a:moveTo>
                    <a:cubicBezTo>
                      <a:pt x="60" y="30"/>
                      <a:pt x="61" y="30"/>
                      <a:pt x="61" y="30"/>
                    </a:cubicBezTo>
                    <a:cubicBezTo>
                      <a:pt x="61" y="31"/>
                      <a:pt x="60" y="31"/>
                      <a:pt x="60" y="30"/>
                    </a:cubicBezTo>
                    <a:close/>
                    <a:moveTo>
                      <a:pt x="62" y="31"/>
                    </a:moveTo>
                    <a:cubicBezTo>
                      <a:pt x="62" y="31"/>
                      <a:pt x="61" y="31"/>
                      <a:pt x="61" y="31"/>
                    </a:cubicBezTo>
                    <a:cubicBezTo>
                      <a:pt x="61" y="31"/>
                      <a:pt x="62" y="31"/>
                      <a:pt x="62" y="31"/>
                    </a:cubicBezTo>
                    <a:close/>
                    <a:moveTo>
                      <a:pt x="62" y="32"/>
                    </a:moveTo>
                    <a:cubicBezTo>
                      <a:pt x="62" y="32"/>
                      <a:pt x="62" y="31"/>
                      <a:pt x="62" y="31"/>
                    </a:cubicBezTo>
                    <a:lnTo>
                      <a:pt x="62" y="32"/>
                    </a:lnTo>
                    <a:close/>
                    <a:moveTo>
                      <a:pt x="35" y="51"/>
                    </a:moveTo>
                    <a:cubicBezTo>
                      <a:pt x="35" y="51"/>
                      <a:pt x="35" y="51"/>
                      <a:pt x="36" y="51"/>
                    </a:cubicBezTo>
                    <a:cubicBezTo>
                      <a:pt x="36" y="52"/>
                      <a:pt x="35" y="52"/>
                      <a:pt x="35" y="52"/>
                    </a:cubicBezTo>
                    <a:cubicBezTo>
                      <a:pt x="35" y="52"/>
                      <a:pt x="35" y="52"/>
                      <a:pt x="34" y="52"/>
                    </a:cubicBezTo>
                    <a:cubicBezTo>
                      <a:pt x="35" y="51"/>
                      <a:pt x="35" y="51"/>
                      <a:pt x="35" y="51"/>
                    </a:cubicBezTo>
                    <a:close/>
                    <a:moveTo>
                      <a:pt x="29" y="54"/>
                    </a:moveTo>
                    <a:cubicBezTo>
                      <a:pt x="29" y="55"/>
                      <a:pt x="29" y="55"/>
                      <a:pt x="29" y="55"/>
                    </a:cubicBezTo>
                    <a:cubicBezTo>
                      <a:pt x="29" y="55"/>
                      <a:pt x="29" y="54"/>
                      <a:pt x="29" y="54"/>
                    </a:cubicBezTo>
                    <a:close/>
                    <a:moveTo>
                      <a:pt x="28" y="56"/>
                    </a:moveTo>
                    <a:cubicBezTo>
                      <a:pt x="28" y="56"/>
                      <a:pt x="28" y="56"/>
                      <a:pt x="28" y="57"/>
                    </a:cubicBezTo>
                    <a:cubicBezTo>
                      <a:pt x="28" y="57"/>
                      <a:pt x="28" y="56"/>
                      <a:pt x="28" y="56"/>
                    </a:cubicBezTo>
                    <a:close/>
                    <a:moveTo>
                      <a:pt x="21" y="91"/>
                    </a:moveTo>
                    <a:cubicBezTo>
                      <a:pt x="22" y="91"/>
                      <a:pt x="22" y="93"/>
                      <a:pt x="21" y="94"/>
                    </a:cubicBezTo>
                    <a:cubicBezTo>
                      <a:pt x="20" y="93"/>
                      <a:pt x="21" y="92"/>
                      <a:pt x="21" y="91"/>
                    </a:cubicBezTo>
                    <a:close/>
                    <a:moveTo>
                      <a:pt x="21" y="95"/>
                    </a:moveTo>
                    <a:cubicBezTo>
                      <a:pt x="21" y="95"/>
                      <a:pt x="21" y="95"/>
                      <a:pt x="21" y="94"/>
                    </a:cubicBezTo>
                    <a:cubicBezTo>
                      <a:pt x="22" y="94"/>
                      <a:pt x="22" y="94"/>
                      <a:pt x="22" y="94"/>
                    </a:cubicBezTo>
                    <a:cubicBezTo>
                      <a:pt x="22" y="95"/>
                      <a:pt x="21" y="95"/>
                      <a:pt x="21" y="95"/>
                    </a:cubicBezTo>
                    <a:close/>
                    <a:moveTo>
                      <a:pt x="23" y="70"/>
                    </a:moveTo>
                    <a:cubicBezTo>
                      <a:pt x="22" y="70"/>
                      <a:pt x="23" y="70"/>
                      <a:pt x="23" y="69"/>
                    </a:cubicBezTo>
                    <a:cubicBezTo>
                      <a:pt x="23" y="69"/>
                      <a:pt x="23" y="70"/>
                      <a:pt x="23" y="70"/>
                    </a:cubicBezTo>
                    <a:cubicBezTo>
                      <a:pt x="23" y="70"/>
                      <a:pt x="23" y="70"/>
                      <a:pt x="23" y="70"/>
                    </a:cubicBezTo>
                    <a:cubicBezTo>
                      <a:pt x="23" y="70"/>
                      <a:pt x="23" y="70"/>
                      <a:pt x="23" y="70"/>
                    </a:cubicBezTo>
                    <a:close/>
                    <a:moveTo>
                      <a:pt x="41" y="121"/>
                    </a:moveTo>
                    <a:cubicBezTo>
                      <a:pt x="41" y="121"/>
                      <a:pt x="41" y="121"/>
                      <a:pt x="41" y="121"/>
                    </a:cubicBezTo>
                    <a:cubicBezTo>
                      <a:pt x="41" y="122"/>
                      <a:pt x="41" y="122"/>
                      <a:pt x="41" y="122"/>
                    </a:cubicBezTo>
                    <a:cubicBezTo>
                      <a:pt x="41" y="122"/>
                      <a:pt x="41" y="121"/>
                      <a:pt x="41" y="121"/>
                    </a:cubicBezTo>
                    <a:close/>
                    <a:moveTo>
                      <a:pt x="24" y="68"/>
                    </a:moveTo>
                    <a:cubicBezTo>
                      <a:pt x="24" y="68"/>
                      <a:pt x="24" y="68"/>
                      <a:pt x="24" y="69"/>
                    </a:cubicBezTo>
                    <a:cubicBezTo>
                      <a:pt x="24" y="69"/>
                      <a:pt x="24" y="68"/>
                      <a:pt x="24" y="68"/>
                    </a:cubicBezTo>
                    <a:close/>
                    <a:moveTo>
                      <a:pt x="23" y="67"/>
                    </a:moveTo>
                    <a:cubicBezTo>
                      <a:pt x="23" y="67"/>
                      <a:pt x="23" y="67"/>
                      <a:pt x="23" y="67"/>
                    </a:cubicBezTo>
                    <a:cubicBezTo>
                      <a:pt x="23" y="67"/>
                      <a:pt x="23" y="66"/>
                      <a:pt x="23" y="67"/>
                    </a:cubicBezTo>
                    <a:close/>
                    <a:moveTo>
                      <a:pt x="23" y="70"/>
                    </a:moveTo>
                    <a:cubicBezTo>
                      <a:pt x="23" y="70"/>
                      <a:pt x="23" y="70"/>
                      <a:pt x="23" y="69"/>
                    </a:cubicBezTo>
                    <a:cubicBezTo>
                      <a:pt x="24" y="69"/>
                      <a:pt x="24" y="70"/>
                      <a:pt x="24" y="70"/>
                    </a:cubicBezTo>
                    <a:cubicBezTo>
                      <a:pt x="24" y="70"/>
                      <a:pt x="24" y="70"/>
                      <a:pt x="24" y="70"/>
                    </a:cubicBezTo>
                    <a:cubicBezTo>
                      <a:pt x="24" y="70"/>
                      <a:pt x="23" y="70"/>
                      <a:pt x="23" y="70"/>
                    </a:cubicBezTo>
                    <a:close/>
                    <a:moveTo>
                      <a:pt x="24" y="72"/>
                    </a:moveTo>
                    <a:cubicBezTo>
                      <a:pt x="24" y="72"/>
                      <a:pt x="24" y="72"/>
                      <a:pt x="24" y="73"/>
                    </a:cubicBezTo>
                    <a:cubicBezTo>
                      <a:pt x="23" y="72"/>
                      <a:pt x="24" y="72"/>
                      <a:pt x="24" y="72"/>
                    </a:cubicBezTo>
                    <a:close/>
                    <a:moveTo>
                      <a:pt x="24" y="82"/>
                    </a:moveTo>
                    <a:cubicBezTo>
                      <a:pt x="24" y="82"/>
                      <a:pt x="24" y="81"/>
                      <a:pt x="24" y="81"/>
                    </a:cubicBezTo>
                    <a:cubicBezTo>
                      <a:pt x="24" y="81"/>
                      <a:pt x="24" y="81"/>
                      <a:pt x="24" y="82"/>
                    </a:cubicBezTo>
                    <a:close/>
                    <a:moveTo>
                      <a:pt x="24" y="77"/>
                    </a:moveTo>
                    <a:cubicBezTo>
                      <a:pt x="24" y="78"/>
                      <a:pt x="24" y="78"/>
                      <a:pt x="25" y="78"/>
                    </a:cubicBezTo>
                    <a:cubicBezTo>
                      <a:pt x="24" y="78"/>
                      <a:pt x="24" y="78"/>
                      <a:pt x="24" y="78"/>
                    </a:cubicBezTo>
                    <a:cubicBezTo>
                      <a:pt x="24" y="77"/>
                      <a:pt x="24" y="77"/>
                      <a:pt x="24" y="76"/>
                    </a:cubicBezTo>
                    <a:cubicBezTo>
                      <a:pt x="24" y="76"/>
                      <a:pt x="24" y="77"/>
                      <a:pt x="25" y="77"/>
                    </a:cubicBezTo>
                    <a:cubicBezTo>
                      <a:pt x="25" y="77"/>
                      <a:pt x="25" y="77"/>
                      <a:pt x="24" y="77"/>
                    </a:cubicBezTo>
                    <a:close/>
                    <a:moveTo>
                      <a:pt x="103" y="110"/>
                    </a:moveTo>
                    <a:cubicBezTo>
                      <a:pt x="103" y="110"/>
                      <a:pt x="104" y="110"/>
                      <a:pt x="104" y="109"/>
                    </a:cubicBezTo>
                    <a:cubicBezTo>
                      <a:pt x="104" y="109"/>
                      <a:pt x="104" y="110"/>
                      <a:pt x="104" y="110"/>
                    </a:cubicBezTo>
                    <a:cubicBezTo>
                      <a:pt x="104" y="110"/>
                      <a:pt x="104" y="110"/>
                      <a:pt x="103" y="110"/>
                    </a:cubicBezTo>
                    <a:close/>
                    <a:moveTo>
                      <a:pt x="104" y="116"/>
                    </a:moveTo>
                    <a:cubicBezTo>
                      <a:pt x="103" y="116"/>
                      <a:pt x="103" y="115"/>
                      <a:pt x="104" y="115"/>
                    </a:cubicBezTo>
                    <a:cubicBezTo>
                      <a:pt x="104" y="115"/>
                      <a:pt x="104" y="115"/>
                      <a:pt x="104" y="115"/>
                    </a:cubicBezTo>
                    <a:cubicBezTo>
                      <a:pt x="104" y="115"/>
                      <a:pt x="104" y="115"/>
                      <a:pt x="104" y="116"/>
                    </a:cubicBezTo>
                    <a:close/>
                    <a:moveTo>
                      <a:pt x="109" y="114"/>
                    </a:moveTo>
                    <a:cubicBezTo>
                      <a:pt x="109" y="113"/>
                      <a:pt x="108" y="114"/>
                      <a:pt x="109" y="113"/>
                    </a:cubicBezTo>
                    <a:cubicBezTo>
                      <a:pt x="109" y="113"/>
                      <a:pt x="109" y="113"/>
                      <a:pt x="109" y="113"/>
                    </a:cubicBezTo>
                    <a:cubicBezTo>
                      <a:pt x="109" y="114"/>
                      <a:pt x="109" y="114"/>
                      <a:pt x="109" y="114"/>
                    </a:cubicBezTo>
                    <a:close/>
                    <a:moveTo>
                      <a:pt x="119" y="116"/>
                    </a:moveTo>
                    <a:cubicBezTo>
                      <a:pt x="119" y="116"/>
                      <a:pt x="119" y="115"/>
                      <a:pt x="119" y="115"/>
                    </a:cubicBezTo>
                    <a:cubicBezTo>
                      <a:pt x="120" y="115"/>
                      <a:pt x="119" y="116"/>
                      <a:pt x="119" y="116"/>
                    </a:cubicBezTo>
                    <a:close/>
                    <a:moveTo>
                      <a:pt x="128" y="126"/>
                    </a:moveTo>
                    <a:cubicBezTo>
                      <a:pt x="128" y="126"/>
                      <a:pt x="128" y="126"/>
                      <a:pt x="128" y="126"/>
                    </a:cubicBezTo>
                    <a:cubicBezTo>
                      <a:pt x="128" y="126"/>
                      <a:pt x="128" y="126"/>
                      <a:pt x="128" y="126"/>
                    </a:cubicBezTo>
                    <a:cubicBezTo>
                      <a:pt x="128" y="126"/>
                      <a:pt x="128" y="126"/>
                      <a:pt x="128" y="126"/>
                    </a:cubicBezTo>
                    <a:close/>
                    <a:moveTo>
                      <a:pt x="137" y="107"/>
                    </a:moveTo>
                    <a:cubicBezTo>
                      <a:pt x="138" y="107"/>
                      <a:pt x="137" y="108"/>
                      <a:pt x="138" y="108"/>
                    </a:cubicBezTo>
                    <a:cubicBezTo>
                      <a:pt x="137" y="108"/>
                      <a:pt x="137" y="108"/>
                      <a:pt x="137" y="107"/>
                    </a:cubicBezTo>
                    <a:close/>
                    <a:moveTo>
                      <a:pt x="133" y="84"/>
                    </a:moveTo>
                    <a:cubicBezTo>
                      <a:pt x="132" y="83"/>
                      <a:pt x="132" y="82"/>
                      <a:pt x="132" y="81"/>
                    </a:cubicBezTo>
                    <a:cubicBezTo>
                      <a:pt x="133" y="81"/>
                      <a:pt x="133" y="83"/>
                      <a:pt x="133" y="84"/>
                    </a:cubicBezTo>
                    <a:close/>
                    <a:moveTo>
                      <a:pt x="132" y="80"/>
                    </a:moveTo>
                    <a:cubicBezTo>
                      <a:pt x="133" y="80"/>
                      <a:pt x="133" y="80"/>
                      <a:pt x="133" y="80"/>
                    </a:cubicBezTo>
                    <a:cubicBezTo>
                      <a:pt x="133" y="80"/>
                      <a:pt x="133" y="80"/>
                      <a:pt x="133" y="80"/>
                    </a:cubicBezTo>
                    <a:cubicBezTo>
                      <a:pt x="132" y="80"/>
                      <a:pt x="132" y="80"/>
                      <a:pt x="132" y="80"/>
                    </a:cubicBezTo>
                    <a:close/>
                    <a:moveTo>
                      <a:pt x="132" y="77"/>
                    </a:moveTo>
                    <a:cubicBezTo>
                      <a:pt x="132" y="77"/>
                      <a:pt x="132" y="78"/>
                      <a:pt x="132" y="78"/>
                    </a:cubicBezTo>
                    <a:cubicBezTo>
                      <a:pt x="132" y="77"/>
                      <a:pt x="132" y="77"/>
                      <a:pt x="132" y="77"/>
                    </a:cubicBezTo>
                    <a:close/>
                    <a:moveTo>
                      <a:pt x="132" y="78"/>
                    </a:moveTo>
                    <a:cubicBezTo>
                      <a:pt x="132" y="79"/>
                      <a:pt x="132" y="81"/>
                      <a:pt x="132" y="79"/>
                    </a:cubicBezTo>
                    <a:cubicBezTo>
                      <a:pt x="132" y="79"/>
                      <a:pt x="132" y="79"/>
                      <a:pt x="132" y="78"/>
                    </a:cubicBezTo>
                    <a:close/>
                    <a:moveTo>
                      <a:pt x="127" y="61"/>
                    </a:moveTo>
                    <a:cubicBezTo>
                      <a:pt x="127" y="61"/>
                      <a:pt x="127" y="60"/>
                      <a:pt x="127" y="60"/>
                    </a:cubicBezTo>
                    <a:cubicBezTo>
                      <a:pt x="127" y="60"/>
                      <a:pt x="127" y="60"/>
                      <a:pt x="127" y="59"/>
                    </a:cubicBezTo>
                    <a:cubicBezTo>
                      <a:pt x="127" y="59"/>
                      <a:pt x="127" y="60"/>
                      <a:pt x="127" y="61"/>
                    </a:cubicBezTo>
                    <a:close/>
                    <a:moveTo>
                      <a:pt x="126" y="80"/>
                    </a:moveTo>
                    <a:cubicBezTo>
                      <a:pt x="126" y="80"/>
                      <a:pt x="127" y="81"/>
                      <a:pt x="126" y="82"/>
                    </a:cubicBezTo>
                    <a:cubicBezTo>
                      <a:pt x="126" y="81"/>
                      <a:pt x="126" y="80"/>
                      <a:pt x="126" y="80"/>
                    </a:cubicBezTo>
                    <a:close/>
                    <a:moveTo>
                      <a:pt x="124" y="72"/>
                    </a:moveTo>
                    <a:cubicBezTo>
                      <a:pt x="124" y="73"/>
                      <a:pt x="124" y="72"/>
                      <a:pt x="124" y="73"/>
                    </a:cubicBezTo>
                    <a:cubicBezTo>
                      <a:pt x="123" y="73"/>
                      <a:pt x="123" y="73"/>
                      <a:pt x="123" y="73"/>
                    </a:cubicBezTo>
                    <a:cubicBezTo>
                      <a:pt x="123" y="73"/>
                      <a:pt x="123" y="74"/>
                      <a:pt x="124" y="75"/>
                    </a:cubicBezTo>
                    <a:cubicBezTo>
                      <a:pt x="124" y="75"/>
                      <a:pt x="124" y="75"/>
                      <a:pt x="124" y="75"/>
                    </a:cubicBezTo>
                    <a:cubicBezTo>
                      <a:pt x="124" y="76"/>
                      <a:pt x="123" y="75"/>
                      <a:pt x="123" y="76"/>
                    </a:cubicBezTo>
                    <a:cubicBezTo>
                      <a:pt x="123" y="75"/>
                      <a:pt x="123" y="74"/>
                      <a:pt x="123" y="73"/>
                    </a:cubicBezTo>
                    <a:cubicBezTo>
                      <a:pt x="123" y="72"/>
                      <a:pt x="123" y="72"/>
                      <a:pt x="123" y="72"/>
                    </a:cubicBezTo>
                    <a:cubicBezTo>
                      <a:pt x="123" y="72"/>
                      <a:pt x="123" y="72"/>
                      <a:pt x="124" y="72"/>
                    </a:cubicBezTo>
                    <a:close/>
                    <a:moveTo>
                      <a:pt x="122" y="66"/>
                    </a:moveTo>
                    <a:cubicBezTo>
                      <a:pt x="123" y="66"/>
                      <a:pt x="123" y="66"/>
                      <a:pt x="123" y="66"/>
                    </a:cubicBezTo>
                    <a:cubicBezTo>
                      <a:pt x="123" y="67"/>
                      <a:pt x="122" y="67"/>
                      <a:pt x="122" y="66"/>
                    </a:cubicBezTo>
                    <a:close/>
                    <a:moveTo>
                      <a:pt x="122" y="71"/>
                    </a:moveTo>
                    <a:cubicBezTo>
                      <a:pt x="122" y="70"/>
                      <a:pt x="123" y="71"/>
                      <a:pt x="123" y="71"/>
                    </a:cubicBezTo>
                    <a:cubicBezTo>
                      <a:pt x="123" y="71"/>
                      <a:pt x="123" y="71"/>
                      <a:pt x="123" y="71"/>
                    </a:cubicBezTo>
                    <a:cubicBezTo>
                      <a:pt x="123" y="72"/>
                      <a:pt x="122" y="72"/>
                      <a:pt x="122" y="71"/>
                    </a:cubicBezTo>
                    <a:close/>
                    <a:moveTo>
                      <a:pt x="123" y="76"/>
                    </a:moveTo>
                    <a:cubicBezTo>
                      <a:pt x="123" y="76"/>
                      <a:pt x="123" y="77"/>
                      <a:pt x="123" y="77"/>
                    </a:cubicBezTo>
                    <a:cubicBezTo>
                      <a:pt x="123" y="78"/>
                      <a:pt x="123" y="80"/>
                      <a:pt x="123" y="81"/>
                    </a:cubicBezTo>
                    <a:cubicBezTo>
                      <a:pt x="123" y="81"/>
                      <a:pt x="123" y="81"/>
                      <a:pt x="123" y="82"/>
                    </a:cubicBezTo>
                    <a:cubicBezTo>
                      <a:pt x="122" y="80"/>
                      <a:pt x="122" y="77"/>
                      <a:pt x="123" y="76"/>
                    </a:cubicBezTo>
                    <a:close/>
                    <a:moveTo>
                      <a:pt x="122" y="95"/>
                    </a:moveTo>
                    <a:cubicBezTo>
                      <a:pt x="122" y="95"/>
                      <a:pt x="122" y="95"/>
                      <a:pt x="122" y="95"/>
                    </a:cubicBezTo>
                    <a:cubicBezTo>
                      <a:pt x="122" y="95"/>
                      <a:pt x="122" y="94"/>
                      <a:pt x="122" y="94"/>
                    </a:cubicBezTo>
                    <a:cubicBezTo>
                      <a:pt x="122" y="94"/>
                      <a:pt x="122" y="95"/>
                      <a:pt x="122" y="95"/>
                    </a:cubicBezTo>
                    <a:close/>
                    <a:moveTo>
                      <a:pt x="122" y="71"/>
                    </a:moveTo>
                    <a:cubicBezTo>
                      <a:pt x="122" y="71"/>
                      <a:pt x="122" y="71"/>
                      <a:pt x="122" y="71"/>
                    </a:cubicBezTo>
                    <a:cubicBezTo>
                      <a:pt x="121" y="71"/>
                      <a:pt x="121" y="71"/>
                      <a:pt x="121" y="70"/>
                    </a:cubicBezTo>
                    <a:cubicBezTo>
                      <a:pt x="121" y="70"/>
                      <a:pt x="121" y="71"/>
                      <a:pt x="122" y="70"/>
                    </a:cubicBezTo>
                    <a:cubicBezTo>
                      <a:pt x="122" y="71"/>
                      <a:pt x="122" y="71"/>
                      <a:pt x="122" y="71"/>
                    </a:cubicBezTo>
                    <a:close/>
                    <a:moveTo>
                      <a:pt x="120" y="61"/>
                    </a:moveTo>
                    <a:cubicBezTo>
                      <a:pt x="120" y="62"/>
                      <a:pt x="121" y="63"/>
                      <a:pt x="120" y="64"/>
                    </a:cubicBezTo>
                    <a:cubicBezTo>
                      <a:pt x="120" y="64"/>
                      <a:pt x="121" y="64"/>
                      <a:pt x="121" y="64"/>
                    </a:cubicBezTo>
                    <a:cubicBezTo>
                      <a:pt x="121" y="64"/>
                      <a:pt x="121" y="64"/>
                      <a:pt x="121" y="64"/>
                    </a:cubicBezTo>
                    <a:cubicBezTo>
                      <a:pt x="121" y="65"/>
                      <a:pt x="120" y="65"/>
                      <a:pt x="120" y="65"/>
                    </a:cubicBezTo>
                    <a:cubicBezTo>
                      <a:pt x="120" y="64"/>
                      <a:pt x="120" y="64"/>
                      <a:pt x="120" y="63"/>
                    </a:cubicBezTo>
                    <a:cubicBezTo>
                      <a:pt x="120" y="63"/>
                      <a:pt x="120" y="63"/>
                      <a:pt x="120" y="63"/>
                    </a:cubicBezTo>
                    <a:cubicBezTo>
                      <a:pt x="120" y="62"/>
                      <a:pt x="120" y="62"/>
                      <a:pt x="120" y="61"/>
                    </a:cubicBezTo>
                    <a:cubicBezTo>
                      <a:pt x="120" y="61"/>
                      <a:pt x="120" y="61"/>
                      <a:pt x="120" y="61"/>
                    </a:cubicBezTo>
                    <a:close/>
                    <a:moveTo>
                      <a:pt x="119" y="60"/>
                    </a:moveTo>
                    <a:cubicBezTo>
                      <a:pt x="120" y="60"/>
                      <a:pt x="120" y="60"/>
                      <a:pt x="120" y="60"/>
                    </a:cubicBezTo>
                    <a:cubicBezTo>
                      <a:pt x="120" y="60"/>
                      <a:pt x="120" y="61"/>
                      <a:pt x="120" y="61"/>
                    </a:cubicBezTo>
                    <a:cubicBezTo>
                      <a:pt x="120" y="60"/>
                      <a:pt x="119" y="60"/>
                      <a:pt x="119" y="60"/>
                    </a:cubicBezTo>
                    <a:close/>
                    <a:moveTo>
                      <a:pt x="119" y="64"/>
                    </a:moveTo>
                    <a:cubicBezTo>
                      <a:pt x="120" y="64"/>
                      <a:pt x="120" y="65"/>
                      <a:pt x="120" y="65"/>
                    </a:cubicBezTo>
                    <a:cubicBezTo>
                      <a:pt x="120" y="65"/>
                      <a:pt x="119" y="65"/>
                      <a:pt x="119" y="64"/>
                    </a:cubicBezTo>
                    <a:close/>
                    <a:moveTo>
                      <a:pt x="119" y="90"/>
                    </a:moveTo>
                    <a:cubicBezTo>
                      <a:pt x="119" y="90"/>
                      <a:pt x="120" y="88"/>
                      <a:pt x="119" y="88"/>
                    </a:cubicBezTo>
                    <a:cubicBezTo>
                      <a:pt x="119" y="87"/>
                      <a:pt x="119" y="85"/>
                      <a:pt x="119" y="84"/>
                    </a:cubicBezTo>
                    <a:cubicBezTo>
                      <a:pt x="119" y="85"/>
                      <a:pt x="119" y="85"/>
                      <a:pt x="119" y="85"/>
                    </a:cubicBezTo>
                    <a:cubicBezTo>
                      <a:pt x="120" y="85"/>
                      <a:pt x="120" y="85"/>
                      <a:pt x="120" y="85"/>
                    </a:cubicBezTo>
                    <a:cubicBezTo>
                      <a:pt x="120" y="84"/>
                      <a:pt x="120" y="84"/>
                      <a:pt x="120" y="84"/>
                    </a:cubicBezTo>
                    <a:cubicBezTo>
                      <a:pt x="119" y="84"/>
                      <a:pt x="120" y="84"/>
                      <a:pt x="119" y="84"/>
                    </a:cubicBezTo>
                    <a:cubicBezTo>
                      <a:pt x="119" y="84"/>
                      <a:pt x="119" y="83"/>
                      <a:pt x="120" y="83"/>
                    </a:cubicBezTo>
                    <a:cubicBezTo>
                      <a:pt x="119" y="82"/>
                      <a:pt x="120" y="80"/>
                      <a:pt x="119" y="79"/>
                    </a:cubicBezTo>
                    <a:cubicBezTo>
                      <a:pt x="119" y="79"/>
                      <a:pt x="120" y="79"/>
                      <a:pt x="120" y="79"/>
                    </a:cubicBezTo>
                    <a:cubicBezTo>
                      <a:pt x="120" y="79"/>
                      <a:pt x="119" y="78"/>
                      <a:pt x="120" y="78"/>
                    </a:cubicBezTo>
                    <a:cubicBezTo>
                      <a:pt x="119" y="77"/>
                      <a:pt x="120" y="75"/>
                      <a:pt x="119" y="73"/>
                    </a:cubicBezTo>
                    <a:cubicBezTo>
                      <a:pt x="119" y="73"/>
                      <a:pt x="119" y="72"/>
                      <a:pt x="120" y="72"/>
                    </a:cubicBezTo>
                    <a:cubicBezTo>
                      <a:pt x="120" y="72"/>
                      <a:pt x="120" y="72"/>
                      <a:pt x="120" y="72"/>
                    </a:cubicBezTo>
                    <a:cubicBezTo>
                      <a:pt x="120" y="71"/>
                      <a:pt x="119" y="70"/>
                      <a:pt x="120" y="70"/>
                    </a:cubicBezTo>
                    <a:cubicBezTo>
                      <a:pt x="120" y="69"/>
                      <a:pt x="119" y="68"/>
                      <a:pt x="119" y="67"/>
                    </a:cubicBezTo>
                    <a:cubicBezTo>
                      <a:pt x="119" y="67"/>
                      <a:pt x="119" y="66"/>
                      <a:pt x="118" y="66"/>
                    </a:cubicBezTo>
                    <a:cubicBezTo>
                      <a:pt x="119" y="65"/>
                      <a:pt x="119" y="65"/>
                      <a:pt x="119" y="64"/>
                    </a:cubicBezTo>
                    <a:cubicBezTo>
                      <a:pt x="119" y="64"/>
                      <a:pt x="119" y="66"/>
                      <a:pt x="120" y="66"/>
                    </a:cubicBezTo>
                    <a:cubicBezTo>
                      <a:pt x="120" y="66"/>
                      <a:pt x="120" y="65"/>
                      <a:pt x="120" y="65"/>
                    </a:cubicBezTo>
                    <a:cubicBezTo>
                      <a:pt x="121" y="65"/>
                      <a:pt x="121" y="66"/>
                      <a:pt x="121" y="66"/>
                    </a:cubicBezTo>
                    <a:cubicBezTo>
                      <a:pt x="121" y="66"/>
                      <a:pt x="121" y="66"/>
                      <a:pt x="121" y="67"/>
                    </a:cubicBezTo>
                    <a:cubicBezTo>
                      <a:pt x="122" y="68"/>
                      <a:pt x="122" y="68"/>
                      <a:pt x="122" y="70"/>
                    </a:cubicBezTo>
                    <a:cubicBezTo>
                      <a:pt x="122" y="70"/>
                      <a:pt x="121" y="69"/>
                      <a:pt x="121" y="69"/>
                    </a:cubicBezTo>
                    <a:cubicBezTo>
                      <a:pt x="121" y="69"/>
                      <a:pt x="121" y="69"/>
                      <a:pt x="121" y="69"/>
                    </a:cubicBezTo>
                    <a:cubicBezTo>
                      <a:pt x="121" y="70"/>
                      <a:pt x="121" y="70"/>
                      <a:pt x="120" y="71"/>
                    </a:cubicBezTo>
                    <a:cubicBezTo>
                      <a:pt x="121" y="72"/>
                      <a:pt x="122" y="73"/>
                      <a:pt x="121" y="75"/>
                    </a:cubicBezTo>
                    <a:cubicBezTo>
                      <a:pt x="121" y="75"/>
                      <a:pt x="121" y="74"/>
                      <a:pt x="121" y="74"/>
                    </a:cubicBezTo>
                    <a:cubicBezTo>
                      <a:pt x="121" y="77"/>
                      <a:pt x="121" y="80"/>
                      <a:pt x="121" y="82"/>
                    </a:cubicBezTo>
                    <a:cubicBezTo>
                      <a:pt x="121" y="82"/>
                      <a:pt x="121" y="82"/>
                      <a:pt x="120" y="82"/>
                    </a:cubicBezTo>
                    <a:cubicBezTo>
                      <a:pt x="121" y="83"/>
                      <a:pt x="120" y="84"/>
                      <a:pt x="120" y="85"/>
                    </a:cubicBezTo>
                    <a:cubicBezTo>
                      <a:pt x="120" y="86"/>
                      <a:pt x="121" y="86"/>
                      <a:pt x="121" y="87"/>
                    </a:cubicBezTo>
                    <a:cubicBezTo>
                      <a:pt x="121" y="87"/>
                      <a:pt x="121" y="87"/>
                      <a:pt x="121" y="87"/>
                    </a:cubicBezTo>
                    <a:cubicBezTo>
                      <a:pt x="121" y="87"/>
                      <a:pt x="121" y="88"/>
                      <a:pt x="121" y="88"/>
                    </a:cubicBezTo>
                    <a:cubicBezTo>
                      <a:pt x="121" y="88"/>
                      <a:pt x="121" y="88"/>
                      <a:pt x="121" y="89"/>
                    </a:cubicBezTo>
                    <a:cubicBezTo>
                      <a:pt x="121" y="89"/>
                      <a:pt x="121" y="88"/>
                      <a:pt x="121" y="88"/>
                    </a:cubicBezTo>
                    <a:cubicBezTo>
                      <a:pt x="120" y="88"/>
                      <a:pt x="120" y="88"/>
                      <a:pt x="120" y="89"/>
                    </a:cubicBezTo>
                    <a:cubicBezTo>
                      <a:pt x="122" y="89"/>
                      <a:pt x="120" y="91"/>
                      <a:pt x="120" y="92"/>
                    </a:cubicBezTo>
                    <a:cubicBezTo>
                      <a:pt x="120" y="92"/>
                      <a:pt x="120" y="92"/>
                      <a:pt x="120" y="92"/>
                    </a:cubicBezTo>
                    <a:cubicBezTo>
                      <a:pt x="120" y="92"/>
                      <a:pt x="120" y="92"/>
                      <a:pt x="120" y="93"/>
                    </a:cubicBezTo>
                    <a:cubicBezTo>
                      <a:pt x="120" y="93"/>
                      <a:pt x="120" y="93"/>
                      <a:pt x="120" y="93"/>
                    </a:cubicBezTo>
                    <a:cubicBezTo>
                      <a:pt x="120" y="93"/>
                      <a:pt x="120" y="93"/>
                      <a:pt x="120" y="93"/>
                    </a:cubicBezTo>
                    <a:cubicBezTo>
                      <a:pt x="120" y="94"/>
                      <a:pt x="120" y="94"/>
                      <a:pt x="119" y="95"/>
                    </a:cubicBezTo>
                    <a:cubicBezTo>
                      <a:pt x="119" y="95"/>
                      <a:pt x="119" y="95"/>
                      <a:pt x="119" y="95"/>
                    </a:cubicBezTo>
                    <a:cubicBezTo>
                      <a:pt x="119" y="94"/>
                      <a:pt x="118" y="94"/>
                      <a:pt x="118" y="93"/>
                    </a:cubicBezTo>
                    <a:cubicBezTo>
                      <a:pt x="119" y="93"/>
                      <a:pt x="118" y="91"/>
                      <a:pt x="119" y="90"/>
                    </a:cubicBezTo>
                    <a:close/>
                    <a:moveTo>
                      <a:pt x="120" y="94"/>
                    </a:moveTo>
                    <a:cubicBezTo>
                      <a:pt x="120" y="94"/>
                      <a:pt x="120" y="94"/>
                      <a:pt x="120" y="94"/>
                    </a:cubicBezTo>
                    <a:cubicBezTo>
                      <a:pt x="120" y="94"/>
                      <a:pt x="120" y="94"/>
                      <a:pt x="120" y="94"/>
                    </a:cubicBezTo>
                    <a:cubicBezTo>
                      <a:pt x="120" y="94"/>
                      <a:pt x="120" y="94"/>
                      <a:pt x="120" y="94"/>
                    </a:cubicBezTo>
                    <a:cubicBezTo>
                      <a:pt x="120" y="94"/>
                      <a:pt x="120" y="94"/>
                      <a:pt x="120" y="94"/>
                    </a:cubicBezTo>
                    <a:close/>
                    <a:moveTo>
                      <a:pt x="118" y="84"/>
                    </a:moveTo>
                    <a:cubicBezTo>
                      <a:pt x="118" y="84"/>
                      <a:pt x="118" y="84"/>
                      <a:pt x="118" y="84"/>
                    </a:cubicBezTo>
                    <a:cubicBezTo>
                      <a:pt x="118" y="84"/>
                      <a:pt x="118" y="84"/>
                      <a:pt x="118" y="84"/>
                    </a:cubicBezTo>
                    <a:cubicBezTo>
                      <a:pt x="118" y="85"/>
                      <a:pt x="118" y="85"/>
                      <a:pt x="118" y="85"/>
                    </a:cubicBezTo>
                    <a:cubicBezTo>
                      <a:pt x="118" y="85"/>
                      <a:pt x="118" y="85"/>
                      <a:pt x="118" y="84"/>
                    </a:cubicBezTo>
                    <a:cubicBezTo>
                      <a:pt x="117" y="84"/>
                      <a:pt x="118" y="83"/>
                      <a:pt x="118" y="82"/>
                    </a:cubicBezTo>
                    <a:cubicBezTo>
                      <a:pt x="118" y="82"/>
                      <a:pt x="118" y="82"/>
                      <a:pt x="118" y="82"/>
                    </a:cubicBezTo>
                    <a:cubicBezTo>
                      <a:pt x="118" y="82"/>
                      <a:pt x="118" y="83"/>
                      <a:pt x="118" y="84"/>
                    </a:cubicBezTo>
                    <a:cubicBezTo>
                      <a:pt x="118" y="84"/>
                      <a:pt x="118" y="84"/>
                      <a:pt x="118" y="84"/>
                    </a:cubicBezTo>
                    <a:cubicBezTo>
                      <a:pt x="118" y="84"/>
                      <a:pt x="118" y="84"/>
                      <a:pt x="118" y="84"/>
                    </a:cubicBezTo>
                    <a:close/>
                    <a:moveTo>
                      <a:pt x="118" y="75"/>
                    </a:moveTo>
                    <a:cubicBezTo>
                      <a:pt x="118" y="76"/>
                      <a:pt x="118" y="76"/>
                      <a:pt x="118" y="76"/>
                    </a:cubicBezTo>
                    <a:cubicBezTo>
                      <a:pt x="118" y="76"/>
                      <a:pt x="118" y="76"/>
                      <a:pt x="118" y="75"/>
                    </a:cubicBezTo>
                    <a:cubicBezTo>
                      <a:pt x="118" y="75"/>
                      <a:pt x="118" y="75"/>
                      <a:pt x="118" y="75"/>
                    </a:cubicBezTo>
                    <a:cubicBezTo>
                      <a:pt x="117" y="75"/>
                      <a:pt x="118" y="75"/>
                      <a:pt x="118" y="75"/>
                    </a:cubicBezTo>
                    <a:close/>
                    <a:moveTo>
                      <a:pt x="118" y="73"/>
                    </a:moveTo>
                    <a:cubicBezTo>
                      <a:pt x="118" y="73"/>
                      <a:pt x="118" y="73"/>
                      <a:pt x="118" y="74"/>
                    </a:cubicBezTo>
                    <a:cubicBezTo>
                      <a:pt x="117" y="73"/>
                      <a:pt x="117" y="73"/>
                      <a:pt x="118" y="73"/>
                    </a:cubicBezTo>
                    <a:close/>
                    <a:moveTo>
                      <a:pt x="118" y="79"/>
                    </a:moveTo>
                    <a:cubicBezTo>
                      <a:pt x="118" y="80"/>
                      <a:pt x="118" y="80"/>
                      <a:pt x="118" y="81"/>
                    </a:cubicBezTo>
                    <a:cubicBezTo>
                      <a:pt x="118" y="81"/>
                      <a:pt x="117" y="80"/>
                      <a:pt x="117" y="80"/>
                    </a:cubicBezTo>
                    <a:cubicBezTo>
                      <a:pt x="117" y="79"/>
                      <a:pt x="117" y="79"/>
                      <a:pt x="118" y="79"/>
                    </a:cubicBezTo>
                    <a:close/>
                    <a:moveTo>
                      <a:pt x="115" y="62"/>
                    </a:moveTo>
                    <a:cubicBezTo>
                      <a:pt x="116" y="62"/>
                      <a:pt x="116" y="63"/>
                      <a:pt x="116" y="63"/>
                    </a:cubicBezTo>
                    <a:cubicBezTo>
                      <a:pt x="116" y="63"/>
                      <a:pt x="117" y="63"/>
                      <a:pt x="117" y="63"/>
                    </a:cubicBezTo>
                    <a:cubicBezTo>
                      <a:pt x="116" y="63"/>
                      <a:pt x="115" y="63"/>
                      <a:pt x="115" y="62"/>
                    </a:cubicBezTo>
                    <a:close/>
                    <a:moveTo>
                      <a:pt x="115" y="99"/>
                    </a:moveTo>
                    <a:cubicBezTo>
                      <a:pt x="115" y="99"/>
                      <a:pt x="115" y="99"/>
                      <a:pt x="115" y="99"/>
                    </a:cubicBezTo>
                    <a:cubicBezTo>
                      <a:pt x="116" y="98"/>
                      <a:pt x="115" y="96"/>
                      <a:pt x="117" y="97"/>
                    </a:cubicBezTo>
                    <a:cubicBezTo>
                      <a:pt x="116" y="98"/>
                      <a:pt x="116" y="99"/>
                      <a:pt x="116" y="101"/>
                    </a:cubicBezTo>
                    <a:cubicBezTo>
                      <a:pt x="115" y="101"/>
                      <a:pt x="115" y="101"/>
                      <a:pt x="115" y="101"/>
                    </a:cubicBezTo>
                    <a:cubicBezTo>
                      <a:pt x="115" y="101"/>
                      <a:pt x="115" y="100"/>
                      <a:pt x="115" y="100"/>
                    </a:cubicBezTo>
                    <a:cubicBezTo>
                      <a:pt x="115" y="100"/>
                      <a:pt x="115" y="99"/>
                      <a:pt x="115" y="99"/>
                    </a:cubicBezTo>
                    <a:close/>
                    <a:moveTo>
                      <a:pt x="115" y="74"/>
                    </a:moveTo>
                    <a:cubicBezTo>
                      <a:pt x="115" y="74"/>
                      <a:pt x="115" y="73"/>
                      <a:pt x="115" y="73"/>
                    </a:cubicBezTo>
                    <a:cubicBezTo>
                      <a:pt x="115" y="73"/>
                      <a:pt x="115" y="73"/>
                      <a:pt x="115" y="73"/>
                    </a:cubicBezTo>
                    <a:cubicBezTo>
                      <a:pt x="115" y="73"/>
                      <a:pt x="115" y="74"/>
                      <a:pt x="115" y="74"/>
                    </a:cubicBezTo>
                    <a:close/>
                    <a:moveTo>
                      <a:pt x="115" y="74"/>
                    </a:moveTo>
                    <a:cubicBezTo>
                      <a:pt x="115" y="75"/>
                      <a:pt x="116" y="75"/>
                      <a:pt x="116" y="76"/>
                    </a:cubicBezTo>
                    <a:cubicBezTo>
                      <a:pt x="115" y="76"/>
                      <a:pt x="115" y="75"/>
                      <a:pt x="115" y="74"/>
                    </a:cubicBezTo>
                    <a:cubicBezTo>
                      <a:pt x="115" y="75"/>
                      <a:pt x="115" y="74"/>
                      <a:pt x="115" y="74"/>
                    </a:cubicBezTo>
                    <a:close/>
                    <a:moveTo>
                      <a:pt x="116" y="79"/>
                    </a:moveTo>
                    <a:cubicBezTo>
                      <a:pt x="115" y="79"/>
                      <a:pt x="115" y="78"/>
                      <a:pt x="115" y="77"/>
                    </a:cubicBezTo>
                    <a:cubicBezTo>
                      <a:pt x="116" y="78"/>
                      <a:pt x="116" y="79"/>
                      <a:pt x="116" y="79"/>
                    </a:cubicBezTo>
                    <a:close/>
                    <a:moveTo>
                      <a:pt x="115" y="66"/>
                    </a:moveTo>
                    <a:cubicBezTo>
                      <a:pt x="115" y="67"/>
                      <a:pt x="116" y="69"/>
                      <a:pt x="116" y="70"/>
                    </a:cubicBezTo>
                    <a:cubicBezTo>
                      <a:pt x="115" y="69"/>
                      <a:pt x="115" y="68"/>
                      <a:pt x="114" y="68"/>
                    </a:cubicBezTo>
                    <a:cubicBezTo>
                      <a:pt x="114" y="68"/>
                      <a:pt x="114" y="68"/>
                      <a:pt x="113" y="68"/>
                    </a:cubicBezTo>
                    <a:cubicBezTo>
                      <a:pt x="113" y="67"/>
                      <a:pt x="113" y="66"/>
                      <a:pt x="113" y="65"/>
                    </a:cubicBezTo>
                    <a:cubicBezTo>
                      <a:pt x="113" y="65"/>
                      <a:pt x="112" y="65"/>
                      <a:pt x="112" y="65"/>
                    </a:cubicBezTo>
                    <a:cubicBezTo>
                      <a:pt x="112" y="64"/>
                      <a:pt x="112" y="64"/>
                      <a:pt x="113" y="64"/>
                    </a:cubicBezTo>
                    <a:cubicBezTo>
                      <a:pt x="112" y="64"/>
                      <a:pt x="112" y="62"/>
                      <a:pt x="111" y="62"/>
                    </a:cubicBezTo>
                    <a:cubicBezTo>
                      <a:pt x="111" y="61"/>
                      <a:pt x="111" y="61"/>
                      <a:pt x="112" y="61"/>
                    </a:cubicBezTo>
                    <a:cubicBezTo>
                      <a:pt x="112" y="61"/>
                      <a:pt x="114" y="61"/>
                      <a:pt x="114" y="62"/>
                    </a:cubicBezTo>
                    <a:cubicBezTo>
                      <a:pt x="113" y="62"/>
                      <a:pt x="113" y="61"/>
                      <a:pt x="112" y="62"/>
                    </a:cubicBezTo>
                    <a:cubicBezTo>
                      <a:pt x="112" y="63"/>
                      <a:pt x="113" y="63"/>
                      <a:pt x="113" y="64"/>
                    </a:cubicBezTo>
                    <a:cubicBezTo>
                      <a:pt x="113" y="64"/>
                      <a:pt x="113" y="64"/>
                      <a:pt x="114" y="64"/>
                    </a:cubicBezTo>
                    <a:cubicBezTo>
                      <a:pt x="114" y="64"/>
                      <a:pt x="114" y="65"/>
                      <a:pt x="114" y="65"/>
                    </a:cubicBezTo>
                    <a:cubicBezTo>
                      <a:pt x="114" y="65"/>
                      <a:pt x="114" y="65"/>
                      <a:pt x="114" y="66"/>
                    </a:cubicBezTo>
                    <a:cubicBezTo>
                      <a:pt x="114" y="66"/>
                      <a:pt x="115" y="66"/>
                      <a:pt x="115" y="66"/>
                    </a:cubicBezTo>
                    <a:close/>
                    <a:moveTo>
                      <a:pt x="114" y="71"/>
                    </a:moveTo>
                    <a:cubicBezTo>
                      <a:pt x="114" y="71"/>
                      <a:pt x="114" y="72"/>
                      <a:pt x="114" y="72"/>
                    </a:cubicBezTo>
                    <a:cubicBezTo>
                      <a:pt x="114" y="72"/>
                      <a:pt x="114" y="72"/>
                      <a:pt x="114" y="71"/>
                    </a:cubicBezTo>
                    <a:close/>
                    <a:moveTo>
                      <a:pt x="113" y="69"/>
                    </a:moveTo>
                    <a:cubicBezTo>
                      <a:pt x="113" y="69"/>
                      <a:pt x="113" y="69"/>
                      <a:pt x="113" y="69"/>
                    </a:cubicBezTo>
                    <a:cubicBezTo>
                      <a:pt x="113" y="70"/>
                      <a:pt x="113" y="69"/>
                      <a:pt x="113" y="69"/>
                    </a:cubicBezTo>
                    <a:close/>
                    <a:moveTo>
                      <a:pt x="113" y="99"/>
                    </a:moveTo>
                    <a:cubicBezTo>
                      <a:pt x="113" y="100"/>
                      <a:pt x="113" y="101"/>
                      <a:pt x="112" y="101"/>
                    </a:cubicBezTo>
                    <a:cubicBezTo>
                      <a:pt x="112" y="101"/>
                      <a:pt x="113" y="100"/>
                      <a:pt x="113" y="99"/>
                    </a:cubicBezTo>
                    <a:close/>
                    <a:moveTo>
                      <a:pt x="112" y="89"/>
                    </a:moveTo>
                    <a:cubicBezTo>
                      <a:pt x="112" y="90"/>
                      <a:pt x="111" y="90"/>
                      <a:pt x="111" y="90"/>
                    </a:cubicBezTo>
                    <a:cubicBezTo>
                      <a:pt x="111" y="90"/>
                      <a:pt x="112" y="90"/>
                      <a:pt x="112" y="91"/>
                    </a:cubicBezTo>
                    <a:cubicBezTo>
                      <a:pt x="112" y="92"/>
                      <a:pt x="112" y="93"/>
                      <a:pt x="111" y="93"/>
                    </a:cubicBezTo>
                    <a:cubicBezTo>
                      <a:pt x="111" y="93"/>
                      <a:pt x="111" y="93"/>
                      <a:pt x="110" y="93"/>
                    </a:cubicBezTo>
                    <a:cubicBezTo>
                      <a:pt x="111" y="91"/>
                      <a:pt x="110" y="89"/>
                      <a:pt x="110" y="87"/>
                    </a:cubicBezTo>
                    <a:cubicBezTo>
                      <a:pt x="110" y="87"/>
                      <a:pt x="110" y="88"/>
                      <a:pt x="109" y="89"/>
                    </a:cubicBezTo>
                    <a:cubicBezTo>
                      <a:pt x="109" y="88"/>
                      <a:pt x="110" y="87"/>
                      <a:pt x="110" y="86"/>
                    </a:cubicBezTo>
                    <a:cubicBezTo>
                      <a:pt x="110" y="86"/>
                      <a:pt x="110" y="86"/>
                      <a:pt x="110" y="86"/>
                    </a:cubicBezTo>
                    <a:cubicBezTo>
                      <a:pt x="111" y="86"/>
                      <a:pt x="111" y="86"/>
                      <a:pt x="111" y="85"/>
                    </a:cubicBezTo>
                    <a:cubicBezTo>
                      <a:pt x="111" y="85"/>
                      <a:pt x="111" y="85"/>
                      <a:pt x="111" y="85"/>
                    </a:cubicBezTo>
                    <a:cubicBezTo>
                      <a:pt x="111" y="84"/>
                      <a:pt x="111" y="82"/>
                      <a:pt x="112" y="83"/>
                    </a:cubicBezTo>
                    <a:cubicBezTo>
                      <a:pt x="112" y="84"/>
                      <a:pt x="112" y="84"/>
                      <a:pt x="112" y="84"/>
                    </a:cubicBezTo>
                    <a:cubicBezTo>
                      <a:pt x="113" y="85"/>
                      <a:pt x="112" y="87"/>
                      <a:pt x="112" y="89"/>
                    </a:cubicBezTo>
                    <a:cubicBezTo>
                      <a:pt x="112" y="89"/>
                      <a:pt x="112" y="89"/>
                      <a:pt x="111" y="89"/>
                    </a:cubicBezTo>
                    <a:cubicBezTo>
                      <a:pt x="111" y="89"/>
                      <a:pt x="112" y="89"/>
                      <a:pt x="112" y="89"/>
                    </a:cubicBezTo>
                    <a:close/>
                    <a:moveTo>
                      <a:pt x="110" y="96"/>
                    </a:moveTo>
                    <a:cubicBezTo>
                      <a:pt x="110" y="96"/>
                      <a:pt x="111" y="96"/>
                      <a:pt x="111" y="96"/>
                    </a:cubicBezTo>
                    <a:cubicBezTo>
                      <a:pt x="111" y="97"/>
                      <a:pt x="111" y="97"/>
                      <a:pt x="110" y="97"/>
                    </a:cubicBezTo>
                    <a:cubicBezTo>
                      <a:pt x="110" y="97"/>
                      <a:pt x="110" y="97"/>
                      <a:pt x="110" y="96"/>
                    </a:cubicBezTo>
                    <a:close/>
                    <a:moveTo>
                      <a:pt x="111" y="98"/>
                    </a:moveTo>
                    <a:cubicBezTo>
                      <a:pt x="111" y="98"/>
                      <a:pt x="111" y="98"/>
                      <a:pt x="110" y="98"/>
                    </a:cubicBezTo>
                    <a:cubicBezTo>
                      <a:pt x="110" y="98"/>
                      <a:pt x="110" y="98"/>
                      <a:pt x="111" y="98"/>
                    </a:cubicBezTo>
                    <a:close/>
                    <a:moveTo>
                      <a:pt x="111" y="99"/>
                    </a:moveTo>
                    <a:cubicBezTo>
                      <a:pt x="111" y="99"/>
                      <a:pt x="111" y="99"/>
                      <a:pt x="111" y="99"/>
                    </a:cubicBezTo>
                    <a:cubicBezTo>
                      <a:pt x="111" y="99"/>
                      <a:pt x="111" y="100"/>
                      <a:pt x="111" y="100"/>
                    </a:cubicBezTo>
                    <a:cubicBezTo>
                      <a:pt x="111" y="99"/>
                      <a:pt x="111" y="99"/>
                      <a:pt x="111" y="99"/>
                    </a:cubicBezTo>
                    <a:close/>
                    <a:moveTo>
                      <a:pt x="105" y="94"/>
                    </a:moveTo>
                    <a:cubicBezTo>
                      <a:pt x="106" y="93"/>
                      <a:pt x="106" y="92"/>
                      <a:pt x="106" y="91"/>
                    </a:cubicBezTo>
                    <a:cubicBezTo>
                      <a:pt x="106" y="91"/>
                      <a:pt x="106" y="91"/>
                      <a:pt x="107" y="91"/>
                    </a:cubicBezTo>
                    <a:cubicBezTo>
                      <a:pt x="107" y="91"/>
                      <a:pt x="107" y="91"/>
                      <a:pt x="107" y="92"/>
                    </a:cubicBezTo>
                    <a:cubicBezTo>
                      <a:pt x="107" y="92"/>
                      <a:pt x="107" y="92"/>
                      <a:pt x="107" y="92"/>
                    </a:cubicBezTo>
                    <a:cubicBezTo>
                      <a:pt x="107" y="93"/>
                      <a:pt x="107" y="93"/>
                      <a:pt x="107" y="93"/>
                    </a:cubicBezTo>
                    <a:cubicBezTo>
                      <a:pt x="107" y="93"/>
                      <a:pt x="106" y="93"/>
                      <a:pt x="106" y="93"/>
                    </a:cubicBezTo>
                    <a:cubicBezTo>
                      <a:pt x="107" y="93"/>
                      <a:pt x="107" y="93"/>
                      <a:pt x="107" y="94"/>
                    </a:cubicBezTo>
                    <a:cubicBezTo>
                      <a:pt x="107" y="93"/>
                      <a:pt x="108" y="94"/>
                      <a:pt x="108" y="93"/>
                    </a:cubicBezTo>
                    <a:cubicBezTo>
                      <a:pt x="108" y="93"/>
                      <a:pt x="108" y="92"/>
                      <a:pt x="108" y="92"/>
                    </a:cubicBezTo>
                    <a:cubicBezTo>
                      <a:pt x="109" y="92"/>
                      <a:pt x="109" y="94"/>
                      <a:pt x="109" y="94"/>
                    </a:cubicBezTo>
                    <a:cubicBezTo>
                      <a:pt x="108" y="94"/>
                      <a:pt x="107" y="94"/>
                      <a:pt x="107" y="94"/>
                    </a:cubicBezTo>
                    <a:cubicBezTo>
                      <a:pt x="106" y="94"/>
                      <a:pt x="106" y="94"/>
                      <a:pt x="105" y="94"/>
                    </a:cubicBezTo>
                    <a:cubicBezTo>
                      <a:pt x="105" y="94"/>
                      <a:pt x="105" y="94"/>
                      <a:pt x="105" y="94"/>
                    </a:cubicBezTo>
                    <a:close/>
                    <a:moveTo>
                      <a:pt x="104" y="97"/>
                    </a:moveTo>
                    <a:cubicBezTo>
                      <a:pt x="105" y="97"/>
                      <a:pt x="105" y="97"/>
                      <a:pt x="105" y="96"/>
                    </a:cubicBezTo>
                    <a:cubicBezTo>
                      <a:pt x="106" y="97"/>
                      <a:pt x="105" y="98"/>
                      <a:pt x="104" y="98"/>
                    </a:cubicBezTo>
                    <a:cubicBezTo>
                      <a:pt x="104" y="98"/>
                      <a:pt x="104" y="97"/>
                      <a:pt x="104" y="97"/>
                    </a:cubicBezTo>
                    <a:close/>
                    <a:moveTo>
                      <a:pt x="104" y="94"/>
                    </a:moveTo>
                    <a:cubicBezTo>
                      <a:pt x="104" y="93"/>
                      <a:pt x="104" y="94"/>
                      <a:pt x="104" y="93"/>
                    </a:cubicBezTo>
                    <a:cubicBezTo>
                      <a:pt x="104" y="93"/>
                      <a:pt x="104" y="93"/>
                      <a:pt x="104" y="93"/>
                    </a:cubicBezTo>
                    <a:cubicBezTo>
                      <a:pt x="105" y="93"/>
                      <a:pt x="105" y="94"/>
                      <a:pt x="104" y="94"/>
                    </a:cubicBezTo>
                    <a:close/>
                    <a:moveTo>
                      <a:pt x="102" y="78"/>
                    </a:moveTo>
                    <a:cubicBezTo>
                      <a:pt x="102" y="78"/>
                      <a:pt x="103" y="78"/>
                      <a:pt x="103" y="78"/>
                    </a:cubicBezTo>
                    <a:cubicBezTo>
                      <a:pt x="103" y="78"/>
                      <a:pt x="103" y="78"/>
                      <a:pt x="103" y="77"/>
                    </a:cubicBezTo>
                    <a:cubicBezTo>
                      <a:pt x="103" y="77"/>
                      <a:pt x="103" y="77"/>
                      <a:pt x="103" y="77"/>
                    </a:cubicBezTo>
                    <a:cubicBezTo>
                      <a:pt x="103" y="78"/>
                      <a:pt x="104" y="79"/>
                      <a:pt x="103" y="79"/>
                    </a:cubicBezTo>
                    <a:cubicBezTo>
                      <a:pt x="103" y="80"/>
                      <a:pt x="103" y="80"/>
                      <a:pt x="103" y="80"/>
                    </a:cubicBezTo>
                    <a:cubicBezTo>
                      <a:pt x="103" y="81"/>
                      <a:pt x="103" y="81"/>
                      <a:pt x="103" y="82"/>
                    </a:cubicBezTo>
                    <a:cubicBezTo>
                      <a:pt x="102" y="82"/>
                      <a:pt x="102" y="82"/>
                      <a:pt x="102" y="82"/>
                    </a:cubicBezTo>
                    <a:cubicBezTo>
                      <a:pt x="102" y="80"/>
                      <a:pt x="103" y="79"/>
                      <a:pt x="102" y="78"/>
                    </a:cubicBezTo>
                    <a:close/>
                    <a:moveTo>
                      <a:pt x="102" y="64"/>
                    </a:moveTo>
                    <a:cubicBezTo>
                      <a:pt x="103" y="65"/>
                      <a:pt x="103" y="66"/>
                      <a:pt x="104" y="66"/>
                    </a:cubicBezTo>
                    <a:cubicBezTo>
                      <a:pt x="104" y="66"/>
                      <a:pt x="103" y="66"/>
                      <a:pt x="103" y="66"/>
                    </a:cubicBezTo>
                    <a:cubicBezTo>
                      <a:pt x="104" y="67"/>
                      <a:pt x="105" y="67"/>
                      <a:pt x="105" y="68"/>
                    </a:cubicBezTo>
                    <a:cubicBezTo>
                      <a:pt x="105" y="69"/>
                      <a:pt x="105" y="69"/>
                      <a:pt x="106" y="69"/>
                    </a:cubicBezTo>
                    <a:cubicBezTo>
                      <a:pt x="106" y="69"/>
                      <a:pt x="106" y="70"/>
                      <a:pt x="106" y="70"/>
                    </a:cubicBezTo>
                    <a:cubicBezTo>
                      <a:pt x="105" y="70"/>
                      <a:pt x="105" y="69"/>
                      <a:pt x="104" y="69"/>
                    </a:cubicBezTo>
                    <a:cubicBezTo>
                      <a:pt x="104" y="69"/>
                      <a:pt x="104" y="69"/>
                      <a:pt x="104" y="68"/>
                    </a:cubicBezTo>
                    <a:cubicBezTo>
                      <a:pt x="102" y="68"/>
                      <a:pt x="102" y="66"/>
                      <a:pt x="102" y="64"/>
                    </a:cubicBezTo>
                    <a:close/>
                    <a:moveTo>
                      <a:pt x="107" y="78"/>
                    </a:moveTo>
                    <a:cubicBezTo>
                      <a:pt x="106" y="78"/>
                      <a:pt x="106" y="78"/>
                      <a:pt x="106" y="78"/>
                    </a:cubicBezTo>
                    <a:cubicBezTo>
                      <a:pt x="107" y="78"/>
                      <a:pt x="107" y="78"/>
                      <a:pt x="107" y="78"/>
                    </a:cubicBezTo>
                    <a:cubicBezTo>
                      <a:pt x="107" y="78"/>
                      <a:pt x="106" y="78"/>
                      <a:pt x="107" y="78"/>
                    </a:cubicBezTo>
                    <a:close/>
                    <a:moveTo>
                      <a:pt x="107" y="78"/>
                    </a:moveTo>
                    <a:cubicBezTo>
                      <a:pt x="107" y="79"/>
                      <a:pt x="107" y="79"/>
                      <a:pt x="107" y="79"/>
                    </a:cubicBezTo>
                    <a:cubicBezTo>
                      <a:pt x="107" y="78"/>
                      <a:pt x="107" y="77"/>
                      <a:pt x="107" y="77"/>
                    </a:cubicBezTo>
                    <a:cubicBezTo>
                      <a:pt x="108" y="76"/>
                      <a:pt x="108" y="76"/>
                      <a:pt x="108" y="76"/>
                    </a:cubicBezTo>
                    <a:cubicBezTo>
                      <a:pt x="108" y="76"/>
                      <a:pt x="109" y="76"/>
                      <a:pt x="109" y="76"/>
                    </a:cubicBezTo>
                    <a:cubicBezTo>
                      <a:pt x="109" y="78"/>
                      <a:pt x="109" y="79"/>
                      <a:pt x="109" y="80"/>
                    </a:cubicBezTo>
                    <a:cubicBezTo>
                      <a:pt x="108" y="80"/>
                      <a:pt x="108" y="80"/>
                      <a:pt x="108" y="80"/>
                    </a:cubicBezTo>
                    <a:cubicBezTo>
                      <a:pt x="108" y="81"/>
                      <a:pt x="108" y="81"/>
                      <a:pt x="108" y="81"/>
                    </a:cubicBezTo>
                    <a:cubicBezTo>
                      <a:pt x="108" y="82"/>
                      <a:pt x="108" y="84"/>
                      <a:pt x="108" y="84"/>
                    </a:cubicBezTo>
                    <a:cubicBezTo>
                      <a:pt x="107" y="84"/>
                      <a:pt x="107" y="83"/>
                      <a:pt x="107" y="82"/>
                    </a:cubicBezTo>
                    <a:cubicBezTo>
                      <a:pt x="106" y="82"/>
                      <a:pt x="106" y="81"/>
                      <a:pt x="106" y="81"/>
                    </a:cubicBezTo>
                    <a:cubicBezTo>
                      <a:pt x="107" y="81"/>
                      <a:pt x="107" y="81"/>
                      <a:pt x="107" y="81"/>
                    </a:cubicBezTo>
                    <a:cubicBezTo>
                      <a:pt x="107" y="80"/>
                      <a:pt x="107" y="80"/>
                      <a:pt x="107" y="79"/>
                    </a:cubicBezTo>
                    <a:cubicBezTo>
                      <a:pt x="107" y="79"/>
                      <a:pt x="107" y="79"/>
                      <a:pt x="107" y="79"/>
                    </a:cubicBezTo>
                    <a:cubicBezTo>
                      <a:pt x="107" y="79"/>
                      <a:pt x="106" y="79"/>
                      <a:pt x="106" y="79"/>
                    </a:cubicBezTo>
                    <a:cubicBezTo>
                      <a:pt x="106" y="79"/>
                      <a:pt x="107" y="79"/>
                      <a:pt x="107" y="78"/>
                    </a:cubicBezTo>
                    <a:close/>
                    <a:moveTo>
                      <a:pt x="107" y="59"/>
                    </a:moveTo>
                    <a:cubicBezTo>
                      <a:pt x="107" y="59"/>
                      <a:pt x="107" y="59"/>
                      <a:pt x="107" y="59"/>
                    </a:cubicBezTo>
                    <a:cubicBezTo>
                      <a:pt x="107" y="59"/>
                      <a:pt x="107" y="59"/>
                      <a:pt x="107" y="59"/>
                    </a:cubicBezTo>
                    <a:close/>
                    <a:moveTo>
                      <a:pt x="108" y="62"/>
                    </a:moveTo>
                    <a:cubicBezTo>
                      <a:pt x="108" y="62"/>
                      <a:pt x="108" y="62"/>
                      <a:pt x="108" y="62"/>
                    </a:cubicBezTo>
                    <a:cubicBezTo>
                      <a:pt x="108" y="62"/>
                      <a:pt x="108" y="62"/>
                      <a:pt x="108" y="63"/>
                    </a:cubicBezTo>
                    <a:cubicBezTo>
                      <a:pt x="108" y="63"/>
                      <a:pt x="108" y="62"/>
                      <a:pt x="108" y="62"/>
                    </a:cubicBezTo>
                    <a:close/>
                    <a:moveTo>
                      <a:pt x="108" y="62"/>
                    </a:moveTo>
                    <a:cubicBezTo>
                      <a:pt x="108" y="62"/>
                      <a:pt x="109" y="62"/>
                      <a:pt x="109" y="62"/>
                    </a:cubicBezTo>
                    <a:cubicBezTo>
                      <a:pt x="108" y="63"/>
                      <a:pt x="108" y="62"/>
                      <a:pt x="108" y="62"/>
                    </a:cubicBezTo>
                    <a:cubicBezTo>
                      <a:pt x="108" y="62"/>
                      <a:pt x="108" y="62"/>
                      <a:pt x="108" y="62"/>
                    </a:cubicBezTo>
                    <a:close/>
                    <a:moveTo>
                      <a:pt x="109" y="79"/>
                    </a:moveTo>
                    <a:cubicBezTo>
                      <a:pt x="110" y="79"/>
                      <a:pt x="110" y="78"/>
                      <a:pt x="110" y="78"/>
                    </a:cubicBezTo>
                    <a:cubicBezTo>
                      <a:pt x="110" y="78"/>
                      <a:pt x="110" y="78"/>
                      <a:pt x="110" y="78"/>
                    </a:cubicBezTo>
                    <a:cubicBezTo>
                      <a:pt x="110" y="78"/>
                      <a:pt x="110" y="79"/>
                      <a:pt x="110" y="80"/>
                    </a:cubicBezTo>
                    <a:cubicBezTo>
                      <a:pt x="109" y="80"/>
                      <a:pt x="109" y="79"/>
                      <a:pt x="109" y="79"/>
                    </a:cubicBezTo>
                    <a:close/>
                    <a:moveTo>
                      <a:pt x="109" y="84"/>
                    </a:moveTo>
                    <a:cubicBezTo>
                      <a:pt x="109" y="84"/>
                      <a:pt x="109" y="83"/>
                      <a:pt x="109" y="82"/>
                    </a:cubicBezTo>
                    <a:cubicBezTo>
                      <a:pt x="110" y="82"/>
                      <a:pt x="109" y="83"/>
                      <a:pt x="109" y="84"/>
                    </a:cubicBezTo>
                    <a:close/>
                    <a:moveTo>
                      <a:pt x="110" y="62"/>
                    </a:moveTo>
                    <a:cubicBezTo>
                      <a:pt x="110" y="62"/>
                      <a:pt x="110" y="62"/>
                      <a:pt x="110" y="61"/>
                    </a:cubicBezTo>
                    <a:cubicBezTo>
                      <a:pt x="110" y="61"/>
                      <a:pt x="110" y="62"/>
                      <a:pt x="110" y="62"/>
                    </a:cubicBezTo>
                    <a:close/>
                    <a:moveTo>
                      <a:pt x="110" y="61"/>
                    </a:moveTo>
                    <a:cubicBezTo>
                      <a:pt x="110" y="61"/>
                      <a:pt x="110" y="60"/>
                      <a:pt x="110" y="61"/>
                    </a:cubicBezTo>
                    <a:cubicBezTo>
                      <a:pt x="110" y="61"/>
                      <a:pt x="109" y="60"/>
                      <a:pt x="109" y="60"/>
                    </a:cubicBezTo>
                    <a:cubicBezTo>
                      <a:pt x="110" y="60"/>
                      <a:pt x="110" y="60"/>
                      <a:pt x="110" y="61"/>
                    </a:cubicBezTo>
                    <a:close/>
                    <a:moveTo>
                      <a:pt x="109" y="59"/>
                    </a:moveTo>
                    <a:cubicBezTo>
                      <a:pt x="109" y="59"/>
                      <a:pt x="109" y="59"/>
                      <a:pt x="110" y="59"/>
                    </a:cubicBezTo>
                    <a:cubicBezTo>
                      <a:pt x="110" y="59"/>
                      <a:pt x="109" y="60"/>
                      <a:pt x="109" y="59"/>
                    </a:cubicBezTo>
                    <a:close/>
                    <a:moveTo>
                      <a:pt x="110" y="65"/>
                    </a:moveTo>
                    <a:cubicBezTo>
                      <a:pt x="109" y="64"/>
                      <a:pt x="109" y="63"/>
                      <a:pt x="109" y="63"/>
                    </a:cubicBezTo>
                    <a:cubicBezTo>
                      <a:pt x="109" y="63"/>
                      <a:pt x="109" y="64"/>
                      <a:pt x="110" y="65"/>
                    </a:cubicBezTo>
                    <a:close/>
                    <a:moveTo>
                      <a:pt x="109" y="74"/>
                    </a:moveTo>
                    <a:cubicBezTo>
                      <a:pt x="109" y="74"/>
                      <a:pt x="109" y="74"/>
                      <a:pt x="109" y="74"/>
                    </a:cubicBezTo>
                    <a:cubicBezTo>
                      <a:pt x="109" y="74"/>
                      <a:pt x="109" y="75"/>
                      <a:pt x="109" y="75"/>
                    </a:cubicBezTo>
                    <a:cubicBezTo>
                      <a:pt x="109" y="75"/>
                      <a:pt x="109" y="75"/>
                      <a:pt x="108" y="75"/>
                    </a:cubicBezTo>
                    <a:cubicBezTo>
                      <a:pt x="109" y="74"/>
                      <a:pt x="108" y="74"/>
                      <a:pt x="109" y="74"/>
                    </a:cubicBezTo>
                    <a:cubicBezTo>
                      <a:pt x="109" y="74"/>
                      <a:pt x="109" y="74"/>
                      <a:pt x="109" y="74"/>
                    </a:cubicBezTo>
                    <a:close/>
                    <a:moveTo>
                      <a:pt x="107" y="89"/>
                    </a:moveTo>
                    <a:cubicBezTo>
                      <a:pt x="106" y="89"/>
                      <a:pt x="105" y="87"/>
                      <a:pt x="106" y="86"/>
                    </a:cubicBezTo>
                    <a:cubicBezTo>
                      <a:pt x="106" y="85"/>
                      <a:pt x="106" y="85"/>
                      <a:pt x="106" y="85"/>
                    </a:cubicBezTo>
                    <a:cubicBezTo>
                      <a:pt x="107" y="85"/>
                      <a:pt x="107" y="87"/>
                      <a:pt x="107" y="88"/>
                    </a:cubicBezTo>
                    <a:cubicBezTo>
                      <a:pt x="107" y="88"/>
                      <a:pt x="107" y="87"/>
                      <a:pt x="107" y="87"/>
                    </a:cubicBezTo>
                    <a:cubicBezTo>
                      <a:pt x="108" y="87"/>
                      <a:pt x="108" y="87"/>
                      <a:pt x="108" y="87"/>
                    </a:cubicBezTo>
                    <a:cubicBezTo>
                      <a:pt x="108" y="87"/>
                      <a:pt x="108" y="87"/>
                      <a:pt x="108" y="88"/>
                    </a:cubicBezTo>
                    <a:cubicBezTo>
                      <a:pt x="108" y="88"/>
                      <a:pt x="108" y="88"/>
                      <a:pt x="107" y="88"/>
                    </a:cubicBezTo>
                    <a:cubicBezTo>
                      <a:pt x="107" y="88"/>
                      <a:pt x="107" y="88"/>
                      <a:pt x="107" y="89"/>
                    </a:cubicBezTo>
                    <a:close/>
                    <a:moveTo>
                      <a:pt x="106" y="71"/>
                    </a:moveTo>
                    <a:cubicBezTo>
                      <a:pt x="106" y="71"/>
                      <a:pt x="106" y="71"/>
                      <a:pt x="106" y="72"/>
                    </a:cubicBezTo>
                    <a:cubicBezTo>
                      <a:pt x="106" y="72"/>
                      <a:pt x="106" y="71"/>
                      <a:pt x="106" y="71"/>
                    </a:cubicBezTo>
                    <a:close/>
                    <a:moveTo>
                      <a:pt x="105" y="62"/>
                    </a:moveTo>
                    <a:cubicBezTo>
                      <a:pt x="105" y="61"/>
                      <a:pt x="105" y="60"/>
                      <a:pt x="105" y="59"/>
                    </a:cubicBezTo>
                    <a:cubicBezTo>
                      <a:pt x="105" y="60"/>
                      <a:pt x="106" y="61"/>
                      <a:pt x="106" y="62"/>
                    </a:cubicBezTo>
                    <a:cubicBezTo>
                      <a:pt x="106" y="62"/>
                      <a:pt x="106" y="62"/>
                      <a:pt x="105" y="62"/>
                    </a:cubicBezTo>
                    <a:close/>
                    <a:moveTo>
                      <a:pt x="106" y="66"/>
                    </a:moveTo>
                    <a:cubicBezTo>
                      <a:pt x="105" y="67"/>
                      <a:pt x="105" y="66"/>
                      <a:pt x="105" y="66"/>
                    </a:cubicBezTo>
                    <a:cubicBezTo>
                      <a:pt x="104" y="66"/>
                      <a:pt x="105" y="66"/>
                      <a:pt x="105" y="66"/>
                    </a:cubicBezTo>
                    <a:cubicBezTo>
                      <a:pt x="105" y="66"/>
                      <a:pt x="106" y="66"/>
                      <a:pt x="106" y="66"/>
                    </a:cubicBezTo>
                    <a:close/>
                    <a:moveTo>
                      <a:pt x="104" y="72"/>
                    </a:moveTo>
                    <a:cubicBezTo>
                      <a:pt x="104" y="72"/>
                      <a:pt x="105" y="72"/>
                      <a:pt x="105" y="72"/>
                    </a:cubicBezTo>
                    <a:cubicBezTo>
                      <a:pt x="105" y="72"/>
                      <a:pt x="106" y="72"/>
                      <a:pt x="106" y="73"/>
                    </a:cubicBezTo>
                    <a:cubicBezTo>
                      <a:pt x="105" y="73"/>
                      <a:pt x="105" y="73"/>
                      <a:pt x="104" y="72"/>
                    </a:cubicBezTo>
                    <a:cubicBezTo>
                      <a:pt x="104" y="73"/>
                      <a:pt x="104" y="73"/>
                      <a:pt x="104" y="73"/>
                    </a:cubicBezTo>
                    <a:cubicBezTo>
                      <a:pt x="104" y="73"/>
                      <a:pt x="103" y="72"/>
                      <a:pt x="104" y="72"/>
                    </a:cubicBezTo>
                    <a:close/>
                    <a:moveTo>
                      <a:pt x="105" y="79"/>
                    </a:moveTo>
                    <a:cubicBezTo>
                      <a:pt x="105" y="80"/>
                      <a:pt x="105" y="80"/>
                      <a:pt x="105" y="80"/>
                    </a:cubicBezTo>
                    <a:cubicBezTo>
                      <a:pt x="104" y="80"/>
                      <a:pt x="104" y="80"/>
                      <a:pt x="104" y="79"/>
                    </a:cubicBezTo>
                    <a:lnTo>
                      <a:pt x="105" y="79"/>
                    </a:lnTo>
                    <a:close/>
                    <a:moveTo>
                      <a:pt x="105" y="78"/>
                    </a:moveTo>
                    <a:cubicBezTo>
                      <a:pt x="105" y="78"/>
                      <a:pt x="105" y="78"/>
                      <a:pt x="105" y="78"/>
                    </a:cubicBezTo>
                    <a:cubicBezTo>
                      <a:pt x="105" y="78"/>
                      <a:pt x="105" y="78"/>
                      <a:pt x="105" y="78"/>
                    </a:cubicBezTo>
                    <a:close/>
                    <a:moveTo>
                      <a:pt x="105" y="81"/>
                    </a:moveTo>
                    <a:cubicBezTo>
                      <a:pt x="105" y="81"/>
                      <a:pt x="105" y="81"/>
                      <a:pt x="105" y="81"/>
                    </a:cubicBezTo>
                    <a:cubicBezTo>
                      <a:pt x="105" y="82"/>
                      <a:pt x="105" y="81"/>
                      <a:pt x="105" y="81"/>
                    </a:cubicBezTo>
                    <a:cubicBezTo>
                      <a:pt x="105" y="81"/>
                      <a:pt x="105" y="81"/>
                      <a:pt x="105" y="81"/>
                    </a:cubicBezTo>
                    <a:close/>
                    <a:moveTo>
                      <a:pt x="105" y="82"/>
                    </a:moveTo>
                    <a:cubicBezTo>
                      <a:pt x="105" y="82"/>
                      <a:pt x="105" y="82"/>
                      <a:pt x="105" y="82"/>
                    </a:cubicBezTo>
                    <a:cubicBezTo>
                      <a:pt x="105" y="82"/>
                      <a:pt x="106" y="82"/>
                      <a:pt x="105" y="83"/>
                    </a:cubicBezTo>
                    <a:cubicBezTo>
                      <a:pt x="105" y="83"/>
                      <a:pt x="105" y="83"/>
                      <a:pt x="105" y="83"/>
                    </a:cubicBezTo>
                    <a:cubicBezTo>
                      <a:pt x="105" y="83"/>
                      <a:pt x="105" y="82"/>
                      <a:pt x="105" y="82"/>
                    </a:cubicBezTo>
                    <a:close/>
                    <a:moveTo>
                      <a:pt x="104" y="88"/>
                    </a:moveTo>
                    <a:cubicBezTo>
                      <a:pt x="104" y="88"/>
                      <a:pt x="104" y="87"/>
                      <a:pt x="104" y="87"/>
                    </a:cubicBezTo>
                    <a:cubicBezTo>
                      <a:pt x="105" y="87"/>
                      <a:pt x="105" y="88"/>
                      <a:pt x="104" y="88"/>
                    </a:cubicBezTo>
                    <a:close/>
                    <a:moveTo>
                      <a:pt x="104" y="85"/>
                    </a:moveTo>
                    <a:cubicBezTo>
                      <a:pt x="105" y="85"/>
                      <a:pt x="105" y="85"/>
                      <a:pt x="105" y="84"/>
                    </a:cubicBezTo>
                    <a:cubicBezTo>
                      <a:pt x="105" y="84"/>
                      <a:pt x="105" y="85"/>
                      <a:pt x="106" y="85"/>
                    </a:cubicBezTo>
                    <a:cubicBezTo>
                      <a:pt x="105" y="86"/>
                      <a:pt x="105" y="86"/>
                      <a:pt x="104" y="85"/>
                    </a:cubicBezTo>
                    <a:close/>
                    <a:moveTo>
                      <a:pt x="109" y="89"/>
                    </a:moveTo>
                    <a:cubicBezTo>
                      <a:pt x="109" y="89"/>
                      <a:pt x="109" y="89"/>
                      <a:pt x="110" y="89"/>
                    </a:cubicBezTo>
                    <a:cubicBezTo>
                      <a:pt x="109" y="90"/>
                      <a:pt x="109" y="91"/>
                      <a:pt x="109" y="92"/>
                    </a:cubicBezTo>
                    <a:cubicBezTo>
                      <a:pt x="108" y="92"/>
                      <a:pt x="108" y="90"/>
                      <a:pt x="109" y="89"/>
                    </a:cubicBezTo>
                    <a:close/>
                    <a:moveTo>
                      <a:pt x="112" y="64"/>
                    </a:moveTo>
                    <a:cubicBezTo>
                      <a:pt x="111" y="64"/>
                      <a:pt x="111" y="64"/>
                      <a:pt x="111" y="64"/>
                    </a:cubicBezTo>
                    <a:cubicBezTo>
                      <a:pt x="111" y="64"/>
                      <a:pt x="111" y="64"/>
                      <a:pt x="111" y="64"/>
                    </a:cubicBezTo>
                    <a:cubicBezTo>
                      <a:pt x="111" y="64"/>
                      <a:pt x="111" y="64"/>
                      <a:pt x="112" y="64"/>
                    </a:cubicBezTo>
                    <a:close/>
                    <a:moveTo>
                      <a:pt x="112" y="68"/>
                    </a:moveTo>
                    <a:cubicBezTo>
                      <a:pt x="112" y="68"/>
                      <a:pt x="111" y="67"/>
                      <a:pt x="111" y="66"/>
                    </a:cubicBezTo>
                    <a:cubicBezTo>
                      <a:pt x="112" y="66"/>
                      <a:pt x="112" y="68"/>
                      <a:pt x="112" y="68"/>
                    </a:cubicBezTo>
                    <a:close/>
                    <a:moveTo>
                      <a:pt x="111" y="63"/>
                    </a:moveTo>
                    <a:cubicBezTo>
                      <a:pt x="111" y="63"/>
                      <a:pt x="110" y="63"/>
                      <a:pt x="111" y="62"/>
                    </a:cubicBezTo>
                    <a:cubicBezTo>
                      <a:pt x="111" y="62"/>
                      <a:pt x="111" y="63"/>
                      <a:pt x="111" y="63"/>
                    </a:cubicBezTo>
                    <a:close/>
                    <a:moveTo>
                      <a:pt x="113" y="58"/>
                    </a:moveTo>
                    <a:cubicBezTo>
                      <a:pt x="113" y="58"/>
                      <a:pt x="113" y="58"/>
                      <a:pt x="113" y="58"/>
                    </a:cubicBezTo>
                    <a:cubicBezTo>
                      <a:pt x="113" y="58"/>
                      <a:pt x="113" y="58"/>
                      <a:pt x="113" y="58"/>
                    </a:cubicBezTo>
                    <a:close/>
                    <a:moveTo>
                      <a:pt x="113" y="42"/>
                    </a:moveTo>
                    <a:cubicBezTo>
                      <a:pt x="113" y="42"/>
                      <a:pt x="113" y="41"/>
                      <a:pt x="112" y="41"/>
                    </a:cubicBezTo>
                    <a:cubicBezTo>
                      <a:pt x="113" y="41"/>
                      <a:pt x="113" y="41"/>
                      <a:pt x="113" y="42"/>
                    </a:cubicBezTo>
                    <a:close/>
                    <a:moveTo>
                      <a:pt x="113" y="54"/>
                    </a:moveTo>
                    <a:cubicBezTo>
                      <a:pt x="113" y="54"/>
                      <a:pt x="113" y="53"/>
                      <a:pt x="113" y="53"/>
                    </a:cubicBezTo>
                    <a:cubicBezTo>
                      <a:pt x="113" y="54"/>
                      <a:pt x="113" y="55"/>
                      <a:pt x="114" y="56"/>
                    </a:cubicBezTo>
                    <a:cubicBezTo>
                      <a:pt x="113" y="56"/>
                      <a:pt x="113" y="56"/>
                      <a:pt x="113" y="56"/>
                    </a:cubicBezTo>
                    <a:cubicBezTo>
                      <a:pt x="114" y="57"/>
                      <a:pt x="114" y="58"/>
                      <a:pt x="114" y="59"/>
                    </a:cubicBezTo>
                    <a:cubicBezTo>
                      <a:pt x="114" y="59"/>
                      <a:pt x="114" y="59"/>
                      <a:pt x="114" y="59"/>
                    </a:cubicBezTo>
                    <a:cubicBezTo>
                      <a:pt x="114" y="59"/>
                      <a:pt x="114" y="59"/>
                      <a:pt x="114" y="59"/>
                    </a:cubicBezTo>
                    <a:cubicBezTo>
                      <a:pt x="113" y="57"/>
                      <a:pt x="112" y="55"/>
                      <a:pt x="111" y="53"/>
                    </a:cubicBezTo>
                    <a:cubicBezTo>
                      <a:pt x="111" y="53"/>
                      <a:pt x="111" y="53"/>
                      <a:pt x="111" y="53"/>
                    </a:cubicBezTo>
                    <a:cubicBezTo>
                      <a:pt x="111" y="53"/>
                      <a:pt x="111" y="53"/>
                      <a:pt x="111" y="52"/>
                    </a:cubicBezTo>
                    <a:cubicBezTo>
                      <a:pt x="111" y="52"/>
                      <a:pt x="111" y="52"/>
                      <a:pt x="111" y="52"/>
                    </a:cubicBezTo>
                    <a:cubicBezTo>
                      <a:pt x="111" y="51"/>
                      <a:pt x="111" y="52"/>
                      <a:pt x="110" y="52"/>
                    </a:cubicBezTo>
                    <a:cubicBezTo>
                      <a:pt x="110" y="51"/>
                      <a:pt x="110" y="51"/>
                      <a:pt x="110" y="51"/>
                    </a:cubicBezTo>
                    <a:cubicBezTo>
                      <a:pt x="110" y="50"/>
                      <a:pt x="110" y="50"/>
                      <a:pt x="109" y="49"/>
                    </a:cubicBezTo>
                    <a:cubicBezTo>
                      <a:pt x="109" y="49"/>
                      <a:pt x="110" y="49"/>
                      <a:pt x="110" y="49"/>
                    </a:cubicBezTo>
                    <a:cubicBezTo>
                      <a:pt x="110" y="51"/>
                      <a:pt x="112" y="52"/>
                      <a:pt x="112" y="53"/>
                    </a:cubicBezTo>
                    <a:cubicBezTo>
                      <a:pt x="112" y="53"/>
                      <a:pt x="112" y="52"/>
                      <a:pt x="112" y="52"/>
                    </a:cubicBezTo>
                    <a:cubicBezTo>
                      <a:pt x="113" y="52"/>
                      <a:pt x="113" y="53"/>
                      <a:pt x="113" y="54"/>
                    </a:cubicBezTo>
                    <a:close/>
                    <a:moveTo>
                      <a:pt x="109" y="46"/>
                    </a:moveTo>
                    <a:cubicBezTo>
                      <a:pt x="111" y="46"/>
                      <a:pt x="111" y="47"/>
                      <a:pt x="111" y="48"/>
                    </a:cubicBezTo>
                    <a:cubicBezTo>
                      <a:pt x="110" y="48"/>
                      <a:pt x="109" y="47"/>
                      <a:pt x="109" y="46"/>
                    </a:cubicBezTo>
                    <a:close/>
                    <a:moveTo>
                      <a:pt x="112" y="49"/>
                    </a:moveTo>
                    <a:cubicBezTo>
                      <a:pt x="112" y="50"/>
                      <a:pt x="112" y="49"/>
                      <a:pt x="112" y="49"/>
                    </a:cubicBezTo>
                    <a:cubicBezTo>
                      <a:pt x="112" y="50"/>
                      <a:pt x="113" y="51"/>
                      <a:pt x="112" y="50"/>
                    </a:cubicBezTo>
                    <a:cubicBezTo>
                      <a:pt x="111" y="50"/>
                      <a:pt x="111" y="50"/>
                      <a:pt x="111" y="49"/>
                    </a:cubicBezTo>
                    <a:cubicBezTo>
                      <a:pt x="111" y="49"/>
                      <a:pt x="111" y="49"/>
                      <a:pt x="112" y="49"/>
                    </a:cubicBezTo>
                    <a:cubicBezTo>
                      <a:pt x="112" y="49"/>
                      <a:pt x="111" y="49"/>
                      <a:pt x="112" y="48"/>
                    </a:cubicBezTo>
                    <a:cubicBezTo>
                      <a:pt x="112" y="48"/>
                      <a:pt x="112" y="49"/>
                      <a:pt x="112" y="49"/>
                    </a:cubicBezTo>
                    <a:close/>
                    <a:moveTo>
                      <a:pt x="112" y="40"/>
                    </a:moveTo>
                    <a:cubicBezTo>
                      <a:pt x="111" y="39"/>
                      <a:pt x="111" y="39"/>
                      <a:pt x="110" y="38"/>
                    </a:cubicBezTo>
                    <a:cubicBezTo>
                      <a:pt x="111" y="38"/>
                      <a:pt x="112" y="39"/>
                      <a:pt x="112" y="40"/>
                    </a:cubicBezTo>
                    <a:close/>
                    <a:moveTo>
                      <a:pt x="106" y="36"/>
                    </a:moveTo>
                    <a:cubicBezTo>
                      <a:pt x="106" y="36"/>
                      <a:pt x="106" y="35"/>
                      <a:pt x="106" y="35"/>
                    </a:cubicBezTo>
                    <a:cubicBezTo>
                      <a:pt x="107" y="36"/>
                      <a:pt x="108" y="36"/>
                      <a:pt x="109" y="38"/>
                    </a:cubicBezTo>
                    <a:cubicBezTo>
                      <a:pt x="109" y="38"/>
                      <a:pt x="110" y="39"/>
                      <a:pt x="110" y="40"/>
                    </a:cubicBezTo>
                    <a:cubicBezTo>
                      <a:pt x="109" y="40"/>
                      <a:pt x="107" y="40"/>
                      <a:pt x="107" y="39"/>
                    </a:cubicBezTo>
                    <a:cubicBezTo>
                      <a:pt x="106" y="38"/>
                      <a:pt x="105" y="37"/>
                      <a:pt x="105" y="36"/>
                    </a:cubicBezTo>
                    <a:cubicBezTo>
                      <a:pt x="105" y="36"/>
                      <a:pt x="105" y="36"/>
                      <a:pt x="105" y="36"/>
                    </a:cubicBezTo>
                    <a:cubicBezTo>
                      <a:pt x="105" y="36"/>
                      <a:pt x="105" y="35"/>
                      <a:pt x="105" y="35"/>
                    </a:cubicBezTo>
                    <a:cubicBezTo>
                      <a:pt x="105" y="35"/>
                      <a:pt x="105" y="36"/>
                      <a:pt x="106" y="36"/>
                    </a:cubicBezTo>
                    <a:close/>
                    <a:moveTo>
                      <a:pt x="104" y="34"/>
                    </a:moveTo>
                    <a:cubicBezTo>
                      <a:pt x="104" y="34"/>
                      <a:pt x="105" y="34"/>
                      <a:pt x="105" y="34"/>
                    </a:cubicBezTo>
                    <a:cubicBezTo>
                      <a:pt x="105" y="34"/>
                      <a:pt x="105" y="34"/>
                      <a:pt x="105" y="35"/>
                    </a:cubicBezTo>
                    <a:cubicBezTo>
                      <a:pt x="104" y="34"/>
                      <a:pt x="104" y="35"/>
                      <a:pt x="104" y="34"/>
                    </a:cubicBezTo>
                    <a:cubicBezTo>
                      <a:pt x="104" y="34"/>
                      <a:pt x="104" y="34"/>
                      <a:pt x="104" y="34"/>
                    </a:cubicBezTo>
                    <a:close/>
                    <a:moveTo>
                      <a:pt x="102" y="61"/>
                    </a:moveTo>
                    <a:cubicBezTo>
                      <a:pt x="103" y="62"/>
                      <a:pt x="104" y="63"/>
                      <a:pt x="104" y="64"/>
                    </a:cubicBezTo>
                    <a:cubicBezTo>
                      <a:pt x="104" y="64"/>
                      <a:pt x="104" y="64"/>
                      <a:pt x="105" y="64"/>
                    </a:cubicBezTo>
                    <a:cubicBezTo>
                      <a:pt x="105" y="65"/>
                      <a:pt x="105" y="65"/>
                      <a:pt x="105" y="66"/>
                    </a:cubicBezTo>
                    <a:cubicBezTo>
                      <a:pt x="104" y="66"/>
                      <a:pt x="104" y="65"/>
                      <a:pt x="104" y="65"/>
                    </a:cubicBezTo>
                    <a:cubicBezTo>
                      <a:pt x="103" y="64"/>
                      <a:pt x="102" y="63"/>
                      <a:pt x="102" y="62"/>
                    </a:cubicBezTo>
                    <a:cubicBezTo>
                      <a:pt x="102" y="62"/>
                      <a:pt x="102" y="62"/>
                      <a:pt x="102" y="61"/>
                    </a:cubicBezTo>
                    <a:close/>
                    <a:moveTo>
                      <a:pt x="102" y="70"/>
                    </a:moveTo>
                    <a:cubicBezTo>
                      <a:pt x="102" y="70"/>
                      <a:pt x="102" y="70"/>
                      <a:pt x="102" y="70"/>
                    </a:cubicBezTo>
                    <a:cubicBezTo>
                      <a:pt x="102" y="71"/>
                      <a:pt x="102" y="71"/>
                      <a:pt x="102" y="71"/>
                    </a:cubicBezTo>
                    <a:cubicBezTo>
                      <a:pt x="102" y="72"/>
                      <a:pt x="102" y="72"/>
                      <a:pt x="102" y="72"/>
                    </a:cubicBezTo>
                    <a:cubicBezTo>
                      <a:pt x="102" y="71"/>
                      <a:pt x="101" y="71"/>
                      <a:pt x="102" y="71"/>
                    </a:cubicBezTo>
                    <a:cubicBezTo>
                      <a:pt x="101" y="71"/>
                      <a:pt x="101" y="70"/>
                      <a:pt x="101" y="70"/>
                    </a:cubicBezTo>
                    <a:cubicBezTo>
                      <a:pt x="101" y="70"/>
                      <a:pt x="100" y="70"/>
                      <a:pt x="101" y="69"/>
                    </a:cubicBezTo>
                    <a:cubicBezTo>
                      <a:pt x="101" y="69"/>
                      <a:pt x="101" y="69"/>
                      <a:pt x="101" y="70"/>
                    </a:cubicBezTo>
                    <a:cubicBezTo>
                      <a:pt x="101" y="70"/>
                      <a:pt x="101" y="70"/>
                      <a:pt x="102" y="70"/>
                    </a:cubicBezTo>
                    <a:close/>
                    <a:moveTo>
                      <a:pt x="99" y="67"/>
                    </a:moveTo>
                    <a:cubicBezTo>
                      <a:pt x="100" y="66"/>
                      <a:pt x="100" y="66"/>
                      <a:pt x="100" y="66"/>
                    </a:cubicBezTo>
                    <a:cubicBezTo>
                      <a:pt x="100" y="67"/>
                      <a:pt x="101" y="68"/>
                      <a:pt x="101" y="69"/>
                    </a:cubicBezTo>
                    <a:cubicBezTo>
                      <a:pt x="99" y="69"/>
                      <a:pt x="100" y="67"/>
                      <a:pt x="99" y="67"/>
                    </a:cubicBezTo>
                    <a:close/>
                    <a:moveTo>
                      <a:pt x="100" y="57"/>
                    </a:moveTo>
                    <a:cubicBezTo>
                      <a:pt x="100" y="57"/>
                      <a:pt x="100" y="58"/>
                      <a:pt x="100" y="58"/>
                    </a:cubicBezTo>
                    <a:cubicBezTo>
                      <a:pt x="101" y="59"/>
                      <a:pt x="102" y="59"/>
                      <a:pt x="102" y="60"/>
                    </a:cubicBezTo>
                    <a:cubicBezTo>
                      <a:pt x="102" y="60"/>
                      <a:pt x="101" y="60"/>
                      <a:pt x="101" y="59"/>
                    </a:cubicBezTo>
                    <a:cubicBezTo>
                      <a:pt x="101" y="59"/>
                      <a:pt x="101" y="60"/>
                      <a:pt x="101" y="60"/>
                    </a:cubicBezTo>
                    <a:cubicBezTo>
                      <a:pt x="100" y="59"/>
                      <a:pt x="100" y="58"/>
                      <a:pt x="99" y="57"/>
                    </a:cubicBezTo>
                    <a:cubicBezTo>
                      <a:pt x="99" y="56"/>
                      <a:pt x="100" y="57"/>
                      <a:pt x="100" y="57"/>
                    </a:cubicBezTo>
                    <a:close/>
                    <a:moveTo>
                      <a:pt x="98" y="69"/>
                    </a:moveTo>
                    <a:cubicBezTo>
                      <a:pt x="98" y="69"/>
                      <a:pt x="99" y="69"/>
                      <a:pt x="99" y="70"/>
                    </a:cubicBezTo>
                    <a:cubicBezTo>
                      <a:pt x="98" y="70"/>
                      <a:pt x="98" y="70"/>
                      <a:pt x="98" y="69"/>
                    </a:cubicBezTo>
                    <a:close/>
                    <a:moveTo>
                      <a:pt x="98" y="70"/>
                    </a:moveTo>
                    <a:cubicBezTo>
                      <a:pt x="99" y="71"/>
                      <a:pt x="100" y="71"/>
                      <a:pt x="101" y="71"/>
                    </a:cubicBezTo>
                    <a:cubicBezTo>
                      <a:pt x="101" y="71"/>
                      <a:pt x="101" y="72"/>
                      <a:pt x="101" y="72"/>
                    </a:cubicBezTo>
                    <a:cubicBezTo>
                      <a:pt x="101" y="72"/>
                      <a:pt x="100" y="72"/>
                      <a:pt x="100" y="72"/>
                    </a:cubicBezTo>
                    <a:cubicBezTo>
                      <a:pt x="100" y="72"/>
                      <a:pt x="100" y="73"/>
                      <a:pt x="100" y="73"/>
                    </a:cubicBezTo>
                    <a:cubicBezTo>
                      <a:pt x="100" y="73"/>
                      <a:pt x="100" y="73"/>
                      <a:pt x="100" y="73"/>
                    </a:cubicBezTo>
                    <a:cubicBezTo>
                      <a:pt x="99" y="73"/>
                      <a:pt x="100" y="73"/>
                      <a:pt x="100" y="73"/>
                    </a:cubicBezTo>
                    <a:cubicBezTo>
                      <a:pt x="100" y="73"/>
                      <a:pt x="100" y="73"/>
                      <a:pt x="101" y="73"/>
                    </a:cubicBezTo>
                    <a:cubicBezTo>
                      <a:pt x="101" y="74"/>
                      <a:pt x="101" y="74"/>
                      <a:pt x="101" y="75"/>
                    </a:cubicBezTo>
                    <a:cubicBezTo>
                      <a:pt x="101" y="75"/>
                      <a:pt x="101" y="75"/>
                      <a:pt x="102" y="75"/>
                    </a:cubicBezTo>
                    <a:cubicBezTo>
                      <a:pt x="102" y="75"/>
                      <a:pt x="102" y="76"/>
                      <a:pt x="102" y="76"/>
                    </a:cubicBezTo>
                    <a:cubicBezTo>
                      <a:pt x="102" y="76"/>
                      <a:pt x="101" y="76"/>
                      <a:pt x="101" y="76"/>
                    </a:cubicBezTo>
                    <a:cubicBezTo>
                      <a:pt x="101" y="76"/>
                      <a:pt x="102" y="77"/>
                      <a:pt x="102" y="78"/>
                    </a:cubicBezTo>
                    <a:cubicBezTo>
                      <a:pt x="101" y="78"/>
                      <a:pt x="100" y="77"/>
                      <a:pt x="100" y="75"/>
                    </a:cubicBezTo>
                    <a:cubicBezTo>
                      <a:pt x="99" y="75"/>
                      <a:pt x="99" y="74"/>
                      <a:pt x="99" y="74"/>
                    </a:cubicBezTo>
                    <a:cubicBezTo>
                      <a:pt x="99" y="73"/>
                      <a:pt x="99" y="73"/>
                      <a:pt x="99" y="72"/>
                    </a:cubicBezTo>
                    <a:cubicBezTo>
                      <a:pt x="99" y="72"/>
                      <a:pt x="99" y="72"/>
                      <a:pt x="99" y="72"/>
                    </a:cubicBezTo>
                    <a:cubicBezTo>
                      <a:pt x="99" y="72"/>
                      <a:pt x="98" y="72"/>
                      <a:pt x="98" y="72"/>
                    </a:cubicBezTo>
                    <a:cubicBezTo>
                      <a:pt x="98" y="72"/>
                      <a:pt x="98" y="71"/>
                      <a:pt x="98" y="71"/>
                    </a:cubicBezTo>
                    <a:cubicBezTo>
                      <a:pt x="98" y="71"/>
                      <a:pt x="98" y="70"/>
                      <a:pt x="98" y="70"/>
                    </a:cubicBezTo>
                    <a:close/>
                    <a:moveTo>
                      <a:pt x="101" y="80"/>
                    </a:moveTo>
                    <a:cubicBezTo>
                      <a:pt x="101" y="80"/>
                      <a:pt x="101" y="80"/>
                      <a:pt x="101" y="80"/>
                    </a:cubicBezTo>
                    <a:cubicBezTo>
                      <a:pt x="100" y="80"/>
                      <a:pt x="100" y="79"/>
                      <a:pt x="100" y="79"/>
                    </a:cubicBezTo>
                    <a:cubicBezTo>
                      <a:pt x="101" y="78"/>
                      <a:pt x="101" y="79"/>
                      <a:pt x="101" y="79"/>
                    </a:cubicBezTo>
                    <a:cubicBezTo>
                      <a:pt x="101" y="80"/>
                      <a:pt x="101" y="79"/>
                      <a:pt x="101" y="80"/>
                    </a:cubicBezTo>
                    <a:close/>
                    <a:moveTo>
                      <a:pt x="99" y="85"/>
                    </a:moveTo>
                    <a:cubicBezTo>
                      <a:pt x="99" y="84"/>
                      <a:pt x="100" y="84"/>
                      <a:pt x="100" y="84"/>
                    </a:cubicBezTo>
                    <a:cubicBezTo>
                      <a:pt x="100" y="85"/>
                      <a:pt x="99" y="85"/>
                      <a:pt x="99" y="85"/>
                    </a:cubicBezTo>
                    <a:cubicBezTo>
                      <a:pt x="99" y="86"/>
                      <a:pt x="99" y="86"/>
                      <a:pt x="99" y="87"/>
                    </a:cubicBezTo>
                    <a:cubicBezTo>
                      <a:pt x="98" y="87"/>
                      <a:pt x="98" y="87"/>
                      <a:pt x="98" y="87"/>
                    </a:cubicBezTo>
                    <a:cubicBezTo>
                      <a:pt x="98" y="86"/>
                      <a:pt x="99" y="85"/>
                      <a:pt x="99" y="85"/>
                    </a:cubicBezTo>
                    <a:close/>
                    <a:moveTo>
                      <a:pt x="98" y="92"/>
                    </a:moveTo>
                    <a:cubicBezTo>
                      <a:pt x="98" y="92"/>
                      <a:pt x="98" y="92"/>
                      <a:pt x="98" y="92"/>
                    </a:cubicBezTo>
                    <a:cubicBezTo>
                      <a:pt x="98" y="92"/>
                      <a:pt x="99" y="92"/>
                      <a:pt x="98" y="92"/>
                    </a:cubicBezTo>
                    <a:close/>
                    <a:moveTo>
                      <a:pt x="98" y="89"/>
                    </a:moveTo>
                    <a:cubicBezTo>
                      <a:pt x="98" y="89"/>
                      <a:pt x="98" y="89"/>
                      <a:pt x="98" y="89"/>
                    </a:cubicBezTo>
                    <a:cubicBezTo>
                      <a:pt x="98" y="89"/>
                      <a:pt x="98" y="89"/>
                      <a:pt x="98" y="89"/>
                    </a:cubicBezTo>
                    <a:cubicBezTo>
                      <a:pt x="98" y="89"/>
                      <a:pt x="98" y="89"/>
                      <a:pt x="98" y="89"/>
                    </a:cubicBezTo>
                    <a:close/>
                    <a:moveTo>
                      <a:pt x="97" y="93"/>
                    </a:moveTo>
                    <a:cubicBezTo>
                      <a:pt x="97" y="93"/>
                      <a:pt x="96" y="93"/>
                      <a:pt x="96" y="92"/>
                    </a:cubicBezTo>
                    <a:cubicBezTo>
                      <a:pt x="97" y="92"/>
                      <a:pt x="97" y="92"/>
                      <a:pt x="97" y="91"/>
                    </a:cubicBezTo>
                    <a:cubicBezTo>
                      <a:pt x="98" y="91"/>
                      <a:pt x="98" y="91"/>
                      <a:pt x="98" y="91"/>
                    </a:cubicBezTo>
                    <a:cubicBezTo>
                      <a:pt x="98" y="92"/>
                      <a:pt x="98" y="92"/>
                      <a:pt x="97" y="92"/>
                    </a:cubicBezTo>
                    <a:cubicBezTo>
                      <a:pt x="98" y="92"/>
                      <a:pt x="97" y="93"/>
                      <a:pt x="97" y="93"/>
                    </a:cubicBezTo>
                    <a:close/>
                    <a:moveTo>
                      <a:pt x="95" y="88"/>
                    </a:moveTo>
                    <a:cubicBezTo>
                      <a:pt x="95" y="87"/>
                      <a:pt x="95" y="86"/>
                      <a:pt x="95" y="86"/>
                    </a:cubicBezTo>
                    <a:cubicBezTo>
                      <a:pt x="95" y="85"/>
                      <a:pt x="95" y="85"/>
                      <a:pt x="95" y="85"/>
                    </a:cubicBezTo>
                    <a:cubicBezTo>
                      <a:pt x="96" y="84"/>
                      <a:pt x="97" y="85"/>
                      <a:pt x="96" y="86"/>
                    </a:cubicBezTo>
                    <a:cubicBezTo>
                      <a:pt x="96" y="86"/>
                      <a:pt x="96" y="86"/>
                      <a:pt x="96" y="86"/>
                    </a:cubicBezTo>
                    <a:cubicBezTo>
                      <a:pt x="96" y="87"/>
                      <a:pt x="96" y="87"/>
                      <a:pt x="95" y="88"/>
                    </a:cubicBezTo>
                    <a:close/>
                    <a:moveTo>
                      <a:pt x="95" y="95"/>
                    </a:moveTo>
                    <a:cubicBezTo>
                      <a:pt x="95" y="95"/>
                      <a:pt x="95" y="95"/>
                      <a:pt x="95" y="94"/>
                    </a:cubicBezTo>
                    <a:cubicBezTo>
                      <a:pt x="95" y="94"/>
                      <a:pt x="95" y="94"/>
                      <a:pt x="96" y="94"/>
                    </a:cubicBezTo>
                    <a:cubicBezTo>
                      <a:pt x="95" y="94"/>
                      <a:pt x="96" y="95"/>
                      <a:pt x="95" y="95"/>
                    </a:cubicBezTo>
                    <a:close/>
                    <a:moveTo>
                      <a:pt x="95" y="79"/>
                    </a:moveTo>
                    <a:cubicBezTo>
                      <a:pt x="94" y="79"/>
                      <a:pt x="94" y="78"/>
                      <a:pt x="94" y="78"/>
                    </a:cubicBezTo>
                    <a:cubicBezTo>
                      <a:pt x="94" y="78"/>
                      <a:pt x="94" y="78"/>
                      <a:pt x="94" y="78"/>
                    </a:cubicBezTo>
                    <a:cubicBezTo>
                      <a:pt x="95" y="78"/>
                      <a:pt x="95" y="78"/>
                      <a:pt x="95" y="78"/>
                    </a:cubicBezTo>
                    <a:cubicBezTo>
                      <a:pt x="95" y="79"/>
                      <a:pt x="96" y="80"/>
                      <a:pt x="95" y="80"/>
                    </a:cubicBezTo>
                    <a:cubicBezTo>
                      <a:pt x="95" y="80"/>
                      <a:pt x="95" y="79"/>
                      <a:pt x="95" y="78"/>
                    </a:cubicBezTo>
                    <a:cubicBezTo>
                      <a:pt x="95" y="78"/>
                      <a:pt x="95" y="79"/>
                      <a:pt x="95" y="79"/>
                    </a:cubicBezTo>
                    <a:close/>
                    <a:moveTo>
                      <a:pt x="91" y="59"/>
                    </a:moveTo>
                    <a:cubicBezTo>
                      <a:pt x="91" y="59"/>
                      <a:pt x="91" y="59"/>
                      <a:pt x="91" y="59"/>
                    </a:cubicBezTo>
                    <a:cubicBezTo>
                      <a:pt x="92" y="59"/>
                      <a:pt x="92" y="60"/>
                      <a:pt x="92" y="60"/>
                    </a:cubicBezTo>
                    <a:cubicBezTo>
                      <a:pt x="93" y="61"/>
                      <a:pt x="94" y="61"/>
                      <a:pt x="94" y="63"/>
                    </a:cubicBezTo>
                    <a:cubicBezTo>
                      <a:pt x="94" y="63"/>
                      <a:pt x="93" y="62"/>
                      <a:pt x="93" y="62"/>
                    </a:cubicBezTo>
                    <a:cubicBezTo>
                      <a:pt x="92" y="62"/>
                      <a:pt x="92" y="61"/>
                      <a:pt x="91" y="60"/>
                    </a:cubicBezTo>
                    <a:cubicBezTo>
                      <a:pt x="91" y="60"/>
                      <a:pt x="92" y="60"/>
                      <a:pt x="92" y="60"/>
                    </a:cubicBezTo>
                    <a:cubicBezTo>
                      <a:pt x="91" y="59"/>
                      <a:pt x="91" y="59"/>
                      <a:pt x="91" y="59"/>
                    </a:cubicBezTo>
                    <a:close/>
                    <a:moveTo>
                      <a:pt x="91" y="68"/>
                    </a:moveTo>
                    <a:cubicBezTo>
                      <a:pt x="91" y="68"/>
                      <a:pt x="91" y="68"/>
                      <a:pt x="91" y="68"/>
                    </a:cubicBezTo>
                    <a:cubicBezTo>
                      <a:pt x="91" y="68"/>
                      <a:pt x="91" y="68"/>
                      <a:pt x="91" y="68"/>
                    </a:cubicBezTo>
                    <a:close/>
                    <a:moveTo>
                      <a:pt x="94" y="59"/>
                    </a:moveTo>
                    <a:cubicBezTo>
                      <a:pt x="94" y="59"/>
                      <a:pt x="93" y="59"/>
                      <a:pt x="93" y="59"/>
                    </a:cubicBezTo>
                    <a:cubicBezTo>
                      <a:pt x="92" y="58"/>
                      <a:pt x="92" y="57"/>
                      <a:pt x="91" y="57"/>
                    </a:cubicBezTo>
                    <a:cubicBezTo>
                      <a:pt x="92" y="56"/>
                      <a:pt x="92" y="58"/>
                      <a:pt x="93" y="58"/>
                    </a:cubicBezTo>
                    <a:cubicBezTo>
                      <a:pt x="93" y="59"/>
                      <a:pt x="94" y="59"/>
                      <a:pt x="94" y="59"/>
                    </a:cubicBezTo>
                    <a:close/>
                    <a:moveTo>
                      <a:pt x="96" y="84"/>
                    </a:moveTo>
                    <a:cubicBezTo>
                      <a:pt x="96" y="84"/>
                      <a:pt x="97" y="84"/>
                      <a:pt x="97" y="84"/>
                    </a:cubicBezTo>
                    <a:cubicBezTo>
                      <a:pt x="97" y="84"/>
                      <a:pt x="97" y="84"/>
                      <a:pt x="97" y="84"/>
                    </a:cubicBezTo>
                    <a:cubicBezTo>
                      <a:pt x="97" y="84"/>
                      <a:pt x="96" y="84"/>
                      <a:pt x="96" y="84"/>
                    </a:cubicBezTo>
                    <a:close/>
                    <a:moveTo>
                      <a:pt x="97" y="86"/>
                    </a:moveTo>
                    <a:cubicBezTo>
                      <a:pt x="97" y="86"/>
                      <a:pt x="97" y="86"/>
                      <a:pt x="97" y="86"/>
                    </a:cubicBezTo>
                    <a:cubicBezTo>
                      <a:pt x="97" y="87"/>
                      <a:pt x="97" y="86"/>
                      <a:pt x="97" y="86"/>
                    </a:cubicBezTo>
                    <a:cubicBezTo>
                      <a:pt x="97" y="86"/>
                      <a:pt x="97" y="86"/>
                      <a:pt x="97" y="86"/>
                    </a:cubicBezTo>
                    <a:close/>
                    <a:moveTo>
                      <a:pt x="96" y="63"/>
                    </a:moveTo>
                    <a:cubicBezTo>
                      <a:pt x="96" y="63"/>
                      <a:pt x="96" y="63"/>
                      <a:pt x="96" y="63"/>
                    </a:cubicBezTo>
                    <a:cubicBezTo>
                      <a:pt x="96" y="63"/>
                      <a:pt x="96" y="63"/>
                      <a:pt x="96" y="63"/>
                    </a:cubicBezTo>
                    <a:cubicBezTo>
                      <a:pt x="96" y="64"/>
                      <a:pt x="96" y="63"/>
                      <a:pt x="96" y="63"/>
                    </a:cubicBezTo>
                    <a:close/>
                    <a:moveTo>
                      <a:pt x="94" y="55"/>
                    </a:moveTo>
                    <a:cubicBezTo>
                      <a:pt x="94" y="55"/>
                      <a:pt x="95" y="55"/>
                      <a:pt x="94" y="55"/>
                    </a:cubicBezTo>
                    <a:cubicBezTo>
                      <a:pt x="94" y="55"/>
                      <a:pt x="95" y="55"/>
                      <a:pt x="94" y="55"/>
                    </a:cubicBezTo>
                    <a:cubicBezTo>
                      <a:pt x="94" y="55"/>
                      <a:pt x="94" y="54"/>
                      <a:pt x="94" y="54"/>
                    </a:cubicBezTo>
                    <a:cubicBezTo>
                      <a:pt x="94" y="54"/>
                      <a:pt x="94" y="54"/>
                      <a:pt x="94" y="53"/>
                    </a:cubicBezTo>
                    <a:cubicBezTo>
                      <a:pt x="95" y="54"/>
                      <a:pt x="96" y="55"/>
                      <a:pt x="96" y="56"/>
                    </a:cubicBezTo>
                    <a:cubicBezTo>
                      <a:pt x="95" y="56"/>
                      <a:pt x="95" y="56"/>
                      <a:pt x="94" y="55"/>
                    </a:cubicBezTo>
                    <a:close/>
                    <a:moveTo>
                      <a:pt x="92" y="86"/>
                    </a:moveTo>
                    <a:cubicBezTo>
                      <a:pt x="93" y="86"/>
                      <a:pt x="93" y="87"/>
                      <a:pt x="93" y="87"/>
                    </a:cubicBezTo>
                    <a:cubicBezTo>
                      <a:pt x="93" y="87"/>
                      <a:pt x="93" y="87"/>
                      <a:pt x="92" y="87"/>
                    </a:cubicBezTo>
                    <a:lnTo>
                      <a:pt x="92" y="86"/>
                    </a:lnTo>
                    <a:close/>
                    <a:moveTo>
                      <a:pt x="93" y="71"/>
                    </a:moveTo>
                    <a:cubicBezTo>
                      <a:pt x="93" y="71"/>
                      <a:pt x="93" y="71"/>
                      <a:pt x="93" y="71"/>
                    </a:cubicBezTo>
                    <a:cubicBezTo>
                      <a:pt x="93" y="72"/>
                      <a:pt x="94" y="73"/>
                      <a:pt x="94" y="74"/>
                    </a:cubicBezTo>
                    <a:cubicBezTo>
                      <a:pt x="95" y="73"/>
                      <a:pt x="95" y="75"/>
                      <a:pt x="95" y="76"/>
                    </a:cubicBezTo>
                    <a:cubicBezTo>
                      <a:pt x="95" y="76"/>
                      <a:pt x="95" y="77"/>
                      <a:pt x="95" y="77"/>
                    </a:cubicBezTo>
                    <a:cubicBezTo>
                      <a:pt x="95" y="78"/>
                      <a:pt x="94" y="78"/>
                      <a:pt x="94" y="78"/>
                    </a:cubicBezTo>
                    <a:cubicBezTo>
                      <a:pt x="94" y="76"/>
                      <a:pt x="92" y="74"/>
                      <a:pt x="93" y="71"/>
                    </a:cubicBezTo>
                    <a:close/>
                    <a:moveTo>
                      <a:pt x="95" y="102"/>
                    </a:moveTo>
                    <a:cubicBezTo>
                      <a:pt x="95" y="102"/>
                      <a:pt x="95" y="102"/>
                      <a:pt x="95" y="102"/>
                    </a:cubicBezTo>
                    <a:cubicBezTo>
                      <a:pt x="95" y="102"/>
                      <a:pt x="95" y="102"/>
                      <a:pt x="95" y="102"/>
                    </a:cubicBezTo>
                    <a:cubicBezTo>
                      <a:pt x="95" y="102"/>
                      <a:pt x="95" y="102"/>
                      <a:pt x="95" y="102"/>
                    </a:cubicBezTo>
                    <a:cubicBezTo>
                      <a:pt x="95" y="102"/>
                      <a:pt x="95" y="102"/>
                      <a:pt x="95" y="102"/>
                    </a:cubicBezTo>
                    <a:close/>
                    <a:moveTo>
                      <a:pt x="98" y="69"/>
                    </a:moveTo>
                    <a:cubicBezTo>
                      <a:pt x="97" y="69"/>
                      <a:pt x="97" y="68"/>
                      <a:pt x="97" y="67"/>
                    </a:cubicBezTo>
                    <a:cubicBezTo>
                      <a:pt x="97" y="66"/>
                      <a:pt x="97" y="67"/>
                      <a:pt x="97" y="67"/>
                    </a:cubicBezTo>
                    <a:cubicBezTo>
                      <a:pt x="97" y="67"/>
                      <a:pt x="98" y="68"/>
                      <a:pt x="98" y="69"/>
                    </a:cubicBezTo>
                    <a:close/>
                    <a:moveTo>
                      <a:pt x="95" y="46"/>
                    </a:moveTo>
                    <a:cubicBezTo>
                      <a:pt x="94" y="46"/>
                      <a:pt x="94" y="46"/>
                      <a:pt x="93" y="46"/>
                    </a:cubicBezTo>
                    <a:cubicBezTo>
                      <a:pt x="94" y="45"/>
                      <a:pt x="95" y="46"/>
                      <a:pt x="95" y="46"/>
                    </a:cubicBezTo>
                    <a:close/>
                    <a:moveTo>
                      <a:pt x="94" y="45"/>
                    </a:moveTo>
                    <a:cubicBezTo>
                      <a:pt x="93" y="45"/>
                      <a:pt x="93" y="45"/>
                      <a:pt x="93" y="45"/>
                    </a:cubicBezTo>
                    <a:cubicBezTo>
                      <a:pt x="93" y="44"/>
                      <a:pt x="94" y="45"/>
                      <a:pt x="94" y="45"/>
                    </a:cubicBezTo>
                    <a:close/>
                    <a:moveTo>
                      <a:pt x="93" y="48"/>
                    </a:moveTo>
                    <a:cubicBezTo>
                      <a:pt x="93" y="48"/>
                      <a:pt x="93" y="49"/>
                      <a:pt x="94" y="49"/>
                    </a:cubicBezTo>
                    <a:cubicBezTo>
                      <a:pt x="94" y="49"/>
                      <a:pt x="94" y="48"/>
                      <a:pt x="95" y="49"/>
                    </a:cubicBezTo>
                    <a:cubicBezTo>
                      <a:pt x="95" y="49"/>
                      <a:pt x="95" y="50"/>
                      <a:pt x="95" y="50"/>
                    </a:cubicBezTo>
                    <a:cubicBezTo>
                      <a:pt x="96" y="50"/>
                      <a:pt x="97" y="51"/>
                      <a:pt x="97" y="52"/>
                    </a:cubicBezTo>
                    <a:cubicBezTo>
                      <a:pt x="96" y="52"/>
                      <a:pt x="95" y="51"/>
                      <a:pt x="95" y="51"/>
                    </a:cubicBezTo>
                    <a:cubicBezTo>
                      <a:pt x="93" y="50"/>
                      <a:pt x="93" y="49"/>
                      <a:pt x="91" y="48"/>
                    </a:cubicBezTo>
                    <a:cubicBezTo>
                      <a:pt x="91" y="47"/>
                      <a:pt x="91" y="47"/>
                      <a:pt x="91" y="47"/>
                    </a:cubicBezTo>
                    <a:cubicBezTo>
                      <a:pt x="92" y="47"/>
                      <a:pt x="93" y="48"/>
                      <a:pt x="93" y="48"/>
                    </a:cubicBezTo>
                    <a:close/>
                    <a:moveTo>
                      <a:pt x="89" y="29"/>
                    </a:moveTo>
                    <a:cubicBezTo>
                      <a:pt x="89" y="29"/>
                      <a:pt x="89" y="28"/>
                      <a:pt x="89" y="29"/>
                    </a:cubicBezTo>
                    <a:cubicBezTo>
                      <a:pt x="88" y="29"/>
                      <a:pt x="89" y="28"/>
                      <a:pt x="88" y="28"/>
                    </a:cubicBezTo>
                    <a:cubicBezTo>
                      <a:pt x="89" y="28"/>
                      <a:pt x="89" y="28"/>
                      <a:pt x="89" y="29"/>
                    </a:cubicBezTo>
                    <a:close/>
                    <a:moveTo>
                      <a:pt x="85" y="27"/>
                    </a:moveTo>
                    <a:cubicBezTo>
                      <a:pt x="86" y="27"/>
                      <a:pt x="86" y="27"/>
                      <a:pt x="86" y="27"/>
                    </a:cubicBezTo>
                    <a:cubicBezTo>
                      <a:pt x="86" y="28"/>
                      <a:pt x="86" y="28"/>
                      <a:pt x="86" y="28"/>
                    </a:cubicBezTo>
                    <a:cubicBezTo>
                      <a:pt x="85" y="27"/>
                      <a:pt x="85" y="28"/>
                      <a:pt x="84" y="27"/>
                    </a:cubicBezTo>
                    <a:cubicBezTo>
                      <a:pt x="84" y="27"/>
                      <a:pt x="85" y="27"/>
                      <a:pt x="85" y="27"/>
                    </a:cubicBezTo>
                    <a:close/>
                    <a:moveTo>
                      <a:pt x="79" y="38"/>
                    </a:moveTo>
                    <a:cubicBezTo>
                      <a:pt x="79" y="38"/>
                      <a:pt x="79" y="38"/>
                      <a:pt x="80" y="38"/>
                    </a:cubicBezTo>
                    <a:cubicBezTo>
                      <a:pt x="80" y="38"/>
                      <a:pt x="79" y="38"/>
                      <a:pt x="79" y="38"/>
                    </a:cubicBezTo>
                    <a:close/>
                    <a:moveTo>
                      <a:pt x="79" y="28"/>
                    </a:moveTo>
                    <a:cubicBezTo>
                      <a:pt x="78" y="27"/>
                      <a:pt x="77" y="28"/>
                      <a:pt x="75" y="27"/>
                    </a:cubicBezTo>
                    <a:cubicBezTo>
                      <a:pt x="74" y="27"/>
                      <a:pt x="74" y="26"/>
                      <a:pt x="73" y="27"/>
                    </a:cubicBezTo>
                    <a:cubicBezTo>
                      <a:pt x="73" y="26"/>
                      <a:pt x="72" y="26"/>
                      <a:pt x="72" y="26"/>
                    </a:cubicBezTo>
                    <a:cubicBezTo>
                      <a:pt x="72" y="26"/>
                      <a:pt x="71" y="26"/>
                      <a:pt x="71" y="26"/>
                    </a:cubicBezTo>
                    <a:cubicBezTo>
                      <a:pt x="75" y="26"/>
                      <a:pt x="77" y="26"/>
                      <a:pt x="80" y="27"/>
                    </a:cubicBezTo>
                    <a:cubicBezTo>
                      <a:pt x="80" y="27"/>
                      <a:pt x="80" y="26"/>
                      <a:pt x="80" y="27"/>
                    </a:cubicBezTo>
                    <a:cubicBezTo>
                      <a:pt x="82" y="27"/>
                      <a:pt x="83" y="28"/>
                      <a:pt x="84" y="28"/>
                    </a:cubicBezTo>
                    <a:cubicBezTo>
                      <a:pt x="85" y="28"/>
                      <a:pt x="85" y="28"/>
                      <a:pt x="86" y="28"/>
                    </a:cubicBezTo>
                    <a:cubicBezTo>
                      <a:pt x="87" y="28"/>
                      <a:pt x="87" y="29"/>
                      <a:pt x="87" y="29"/>
                    </a:cubicBezTo>
                    <a:cubicBezTo>
                      <a:pt x="88" y="29"/>
                      <a:pt x="88" y="29"/>
                      <a:pt x="88" y="29"/>
                    </a:cubicBezTo>
                    <a:cubicBezTo>
                      <a:pt x="89" y="29"/>
                      <a:pt x="89" y="30"/>
                      <a:pt x="89" y="30"/>
                    </a:cubicBezTo>
                    <a:cubicBezTo>
                      <a:pt x="89" y="31"/>
                      <a:pt x="88" y="31"/>
                      <a:pt x="88" y="32"/>
                    </a:cubicBezTo>
                    <a:cubicBezTo>
                      <a:pt x="87" y="32"/>
                      <a:pt x="86" y="31"/>
                      <a:pt x="86" y="31"/>
                    </a:cubicBezTo>
                    <a:cubicBezTo>
                      <a:pt x="86" y="31"/>
                      <a:pt x="86" y="31"/>
                      <a:pt x="86" y="31"/>
                    </a:cubicBezTo>
                    <a:cubicBezTo>
                      <a:pt x="85" y="31"/>
                      <a:pt x="85" y="30"/>
                      <a:pt x="84" y="30"/>
                    </a:cubicBezTo>
                    <a:cubicBezTo>
                      <a:pt x="83" y="29"/>
                      <a:pt x="81" y="28"/>
                      <a:pt x="79" y="28"/>
                    </a:cubicBezTo>
                    <a:close/>
                    <a:moveTo>
                      <a:pt x="88" y="38"/>
                    </a:moveTo>
                    <a:cubicBezTo>
                      <a:pt x="87" y="38"/>
                      <a:pt x="87" y="38"/>
                      <a:pt x="87" y="37"/>
                    </a:cubicBezTo>
                    <a:cubicBezTo>
                      <a:pt x="87" y="37"/>
                      <a:pt x="87" y="37"/>
                      <a:pt x="88" y="38"/>
                    </a:cubicBezTo>
                    <a:close/>
                    <a:moveTo>
                      <a:pt x="84" y="40"/>
                    </a:moveTo>
                    <a:cubicBezTo>
                      <a:pt x="85" y="40"/>
                      <a:pt x="86" y="41"/>
                      <a:pt x="87" y="41"/>
                    </a:cubicBezTo>
                    <a:cubicBezTo>
                      <a:pt x="87" y="41"/>
                      <a:pt x="87" y="41"/>
                      <a:pt x="88" y="41"/>
                    </a:cubicBezTo>
                    <a:cubicBezTo>
                      <a:pt x="89" y="43"/>
                      <a:pt x="91" y="43"/>
                      <a:pt x="93" y="45"/>
                    </a:cubicBezTo>
                    <a:cubicBezTo>
                      <a:pt x="92" y="45"/>
                      <a:pt x="92" y="44"/>
                      <a:pt x="92" y="44"/>
                    </a:cubicBezTo>
                    <a:cubicBezTo>
                      <a:pt x="91" y="44"/>
                      <a:pt x="91" y="44"/>
                      <a:pt x="90" y="44"/>
                    </a:cubicBezTo>
                    <a:cubicBezTo>
                      <a:pt x="89" y="44"/>
                      <a:pt x="89" y="43"/>
                      <a:pt x="89" y="43"/>
                    </a:cubicBezTo>
                    <a:cubicBezTo>
                      <a:pt x="89" y="43"/>
                      <a:pt x="88" y="43"/>
                      <a:pt x="88" y="43"/>
                    </a:cubicBezTo>
                    <a:cubicBezTo>
                      <a:pt x="88" y="43"/>
                      <a:pt x="87" y="43"/>
                      <a:pt x="87" y="42"/>
                    </a:cubicBezTo>
                    <a:cubicBezTo>
                      <a:pt x="86" y="42"/>
                      <a:pt x="85" y="42"/>
                      <a:pt x="84" y="40"/>
                    </a:cubicBezTo>
                    <a:close/>
                    <a:moveTo>
                      <a:pt x="90" y="48"/>
                    </a:moveTo>
                    <a:cubicBezTo>
                      <a:pt x="90" y="48"/>
                      <a:pt x="90" y="48"/>
                      <a:pt x="90" y="48"/>
                    </a:cubicBezTo>
                    <a:cubicBezTo>
                      <a:pt x="90" y="48"/>
                      <a:pt x="90" y="48"/>
                      <a:pt x="91" y="48"/>
                    </a:cubicBezTo>
                    <a:cubicBezTo>
                      <a:pt x="91" y="49"/>
                      <a:pt x="90" y="48"/>
                      <a:pt x="90" y="48"/>
                    </a:cubicBezTo>
                    <a:close/>
                    <a:moveTo>
                      <a:pt x="89" y="47"/>
                    </a:moveTo>
                    <a:cubicBezTo>
                      <a:pt x="89" y="47"/>
                      <a:pt x="89" y="47"/>
                      <a:pt x="89" y="48"/>
                    </a:cubicBezTo>
                    <a:cubicBezTo>
                      <a:pt x="88" y="47"/>
                      <a:pt x="88" y="47"/>
                      <a:pt x="87" y="46"/>
                    </a:cubicBezTo>
                    <a:cubicBezTo>
                      <a:pt x="87" y="46"/>
                      <a:pt x="87" y="46"/>
                      <a:pt x="87" y="46"/>
                    </a:cubicBezTo>
                    <a:cubicBezTo>
                      <a:pt x="88" y="46"/>
                      <a:pt x="88" y="47"/>
                      <a:pt x="89" y="47"/>
                    </a:cubicBezTo>
                    <a:close/>
                    <a:moveTo>
                      <a:pt x="82" y="48"/>
                    </a:moveTo>
                    <a:cubicBezTo>
                      <a:pt x="83" y="49"/>
                      <a:pt x="83" y="49"/>
                      <a:pt x="83" y="49"/>
                    </a:cubicBezTo>
                    <a:cubicBezTo>
                      <a:pt x="83" y="49"/>
                      <a:pt x="82" y="49"/>
                      <a:pt x="83" y="49"/>
                    </a:cubicBezTo>
                    <a:cubicBezTo>
                      <a:pt x="83" y="49"/>
                      <a:pt x="83" y="49"/>
                      <a:pt x="83" y="49"/>
                    </a:cubicBezTo>
                    <a:cubicBezTo>
                      <a:pt x="83" y="49"/>
                      <a:pt x="82" y="49"/>
                      <a:pt x="82" y="49"/>
                    </a:cubicBezTo>
                    <a:cubicBezTo>
                      <a:pt x="82" y="49"/>
                      <a:pt x="82" y="49"/>
                      <a:pt x="82" y="48"/>
                    </a:cubicBezTo>
                    <a:close/>
                    <a:moveTo>
                      <a:pt x="81" y="50"/>
                    </a:moveTo>
                    <a:cubicBezTo>
                      <a:pt x="82" y="50"/>
                      <a:pt x="82" y="50"/>
                      <a:pt x="82" y="50"/>
                    </a:cubicBezTo>
                    <a:cubicBezTo>
                      <a:pt x="82" y="50"/>
                      <a:pt x="83" y="50"/>
                      <a:pt x="83" y="50"/>
                    </a:cubicBezTo>
                    <a:cubicBezTo>
                      <a:pt x="83" y="50"/>
                      <a:pt x="83" y="50"/>
                      <a:pt x="83" y="50"/>
                    </a:cubicBezTo>
                    <a:cubicBezTo>
                      <a:pt x="86" y="49"/>
                      <a:pt x="86" y="52"/>
                      <a:pt x="88" y="53"/>
                    </a:cubicBezTo>
                    <a:cubicBezTo>
                      <a:pt x="88" y="52"/>
                      <a:pt x="86" y="51"/>
                      <a:pt x="87" y="50"/>
                    </a:cubicBezTo>
                    <a:cubicBezTo>
                      <a:pt x="88" y="51"/>
                      <a:pt x="88" y="52"/>
                      <a:pt x="89" y="52"/>
                    </a:cubicBezTo>
                    <a:cubicBezTo>
                      <a:pt x="89" y="52"/>
                      <a:pt x="89" y="52"/>
                      <a:pt x="90" y="52"/>
                    </a:cubicBezTo>
                    <a:cubicBezTo>
                      <a:pt x="90" y="52"/>
                      <a:pt x="90" y="52"/>
                      <a:pt x="90" y="53"/>
                    </a:cubicBezTo>
                    <a:cubicBezTo>
                      <a:pt x="91" y="53"/>
                      <a:pt x="92" y="54"/>
                      <a:pt x="92" y="55"/>
                    </a:cubicBezTo>
                    <a:cubicBezTo>
                      <a:pt x="91" y="55"/>
                      <a:pt x="91" y="54"/>
                      <a:pt x="90" y="54"/>
                    </a:cubicBezTo>
                    <a:cubicBezTo>
                      <a:pt x="90" y="55"/>
                      <a:pt x="91" y="55"/>
                      <a:pt x="91" y="56"/>
                    </a:cubicBezTo>
                    <a:cubicBezTo>
                      <a:pt x="90" y="55"/>
                      <a:pt x="89" y="55"/>
                      <a:pt x="88" y="54"/>
                    </a:cubicBezTo>
                    <a:cubicBezTo>
                      <a:pt x="86" y="53"/>
                      <a:pt x="84" y="52"/>
                      <a:pt x="83" y="51"/>
                    </a:cubicBezTo>
                    <a:cubicBezTo>
                      <a:pt x="82" y="51"/>
                      <a:pt x="81" y="50"/>
                      <a:pt x="80" y="50"/>
                    </a:cubicBezTo>
                    <a:cubicBezTo>
                      <a:pt x="80" y="49"/>
                      <a:pt x="81" y="49"/>
                      <a:pt x="81" y="50"/>
                    </a:cubicBezTo>
                    <a:close/>
                    <a:moveTo>
                      <a:pt x="89" y="90"/>
                    </a:moveTo>
                    <a:cubicBezTo>
                      <a:pt x="89" y="90"/>
                      <a:pt x="89" y="90"/>
                      <a:pt x="89" y="90"/>
                    </a:cubicBezTo>
                    <a:cubicBezTo>
                      <a:pt x="89" y="91"/>
                      <a:pt x="89" y="91"/>
                      <a:pt x="89" y="91"/>
                    </a:cubicBezTo>
                    <a:cubicBezTo>
                      <a:pt x="89" y="92"/>
                      <a:pt x="88" y="93"/>
                      <a:pt x="87" y="92"/>
                    </a:cubicBezTo>
                    <a:cubicBezTo>
                      <a:pt x="87" y="92"/>
                      <a:pt x="87" y="92"/>
                      <a:pt x="87" y="92"/>
                    </a:cubicBezTo>
                    <a:cubicBezTo>
                      <a:pt x="87" y="93"/>
                      <a:pt x="86" y="94"/>
                      <a:pt x="86" y="94"/>
                    </a:cubicBezTo>
                    <a:cubicBezTo>
                      <a:pt x="86" y="94"/>
                      <a:pt x="85" y="94"/>
                      <a:pt x="85" y="93"/>
                    </a:cubicBezTo>
                    <a:cubicBezTo>
                      <a:pt x="86" y="92"/>
                      <a:pt x="85" y="88"/>
                      <a:pt x="88" y="88"/>
                    </a:cubicBezTo>
                    <a:cubicBezTo>
                      <a:pt x="88" y="88"/>
                      <a:pt x="88" y="89"/>
                      <a:pt x="88" y="89"/>
                    </a:cubicBezTo>
                    <a:cubicBezTo>
                      <a:pt x="88" y="89"/>
                      <a:pt x="88" y="89"/>
                      <a:pt x="88" y="88"/>
                    </a:cubicBezTo>
                    <a:cubicBezTo>
                      <a:pt x="88" y="88"/>
                      <a:pt x="88" y="88"/>
                      <a:pt x="88" y="88"/>
                    </a:cubicBezTo>
                    <a:cubicBezTo>
                      <a:pt x="89" y="89"/>
                      <a:pt x="88" y="89"/>
                      <a:pt x="88" y="90"/>
                    </a:cubicBezTo>
                    <a:cubicBezTo>
                      <a:pt x="88" y="90"/>
                      <a:pt x="89" y="90"/>
                      <a:pt x="89" y="90"/>
                    </a:cubicBezTo>
                    <a:cubicBezTo>
                      <a:pt x="89" y="90"/>
                      <a:pt x="89" y="90"/>
                      <a:pt x="89" y="90"/>
                    </a:cubicBezTo>
                    <a:close/>
                    <a:moveTo>
                      <a:pt x="87" y="94"/>
                    </a:moveTo>
                    <a:cubicBezTo>
                      <a:pt x="87" y="95"/>
                      <a:pt x="87" y="95"/>
                      <a:pt x="86" y="95"/>
                    </a:cubicBezTo>
                    <a:cubicBezTo>
                      <a:pt x="86" y="94"/>
                      <a:pt x="87" y="93"/>
                      <a:pt x="87" y="94"/>
                    </a:cubicBezTo>
                    <a:close/>
                    <a:moveTo>
                      <a:pt x="85" y="98"/>
                    </a:moveTo>
                    <a:cubicBezTo>
                      <a:pt x="85" y="97"/>
                      <a:pt x="86" y="97"/>
                      <a:pt x="86" y="97"/>
                    </a:cubicBezTo>
                    <a:cubicBezTo>
                      <a:pt x="86" y="97"/>
                      <a:pt x="86" y="98"/>
                      <a:pt x="85" y="98"/>
                    </a:cubicBezTo>
                    <a:close/>
                    <a:moveTo>
                      <a:pt x="87" y="102"/>
                    </a:moveTo>
                    <a:cubicBezTo>
                      <a:pt x="87" y="101"/>
                      <a:pt x="88" y="102"/>
                      <a:pt x="88" y="102"/>
                    </a:cubicBezTo>
                    <a:cubicBezTo>
                      <a:pt x="88" y="102"/>
                      <a:pt x="88" y="102"/>
                      <a:pt x="89" y="102"/>
                    </a:cubicBezTo>
                    <a:cubicBezTo>
                      <a:pt x="88" y="102"/>
                      <a:pt x="88" y="102"/>
                      <a:pt x="88" y="102"/>
                    </a:cubicBezTo>
                    <a:cubicBezTo>
                      <a:pt x="88" y="104"/>
                      <a:pt x="86" y="104"/>
                      <a:pt x="86" y="106"/>
                    </a:cubicBezTo>
                    <a:cubicBezTo>
                      <a:pt x="83" y="105"/>
                      <a:pt x="82" y="108"/>
                      <a:pt x="79" y="108"/>
                    </a:cubicBezTo>
                    <a:cubicBezTo>
                      <a:pt x="78" y="107"/>
                      <a:pt x="76" y="108"/>
                      <a:pt x="76" y="108"/>
                    </a:cubicBezTo>
                    <a:cubicBezTo>
                      <a:pt x="77" y="108"/>
                      <a:pt x="76" y="107"/>
                      <a:pt x="78" y="107"/>
                    </a:cubicBezTo>
                    <a:cubicBezTo>
                      <a:pt x="79" y="106"/>
                      <a:pt x="81" y="106"/>
                      <a:pt x="81" y="104"/>
                    </a:cubicBezTo>
                    <a:cubicBezTo>
                      <a:pt x="81" y="104"/>
                      <a:pt x="82" y="104"/>
                      <a:pt x="82" y="104"/>
                    </a:cubicBezTo>
                    <a:cubicBezTo>
                      <a:pt x="82" y="104"/>
                      <a:pt x="82" y="104"/>
                      <a:pt x="82" y="104"/>
                    </a:cubicBezTo>
                    <a:cubicBezTo>
                      <a:pt x="83" y="104"/>
                      <a:pt x="83" y="104"/>
                      <a:pt x="84" y="104"/>
                    </a:cubicBezTo>
                    <a:cubicBezTo>
                      <a:pt x="84" y="104"/>
                      <a:pt x="83" y="104"/>
                      <a:pt x="84" y="105"/>
                    </a:cubicBezTo>
                    <a:cubicBezTo>
                      <a:pt x="85" y="105"/>
                      <a:pt x="85" y="104"/>
                      <a:pt x="86" y="103"/>
                    </a:cubicBezTo>
                    <a:cubicBezTo>
                      <a:pt x="87" y="103"/>
                      <a:pt x="87" y="102"/>
                      <a:pt x="87" y="102"/>
                    </a:cubicBezTo>
                    <a:close/>
                    <a:moveTo>
                      <a:pt x="87" y="102"/>
                    </a:moveTo>
                    <a:cubicBezTo>
                      <a:pt x="87" y="102"/>
                      <a:pt x="87" y="102"/>
                      <a:pt x="87" y="102"/>
                    </a:cubicBezTo>
                    <a:cubicBezTo>
                      <a:pt x="87" y="101"/>
                      <a:pt x="87" y="101"/>
                      <a:pt x="87" y="102"/>
                    </a:cubicBezTo>
                    <a:close/>
                    <a:moveTo>
                      <a:pt x="88" y="100"/>
                    </a:moveTo>
                    <a:cubicBezTo>
                      <a:pt x="88" y="100"/>
                      <a:pt x="88" y="101"/>
                      <a:pt x="88" y="101"/>
                    </a:cubicBezTo>
                    <a:cubicBezTo>
                      <a:pt x="88" y="101"/>
                      <a:pt x="88" y="100"/>
                      <a:pt x="88" y="100"/>
                    </a:cubicBezTo>
                    <a:close/>
                    <a:moveTo>
                      <a:pt x="72" y="101"/>
                    </a:moveTo>
                    <a:cubicBezTo>
                      <a:pt x="71" y="102"/>
                      <a:pt x="70" y="102"/>
                      <a:pt x="69" y="102"/>
                    </a:cubicBezTo>
                    <a:cubicBezTo>
                      <a:pt x="69" y="102"/>
                      <a:pt x="69" y="102"/>
                      <a:pt x="70" y="102"/>
                    </a:cubicBezTo>
                    <a:cubicBezTo>
                      <a:pt x="70" y="102"/>
                      <a:pt x="70" y="102"/>
                      <a:pt x="71" y="102"/>
                    </a:cubicBezTo>
                    <a:cubicBezTo>
                      <a:pt x="71" y="103"/>
                      <a:pt x="70" y="103"/>
                      <a:pt x="70" y="103"/>
                    </a:cubicBezTo>
                    <a:cubicBezTo>
                      <a:pt x="72" y="104"/>
                      <a:pt x="73" y="102"/>
                      <a:pt x="75" y="103"/>
                    </a:cubicBezTo>
                    <a:cubicBezTo>
                      <a:pt x="74" y="104"/>
                      <a:pt x="73" y="103"/>
                      <a:pt x="71" y="103"/>
                    </a:cubicBezTo>
                    <a:cubicBezTo>
                      <a:pt x="71" y="104"/>
                      <a:pt x="70" y="104"/>
                      <a:pt x="69" y="104"/>
                    </a:cubicBezTo>
                    <a:cubicBezTo>
                      <a:pt x="70" y="105"/>
                      <a:pt x="70" y="104"/>
                      <a:pt x="71" y="105"/>
                    </a:cubicBezTo>
                    <a:cubicBezTo>
                      <a:pt x="71" y="106"/>
                      <a:pt x="69" y="105"/>
                      <a:pt x="69" y="105"/>
                    </a:cubicBezTo>
                    <a:cubicBezTo>
                      <a:pt x="69" y="105"/>
                      <a:pt x="70" y="106"/>
                      <a:pt x="70" y="106"/>
                    </a:cubicBezTo>
                    <a:cubicBezTo>
                      <a:pt x="70" y="106"/>
                      <a:pt x="70" y="106"/>
                      <a:pt x="69" y="106"/>
                    </a:cubicBezTo>
                    <a:cubicBezTo>
                      <a:pt x="69" y="106"/>
                      <a:pt x="69" y="106"/>
                      <a:pt x="69" y="106"/>
                    </a:cubicBezTo>
                    <a:cubicBezTo>
                      <a:pt x="69" y="106"/>
                      <a:pt x="69" y="106"/>
                      <a:pt x="68" y="106"/>
                    </a:cubicBezTo>
                    <a:cubicBezTo>
                      <a:pt x="67" y="106"/>
                      <a:pt x="67" y="106"/>
                      <a:pt x="67" y="106"/>
                    </a:cubicBezTo>
                    <a:cubicBezTo>
                      <a:pt x="64" y="107"/>
                      <a:pt x="60" y="106"/>
                      <a:pt x="59" y="104"/>
                    </a:cubicBezTo>
                    <a:cubicBezTo>
                      <a:pt x="59" y="104"/>
                      <a:pt x="59" y="104"/>
                      <a:pt x="59" y="104"/>
                    </a:cubicBezTo>
                    <a:cubicBezTo>
                      <a:pt x="59" y="103"/>
                      <a:pt x="59" y="103"/>
                      <a:pt x="58" y="103"/>
                    </a:cubicBezTo>
                    <a:cubicBezTo>
                      <a:pt x="58" y="103"/>
                      <a:pt x="58" y="102"/>
                      <a:pt x="57" y="102"/>
                    </a:cubicBezTo>
                    <a:cubicBezTo>
                      <a:pt x="56" y="102"/>
                      <a:pt x="56" y="102"/>
                      <a:pt x="56" y="102"/>
                    </a:cubicBezTo>
                    <a:cubicBezTo>
                      <a:pt x="54" y="100"/>
                      <a:pt x="52" y="98"/>
                      <a:pt x="49" y="98"/>
                    </a:cubicBezTo>
                    <a:cubicBezTo>
                      <a:pt x="49" y="97"/>
                      <a:pt x="49" y="97"/>
                      <a:pt x="48" y="96"/>
                    </a:cubicBezTo>
                    <a:cubicBezTo>
                      <a:pt x="49" y="95"/>
                      <a:pt x="47" y="93"/>
                      <a:pt x="47" y="91"/>
                    </a:cubicBezTo>
                    <a:cubicBezTo>
                      <a:pt x="47" y="90"/>
                      <a:pt x="48" y="89"/>
                      <a:pt x="47" y="88"/>
                    </a:cubicBezTo>
                    <a:cubicBezTo>
                      <a:pt x="47" y="85"/>
                      <a:pt x="46" y="83"/>
                      <a:pt x="47" y="82"/>
                    </a:cubicBezTo>
                    <a:cubicBezTo>
                      <a:pt x="47" y="82"/>
                      <a:pt x="47" y="82"/>
                      <a:pt x="47" y="81"/>
                    </a:cubicBezTo>
                    <a:cubicBezTo>
                      <a:pt x="47" y="81"/>
                      <a:pt x="48" y="80"/>
                      <a:pt x="47" y="80"/>
                    </a:cubicBezTo>
                    <a:cubicBezTo>
                      <a:pt x="47" y="80"/>
                      <a:pt x="46" y="80"/>
                      <a:pt x="46" y="81"/>
                    </a:cubicBezTo>
                    <a:cubicBezTo>
                      <a:pt x="46" y="81"/>
                      <a:pt x="46" y="81"/>
                      <a:pt x="46" y="81"/>
                    </a:cubicBezTo>
                    <a:cubicBezTo>
                      <a:pt x="46" y="81"/>
                      <a:pt x="46" y="82"/>
                      <a:pt x="45" y="82"/>
                    </a:cubicBezTo>
                    <a:cubicBezTo>
                      <a:pt x="45" y="82"/>
                      <a:pt x="45" y="81"/>
                      <a:pt x="45" y="81"/>
                    </a:cubicBezTo>
                    <a:cubicBezTo>
                      <a:pt x="45" y="81"/>
                      <a:pt x="45" y="81"/>
                      <a:pt x="45" y="81"/>
                    </a:cubicBezTo>
                    <a:cubicBezTo>
                      <a:pt x="45" y="81"/>
                      <a:pt x="45" y="80"/>
                      <a:pt x="45" y="80"/>
                    </a:cubicBezTo>
                    <a:cubicBezTo>
                      <a:pt x="45" y="80"/>
                      <a:pt x="44" y="80"/>
                      <a:pt x="44" y="80"/>
                    </a:cubicBezTo>
                    <a:cubicBezTo>
                      <a:pt x="44" y="81"/>
                      <a:pt x="43" y="82"/>
                      <a:pt x="44" y="82"/>
                    </a:cubicBezTo>
                    <a:cubicBezTo>
                      <a:pt x="45" y="82"/>
                      <a:pt x="45" y="82"/>
                      <a:pt x="45" y="82"/>
                    </a:cubicBezTo>
                    <a:cubicBezTo>
                      <a:pt x="46" y="82"/>
                      <a:pt x="45" y="83"/>
                      <a:pt x="45" y="84"/>
                    </a:cubicBezTo>
                    <a:cubicBezTo>
                      <a:pt x="44" y="84"/>
                      <a:pt x="45" y="85"/>
                      <a:pt x="44" y="85"/>
                    </a:cubicBezTo>
                    <a:cubicBezTo>
                      <a:pt x="44" y="85"/>
                      <a:pt x="44" y="85"/>
                      <a:pt x="43" y="85"/>
                    </a:cubicBezTo>
                    <a:cubicBezTo>
                      <a:pt x="43" y="85"/>
                      <a:pt x="44" y="85"/>
                      <a:pt x="43" y="86"/>
                    </a:cubicBezTo>
                    <a:cubicBezTo>
                      <a:pt x="43" y="84"/>
                      <a:pt x="44" y="83"/>
                      <a:pt x="42" y="82"/>
                    </a:cubicBezTo>
                    <a:cubicBezTo>
                      <a:pt x="42" y="82"/>
                      <a:pt x="42" y="82"/>
                      <a:pt x="42" y="81"/>
                    </a:cubicBezTo>
                    <a:cubicBezTo>
                      <a:pt x="42" y="81"/>
                      <a:pt x="42" y="81"/>
                      <a:pt x="42" y="81"/>
                    </a:cubicBezTo>
                    <a:cubicBezTo>
                      <a:pt x="42" y="81"/>
                      <a:pt x="42" y="81"/>
                      <a:pt x="42" y="81"/>
                    </a:cubicBezTo>
                    <a:cubicBezTo>
                      <a:pt x="42" y="81"/>
                      <a:pt x="42" y="81"/>
                      <a:pt x="41" y="81"/>
                    </a:cubicBezTo>
                    <a:cubicBezTo>
                      <a:pt x="42" y="81"/>
                      <a:pt x="42" y="80"/>
                      <a:pt x="42" y="80"/>
                    </a:cubicBezTo>
                    <a:cubicBezTo>
                      <a:pt x="42" y="80"/>
                      <a:pt x="41" y="80"/>
                      <a:pt x="41" y="80"/>
                    </a:cubicBezTo>
                    <a:cubicBezTo>
                      <a:pt x="41" y="79"/>
                      <a:pt x="41" y="79"/>
                      <a:pt x="41" y="79"/>
                    </a:cubicBezTo>
                    <a:cubicBezTo>
                      <a:pt x="43" y="81"/>
                      <a:pt x="44" y="78"/>
                      <a:pt x="45" y="77"/>
                    </a:cubicBezTo>
                    <a:cubicBezTo>
                      <a:pt x="45" y="77"/>
                      <a:pt x="45" y="77"/>
                      <a:pt x="46" y="77"/>
                    </a:cubicBezTo>
                    <a:cubicBezTo>
                      <a:pt x="46" y="76"/>
                      <a:pt x="46" y="75"/>
                      <a:pt x="46" y="75"/>
                    </a:cubicBezTo>
                    <a:cubicBezTo>
                      <a:pt x="47" y="75"/>
                      <a:pt x="46" y="75"/>
                      <a:pt x="46" y="76"/>
                    </a:cubicBezTo>
                    <a:cubicBezTo>
                      <a:pt x="47" y="76"/>
                      <a:pt x="48" y="75"/>
                      <a:pt x="49" y="75"/>
                    </a:cubicBezTo>
                    <a:cubicBezTo>
                      <a:pt x="49" y="75"/>
                      <a:pt x="49" y="74"/>
                      <a:pt x="50" y="74"/>
                    </a:cubicBezTo>
                    <a:cubicBezTo>
                      <a:pt x="50" y="76"/>
                      <a:pt x="49" y="76"/>
                      <a:pt x="49" y="77"/>
                    </a:cubicBezTo>
                    <a:cubicBezTo>
                      <a:pt x="49" y="77"/>
                      <a:pt x="49" y="77"/>
                      <a:pt x="49" y="77"/>
                    </a:cubicBezTo>
                    <a:cubicBezTo>
                      <a:pt x="49" y="77"/>
                      <a:pt x="49" y="78"/>
                      <a:pt x="50" y="78"/>
                    </a:cubicBezTo>
                    <a:cubicBezTo>
                      <a:pt x="50" y="78"/>
                      <a:pt x="49" y="78"/>
                      <a:pt x="49" y="79"/>
                    </a:cubicBezTo>
                    <a:cubicBezTo>
                      <a:pt x="49" y="79"/>
                      <a:pt x="50" y="79"/>
                      <a:pt x="50" y="79"/>
                    </a:cubicBezTo>
                    <a:cubicBezTo>
                      <a:pt x="49" y="81"/>
                      <a:pt x="50" y="82"/>
                      <a:pt x="50" y="83"/>
                    </a:cubicBezTo>
                    <a:cubicBezTo>
                      <a:pt x="49" y="83"/>
                      <a:pt x="49" y="83"/>
                      <a:pt x="49" y="82"/>
                    </a:cubicBezTo>
                    <a:cubicBezTo>
                      <a:pt x="48" y="82"/>
                      <a:pt x="49" y="83"/>
                      <a:pt x="49" y="83"/>
                    </a:cubicBezTo>
                    <a:cubicBezTo>
                      <a:pt x="49" y="85"/>
                      <a:pt x="49" y="85"/>
                      <a:pt x="49" y="87"/>
                    </a:cubicBezTo>
                    <a:cubicBezTo>
                      <a:pt x="49" y="87"/>
                      <a:pt x="49" y="86"/>
                      <a:pt x="50" y="86"/>
                    </a:cubicBezTo>
                    <a:cubicBezTo>
                      <a:pt x="50" y="87"/>
                      <a:pt x="50" y="87"/>
                      <a:pt x="50" y="88"/>
                    </a:cubicBezTo>
                    <a:cubicBezTo>
                      <a:pt x="50" y="88"/>
                      <a:pt x="50" y="87"/>
                      <a:pt x="49" y="87"/>
                    </a:cubicBezTo>
                    <a:cubicBezTo>
                      <a:pt x="49" y="88"/>
                      <a:pt x="49" y="88"/>
                      <a:pt x="49" y="88"/>
                    </a:cubicBezTo>
                    <a:cubicBezTo>
                      <a:pt x="49" y="89"/>
                      <a:pt x="51" y="90"/>
                      <a:pt x="50" y="91"/>
                    </a:cubicBezTo>
                    <a:cubicBezTo>
                      <a:pt x="50" y="91"/>
                      <a:pt x="50" y="92"/>
                      <a:pt x="50" y="92"/>
                    </a:cubicBezTo>
                    <a:cubicBezTo>
                      <a:pt x="50" y="92"/>
                      <a:pt x="50" y="92"/>
                      <a:pt x="50" y="92"/>
                    </a:cubicBezTo>
                    <a:cubicBezTo>
                      <a:pt x="50" y="93"/>
                      <a:pt x="51" y="94"/>
                      <a:pt x="52" y="94"/>
                    </a:cubicBezTo>
                    <a:cubicBezTo>
                      <a:pt x="52" y="95"/>
                      <a:pt x="53" y="96"/>
                      <a:pt x="54" y="96"/>
                    </a:cubicBezTo>
                    <a:cubicBezTo>
                      <a:pt x="54" y="97"/>
                      <a:pt x="55" y="97"/>
                      <a:pt x="56" y="98"/>
                    </a:cubicBezTo>
                    <a:cubicBezTo>
                      <a:pt x="56" y="98"/>
                      <a:pt x="56" y="98"/>
                      <a:pt x="56" y="98"/>
                    </a:cubicBezTo>
                    <a:cubicBezTo>
                      <a:pt x="56" y="99"/>
                      <a:pt x="57" y="100"/>
                      <a:pt x="57" y="99"/>
                    </a:cubicBezTo>
                    <a:cubicBezTo>
                      <a:pt x="57" y="99"/>
                      <a:pt x="57" y="99"/>
                      <a:pt x="57" y="100"/>
                    </a:cubicBezTo>
                    <a:cubicBezTo>
                      <a:pt x="57" y="100"/>
                      <a:pt x="58" y="101"/>
                      <a:pt x="59" y="101"/>
                    </a:cubicBezTo>
                    <a:cubicBezTo>
                      <a:pt x="60" y="102"/>
                      <a:pt x="62" y="102"/>
                      <a:pt x="63" y="103"/>
                    </a:cubicBezTo>
                    <a:cubicBezTo>
                      <a:pt x="63" y="103"/>
                      <a:pt x="64" y="102"/>
                      <a:pt x="64" y="102"/>
                    </a:cubicBezTo>
                    <a:cubicBezTo>
                      <a:pt x="64" y="101"/>
                      <a:pt x="61" y="101"/>
                      <a:pt x="61" y="100"/>
                    </a:cubicBezTo>
                    <a:cubicBezTo>
                      <a:pt x="62" y="100"/>
                      <a:pt x="62" y="100"/>
                      <a:pt x="62" y="100"/>
                    </a:cubicBezTo>
                    <a:cubicBezTo>
                      <a:pt x="62" y="99"/>
                      <a:pt x="59" y="100"/>
                      <a:pt x="59" y="98"/>
                    </a:cubicBezTo>
                    <a:cubicBezTo>
                      <a:pt x="59" y="99"/>
                      <a:pt x="58" y="98"/>
                      <a:pt x="58" y="98"/>
                    </a:cubicBezTo>
                    <a:cubicBezTo>
                      <a:pt x="57" y="97"/>
                      <a:pt x="58" y="97"/>
                      <a:pt x="58" y="96"/>
                    </a:cubicBezTo>
                    <a:cubicBezTo>
                      <a:pt x="59" y="96"/>
                      <a:pt x="61" y="97"/>
                      <a:pt x="62" y="98"/>
                    </a:cubicBezTo>
                    <a:cubicBezTo>
                      <a:pt x="63" y="97"/>
                      <a:pt x="64" y="98"/>
                      <a:pt x="64" y="99"/>
                    </a:cubicBezTo>
                    <a:cubicBezTo>
                      <a:pt x="65" y="99"/>
                      <a:pt x="64" y="98"/>
                      <a:pt x="65" y="98"/>
                    </a:cubicBezTo>
                    <a:cubicBezTo>
                      <a:pt x="65" y="98"/>
                      <a:pt x="66" y="99"/>
                      <a:pt x="67" y="98"/>
                    </a:cubicBezTo>
                    <a:cubicBezTo>
                      <a:pt x="66" y="97"/>
                      <a:pt x="65" y="97"/>
                      <a:pt x="64" y="97"/>
                    </a:cubicBezTo>
                    <a:cubicBezTo>
                      <a:pt x="64" y="96"/>
                      <a:pt x="65" y="97"/>
                      <a:pt x="65" y="97"/>
                    </a:cubicBezTo>
                    <a:cubicBezTo>
                      <a:pt x="65" y="96"/>
                      <a:pt x="64" y="97"/>
                      <a:pt x="64" y="96"/>
                    </a:cubicBezTo>
                    <a:cubicBezTo>
                      <a:pt x="64" y="96"/>
                      <a:pt x="64" y="97"/>
                      <a:pt x="64" y="97"/>
                    </a:cubicBezTo>
                    <a:cubicBezTo>
                      <a:pt x="63" y="97"/>
                      <a:pt x="61" y="97"/>
                      <a:pt x="61" y="96"/>
                    </a:cubicBezTo>
                    <a:cubicBezTo>
                      <a:pt x="61" y="95"/>
                      <a:pt x="61" y="95"/>
                      <a:pt x="61" y="95"/>
                    </a:cubicBezTo>
                    <a:cubicBezTo>
                      <a:pt x="61" y="94"/>
                      <a:pt x="60" y="95"/>
                      <a:pt x="59" y="95"/>
                    </a:cubicBezTo>
                    <a:cubicBezTo>
                      <a:pt x="59" y="94"/>
                      <a:pt x="60" y="93"/>
                      <a:pt x="59" y="92"/>
                    </a:cubicBezTo>
                    <a:cubicBezTo>
                      <a:pt x="59" y="91"/>
                      <a:pt x="58" y="90"/>
                      <a:pt x="58" y="90"/>
                    </a:cubicBezTo>
                    <a:cubicBezTo>
                      <a:pt x="58" y="89"/>
                      <a:pt x="58" y="88"/>
                      <a:pt x="57" y="87"/>
                    </a:cubicBezTo>
                    <a:cubicBezTo>
                      <a:pt x="57" y="87"/>
                      <a:pt x="57" y="86"/>
                      <a:pt x="57" y="86"/>
                    </a:cubicBezTo>
                    <a:cubicBezTo>
                      <a:pt x="57" y="86"/>
                      <a:pt x="57" y="86"/>
                      <a:pt x="58" y="86"/>
                    </a:cubicBezTo>
                    <a:cubicBezTo>
                      <a:pt x="58" y="84"/>
                      <a:pt x="58" y="81"/>
                      <a:pt x="60" y="81"/>
                    </a:cubicBezTo>
                    <a:cubicBezTo>
                      <a:pt x="61" y="81"/>
                      <a:pt x="61" y="82"/>
                      <a:pt x="61" y="82"/>
                    </a:cubicBezTo>
                    <a:cubicBezTo>
                      <a:pt x="61" y="82"/>
                      <a:pt x="60" y="83"/>
                      <a:pt x="60" y="83"/>
                    </a:cubicBezTo>
                    <a:cubicBezTo>
                      <a:pt x="60" y="84"/>
                      <a:pt x="61" y="83"/>
                      <a:pt x="62" y="83"/>
                    </a:cubicBezTo>
                    <a:cubicBezTo>
                      <a:pt x="62" y="84"/>
                      <a:pt x="61" y="86"/>
                      <a:pt x="61" y="86"/>
                    </a:cubicBezTo>
                    <a:cubicBezTo>
                      <a:pt x="60" y="86"/>
                      <a:pt x="60" y="86"/>
                      <a:pt x="59" y="85"/>
                    </a:cubicBezTo>
                    <a:cubicBezTo>
                      <a:pt x="59" y="85"/>
                      <a:pt x="59" y="86"/>
                      <a:pt x="58" y="85"/>
                    </a:cubicBezTo>
                    <a:cubicBezTo>
                      <a:pt x="58" y="86"/>
                      <a:pt x="59" y="86"/>
                      <a:pt x="60" y="86"/>
                    </a:cubicBezTo>
                    <a:cubicBezTo>
                      <a:pt x="60" y="87"/>
                      <a:pt x="59" y="87"/>
                      <a:pt x="59" y="87"/>
                    </a:cubicBezTo>
                    <a:cubicBezTo>
                      <a:pt x="59" y="87"/>
                      <a:pt x="59" y="88"/>
                      <a:pt x="60" y="88"/>
                    </a:cubicBezTo>
                    <a:cubicBezTo>
                      <a:pt x="60" y="88"/>
                      <a:pt x="60" y="88"/>
                      <a:pt x="59" y="88"/>
                    </a:cubicBezTo>
                    <a:cubicBezTo>
                      <a:pt x="60" y="88"/>
                      <a:pt x="61" y="89"/>
                      <a:pt x="61" y="89"/>
                    </a:cubicBezTo>
                    <a:cubicBezTo>
                      <a:pt x="62" y="90"/>
                      <a:pt x="63" y="90"/>
                      <a:pt x="63" y="91"/>
                    </a:cubicBezTo>
                    <a:cubicBezTo>
                      <a:pt x="63" y="91"/>
                      <a:pt x="64" y="92"/>
                      <a:pt x="64" y="93"/>
                    </a:cubicBezTo>
                    <a:cubicBezTo>
                      <a:pt x="64" y="93"/>
                      <a:pt x="64" y="93"/>
                      <a:pt x="64" y="93"/>
                    </a:cubicBezTo>
                    <a:cubicBezTo>
                      <a:pt x="65" y="92"/>
                      <a:pt x="64" y="89"/>
                      <a:pt x="66" y="91"/>
                    </a:cubicBezTo>
                    <a:cubicBezTo>
                      <a:pt x="66" y="91"/>
                      <a:pt x="66" y="91"/>
                      <a:pt x="66" y="92"/>
                    </a:cubicBezTo>
                    <a:cubicBezTo>
                      <a:pt x="66" y="92"/>
                      <a:pt x="67" y="92"/>
                      <a:pt x="68" y="92"/>
                    </a:cubicBezTo>
                    <a:cubicBezTo>
                      <a:pt x="68" y="92"/>
                      <a:pt x="68" y="92"/>
                      <a:pt x="68" y="91"/>
                    </a:cubicBezTo>
                    <a:cubicBezTo>
                      <a:pt x="68" y="91"/>
                      <a:pt x="69" y="91"/>
                      <a:pt x="70" y="90"/>
                    </a:cubicBezTo>
                    <a:cubicBezTo>
                      <a:pt x="71" y="90"/>
                      <a:pt x="72" y="88"/>
                      <a:pt x="72" y="90"/>
                    </a:cubicBezTo>
                    <a:cubicBezTo>
                      <a:pt x="72" y="91"/>
                      <a:pt x="69" y="92"/>
                      <a:pt x="69" y="92"/>
                    </a:cubicBezTo>
                    <a:cubicBezTo>
                      <a:pt x="68" y="92"/>
                      <a:pt x="68" y="92"/>
                      <a:pt x="68" y="92"/>
                    </a:cubicBezTo>
                    <a:cubicBezTo>
                      <a:pt x="68" y="93"/>
                      <a:pt x="68" y="93"/>
                      <a:pt x="68" y="94"/>
                    </a:cubicBezTo>
                    <a:cubicBezTo>
                      <a:pt x="70" y="93"/>
                      <a:pt x="72" y="92"/>
                      <a:pt x="73" y="91"/>
                    </a:cubicBezTo>
                    <a:cubicBezTo>
                      <a:pt x="73" y="89"/>
                      <a:pt x="73" y="88"/>
                      <a:pt x="74" y="87"/>
                    </a:cubicBezTo>
                    <a:cubicBezTo>
                      <a:pt x="73" y="87"/>
                      <a:pt x="73" y="88"/>
                      <a:pt x="72" y="89"/>
                    </a:cubicBezTo>
                    <a:cubicBezTo>
                      <a:pt x="72" y="88"/>
                      <a:pt x="72" y="88"/>
                      <a:pt x="72" y="87"/>
                    </a:cubicBezTo>
                    <a:cubicBezTo>
                      <a:pt x="72" y="87"/>
                      <a:pt x="71" y="87"/>
                      <a:pt x="71" y="86"/>
                    </a:cubicBezTo>
                    <a:cubicBezTo>
                      <a:pt x="71" y="87"/>
                      <a:pt x="71" y="87"/>
                      <a:pt x="71" y="87"/>
                    </a:cubicBezTo>
                    <a:cubicBezTo>
                      <a:pt x="70" y="87"/>
                      <a:pt x="70" y="87"/>
                      <a:pt x="70" y="88"/>
                    </a:cubicBezTo>
                    <a:cubicBezTo>
                      <a:pt x="70" y="88"/>
                      <a:pt x="70" y="88"/>
                      <a:pt x="70" y="88"/>
                    </a:cubicBezTo>
                    <a:cubicBezTo>
                      <a:pt x="70" y="90"/>
                      <a:pt x="67" y="89"/>
                      <a:pt x="66" y="89"/>
                    </a:cubicBezTo>
                    <a:cubicBezTo>
                      <a:pt x="65" y="89"/>
                      <a:pt x="66" y="89"/>
                      <a:pt x="66" y="89"/>
                    </a:cubicBezTo>
                    <a:cubicBezTo>
                      <a:pt x="64" y="89"/>
                      <a:pt x="63" y="89"/>
                      <a:pt x="62" y="89"/>
                    </a:cubicBezTo>
                    <a:cubicBezTo>
                      <a:pt x="62" y="88"/>
                      <a:pt x="62" y="88"/>
                      <a:pt x="62" y="88"/>
                    </a:cubicBezTo>
                    <a:cubicBezTo>
                      <a:pt x="62" y="88"/>
                      <a:pt x="63" y="88"/>
                      <a:pt x="63" y="88"/>
                    </a:cubicBezTo>
                    <a:cubicBezTo>
                      <a:pt x="63" y="88"/>
                      <a:pt x="62" y="88"/>
                      <a:pt x="62" y="88"/>
                    </a:cubicBezTo>
                    <a:cubicBezTo>
                      <a:pt x="62" y="88"/>
                      <a:pt x="62" y="88"/>
                      <a:pt x="62" y="88"/>
                    </a:cubicBezTo>
                    <a:cubicBezTo>
                      <a:pt x="62" y="87"/>
                      <a:pt x="63" y="87"/>
                      <a:pt x="64" y="86"/>
                    </a:cubicBezTo>
                    <a:cubicBezTo>
                      <a:pt x="64" y="86"/>
                      <a:pt x="64" y="86"/>
                      <a:pt x="65" y="86"/>
                    </a:cubicBezTo>
                    <a:cubicBezTo>
                      <a:pt x="65" y="87"/>
                      <a:pt x="65" y="88"/>
                      <a:pt x="65" y="88"/>
                    </a:cubicBezTo>
                    <a:cubicBezTo>
                      <a:pt x="66" y="88"/>
                      <a:pt x="66" y="87"/>
                      <a:pt x="66" y="86"/>
                    </a:cubicBezTo>
                    <a:cubicBezTo>
                      <a:pt x="67" y="86"/>
                      <a:pt x="67" y="85"/>
                      <a:pt x="68" y="84"/>
                    </a:cubicBezTo>
                    <a:cubicBezTo>
                      <a:pt x="69" y="85"/>
                      <a:pt x="69" y="84"/>
                      <a:pt x="70" y="84"/>
                    </a:cubicBezTo>
                    <a:cubicBezTo>
                      <a:pt x="70" y="84"/>
                      <a:pt x="69" y="83"/>
                      <a:pt x="69" y="83"/>
                    </a:cubicBezTo>
                    <a:cubicBezTo>
                      <a:pt x="68" y="83"/>
                      <a:pt x="68" y="86"/>
                      <a:pt x="66" y="86"/>
                    </a:cubicBezTo>
                    <a:cubicBezTo>
                      <a:pt x="66" y="85"/>
                      <a:pt x="66" y="85"/>
                      <a:pt x="66" y="85"/>
                    </a:cubicBezTo>
                    <a:cubicBezTo>
                      <a:pt x="66" y="85"/>
                      <a:pt x="65" y="85"/>
                      <a:pt x="65" y="85"/>
                    </a:cubicBezTo>
                    <a:cubicBezTo>
                      <a:pt x="64" y="85"/>
                      <a:pt x="65" y="83"/>
                      <a:pt x="66" y="83"/>
                    </a:cubicBezTo>
                    <a:cubicBezTo>
                      <a:pt x="66" y="83"/>
                      <a:pt x="66" y="82"/>
                      <a:pt x="66" y="81"/>
                    </a:cubicBezTo>
                    <a:cubicBezTo>
                      <a:pt x="66" y="81"/>
                      <a:pt x="66" y="81"/>
                      <a:pt x="65" y="81"/>
                    </a:cubicBezTo>
                    <a:cubicBezTo>
                      <a:pt x="66" y="81"/>
                      <a:pt x="66" y="81"/>
                      <a:pt x="66" y="81"/>
                    </a:cubicBezTo>
                    <a:cubicBezTo>
                      <a:pt x="66" y="80"/>
                      <a:pt x="67" y="80"/>
                      <a:pt x="67" y="79"/>
                    </a:cubicBezTo>
                    <a:cubicBezTo>
                      <a:pt x="66" y="79"/>
                      <a:pt x="66" y="79"/>
                      <a:pt x="65" y="79"/>
                    </a:cubicBezTo>
                    <a:cubicBezTo>
                      <a:pt x="65" y="79"/>
                      <a:pt x="65" y="80"/>
                      <a:pt x="65" y="80"/>
                    </a:cubicBezTo>
                    <a:cubicBezTo>
                      <a:pt x="65" y="80"/>
                      <a:pt x="64" y="81"/>
                      <a:pt x="63" y="80"/>
                    </a:cubicBezTo>
                    <a:cubicBezTo>
                      <a:pt x="63" y="81"/>
                      <a:pt x="63" y="81"/>
                      <a:pt x="63" y="82"/>
                    </a:cubicBezTo>
                    <a:cubicBezTo>
                      <a:pt x="63" y="82"/>
                      <a:pt x="63" y="81"/>
                      <a:pt x="64" y="81"/>
                    </a:cubicBezTo>
                    <a:cubicBezTo>
                      <a:pt x="64" y="81"/>
                      <a:pt x="64" y="82"/>
                      <a:pt x="64" y="82"/>
                    </a:cubicBezTo>
                    <a:cubicBezTo>
                      <a:pt x="62" y="82"/>
                      <a:pt x="60" y="81"/>
                      <a:pt x="60" y="78"/>
                    </a:cubicBezTo>
                    <a:cubicBezTo>
                      <a:pt x="60" y="78"/>
                      <a:pt x="60" y="77"/>
                      <a:pt x="59" y="77"/>
                    </a:cubicBezTo>
                    <a:cubicBezTo>
                      <a:pt x="60" y="76"/>
                      <a:pt x="60" y="76"/>
                      <a:pt x="61" y="76"/>
                    </a:cubicBezTo>
                    <a:cubicBezTo>
                      <a:pt x="60" y="76"/>
                      <a:pt x="61" y="76"/>
                      <a:pt x="61" y="75"/>
                    </a:cubicBezTo>
                    <a:cubicBezTo>
                      <a:pt x="61" y="75"/>
                      <a:pt x="62" y="75"/>
                      <a:pt x="62" y="75"/>
                    </a:cubicBezTo>
                    <a:cubicBezTo>
                      <a:pt x="62" y="75"/>
                      <a:pt x="62" y="74"/>
                      <a:pt x="63" y="74"/>
                    </a:cubicBezTo>
                    <a:cubicBezTo>
                      <a:pt x="63" y="74"/>
                      <a:pt x="63" y="74"/>
                      <a:pt x="63" y="75"/>
                    </a:cubicBezTo>
                    <a:cubicBezTo>
                      <a:pt x="63" y="76"/>
                      <a:pt x="64" y="75"/>
                      <a:pt x="65" y="75"/>
                    </a:cubicBezTo>
                    <a:cubicBezTo>
                      <a:pt x="65" y="75"/>
                      <a:pt x="65" y="75"/>
                      <a:pt x="65" y="76"/>
                    </a:cubicBezTo>
                    <a:cubicBezTo>
                      <a:pt x="65" y="75"/>
                      <a:pt x="66" y="75"/>
                      <a:pt x="67" y="75"/>
                    </a:cubicBezTo>
                    <a:cubicBezTo>
                      <a:pt x="67" y="75"/>
                      <a:pt x="67" y="74"/>
                      <a:pt x="67" y="74"/>
                    </a:cubicBezTo>
                    <a:cubicBezTo>
                      <a:pt x="68" y="74"/>
                      <a:pt x="68" y="74"/>
                      <a:pt x="68" y="74"/>
                    </a:cubicBezTo>
                    <a:cubicBezTo>
                      <a:pt x="68" y="74"/>
                      <a:pt x="68" y="74"/>
                      <a:pt x="68" y="75"/>
                    </a:cubicBezTo>
                    <a:cubicBezTo>
                      <a:pt x="69" y="74"/>
                      <a:pt x="69" y="74"/>
                      <a:pt x="69" y="74"/>
                    </a:cubicBezTo>
                    <a:cubicBezTo>
                      <a:pt x="69" y="74"/>
                      <a:pt x="69" y="74"/>
                      <a:pt x="69" y="73"/>
                    </a:cubicBezTo>
                    <a:cubicBezTo>
                      <a:pt x="69" y="73"/>
                      <a:pt x="69" y="73"/>
                      <a:pt x="69" y="73"/>
                    </a:cubicBezTo>
                    <a:cubicBezTo>
                      <a:pt x="69" y="72"/>
                      <a:pt x="69" y="72"/>
                      <a:pt x="69" y="72"/>
                    </a:cubicBezTo>
                    <a:cubicBezTo>
                      <a:pt x="68" y="73"/>
                      <a:pt x="68" y="73"/>
                      <a:pt x="67" y="72"/>
                    </a:cubicBezTo>
                    <a:cubicBezTo>
                      <a:pt x="67" y="72"/>
                      <a:pt x="67" y="72"/>
                      <a:pt x="67" y="72"/>
                    </a:cubicBezTo>
                    <a:cubicBezTo>
                      <a:pt x="66" y="71"/>
                      <a:pt x="64" y="72"/>
                      <a:pt x="63" y="72"/>
                    </a:cubicBezTo>
                    <a:cubicBezTo>
                      <a:pt x="63" y="71"/>
                      <a:pt x="63" y="71"/>
                      <a:pt x="63" y="71"/>
                    </a:cubicBezTo>
                    <a:cubicBezTo>
                      <a:pt x="63" y="71"/>
                      <a:pt x="64" y="71"/>
                      <a:pt x="64" y="71"/>
                    </a:cubicBezTo>
                    <a:cubicBezTo>
                      <a:pt x="64" y="71"/>
                      <a:pt x="64" y="70"/>
                      <a:pt x="64" y="70"/>
                    </a:cubicBezTo>
                    <a:cubicBezTo>
                      <a:pt x="63" y="70"/>
                      <a:pt x="63" y="70"/>
                      <a:pt x="62" y="71"/>
                    </a:cubicBezTo>
                    <a:cubicBezTo>
                      <a:pt x="62" y="70"/>
                      <a:pt x="62" y="69"/>
                      <a:pt x="63" y="69"/>
                    </a:cubicBezTo>
                    <a:cubicBezTo>
                      <a:pt x="63" y="69"/>
                      <a:pt x="61" y="69"/>
                      <a:pt x="60" y="69"/>
                    </a:cubicBezTo>
                    <a:cubicBezTo>
                      <a:pt x="60" y="70"/>
                      <a:pt x="60" y="70"/>
                      <a:pt x="60" y="70"/>
                    </a:cubicBezTo>
                    <a:cubicBezTo>
                      <a:pt x="60" y="70"/>
                      <a:pt x="60" y="70"/>
                      <a:pt x="59" y="70"/>
                    </a:cubicBezTo>
                    <a:cubicBezTo>
                      <a:pt x="60" y="71"/>
                      <a:pt x="59" y="72"/>
                      <a:pt x="58" y="72"/>
                    </a:cubicBezTo>
                    <a:cubicBezTo>
                      <a:pt x="58" y="73"/>
                      <a:pt x="59" y="72"/>
                      <a:pt x="59" y="73"/>
                    </a:cubicBezTo>
                    <a:cubicBezTo>
                      <a:pt x="59" y="73"/>
                      <a:pt x="59" y="74"/>
                      <a:pt x="59" y="74"/>
                    </a:cubicBezTo>
                    <a:cubicBezTo>
                      <a:pt x="58" y="74"/>
                      <a:pt x="58" y="74"/>
                      <a:pt x="58" y="74"/>
                    </a:cubicBezTo>
                    <a:cubicBezTo>
                      <a:pt x="58" y="75"/>
                      <a:pt x="58" y="75"/>
                      <a:pt x="57" y="75"/>
                    </a:cubicBezTo>
                    <a:cubicBezTo>
                      <a:pt x="56" y="75"/>
                      <a:pt x="56" y="74"/>
                      <a:pt x="56" y="73"/>
                    </a:cubicBezTo>
                    <a:cubicBezTo>
                      <a:pt x="56" y="72"/>
                      <a:pt x="57" y="72"/>
                      <a:pt x="57" y="71"/>
                    </a:cubicBezTo>
                    <a:cubicBezTo>
                      <a:pt x="58" y="71"/>
                      <a:pt x="58" y="71"/>
                      <a:pt x="58" y="71"/>
                    </a:cubicBezTo>
                    <a:cubicBezTo>
                      <a:pt x="58" y="71"/>
                      <a:pt x="58" y="71"/>
                      <a:pt x="57" y="71"/>
                    </a:cubicBezTo>
                    <a:cubicBezTo>
                      <a:pt x="57" y="71"/>
                      <a:pt x="57" y="70"/>
                      <a:pt x="57" y="70"/>
                    </a:cubicBezTo>
                    <a:cubicBezTo>
                      <a:pt x="58" y="70"/>
                      <a:pt x="58" y="69"/>
                      <a:pt x="59" y="69"/>
                    </a:cubicBezTo>
                    <a:cubicBezTo>
                      <a:pt x="58" y="67"/>
                      <a:pt x="60" y="66"/>
                      <a:pt x="61" y="66"/>
                    </a:cubicBezTo>
                    <a:cubicBezTo>
                      <a:pt x="61" y="66"/>
                      <a:pt x="61" y="66"/>
                      <a:pt x="61" y="66"/>
                    </a:cubicBezTo>
                    <a:cubicBezTo>
                      <a:pt x="64" y="66"/>
                      <a:pt x="65" y="65"/>
                      <a:pt x="68" y="65"/>
                    </a:cubicBezTo>
                    <a:cubicBezTo>
                      <a:pt x="68" y="65"/>
                      <a:pt x="68" y="65"/>
                      <a:pt x="69" y="65"/>
                    </a:cubicBezTo>
                    <a:cubicBezTo>
                      <a:pt x="69" y="65"/>
                      <a:pt x="69" y="65"/>
                      <a:pt x="69" y="66"/>
                    </a:cubicBezTo>
                    <a:cubicBezTo>
                      <a:pt x="70" y="65"/>
                      <a:pt x="70" y="67"/>
                      <a:pt x="69" y="67"/>
                    </a:cubicBezTo>
                    <a:cubicBezTo>
                      <a:pt x="70" y="68"/>
                      <a:pt x="71" y="68"/>
                      <a:pt x="72" y="69"/>
                    </a:cubicBezTo>
                    <a:cubicBezTo>
                      <a:pt x="71" y="69"/>
                      <a:pt x="71" y="70"/>
                      <a:pt x="71" y="69"/>
                    </a:cubicBezTo>
                    <a:cubicBezTo>
                      <a:pt x="71" y="70"/>
                      <a:pt x="72" y="70"/>
                      <a:pt x="72" y="69"/>
                    </a:cubicBezTo>
                    <a:cubicBezTo>
                      <a:pt x="71" y="69"/>
                      <a:pt x="72" y="68"/>
                      <a:pt x="73" y="68"/>
                    </a:cubicBezTo>
                    <a:cubicBezTo>
                      <a:pt x="73" y="69"/>
                      <a:pt x="73" y="69"/>
                      <a:pt x="73" y="70"/>
                    </a:cubicBezTo>
                    <a:cubicBezTo>
                      <a:pt x="73" y="70"/>
                      <a:pt x="74" y="70"/>
                      <a:pt x="74" y="70"/>
                    </a:cubicBezTo>
                    <a:cubicBezTo>
                      <a:pt x="74" y="70"/>
                      <a:pt x="74" y="70"/>
                      <a:pt x="74" y="71"/>
                    </a:cubicBezTo>
                    <a:cubicBezTo>
                      <a:pt x="75" y="70"/>
                      <a:pt x="76" y="71"/>
                      <a:pt x="76" y="72"/>
                    </a:cubicBezTo>
                    <a:cubicBezTo>
                      <a:pt x="76" y="72"/>
                      <a:pt x="76" y="71"/>
                      <a:pt x="76" y="71"/>
                    </a:cubicBezTo>
                    <a:cubicBezTo>
                      <a:pt x="78" y="71"/>
                      <a:pt x="79" y="72"/>
                      <a:pt x="79" y="74"/>
                    </a:cubicBezTo>
                    <a:cubicBezTo>
                      <a:pt x="79" y="74"/>
                      <a:pt x="79" y="74"/>
                      <a:pt x="80" y="74"/>
                    </a:cubicBezTo>
                    <a:cubicBezTo>
                      <a:pt x="80" y="74"/>
                      <a:pt x="80" y="75"/>
                      <a:pt x="80" y="75"/>
                    </a:cubicBezTo>
                    <a:cubicBezTo>
                      <a:pt x="81" y="75"/>
                      <a:pt x="81" y="76"/>
                      <a:pt x="82" y="76"/>
                    </a:cubicBezTo>
                    <a:cubicBezTo>
                      <a:pt x="82" y="76"/>
                      <a:pt x="81" y="76"/>
                      <a:pt x="81" y="77"/>
                    </a:cubicBezTo>
                    <a:cubicBezTo>
                      <a:pt x="81" y="77"/>
                      <a:pt x="80" y="76"/>
                      <a:pt x="80" y="76"/>
                    </a:cubicBezTo>
                    <a:cubicBezTo>
                      <a:pt x="80" y="75"/>
                      <a:pt x="79" y="74"/>
                      <a:pt x="78" y="75"/>
                    </a:cubicBezTo>
                    <a:cubicBezTo>
                      <a:pt x="79" y="75"/>
                      <a:pt x="80" y="78"/>
                      <a:pt x="78" y="77"/>
                    </a:cubicBezTo>
                    <a:cubicBezTo>
                      <a:pt x="78" y="77"/>
                      <a:pt x="78" y="78"/>
                      <a:pt x="77" y="78"/>
                    </a:cubicBezTo>
                    <a:cubicBezTo>
                      <a:pt x="77" y="78"/>
                      <a:pt x="77" y="78"/>
                      <a:pt x="77" y="79"/>
                    </a:cubicBezTo>
                    <a:cubicBezTo>
                      <a:pt x="78" y="79"/>
                      <a:pt x="78" y="78"/>
                      <a:pt x="78" y="78"/>
                    </a:cubicBezTo>
                    <a:cubicBezTo>
                      <a:pt x="78" y="79"/>
                      <a:pt x="78" y="80"/>
                      <a:pt x="78" y="80"/>
                    </a:cubicBezTo>
                    <a:cubicBezTo>
                      <a:pt x="77" y="80"/>
                      <a:pt x="75" y="80"/>
                      <a:pt x="75" y="79"/>
                    </a:cubicBezTo>
                    <a:cubicBezTo>
                      <a:pt x="75" y="79"/>
                      <a:pt x="75" y="79"/>
                      <a:pt x="74" y="79"/>
                    </a:cubicBezTo>
                    <a:cubicBezTo>
                      <a:pt x="74" y="80"/>
                      <a:pt x="73" y="81"/>
                      <a:pt x="73" y="81"/>
                    </a:cubicBezTo>
                    <a:cubicBezTo>
                      <a:pt x="73" y="81"/>
                      <a:pt x="73" y="81"/>
                      <a:pt x="73" y="82"/>
                    </a:cubicBezTo>
                    <a:cubicBezTo>
                      <a:pt x="74" y="82"/>
                      <a:pt x="74" y="81"/>
                      <a:pt x="74" y="81"/>
                    </a:cubicBezTo>
                    <a:cubicBezTo>
                      <a:pt x="74" y="80"/>
                      <a:pt x="76" y="81"/>
                      <a:pt x="75" y="82"/>
                    </a:cubicBezTo>
                    <a:cubicBezTo>
                      <a:pt x="75" y="82"/>
                      <a:pt x="75" y="81"/>
                      <a:pt x="76" y="82"/>
                    </a:cubicBezTo>
                    <a:cubicBezTo>
                      <a:pt x="76" y="82"/>
                      <a:pt x="76" y="82"/>
                      <a:pt x="76" y="82"/>
                    </a:cubicBezTo>
                    <a:cubicBezTo>
                      <a:pt x="76" y="82"/>
                      <a:pt x="77" y="81"/>
                      <a:pt x="77" y="82"/>
                    </a:cubicBezTo>
                    <a:cubicBezTo>
                      <a:pt x="77" y="83"/>
                      <a:pt x="76" y="83"/>
                      <a:pt x="75" y="84"/>
                    </a:cubicBezTo>
                    <a:cubicBezTo>
                      <a:pt x="75" y="84"/>
                      <a:pt x="74" y="83"/>
                      <a:pt x="74" y="83"/>
                    </a:cubicBezTo>
                    <a:cubicBezTo>
                      <a:pt x="73" y="83"/>
                      <a:pt x="73" y="83"/>
                      <a:pt x="72" y="83"/>
                    </a:cubicBezTo>
                    <a:cubicBezTo>
                      <a:pt x="71" y="83"/>
                      <a:pt x="71" y="82"/>
                      <a:pt x="70" y="83"/>
                    </a:cubicBezTo>
                    <a:cubicBezTo>
                      <a:pt x="71" y="83"/>
                      <a:pt x="73" y="84"/>
                      <a:pt x="72" y="85"/>
                    </a:cubicBezTo>
                    <a:cubicBezTo>
                      <a:pt x="73" y="85"/>
                      <a:pt x="72" y="85"/>
                      <a:pt x="72" y="84"/>
                    </a:cubicBezTo>
                    <a:cubicBezTo>
                      <a:pt x="73" y="83"/>
                      <a:pt x="74" y="84"/>
                      <a:pt x="74" y="84"/>
                    </a:cubicBezTo>
                    <a:cubicBezTo>
                      <a:pt x="74" y="85"/>
                      <a:pt x="73" y="85"/>
                      <a:pt x="73" y="85"/>
                    </a:cubicBezTo>
                    <a:cubicBezTo>
                      <a:pt x="73" y="86"/>
                      <a:pt x="73" y="86"/>
                      <a:pt x="73" y="86"/>
                    </a:cubicBezTo>
                    <a:cubicBezTo>
                      <a:pt x="73" y="86"/>
                      <a:pt x="74" y="86"/>
                      <a:pt x="74" y="86"/>
                    </a:cubicBezTo>
                    <a:cubicBezTo>
                      <a:pt x="74" y="86"/>
                      <a:pt x="75" y="86"/>
                      <a:pt x="77" y="85"/>
                    </a:cubicBezTo>
                    <a:cubicBezTo>
                      <a:pt x="77" y="86"/>
                      <a:pt x="76" y="86"/>
                      <a:pt x="76" y="86"/>
                    </a:cubicBezTo>
                    <a:cubicBezTo>
                      <a:pt x="76" y="86"/>
                      <a:pt x="77" y="86"/>
                      <a:pt x="77" y="87"/>
                    </a:cubicBezTo>
                    <a:cubicBezTo>
                      <a:pt x="77" y="87"/>
                      <a:pt x="76" y="88"/>
                      <a:pt x="76" y="88"/>
                    </a:cubicBezTo>
                    <a:cubicBezTo>
                      <a:pt x="76" y="88"/>
                      <a:pt x="76" y="88"/>
                      <a:pt x="76" y="89"/>
                    </a:cubicBezTo>
                    <a:cubicBezTo>
                      <a:pt x="75" y="89"/>
                      <a:pt x="75" y="89"/>
                      <a:pt x="75" y="89"/>
                    </a:cubicBezTo>
                    <a:cubicBezTo>
                      <a:pt x="75" y="89"/>
                      <a:pt x="75" y="89"/>
                      <a:pt x="75" y="89"/>
                    </a:cubicBezTo>
                    <a:cubicBezTo>
                      <a:pt x="75" y="90"/>
                      <a:pt x="75" y="90"/>
                      <a:pt x="75" y="91"/>
                    </a:cubicBezTo>
                    <a:cubicBezTo>
                      <a:pt x="74" y="90"/>
                      <a:pt x="74" y="91"/>
                      <a:pt x="74" y="91"/>
                    </a:cubicBezTo>
                    <a:cubicBezTo>
                      <a:pt x="74" y="91"/>
                      <a:pt x="74" y="91"/>
                      <a:pt x="74" y="91"/>
                    </a:cubicBezTo>
                    <a:cubicBezTo>
                      <a:pt x="74" y="92"/>
                      <a:pt x="74" y="92"/>
                      <a:pt x="74" y="92"/>
                    </a:cubicBezTo>
                    <a:cubicBezTo>
                      <a:pt x="74" y="93"/>
                      <a:pt x="74" y="92"/>
                      <a:pt x="75" y="92"/>
                    </a:cubicBezTo>
                    <a:cubicBezTo>
                      <a:pt x="75" y="92"/>
                      <a:pt x="75" y="93"/>
                      <a:pt x="75" y="93"/>
                    </a:cubicBezTo>
                    <a:cubicBezTo>
                      <a:pt x="75" y="93"/>
                      <a:pt x="75" y="93"/>
                      <a:pt x="75" y="93"/>
                    </a:cubicBezTo>
                    <a:cubicBezTo>
                      <a:pt x="75" y="94"/>
                      <a:pt x="74" y="94"/>
                      <a:pt x="73" y="95"/>
                    </a:cubicBezTo>
                    <a:cubicBezTo>
                      <a:pt x="73" y="95"/>
                      <a:pt x="72" y="95"/>
                      <a:pt x="72" y="96"/>
                    </a:cubicBezTo>
                    <a:cubicBezTo>
                      <a:pt x="71" y="96"/>
                      <a:pt x="70" y="95"/>
                      <a:pt x="69" y="96"/>
                    </a:cubicBezTo>
                    <a:cubicBezTo>
                      <a:pt x="69" y="96"/>
                      <a:pt x="68" y="96"/>
                      <a:pt x="68" y="97"/>
                    </a:cubicBezTo>
                    <a:cubicBezTo>
                      <a:pt x="68" y="96"/>
                      <a:pt x="68" y="96"/>
                      <a:pt x="67" y="95"/>
                    </a:cubicBezTo>
                    <a:cubicBezTo>
                      <a:pt x="69" y="95"/>
                      <a:pt x="70" y="95"/>
                      <a:pt x="70" y="95"/>
                    </a:cubicBezTo>
                    <a:cubicBezTo>
                      <a:pt x="70" y="95"/>
                      <a:pt x="70" y="94"/>
                      <a:pt x="70" y="94"/>
                    </a:cubicBezTo>
                    <a:cubicBezTo>
                      <a:pt x="69" y="94"/>
                      <a:pt x="67" y="94"/>
                      <a:pt x="66" y="94"/>
                    </a:cubicBezTo>
                    <a:cubicBezTo>
                      <a:pt x="65" y="94"/>
                      <a:pt x="65" y="94"/>
                      <a:pt x="65" y="95"/>
                    </a:cubicBezTo>
                    <a:cubicBezTo>
                      <a:pt x="64" y="95"/>
                      <a:pt x="64" y="96"/>
                      <a:pt x="64" y="96"/>
                    </a:cubicBezTo>
                    <a:cubicBezTo>
                      <a:pt x="65" y="96"/>
                      <a:pt x="66" y="97"/>
                      <a:pt x="67" y="97"/>
                    </a:cubicBezTo>
                    <a:cubicBezTo>
                      <a:pt x="67" y="97"/>
                      <a:pt x="66" y="97"/>
                      <a:pt x="67" y="97"/>
                    </a:cubicBezTo>
                    <a:cubicBezTo>
                      <a:pt x="67" y="97"/>
                      <a:pt x="68" y="98"/>
                      <a:pt x="68" y="98"/>
                    </a:cubicBezTo>
                    <a:cubicBezTo>
                      <a:pt x="68" y="98"/>
                      <a:pt x="67" y="99"/>
                      <a:pt x="67" y="99"/>
                    </a:cubicBezTo>
                    <a:cubicBezTo>
                      <a:pt x="68" y="99"/>
                      <a:pt x="69" y="99"/>
                      <a:pt x="70" y="98"/>
                    </a:cubicBezTo>
                    <a:cubicBezTo>
                      <a:pt x="70" y="98"/>
                      <a:pt x="71" y="99"/>
                      <a:pt x="71" y="98"/>
                    </a:cubicBezTo>
                    <a:cubicBezTo>
                      <a:pt x="71" y="97"/>
                      <a:pt x="69" y="98"/>
                      <a:pt x="68" y="97"/>
                    </a:cubicBezTo>
                    <a:cubicBezTo>
                      <a:pt x="68" y="97"/>
                      <a:pt x="68" y="97"/>
                      <a:pt x="68" y="97"/>
                    </a:cubicBezTo>
                    <a:cubicBezTo>
                      <a:pt x="69" y="97"/>
                      <a:pt x="70" y="97"/>
                      <a:pt x="72" y="97"/>
                    </a:cubicBezTo>
                    <a:cubicBezTo>
                      <a:pt x="73" y="96"/>
                      <a:pt x="75" y="96"/>
                      <a:pt x="76" y="95"/>
                    </a:cubicBezTo>
                    <a:cubicBezTo>
                      <a:pt x="76" y="94"/>
                      <a:pt x="76" y="94"/>
                      <a:pt x="76" y="93"/>
                    </a:cubicBezTo>
                    <a:cubicBezTo>
                      <a:pt x="76" y="93"/>
                      <a:pt x="76" y="92"/>
                      <a:pt x="76" y="92"/>
                    </a:cubicBezTo>
                    <a:cubicBezTo>
                      <a:pt x="77" y="91"/>
                      <a:pt x="76" y="91"/>
                      <a:pt x="76" y="91"/>
                    </a:cubicBezTo>
                    <a:cubicBezTo>
                      <a:pt x="77" y="90"/>
                      <a:pt x="78" y="90"/>
                      <a:pt x="78" y="88"/>
                    </a:cubicBezTo>
                    <a:cubicBezTo>
                      <a:pt x="78" y="88"/>
                      <a:pt x="78" y="88"/>
                      <a:pt x="78" y="88"/>
                    </a:cubicBezTo>
                    <a:cubicBezTo>
                      <a:pt x="78" y="87"/>
                      <a:pt x="78" y="87"/>
                      <a:pt x="78" y="86"/>
                    </a:cubicBezTo>
                    <a:cubicBezTo>
                      <a:pt x="78" y="86"/>
                      <a:pt x="79" y="86"/>
                      <a:pt x="79" y="86"/>
                    </a:cubicBezTo>
                    <a:cubicBezTo>
                      <a:pt x="79" y="85"/>
                      <a:pt x="79" y="85"/>
                      <a:pt x="79" y="85"/>
                    </a:cubicBezTo>
                    <a:cubicBezTo>
                      <a:pt x="79" y="86"/>
                      <a:pt x="80" y="85"/>
                      <a:pt x="80" y="86"/>
                    </a:cubicBezTo>
                    <a:cubicBezTo>
                      <a:pt x="79" y="86"/>
                      <a:pt x="80" y="87"/>
                      <a:pt x="79" y="87"/>
                    </a:cubicBezTo>
                    <a:cubicBezTo>
                      <a:pt x="79" y="88"/>
                      <a:pt x="79" y="87"/>
                      <a:pt x="80" y="87"/>
                    </a:cubicBezTo>
                    <a:cubicBezTo>
                      <a:pt x="80" y="88"/>
                      <a:pt x="80" y="88"/>
                      <a:pt x="79" y="89"/>
                    </a:cubicBezTo>
                    <a:cubicBezTo>
                      <a:pt x="80" y="89"/>
                      <a:pt x="80" y="92"/>
                      <a:pt x="79" y="91"/>
                    </a:cubicBezTo>
                    <a:cubicBezTo>
                      <a:pt x="79" y="91"/>
                      <a:pt x="79" y="92"/>
                      <a:pt x="79" y="92"/>
                    </a:cubicBezTo>
                    <a:cubicBezTo>
                      <a:pt x="79" y="92"/>
                      <a:pt x="79" y="93"/>
                      <a:pt x="78" y="93"/>
                    </a:cubicBezTo>
                    <a:cubicBezTo>
                      <a:pt x="78" y="95"/>
                      <a:pt x="78" y="96"/>
                      <a:pt x="76" y="96"/>
                    </a:cubicBezTo>
                    <a:cubicBezTo>
                      <a:pt x="76" y="96"/>
                      <a:pt x="76" y="96"/>
                      <a:pt x="76" y="96"/>
                    </a:cubicBezTo>
                    <a:cubicBezTo>
                      <a:pt x="76" y="97"/>
                      <a:pt x="75" y="96"/>
                      <a:pt x="75" y="97"/>
                    </a:cubicBezTo>
                    <a:cubicBezTo>
                      <a:pt x="75" y="97"/>
                      <a:pt x="75" y="97"/>
                      <a:pt x="76" y="97"/>
                    </a:cubicBezTo>
                    <a:cubicBezTo>
                      <a:pt x="76" y="97"/>
                      <a:pt x="75" y="97"/>
                      <a:pt x="75" y="98"/>
                    </a:cubicBezTo>
                    <a:cubicBezTo>
                      <a:pt x="75" y="98"/>
                      <a:pt x="74" y="98"/>
                      <a:pt x="74" y="99"/>
                    </a:cubicBezTo>
                    <a:cubicBezTo>
                      <a:pt x="75" y="98"/>
                      <a:pt x="75" y="99"/>
                      <a:pt x="76" y="98"/>
                    </a:cubicBezTo>
                    <a:cubicBezTo>
                      <a:pt x="76" y="98"/>
                      <a:pt x="75" y="98"/>
                      <a:pt x="75" y="98"/>
                    </a:cubicBezTo>
                    <a:cubicBezTo>
                      <a:pt x="77" y="97"/>
                      <a:pt x="78" y="96"/>
                      <a:pt x="79" y="95"/>
                    </a:cubicBezTo>
                    <a:cubicBezTo>
                      <a:pt x="79" y="95"/>
                      <a:pt x="79" y="95"/>
                      <a:pt x="79" y="95"/>
                    </a:cubicBezTo>
                    <a:cubicBezTo>
                      <a:pt x="79" y="94"/>
                      <a:pt x="80" y="92"/>
                      <a:pt x="81" y="92"/>
                    </a:cubicBezTo>
                    <a:cubicBezTo>
                      <a:pt x="81" y="92"/>
                      <a:pt x="82" y="91"/>
                      <a:pt x="82" y="91"/>
                    </a:cubicBezTo>
                    <a:cubicBezTo>
                      <a:pt x="82" y="91"/>
                      <a:pt x="83" y="91"/>
                      <a:pt x="83" y="91"/>
                    </a:cubicBezTo>
                    <a:cubicBezTo>
                      <a:pt x="83" y="91"/>
                      <a:pt x="83" y="92"/>
                      <a:pt x="83" y="92"/>
                    </a:cubicBezTo>
                    <a:cubicBezTo>
                      <a:pt x="83" y="92"/>
                      <a:pt x="83" y="92"/>
                      <a:pt x="82" y="93"/>
                    </a:cubicBezTo>
                    <a:cubicBezTo>
                      <a:pt x="82" y="93"/>
                      <a:pt x="83" y="93"/>
                      <a:pt x="83" y="93"/>
                    </a:cubicBezTo>
                    <a:cubicBezTo>
                      <a:pt x="82" y="94"/>
                      <a:pt x="82" y="93"/>
                      <a:pt x="81" y="94"/>
                    </a:cubicBezTo>
                    <a:cubicBezTo>
                      <a:pt x="81" y="94"/>
                      <a:pt x="82" y="94"/>
                      <a:pt x="81" y="94"/>
                    </a:cubicBezTo>
                    <a:cubicBezTo>
                      <a:pt x="81" y="95"/>
                      <a:pt x="81" y="95"/>
                      <a:pt x="81" y="95"/>
                    </a:cubicBezTo>
                    <a:cubicBezTo>
                      <a:pt x="81" y="96"/>
                      <a:pt x="80" y="97"/>
                      <a:pt x="79" y="98"/>
                    </a:cubicBezTo>
                    <a:cubicBezTo>
                      <a:pt x="80" y="98"/>
                      <a:pt x="80" y="98"/>
                      <a:pt x="81" y="98"/>
                    </a:cubicBezTo>
                    <a:cubicBezTo>
                      <a:pt x="81" y="98"/>
                      <a:pt x="81" y="98"/>
                      <a:pt x="81" y="99"/>
                    </a:cubicBezTo>
                    <a:cubicBezTo>
                      <a:pt x="81" y="99"/>
                      <a:pt x="82" y="99"/>
                      <a:pt x="82" y="99"/>
                    </a:cubicBezTo>
                    <a:cubicBezTo>
                      <a:pt x="82" y="100"/>
                      <a:pt x="80" y="100"/>
                      <a:pt x="81" y="99"/>
                    </a:cubicBezTo>
                    <a:cubicBezTo>
                      <a:pt x="80" y="99"/>
                      <a:pt x="80" y="99"/>
                      <a:pt x="80" y="100"/>
                    </a:cubicBezTo>
                    <a:cubicBezTo>
                      <a:pt x="80" y="101"/>
                      <a:pt x="79" y="101"/>
                      <a:pt x="79" y="101"/>
                    </a:cubicBezTo>
                    <a:cubicBezTo>
                      <a:pt x="79" y="101"/>
                      <a:pt x="80" y="101"/>
                      <a:pt x="79" y="102"/>
                    </a:cubicBezTo>
                    <a:cubicBezTo>
                      <a:pt x="79" y="102"/>
                      <a:pt x="79" y="102"/>
                      <a:pt x="79" y="102"/>
                    </a:cubicBezTo>
                    <a:cubicBezTo>
                      <a:pt x="79" y="101"/>
                      <a:pt x="79" y="101"/>
                      <a:pt x="79" y="101"/>
                    </a:cubicBezTo>
                    <a:cubicBezTo>
                      <a:pt x="79" y="101"/>
                      <a:pt x="79" y="101"/>
                      <a:pt x="79" y="101"/>
                    </a:cubicBezTo>
                    <a:cubicBezTo>
                      <a:pt x="79" y="101"/>
                      <a:pt x="79" y="102"/>
                      <a:pt x="79" y="102"/>
                    </a:cubicBezTo>
                    <a:cubicBezTo>
                      <a:pt x="79" y="102"/>
                      <a:pt x="78" y="102"/>
                      <a:pt x="78" y="102"/>
                    </a:cubicBezTo>
                    <a:cubicBezTo>
                      <a:pt x="77" y="102"/>
                      <a:pt x="77" y="102"/>
                      <a:pt x="77" y="102"/>
                    </a:cubicBezTo>
                    <a:cubicBezTo>
                      <a:pt x="77" y="100"/>
                      <a:pt x="79" y="101"/>
                      <a:pt x="80" y="100"/>
                    </a:cubicBezTo>
                    <a:cubicBezTo>
                      <a:pt x="79" y="100"/>
                      <a:pt x="78" y="100"/>
                      <a:pt x="78" y="100"/>
                    </a:cubicBezTo>
                    <a:cubicBezTo>
                      <a:pt x="77" y="100"/>
                      <a:pt x="77" y="100"/>
                      <a:pt x="77" y="100"/>
                    </a:cubicBezTo>
                    <a:cubicBezTo>
                      <a:pt x="76" y="100"/>
                      <a:pt x="75" y="100"/>
                      <a:pt x="74" y="101"/>
                    </a:cubicBezTo>
                    <a:cubicBezTo>
                      <a:pt x="74" y="101"/>
                      <a:pt x="73" y="101"/>
                      <a:pt x="74" y="101"/>
                    </a:cubicBezTo>
                    <a:cubicBezTo>
                      <a:pt x="73" y="101"/>
                      <a:pt x="72" y="101"/>
                      <a:pt x="72" y="101"/>
                    </a:cubicBezTo>
                    <a:cubicBezTo>
                      <a:pt x="72" y="101"/>
                      <a:pt x="72" y="101"/>
                      <a:pt x="72" y="101"/>
                    </a:cubicBezTo>
                    <a:close/>
                    <a:moveTo>
                      <a:pt x="75" y="108"/>
                    </a:moveTo>
                    <a:cubicBezTo>
                      <a:pt x="75" y="108"/>
                      <a:pt x="74" y="108"/>
                      <a:pt x="74" y="108"/>
                    </a:cubicBezTo>
                    <a:cubicBezTo>
                      <a:pt x="74" y="108"/>
                      <a:pt x="74" y="108"/>
                      <a:pt x="75" y="108"/>
                    </a:cubicBezTo>
                    <a:close/>
                    <a:moveTo>
                      <a:pt x="67" y="108"/>
                    </a:moveTo>
                    <a:cubicBezTo>
                      <a:pt x="67" y="109"/>
                      <a:pt x="64" y="109"/>
                      <a:pt x="63" y="108"/>
                    </a:cubicBezTo>
                    <a:cubicBezTo>
                      <a:pt x="64" y="108"/>
                      <a:pt x="64" y="107"/>
                      <a:pt x="64" y="107"/>
                    </a:cubicBezTo>
                    <a:cubicBezTo>
                      <a:pt x="65" y="107"/>
                      <a:pt x="65" y="108"/>
                      <a:pt x="66" y="108"/>
                    </a:cubicBezTo>
                    <a:cubicBezTo>
                      <a:pt x="66" y="108"/>
                      <a:pt x="67" y="108"/>
                      <a:pt x="67" y="108"/>
                    </a:cubicBezTo>
                    <a:close/>
                    <a:moveTo>
                      <a:pt x="62" y="108"/>
                    </a:moveTo>
                    <a:cubicBezTo>
                      <a:pt x="61" y="108"/>
                      <a:pt x="60" y="108"/>
                      <a:pt x="60" y="107"/>
                    </a:cubicBezTo>
                    <a:cubicBezTo>
                      <a:pt x="61" y="107"/>
                      <a:pt x="62" y="107"/>
                      <a:pt x="62" y="108"/>
                    </a:cubicBezTo>
                    <a:close/>
                    <a:moveTo>
                      <a:pt x="54" y="106"/>
                    </a:moveTo>
                    <a:cubicBezTo>
                      <a:pt x="54" y="106"/>
                      <a:pt x="53" y="106"/>
                      <a:pt x="53" y="105"/>
                    </a:cubicBezTo>
                    <a:cubicBezTo>
                      <a:pt x="53" y="105"/>
                      <a:pt x="53" y="105"/>
                      <a:pt x="53" y="105"/>
                    </a:cubicBezTo>
                    <a:cubicBezTo>
                      <a:pt x="53" y="105"/>
                      <a:pt x="53" y="104"/>
                      <a:pt x="52" y="104"/>
                    </a:cubicBezTo>
                    <a:cubicBezTo>
                      <a:pt x="53" y="104"/>
                      <a:pt x="53" y="104"/>
                      <a:pt x="53" y="104"/>
                    </a:cubicBezTo>
                    <a:cubicBezTo>
                      <a:pt x="52" y="103"/>
                      <a:pt x="52" y="103"/>
                      <a:pt x="52" y="103"/>
                    </a:cubicBezTo>
                    <a:cubicBezTo>
                      <a:pt x="52" y="102"/>
                      <a:pt x="53" y="102"/>
                      <a:pt x="52" y="102"/>
                    </a:cubicBezTo>
                    <a:cubicBezTo>
                      <a:pt x="53" y="102"/>
                      <a:pt x="53" y="102"/>
                      <a:pt x="54" y="102"/>
                    </a:cubicBezTo>
                    <a:cubicBezTo>
                      <a:pt x="54" y="103"/>
                      <a:pt x="55" y="103"/>
                      <a:pt x="54" y="103"/>
                    </a:cubicBezTo>
                    <a:cubicBezTo>
                      <a:pt x="55" y="103"/>
                      <a:pt x="54" y="103"/>
                      <a:pt x="54" y="103"/>
                    </a:cubicBezTo>
                    <a:cubicBezTo>
                      <a:pt x="54" y="103"/>
                      <a:pt x="54" y="104"/>
                      <a:pt x="54" y="104"/>
                    </a:cubicBezTo>
                    <a:cubicBezTo>
                      <a:pt x="55" y="104"/>
                      <a:pt x="56" y="104"/>
                      <a:pt x="56" y="105"/>
                    </a:cubicBezTo>
                    <a:cubicBezTo>
                      <a:pt x="56" y="106"/>
                      <a:pt x="56" y="106"/>
                      <a:pt x="55" y="106"/>
                    </a:cubicBezTo>
                    <a:cubicBezTo>
                      <a:pt x="55" y="105"/>
                      <a:pt x="55" y="105"/>
                      <a:pt x="54" y="104"/>
                    </a:cubicBezTo>
                    <a:cubicBezTo>
                      <a:pt x="54" y="105"/>
                      <a:pt x="54" y="105"/>
                      <a:pt x="54" y="106"/>
                    </a:cubicBezTo>
                    <a:close/>
                    <a:moveTo>
                      <a:pt x="56" y="103"/>
                    </a:moveTo>
                    <a:cubicBezTo>
                      <a:pt x="56" y="103"/>
                      <a:pt x="56" y="103"/>
                      <a:pt x="57" y="104"/>
                    </a:cubicBezTo>
                    <a:cubicBezTo>
                      <a:pt x="56" y="104"/>
                      <a:pt x="56" y="104"/>
                      <a:pt x="56" y="103"/>
                    </a:cubicBezTo>
                    <a:close/>
                    <a:moveTo>
                      <a:pt x="49" y="102"/>
                    </a:moveTo>
                    <a:cubicBezTo>
                      <a:pt x="50" y="102"/>
                      <a:pt x="51" y="103"/>
                      <a:pt x="52" y="104"/>
                    </a:cubicBezTo>
                    <a:cubicBezTo>
                      <a:pt x="51" y="104"/>
                      <a:pt x="51" y="104"/>
                      <a:pt x="51" y="104"/>
                    </a:cubicBezTo>
                    <a:cubicBezTo>
                      <a:pt x="50" y="103"/>
                      <a:pt x="49" y="103"/>
                      <a:pt x="49" y="103"/>
                    </a:cubicBezTo>
                    <a:cubicBezTo>
                      <a:pt x="49" y="102"/>
                      <a:pt x="49" y="102"/>
                      <a:pt x="49" y="102"/>
                    </a:cubicBezTo>
                    <a:close/>
                    <a:moveTo>
                      <a:pt x="50" y="101"/>
                    </a:moveTo>
                    <a:cubicBezTo>
                      <a:pt x="50" y="100"/>
                      <a:pt x="50" y="101"/>
                      <a:pt x="50" y="101"/>
                    </a:cubicBezTo>
                    <a:cubicBezTo>
                      <a:pt x="49" y="101"/>
                      <a:pt x="50" y="101"/>
                      <a:pt x="50" y="101"/>
                    </a:cubicBezTo>
                    <a:close/>
                    <a:moveTo>
                      <a:pt x="49" y="99"/>
                    </a:moveTo>
                    <a:cubicBezTo>
                      <a:pt x="50" y="99"/>
                      <a:pt x="50" y="100"/>
                      <a:pt x="50" y="100"/>
                    </a:cubicBezTo>
                    <a:cubicBezTo>
                      <a:pt x="49" y="100"/>
                      <a:pt x="49" y="99"/>
                      <a:pt x="49" y="99"/>
                    </a:cubicBezTo>
                    <a:close/>
                    <a:moveTo>
                      <a:pt x="51" y="101"/>
                    </a:moveTo>
                    <a:cubicBezTo>
                      <a:pt x="52" y="101"/>
                      <a:pt x="52" y="101"/>
                      <a:pt x="52" y="101"/>
                    </a:cubicBezTo>
                    <a:cubicBezTo>
                      <a:pt x="51" y="101"/>
                      <a:pt x="51" y="101"/>
                      <a:pt x="51" y="101"/>
                    </a:cubicBezTo>
                    <a:close/>
                    <a:moveTo>
                      <a:pt x="48" y="103"/>
                    </a:moveTo>
                    <a:cubicBezTo>
                      <a:pt x="47" y="103"/>
                      <a:pt x="46" y="103"/>
                      <a:pt x="46" y="102"/>
                    </a:cubicBezTo>
                    <a:cubicBezTo>
                      <a:pt x="47" y="102"/>
                      <a:pt x="47" y="101"/>
                      <a:pt x="47" y="102"/>
                    </a:cubicBezTo>
                    <a:cubicBezTo>
                      <a:pt x="47" y="101"/>
                      <a:pt x="47" y="101"/>
                      <a:pt x="47" y="101"/>
                    </a:cubicBezTo>
                    <a:cubicBezTo>
                      <a:pt x="45" y="101"/>
                      <a:pt x="45" y="100"/>
                      <a:pt x="45" y="98"/>
                    </a:cubicBezTo>
                    <a:cubicBezTo>
                      <a:pt x="45" y="98"/>
                      <a:pt x="45" y="98"/>
                      <a:pt x="45" y="98"/>
                    </a:cubicBezTo>
                    <a:cubicBezTo>
                      <a:pt x="45" y="97"/>
                      <a:pt x="45" y="97"/>
                      <a:pt x="45" y="97"/>
                    </a:cubicBezTo>
                    <a:cubicBezTo>
                      <a:pt x="45" y="97"/>
                      <a:pt x="45" y="97"/>
                      <a:pt x="45" y="96"/>
                    </a:cubicBezTo>
                    <a:cubicBezTo>
                      <a:pt x="45" y="96"/>
                      <a:pt x="45" y="97"/>
                      <a:pt x="45" y="97"/>
                    </a:cubicBezTo>
                    <a:cubicBezTo>
                      <a:pt x="45" y="96"/>
                      <a:pt x="44" y="95"/>
                      <a:pt x="44" y="95"/>
                    </a:cubicBezTo>
                    <a:cubicBezTo>
                      <a:pt x="46" y="95"/>
                      <a:pt x="46" y="96"/>
                      <a:pt x="47" y="98"/>
                    </a:cubicBezTo>
                    <a:cubicBezTo>
                      <a:pt x="46" y="98"/>
                      <a:pt x="46" y="97"/>
                      <a:pt x="45" y="98"/>
                    </a:cubicBezTo>
                    <a:cubicBezTo>
                      <a:pt x="46" y="99"/>
                      <a:pt x="46" y="100"/>
                      <a:pt x="47" y="100"/>
                    </a:cubicBezTo>
                    <a:cubicBezTo>
                      <a:pt x="47" y="101"/>
                      <a:pt x="47" y="102"/>
                      <a:pt x="48" y="102"/>
                    </a:cubicBezTo>
                    <a:cubicBezTo>
                      <a:pt x="48" y="102"/>
                      <a:pt x="48" y="102"/>
                      <a:pt x="47" y="102"/>
                    </a:cubicBezTo>
                    <a:cubicBezTo>
                      <a:pt x="47" y="103"/>
                      <a:pt x="48" y="103"/>
                      <a:pt x="48" y="103"/>
                    </a:cubicBezTo>
                    <a:close/>
                    <a:moveTo>
                      <a:pt x="44" y="98"/>
                    </a:moveTo>
                    <a:cubicBezTo>
                      <a:pt x="44" y="98"/>
                      <a:pt x="44" y="99"/>
                      <a:pt x="44" y="99"/>
                    </a:cubicBezTo>
                    <a:cubicBezTo>
                      <a:pt x="44" y="99"/>
                      <a:pt x="44" y="99"/>
                      <a:pt x="44" y="98"/>
                    </a:cubicBezTo>
                    <a:cubicBezTo>
                      <a:pt x="44" y="98"/>
                      <a:pt x="44" y="98"/>
                      <a:pt x="44" y="98"/>
                    </a:cubicBezTo>
                    <a:close/>
                    <a:moveTo>
                      <a:pt x="48" y="103"/>
                    </a:moveTo>
                    <a:cubicBezTo>
                      <a:pt x="48" y="103"/>
                      <a:pt x="49" y="104"/>
                      <a:pt x="48" y="105"/>
                    </a:cubicBezTo>
                    <a:cubicBezTo>
                      <a:pt x="48" y="104"/>
                      <a:pt x="48" y="104"/>
                      <a:pt x="48" y="103"/>
                    </a:cubicBezTo>
                    <a:close/>
                    <a:moveTo>
                      <a:pt x="43" y="97"/>
                    </a:moveTo>
                    <a:cubicBezTo>
                      <a:pt x="43" y="97"/>
                      <a:pt x="43" y="98"/>
                      <a:pt x="43" y="98"/>
                    </a:cubicBezTo>
                    <a:cubicBezTo>
                      <a:pt x="43" y="98"/>
                      <a:pt x="42" y="98"/>
                      <a:pt x="43" y="97"/>
                    </a:cubicBezTo>
                    <a:cubicBezTo>
                      <a:pt x="41" y="97"/>
                      <a:pt x="41" y="95"/>
                      <a:pt x="41" y="94"/>
                    </a:cubicBezTo>
                    <a:cubicBezTo>
                      <a:pt x="41" y="94"/>
                      <a:pt x="41" y="94"/>
                      <a:pt x="41" y="94"/>
                    </a:cubicBezTo>
                    <a:cubicBezTo>
                      <a:pt x="41" y="94"/>
                      <a:pt x="41" y="94"/>
                      <a:pt x="41" y="93"/>
                    </a:cubicBezTo>
                    <a:cubicBezTo>
                      <a:pt x="41" y="93"/>
                      <a:pt x="41" y="94"/>
                      <a:pt x="41" y="93"/>
                    </a:cubicBezTo>
                    <a:cubicBezTo>
                      <a:pt x="40" y="93"/>
                      <a:pt x="41" y="94"/>
                      <a:pt x="40" y="94"/>
                    </a:cubicBezTo>
                    <a:cubicBezTo>
                      <a:pt x="39" y="94"/>
                      <a:pt x="40" y="92"/>
                      <a:pt x="39" y="92"/>
                    </a:cubicBezTo>
                    <a:cubicBezTo>
                      <a:pt x="39" y="91"/>
                      <a:pt x="38" y="91"/>
                      <a:pt x="38" y="90"/>
                    </a:cubicBezTo>
                    <a:cubicBezTo>
                      <a:pt x="39" y="90"/>
                      <a:pt x="39" y="89"/>
                      <a:pt x="39" y="89"/>
                    </a:cubicBezTo>
                    <a:cubicBezTo>
                      <a:pt x="39" y="88"/>
                      <a:pt x="39" y="86"/>
                      <a:pt x="39" y="85"/>
                    </a:cubicBezTo>
                    <a:cubicBezTo>
                      <a:pt x="39" y="85"/>
                      <a:pt x="39" y="86"/>
                      <a:pt x="39" y="86"/>
                    </a:cubicBezTo>
                    <a:cubicBezTo>
                      <a:pt x="40" y="85"/>
                      <a:pt x="40" y="85"/>
                      <a:pt x="39" y="84"/>
                    </a:cubicBezTo>
                    <a:cubicBezTo>
                      <a:pt x="39" y="84"/>
                      <a:pt x="39" y="85"/>
                      <a:pt x="38" y="85"/>
                    </a:cubicBezTo>
                    <a:cubicBezTo>
                      <a:pt x="38" y="84"/>
                      <a:pt x="38" y="84"/>
                      <a:pt x="38" y="84"/>
                    </a:cubicBezTo>
                    <a:cubicBezTo>
                      <a:pt x="38" y="85"/>
                      <a:pt x="39" y="86"/>
                      <a:pt x="38" y="86"/>
                    </a:cubicBezTo>
                    <a:cubicBezTo>
                      <a:pt x="37" y="85"/>
                      <a:pt x="38" y="82"/>
                      <a:pt x="38" y="81"/>
                    </a:cubicBezTo>
                    <a:cubicBezTo>
                      <a:pt x="39" y="81"/>
                      <a:pt x="38" y="81"/>
                      <a:pt x="39" y="81"/>
                    </a:cubicBezTo>
                    <a:cubicBezTo>
                      <a:pt x="39" y="81"/>
                      <a:pt x="39" y="80"/>
                      <a:pt x="39" y="80"/>
                    </a:cubicBezTo>
                    <a:cubicBezTo>
                      <a:pt x="39" y="80"/>
                      <a:pt x="38" y="80"/>
                      <a:pt x="39" y="80"/>
                    </a:cubicBezTo>
                    <a:cubicBezTo>
                      <a:pt x="38" y="80"/>
                      <a:pt x="38" y="80"/>
                      <a:pt x="38" y="81"/>
                    </a:cubicBezTo>
                    <a:cubicBezTo>
                      <a:pt x="37" y="81"/>
                      <a:pt x="38" y="83"/>
                      <a:pt x="37" y="83"/>
                    </a:cubicBezTo>
                    <a:cubicBezTo>
                      <a:pt x="36" y="84"/>
                      <a:pt x="36" y="84"/>
                      <a:pt x="36" y="85"/>
                    </a:cubicBezTo>
                    <a:cubicBezTo>
                      <a:pt x="36" y="85"/>
                      <a:pt x="36" y="85"/>
                      <a:pt x="36" y="86"/>
                    </a:cubicBezTo>
                    <a:cubicBezTo>
                      <a:pt x="36" y="86"/>
                      <a:pt x="36" y="87"/>
                      <a:pt x="37" y="87"/>
                    </a:cubicBezTo>
                    <a:cubicBezTo>
                      <a:pt x="37" y="87"/>
                      <a:pt x="37" y="87"/>
                      <a:pt x="37" y="86"/>
                    </a:cubicBezTo>
                    <a:cubicBezTo>
                      <a:pt x="38" y="87"/>
                      <a:pt x="38" y="88"/>
                      <a:pt x="38" y="89"/>
                    </a:cubicBezTo>
                    <a:cubicBezTo>
                      <a:pt x="37" y="89"/>
                      <a:pt x="37" y="88"/>
                      <a:pt x="37" y="88"/>
                    </a:cubicBezTo>
                    <a:cubicBezTo>
                      <a:pt x="37" y="88"/>
                      <a:pt x="37" y="88"/>
                      <a:pt x="37" y="88"/>
                    </a:cubicBezTo>
                    <a:cubicBezTo>
                      <a:pt x="36" y="88"/>
                      <a:pt x="37" y="89"/>
                      <a:pt x="37" y="90"/>
                    </a:cubicBezTo>
                    <a:cubicBezTo>
                      <a:pt x="37" y="90"/>
                      <a:pt x="37" y="90"/>
                      <a:pt x="37" y="90"/>
                    </a:cubicBezTo>
                    <a:cubicBezTo>
                      <a:pt x="37" y="92"/>
                      <a:pt x="37" y="93"/>
                      <a:pt x="37" y="94"/>
                    </a:cubicBezTo>
                    <a:cubicBezTo>
                      <a:pt x="36" y="94"/>
                      <a:pt x="36" y="93"/>
                      <a:pt x="35" y="93"/>
                    </a:cubicBezTo>
                    <a:cubicBezTo>
                      <a:pt x="36" y="90"/>
                      <a:pt x="36" y="88"/>
                      <a:pt x="35" y="86"/>
                    </a:cubicBezTo>
                    <a:cubicBezTo>
                      <a:pt x="36" y="83"/>
                      <a:pt x="36" y="78"/>
                      <a:pt x="38" y="75"/>
                    </a:cubicBezTo>
                    <a:cubicBezTo>
                      <a:pt x="39" y="75"/>
                      <a:pt x="39" y="74"/>
                      <a:pt x="40" y="73"/>
                    </a:cubicBezTo>
                    <a:cubicBezTo>
                      <a:pt x="41" y="74"/>
                      <a:pt x="40" y="76"/>
                      <a:pt x="40" y="76"/>
                    </a:cubicBezTo>
                    <a:cubicBezTo>
                      <a:pt x="40" y="76"/>
                      <a:pt x="41" y="77"/>
                      <a:pt x="40" y="78"/>
                    </a:cubicBezTo>
                    <a:cubicBezTo>
                      <a:pt x="40" y="78"/>
                      <a:pt x="40" y="78"/>
                      <a:pt x="40" y="78"/>
                    </a:cubicBezTo>
                    <a:cubicBezTo>
                      <a:pt x="40" y="79"/>
                      <a:pt x="39" y="80"/>
                      <a:pt x="39" y="80"/>
                    </a:cubicBezTo>
                    <a:cubicBezTo>
                      <a:pt x="39" y="81"/>
                      <a:pt x="40" y="81"/>
                      <a:pt x="40" y="80"/>
                    </a:cubicBezTo>
                    <a:cubicBezTo>
                      <a:pt x="40" y="81"/>
                      <a:pt x="40" y="81"/>
                      <a:pt x="41" y="82"/>
                    </a:cubicBezTo>
                    <a:cubicBezTo>
                      <a:pt x="40" y="82"/>
                      <a:pt x="40" y="83"/>
                      <a:pt x="40" y="83"/>
                    </a:cubicBezTo>
                    <a:cubicBezTo>
                      <a:pt x="40" y="83"/>
                      <a:pt x="40" y="83"/>
                      <a:pt x="41" y="83"/>
                    </a:cubicBezTo>
                    <a:cubicBezTo>
                      <a:pt x="40" y="83"/>
                      <a:pt x="41" y="84"/>
                      <a:pt x="41" y="85"/>
                    </a:cubicBezTo>
                    <a:cubicBezTo>
                      <a:pt x="41" y="85"/>
                      <a:pt x="40" y="85"/>
                      <a:pt x="40" y="85"/>
                    </a:cubicBezTo>
                    <a:cubicBezTo>
                      <a:pt x="40" y="86"/>
                      <a:pt x="40" y="86"/>
                      <a:pt x="40" y="87"/>
                    </a:cubicBezTo>
                    <a:cubicBezTo>
                      <a:pt x="41" y="87"/>
                      <a:pt x="41" y="87"/>
                      <a:pt x="41" y="87"/>
                    </a:cubicBezTo>
                    <a:cubicBezTo>
                      <a:pt x="41" y="88"/>
                      <a:pt x="42" y="88"/>
                      <a:pt x="41" y="88"/>
                    </a:cubicBezTo>
                    <a:cubicBezTo>
                      <a:pt x="42" y="88"/>
                      <a:pt x="42" y="87"/>
                      <a:pt x="43" y="88"/>
                    </a:cubicBezTo>
                    <a:cubicBezTo>
                      <a:pt x="42" y="88"/>
                      <a:pt x="43" y="89"/>
                      <a:pt x="43" y="89"/>
                    </a:cubicBezTo>
                    <a:cubicBezTo>
                      <a:pt x="43" y="89"/>
                      <a:pt x="42" y="89"/>
                      <a:pt x="42" y="88"/>
                    </a:cubicBezTo>
                    <a:cubicBezTo>
                      <a:pt x="42" y="88"/>
                      <a:pt x="42" y="88"/>
                      <a:pt x="42" y="88"/>
                    </a:cubicBezTo>
                    <a:cubicBezTo>
                      <a:pt x="42" y="89"/>
                      <a:pt x="42" y="90"/>
                      <a:pt x="42" y="90"/>
                    </a:cubicBezTo>
                    <a:cubicBezTo>
                      <a:pt x="42" y="91"/>
                      <a:pt x="42" y="91"/>
                      <a:pt x="42" y="91"/>
                    </a:cubicBezTo>
                    <a:cubicBezTo>
                      <a:pt x="42" y="91"/>
                      <a:pt x="42" y="91"/>
                      <a:pt x="43" y="91"/>
                    </a:cubicBezTo>
                    <a:cubicBezTo>
                      <a:pt x="43" y="91"/>
                      <a:pt x="43" y="92"/>
                      <a:pt x="43" y="92"/>
                    </a:cubicBezTo>
                    <a:cubicBezTo>
                      <a:pt x="43" y="93"/>
                      <a:pt x="43" y="93"/>
                      <a:pt x="43" y="94"/>
                    </a:cubicBezTo>
                    <a:cubicBezTo>
                      <a:pt x="43" y="94"/>
                      <a:pt x="43" y="94"/>
                      <a:pt x="43" y="94"/>
                    </a:cubicBezTo>
                    <a:cubicBezTo>
                      <a:pt x="43" y="95"/>
                      <a:pt x="43" y="95"/>
                      <a:pt x="43" y="95"/>
                    </a:cubicBezTo>
                    <a:cubicBezTo>
                      <a:pt x="43" y="96"/>
                      <a:pt x="43" y="96"/>
                      <a:pt x="42" y="96"/>
                    </a:cubicBezTo>
                    <a:cubicBezTo>
                      <a:pt x="43" y="96"/>
                      <a:pt x="43" y="97"/>
                      <a:pt x="43" y="97"/>
                    </a:cubicBezTo>
                    <a:close/>
                    <a:moveTo>
                      <a:pt x="38" y="68"/>
                    </a:moveTo>
                    <a:cubicBezTo>
                      <a:pt x="38" y="67"/>
                      <a:pt x="39" y="67"/>
                      <a:pt x="39" y="66"/>
                    </a:cubicBezTo>
                    <a:cubicBezTo>
                      <a:pt x="39" y="66"/>
                      <a:pt x="39" y="66"/>
                      <a:pt x="40" y="66"/>
                    </a:cubicBezTo>
                    <a:cubicBezTo>
                      <a:pt x="40" y="67"/>
                      <a:pt x="39" y="68"/>
                      <a:pt x="38" y="68"/>
                    </a:cubicBezTo>
                    <a:close/>
                    <a:moveTo>
                      <a:pt x="43" y="68"/>
                    </a:moveTo>
                    <a:cubicBezTo>
                      <a:pt x="43" y="67"/>
                      <a:pt x="43" y="67"/>
                      <a:pt x="43" y="67"/>
                    </a:cubicBezTo>
                    <a:cubicBezTo>
                      <a:pt x="43" y="66"/>
                      <a:pt x="43" y="66"/>
                      <a:pt x="44" y="66"/>
                    </a:cubicBezTo>
                    <a:cubicBezTo>
                      <a:pt x="44" y="66"/>
                      <a:pt x="44" y="66"/>
                      <a:pt x="45" y="66"/>
                    </a:cubicBezTo>
                    <a:cubicBezTo>
                      <a:pt x="45" y="66"/>
                      <a:pt x="45" y="66"/>
                      <a:pt x="46" y="66"/>
                    </a:cubicBezTo>
                    <a:cubicBezTo>
                      <a:pt x="46" y="65"/>
                      <a:pt x="47" y="63"/>
                      <a:pt x="48" y="63"/>
                    </a:cubicBezTo>
                    <a:cubicBezTo>
                      <a:pt x="48" y="62"/>
                      <a:pt x="48" y="62"/>
                      <a:pt x="48" y="62"/>
                    </a:cubicBezTo>
                    <a:cubicBezTo>
                      <a:pt x="49" y="62"/>
                      <a:pt x="50" y="62"/>
                      <a:pt x="50" y="63"/>
                    </a:cubicBezTo>
                    <a:cubicBezTo>
                      <a:pt x="50" y="63"/>
                      <a:pt x="48" y="63"/>
                      <a:pt x="49" y="64"/>
                    </a:cubicBezTo>
                    <a:cubicBezTo>
                      <a:pt x="48" y="64"/>
                      <a:pt x="48" y="65"/>
                      <a:pt x="47" y="65"/>
                    </a:cubicBezTo>
                    <a:cubicBezTo>
                      <a:pt x="47" y="65"/>
                      <a:pt x="48" y="65"/>
                      <a:pt x="48" y="66"/>
                    </a:cubicBezTo>
                    <a:cubicBezTo>
                      <a:pt x="48" y="67"/>
                      <a:pt x="47" y="68"/>
                      <a:pt x="46" y="69"/>
                    </a:cubicBezTo>
                    <a:cubicBezTo>
                      <a:pt x="46" y="69"/>
                      <a:pt x="46" y="69"/>
                      <a:pt x="46" y="69"/>
                    </a:cubicBezTo>
                    <a:cubicBezTo>
                      <a:pt x="45" y="70"/>
                      <a:pt x="45" y="72"/>
                      <a:pt x="43" y="74"/>
                    </a:cubicBezTo>
                    <a:cubicBezTo>
                      <a:pt x="43" y="74"/>
                      <a:pt x="43" y="73"/>
                      <a:pt x="43" y="73"/>
                    </a:cubicBezTo>
                    <a:cubicBezTo>
                      <a:pt x="43" y="74"/>
                      <a:pt x="43" y="75"/>
                      <a:pt x="42" y="75"/>
                    </a:cubicBezTo>
                    <a:cubicBezTo>
                      <a:pt x="42" y="75"/>
                      <a:pt x="42" y="75"/>
                      <a:pt x="42" y="75"/>
                    </a:cubicBezTo>
                    <a:cubicBezTo>
                      <a:pt x="41" y="75"/>
                      <a:pt x="41" y="75"/>
                      <a:pt x="41" y="75"/>
                    </a:cubicBezTo>
                    <a:cubicBezTo>
                      <a:pt x="41" y="76"/>
                      <a:pt x="41" y="76"/>
                      <a:pt x="41" y="76"/>
                    </a:cubicBezTo>
                    <a:cubicBezTo>
                      <a:pt x="41" y="76"/>
                      <a:pt x="41" y="76"/>
                      <a:pt x="41" y="76"/>
                    </a:cubicBezTo>
                    <a:cubicBezTo>
                      <a:pt x="41" y="75"/>
                      <a:pt x="41" y="75"/>
                      <a:pt x="41" y="74"/>
                    </a:cubicBezTo>
                    <a:cubicBezTo>
                      <a:pt x="41" y="74"/>
                      <a:pt x="41" y="73"/>
                      <a:pt x="40" y="73"/>
                    </a:cubicBezTo>
                    <a:cubicBezTo>
                      <a:pt x="41" y="72"/>
                      <a:pt x="41" y="71"/>
                      <a:pt x="42" y="70"/>
                    </a:cubicBezTo>
                    <a:cubicBezTo>
                      <a:pt x="41" y="69"/>
                      <a:pt x="42" y="68"/>
                      <a:pt x="43" y="68"/>
                    </a:cubicBezTo>
                    <a:close/>
                    <a:moveTo>
                      <a:pt x="48" y="55"/>
                    </a:moveTo>
                    <a:cubicBezTo>
                      <a:pt x="47" y="55"/>
                      <a:pt x="47" y="55"/>
                      <a:pt x="47" y="55"/>
                    </a:cubicBezTo>
                    <a:cubicBezTo>
                      <a:pt x="47" y="55"/>
                      <a:pt x="47" y="55"/>
                      <a:pt x="47" y="54"/>
                    </a:cubicBezTo>
                    <a:cubicBezTo>
                      <a:pt x="48" y="54"/>
                      <a:pt x="48" y="55"/>
                      <a:pt x="48" y="55"/>
                    </a:cubicBezTo>
                    <a:close/>
                    <a:moveTo>
                      <a:pt x="49" y="53"/>
                    </a:moveTo>
                    <a:cubicBezTo>
                      <a:pt x="48" y="53"/>
                      <a:pt x="48" y="53"/>
                      <a:pt x="47" y="53"/>
                    </a:cubicBezTo>
                    <a:cubicBezTo>
                      <a:pt x="47" y="52"/>
                      <a:pt x="49" y="51"/>
                      <a:pt x="49" y="53"/>
                    </a:cubicBezTo>
                    <a:close/>
                    <a:moveTo>
                      <a:pt x="49" y="55"/>
                    </a:moveTo>
                    <a:cubicBezTo>
                      <a:pt x="50" y="55"/>
                      <a:pt x="50" y="54"/>
                      <a:pt x="50" y="54"/>
                    </a:cubicBezTo>
                    <a:cubicBezTo>
                      <a:pt x="50" y="53"/>
                      <a:pt x="50" y="53"/>
                      <a:pt x="50" y="53"/>
                    </a:cubicBezTo>
                    <a:cubicBezTo>
                      <a:pt x="52" y="52"/>
                      <a:pt x="54" y="51"/>
                      <a:pt x="56" y="50"/>
                    </a:cubicBezTo>
                    <a:cubicBezTo>
                      <a:pt x="56" y="51"/>
                      <a:pt x="55" y="50"/>
                      <a:pt x="55" y="51"/>
                    </a:cubicBezTo>
                    <a:cubicBezTo>
                      <a:pt x="56" y="51"/>
                      <a:pt x="56" y="51"/>
                      <a:pt x="57" y="50"/>
                    </a:cubicBezTo>
                    <a:cubicBezTo>
                      <a:pt x="57" y="50"/>
                      <a:pt x="57" y="50"/>
                      <a:pt x="58" y="50"/>
                    </a:cubicBezTo>
                    <a:cubicBezTo>
                      <a:pt x="59" y="50"/>
                      <a:pt x="59" y="51"/>
                      <a:pt x="60" y="50"/>
                    </a:cubicBezTo>
                    <a:cubicBezTo>
                      <a:pt x="59" y="52"/>
                      <a:pt x="56" y="52"/>
                      <a:pt x="54" y="53"/>
                    </a:cubicBezTo>
                    <a:cubicBezTo>
                      <a:pt x="54" y="53"/>
                      <a:pt x="54" y="53"/>
                      <a:pt x="54" y="54"/>
                    </a:cubicBezTo>
                    <a:cubicBezTo>
                      <a:pt x="53" y="54"/>
                      <a:pt x="53" y="55"/>
                      <a:pt x="52" y="55"/>
                    </a:cubicBezTo>
                    <a:cubicBezTo>
                      <a:pt x="52" y="55"/>
                      <a:pt x="52" y="55"/>
                      <a:pt x="52" y="55"/>
                    </a:cubicBezTo>
                    <a:cubicBezTo>
                      <a:pt x="52" y="55"/>
                      <a:pt x="52" y="56"/>
                      <a:pt x="51" y="56"/>
                    </a:cubicBezTo>
                    <a:cubicBezTo>
                      <a:pt x="51" y="56"/>
                      <a:pt x="51" y="55"/>
                      <a:pt x="50" y="55"/>
                    </a:cubicBezTo>
                    <a:cubicBezTo>
                      <a:pt x="50" y="56"/>
                      <a:pt x="50" y="56"/>
                      <a:pt x="50" y="56"/>
                    </a:cubicBezTo>
                    <a:cubicBezTo>
                      <a:pt x="49" y="56"/>
                      <a:pt x="49" y="57"/>
                      <a:pt x="48" y="57"/>
                    </a:cubicBezTo>
                    <a:cubicBezTo>
                      <a:pt x="49" y="57"/>
                      <a:pt x="49" y="57"/>
                      <a:pt x="49" y="57"/>
                    </a:cubicBezTo>
                    <a:cubicBezTo>
                      <a:pt x="49" y="58"/>
                      <a:pt x="48" y="58"/>
                      <a:pt x="48" y="59"/>
                    </a:cubicBezTo>
                    <a:cubicBezTo>
                      <a:pt x="48" y="60"/>
                      <a:pt x="48" y="60"/>
                      <a:pt x="48" y="60"/>
                    </a:cubicBezTo>
                    <a:cubicBezTo>
                      <a:pt x="49" y="60"/>
                      <a:pt x="49" y="60"/>
                      <a:pt x="49" y="60"/>
                    </a:cubicBezTo>
                    <a:cubicBezTo>
                      <a:pt x="49" y="60"/>
                      <a:pt x="49" y="59"/>
                      <a:pt x="49" y="59"/>
                    </a:cubicBezTo>
                    <a:cubicBezTo>
                      <a:pt x="50" y="59"/>
                      <a:pt x="50" y="59"/>
                      <a:pt x="50" y="58"/>
                    </a:cubicBezTo>
                    <a:cubicBezTo>
                      <a:pt x="51" y="58"/>
                      <a:pt x="50" y="57"/>
                      <a:pt x="51" y="57"/>
                    </a:cubicBezTo>
                    <a:cubicBezTo>
                      <a:pt x="52" y="57"/>
                      <a:pt x="52" y="57"/>
                      <a:pt x="53" y="57"/>
                    </a:cubicBezTo>
                    <a:cubicBezTo>
                      <a:pt x="53" y="57"/>
                      <a:pt x="53" y="58"/>
                      <a:pt x="52" y="58"/>
                    </a:cubicBezTo>
                    <a:cubicBezTo>
                      <a:pt x="51" y="59"/>
                      <a:pt x="50" y="59"/>
                      <a:pt x="49" y="59"/>
                    </a:cubicBezTo>
                    <a:cubicBezTo>
                      <a:pt x="49" y="60"/>
                      <a:pt x="49" y="60"/>
                      <a:pt x="49" y="60"/>
                    </a:cubicBezTo>
                    <a:cubicBezTo>
                      <a:pt x="49" y="60"/>
                      <a:pt x="50" y="60"/>
                      <a:pt x="49" y="61"/>
                    </a:cubicBezTo>
                    <a:cubicBezTo>
                      <a:pt x="49" y="61"/>
                      <a:pt x="49" y="61"/>
                      <a:pt x="49" y="61"/>
                    </a:cubicBezTo>
                    <a:cubicBezTo>
                      <a:pt x="49" y="61"/>
                      <a:pt x="49" y="60"/>
                      <a:pt x="48" y="60"/>
                    </a:cubicBezTo>
                    <a:cubicBezTo>
                      <a:pt x="48" y="60"/>
                      <a:pt x="48" y="61"/>
                      <a:pt x="48" y="61"/>
                    </a:cubicBezTo>
                    <a:cubicBezTo>
                      <a:pt x="48" y="61"/>
                      <a:pt x="48" y="62"/>
                      <a:pt x="48" y="62"/>
                    </a:cubicBezTo>
                    <a:cubicBezTo>
                      <a:pt x="48" y="61"/>
                      <a:pt x="48" y="61"/>
                      <a:pt x="48" y="61"/>
                    </a:cubicBezTo>
                    <a:cubicBezTo>
                      <a:pt x="47" y="61"/>
                      <a:pt x="47" y="62"/>
                      <a:pt x="46" y="63"/>
                    </a:cubicBezTo>
                    <a:cubicBezTo>
                      <a:pt x="45" y="63"/>
                      <a:pt x="45" y="64"/>
                      <a:pt x="44" y="64"/>
                    </a:cubicBezTo>
                    <a:cubicBezTo>
                      <a:pt x="44" y="63"/>
                      <a:pt x="45" y="62"/>
                      <a:pt x="45" y="61"/>
                    </a:cubicBezTo>
                    <a:cubicBezTo>
                      <a:pt x="45" y="61"/>
                      <a:pt x="45" y="61"/>
                      <a:pt x="45" y="61"/>
                    </a:cubicBezTo>
                    <a:cubicBezTo>
                      <a:pt x="46" y="59"/>
                      <a:pt x="48" y="57"/>
                      <a:pt x="49" y="55"/>
                    </a:cubicBezTo>
                    <a:close/>
                    <a:moveTo>
                      <a:pt x="58" y="48"/>
                    </a:moveTo>
                    <a:cubicBezTo>
                      <a:pt x="58" y="48"/>
                      <a:pt x="58" y="48"/>
                      <a:pt x="58" y="47"/>
                    </a:cubicBezTo>
                    <a:cubicBezTo>
                      <a:pt x="58" y="47"/>
                      <a:pt x="58" y="47"/>
                      <a:pt x="58" y="47"/>
                    </a:cubicBezTo>
                    <a:cubicBezTo>
                      <a:pt x="58" y="48"/>
                      <a:pt x="58" y="48"/>
                      <a:pt x="58" y="48"/>
                    </a:cubicBezTo>
                    <a:close/>
                    <a:moveTo>
                      <a:pt x="62" y="54"/>
                    </a:moveTo>
                    <a:cubicBezTo>
                      <a:pt x="61" y="55"/>
                      <a:pt x="60" y="55"/>
                      <a:pt x="59" y="55"/>
                    </a:cubicBezTo>
                    <a:cubicBezTo>
                      <a:pt x="58" y="55"/>
                      <a:pt x="58" y="56"/>
                      <a:pt x="58" y="55"/>
                    </a:cubicBezTo>
                    <a:cubicBezTo>
                      <a:pt x="58" y="55"/>
                      <a:pt x="58" y="55"/>
                      <a:pt x="58" y="55"/>
                    </a:cubicBezTo>
                    <a:cubicBezTo>
                      <a:pt x="59" y="54"/>
                      <a:pt x="60" y="54"/>
                      <a:pt x="62" y="54"/>
                    </a:cubicBezTo>
                    <a:close/>
                    <a:moveTo>
                      <a:pt x="59" y="53"/>
                    </a:moveTo>
                    <a:cubicBezTo>
                      <a:pt x="59" y="53"/>
                      <a:pt x="60" y="53"/>
                      <a:pt x="60" y="53"/>
                    </a:cubicBezTo>
                    <a:cubicBezTo>
                      <a:pt x="60" y="53"/>
                      <a:pt x="59" y="53"/>
                      <a:pt x="59" y="53"/>
                    </a:cubicBezTo>
                    <a:cubicBezTo>
                      <a:pt x="59" y="53"/>
                      <a:pt x="59" y="53"/>
                      <a:pt x="59" y="53"/>
                    </a:cubicBezTo>
                    <a:close/>
                    <a:moveTo>
                      <a:pt x="57" y="55"/>
                    </a:moveTo>
                    <a:cubicBezTo>
                      <a:pt x="56" y="54"/>
                      <a:pt x="57" y="55"/>
                      <a:pt x="56" y="55"/>
                    </a:cubicBezTo>
                    <a:cubicBezTo>
                      <a:pt x="56" y="54"/>
                      <a:pt x="56" y="54"/>
                      <a:pt x="57" y="54"/>
                    </a:cubicBezTo>
                    <a:cubicBezTo>
                      <a:pt x="57" y="54"/>
                      <a:pt x="57" y="54"/>
                      <a:pt x="57" y="55"/>
                    </a:cubicBezTo>
                    <a:close/>
                    <a:moveTo>
                      <a:pt x="57" y="64"/>
                    </a:moveTo>
                    <a:cubicBezTo>
                      <a:pt x="58" y="63"/>
                      <a:pt x="60" y="62"/>
                      <a:pt x="61" y="63"/>
                    </a:cubicBezTo>
                    <a:cubicBezTo>
                      <a:pt x="61" y="63"/>
                      <a:pt x="60" y="63"/>
                      <a:pt x="60" y="64"/>
                    </a:cubicBezTo>
                    <a:cubicBezTo>
                      <a:pt x="60" y="64"/>
                      <a:pt x="61" y="64"/>
                      <a:pt x="61" y="64"/>
                    </a:cubicBezTo>
                    <a:cubicBezTo>
                      <a:pt x="61" y="64"/>
                      <a:pt x="62" y="64"/>
                      <a:pt x="63" y="64"/>
                    </a:cubicBezTo>
                    <a:cubicBezTo>
                      <a:pt x="63" y="63"/>
                      <a:pt x="63" y="63"/>
                      <a:pt x="63" y="63"/>
                    </a:cubicBezTo>
                    <a:cubicBezTo>
                      <a:pt x="63" y="63"/>
                      <a:pt x="63" y="63"/>
                      <a:pt x="63" y="63"/>
                    </a:cubicBezTo>
                    <a:cubicBezTo>
                      <a:pt x="64" y="63"/>
                      <a:pt x="64" y="64"/>
                      <a:pt x="65" y="64"/>
                    </a:cubicBezTo>
                    <a:cubicBezTo>
                      <a:pt x="65" y="64"/>
                      <a:pt x="65" y="65"/>
                      <a:pt x="65" y="65"/>
                    </a:cubicBezTo>
                    <a:cubicBezTo>
                      <a:pt x="63" y="65"/>
                      <a:pt x="61" y="66"/>
                      <a:pt x="59" y="66"/>
                    </a:cubicBezTo>
                    <a:cubicBezTo>
                      <a:pt x="59" y="66"/>
                      <a:pt x="59" y="66"/>
                      <a:pt x="59" y="66"/>
                    </a:cubicBezTo>
                    <a:cubicBezTo>
                      <a:pt x="59" y="66"/>
                      <a:pt x="59" y="66"/>
                      <a:pt x="59" y="66"/>
                    </a:cubicBezTo>
                    <a:cubicBezTo>
                      <a:pt x="58" y="66"/>
                      <a:pt x="58" y="66"/>
                      <a:pt x="57" y="66"/>
                    </a:cubicBezTo>
                    <a:cubicBezTo>
                      <a:pt x="57" y="67"/>
                      <a:pt x="57" y="67"/>
                      <a:pt x="57" y="67"/>
                    </a:cubicBezTo>
                    <a:cubicBezTo>
                      <a:pt x="57" y="67"/>
                      <a:pt x="58" y="67"/>
                      <a:pt x="58" y="67"/>
                    </a:cubicBezTo>
                    <a:cubicBezTo>
                      <a:pt x="57" y="68"/>
                      <a:pt x="57" y="69"/>
                      <a:pt x="56" y="69"/>
                    </a:cubicBezTo>
                    <a:cubicBezTo>
                      <a:pt x="56" y="69"/>
                      <a:pt x="56" y="69"/>
                      <a:pt x="56" y="68"/>
                    </a:cubicBezTo>
                    <a:cubicBezTo>
                      <a:pt x="56" y="68"/>
                      <a:pt x="55" y="68"/>
                      <a:pt x="55" y="69"/>
                    </a:cubicBezTo>
                    <a:cubicBezTo>
                      <a:pt x="56" y="70"/>
                      <a:pt x="55" y="70"/>
                      <a:pt x="54" y="71"/>
                    </a:cubicBezTo>
                    <a:cubicBezTo>
                      <a:pt x="54" y="71"/>
                      <a:pt x="54" y="71"/>
                      <a:pt x="54" y="71"/>
                    </a:cubicBezTo>
                    <a:cubicBezTo>
                      <a:pt x="54" y="71"/>
                      <a:pt x="55" y="69"/>
                      <a:pt x="54" y="69"/>
                    </a:cubicBezTo>
                    <a:cubicBezTo>
                      <a:pt x="54" y="69"/>
                      <a:pt x="54" y="69"/>
                      <a:pt x="54" y="69"/>
                    </a:cubicBezTo>
                    <a:cubicBezTo>
                      <a:pt x="53" y="68"/>
                      <a:pt x="54" y="67"/>
                      <a:pt x="54" y="66"/>
                    </a:cubicBezTo>
                    <a:cubicBezTo>
                      <a:pt x="54" y="66"/>
                      <a:pt x="54" y="66"/>
                      <a:pt x="53" y="66"/>
                    </a:cubicBezTo>
                    <a:cubicBezTo>
                      <a:pt x="53" y="66"/>
                      <a:pt x="54" y="65"/>
                      <a:pt x="55" y="66"/>
                    </a:cubicBezTo>
                    <a:cubicBezTo>
                      <a:pt x="55" y="65"/>
                      <a:pt x="55" y="65"/>
                      <a:pt x="55" y="65"/>
                    </a:cubicBezTo>
                    <a:cubicBezTo>
                      <a:pt x="56" y="65"/>
                      <a:pt x="56" y="64"/>
                      <a:pt x="57" y="64"/>
                    </a:cubicBezTo>
                    <a:close/>
                    <a:moveTo>
                      <a:pt x="55" y="63"/>
                    </a:moveTo>
                    <a:cubicBezTo>
                      <a:pt x="56" y="63"/>
                      <a:pt x="59" y="60"/>
                      <a:pt x="60" y="62"/>
                    </a:cubicBezTo>
                    <a:cubicBezTo>
                      <a:pt x="59" y="62"/>
                      <a:pt x="59" y="62"/>
                      <a:pt x="58" y="62"/>
                    </a:cubicBezTo>
                    <a:cubicBezTo>
                      <a:pt x="57" y="62"/>
                      <a:pt x="57" y="64"/>
                      <a:pt x="55" y="63"/>
                    </a:cubicBezTo>
                    <a:close/>
                    <a:moveTo>
                      <a:pt x="64" y="60"/>
                    </a:moveTo>
                    <a:cubicBezTo>
                      <a:pt x="64" y="60"/>
                      <a:pt x="64" y="60"/>
                      <a:pt x="63" y="60"/>
                    </a:cubicBezTo>
                    <a:cubicBezTo>
                      <a:pt x="65" y="60"/>
                      <a:pt x="66" y="59"/>
                      <a:pt x="67" y="60"/>
                    </a:cubicBezTo>
                    <a:cubicBezTo>
                      <a:pt x="66" y="60"/>
                      <a:pt x="65" y="60"/>
                      <a:pt x="64" y="60"/>
                    </a:cubicBezTo>
                    <a:close/>
                    <a:moveTo>
                      <a:pt x="69" y="63"/>
                    </a:moveTo>
                    <a:cubicBezTo>
                      <a:pt x="68" y="64"/>
                      <a:pt x="68" y="63"/>
                      <a:pt x="67" y="63"/>
                    </a:cubicBezTo>
                    <a:cubicBezTo>
                      <a:pt x="67" y="63"/>
                      <a:pt x="68" y="63"/>
                      <a:pt x="69" y="63"/>
                    </a:cubicBezTo>
                    <a:close/>
                    <a:moveTo>
                      <a:pt x="67" y="62"/>
                    </a:moveTo>
                    <a:cubicBezTo>
                      <a:pt x="66" y="62"/>
                      <a:pt x="66" y="62"/>
                      <a:pt x="65" y="62"/>
                    </a:cubicBezTo>
                    <a:cubicBezTo>
                      <a:pt x="65" y="62"/>
                      <a:pt x="66" y="62"/>
                      <a:pt x="67" y="62"/>
                    </a:cubicBezTo>
                    <a:close/>
                    <a:moveTo>
                      <a:pt x="58" y="77"/>
                    </a:moveTo>
                    <a:cubicBezTo>
                      <a:pt x="58" y="77"/>
                      <a:pt x="58" y="76"/>
                      <a:pt x="59" y="77"/>
                    </a:cubicBezTo>
                    <a:cubicBezTo>
                      <a:pt x="58" y="78"/>
                      <a:pt x="58" y="79"/>
                      <a:pt x="59" y="79"/>
                    </a:cubicBezTo>
                    <a:cubicBezTo>
                      <a:pt x="59" y="80"/>
                      <a:pt x="58" y="80"/>
                      <a:pt x="58" y="80"/>
                    </a:cubicBezTo>
                    <a:cubicBezTo>
                      <a:pt x="57" y="80"/>
                      <a:pt x="58" y="81"/>
                      <a:pt x="57" y="82"/>
                    </a:cubicBezTo>
                    <a:cubicBezTo>
                      <a:pt x="57" y="82"/>
                      <a:pt x="57" y="83"/>
                      <a:pt x="57" y="83"/>
                    </a:cubicBezTo>
                    <a:cubicBezTo>
                      <a:pt x="56" y="83"/>
                      <a:pt x="56" y="83"/>
                      <a:pt x="55" y="82"/>
                    </a:cubicBezTo>
                    <a:cubicBezTo>
                      <a:pt x="55" y="82"/>
                      <a:pt x="56" y="82"/>
                      <a:pt x="56" y="81"/>
                    </a:cubicBezTo>
                    <a:cubicBezTo>
                      <a:pt x="57" y="80"/>
                      <a:pt x="57" y="79"/>
                      <a:pt x="58" y="78"/>
                    </a:cubicBezTo>
                    <a:cubicBezTo>
                      <a:pt x="58" y="77"/>
                      <a:pt x="58" y="77"/>
                      <a:pt x="58" y="77"/>
                    </a:cubicBezTo>
                    <a:close/>
                    <a:moveTo>
                      <a:pt x="58" y="95"/>
                    </a:moveTo>
                    <a:cubicBezTo>
                      <a:pt x="57" y="94"/>
                      <a:pt x="56" y="94"/>
                      <a:pt x="56" y="93"/>
                    </a:cubicBezTo>
                    <a:cubicBezTo>
                      <a:pt x="57" y="93"/>
                      <a:pt x="58" y="93"/>
                      <a:pt x="58" y="95"/>
                    </a:cubicBezTo>
                    <a:close/>
                    <a:moveTo>
                      <a:pt x="58" y="92"/>
                    </a:moveTo>
                    <a:cubicBezTo>
                      <a:pt x="59" y="92"/>
                      <a:pt x="59" y="93"/>
                      <a:pt x="58" y="93"/>
                    </a:cubicBezTo>
                    <a:cubicBezTo>
                      <a:pt x="58" y="93"/>
                      <a:pt x="58" y="93"/>
                      <a:pt x="58" y="93"/>
                    </a:cubicBezTo>
                    <a:cubicBezTo>
                      <a:pt x="58" y="93"/>
                      <a:pt x="58" y="92"/>
                      <a:pt x="58" y="92"/>
                    </a:cubicBezTo>
                    <a:close/>
                    <a:moveTo>
                      <a:pt x="57" y="99"/>
                    </a:moveTo>
                    <a:cubicBezTo>
                      <a:pt x="57" y="99"/>
                      <a:pt x="57" y="99"/>
                      <a:pt x="57" y="98"/>
                    </a:cubicBezTo>
                    <a:cubicBezTo>
                      <a:pt x="58" y="99"/>
                      <a:pt x="58" y="99"/>
                      <a:pt x="58" y="99"/>
                    </a:cubicBezTo>
                    <a:cubicBezTo>
                      <a:pt x="58" y="99"/>
                      <a:pt x="58" y="99"/>
                      <a:pt x="57" y="99"/>
                    </a:cubicBezTo>
                    <a:close/>
                    <a:moveTo>
                      <a:pt x="58" y="100"/>
                    </a:moveTo>
                    <a:cubicBezTo>
                      <a:pt x="58" y="100"/>
                      <a:pt x="58" y="100"/>
                      <a:pt x="58" y="100"/>
                    </a:cubicBezTo>
                    <a:cubicBezTo>
                      <a:pt x="58" y="100"/>
                      <a:pt x="58" y="100"/>
                      <a:pt x="58" y="100"/>
                    </a:cubicBezTo>
                    <a:close/>
                    <a:moveTo>
                      <a:pt x="49" y="71"/>
                    </a:moveTo>
                    <a:cubicBezTo>
                      <a:pt x="49" y="71"/>
                      <a:pt x="49" y="71"/>
                      <a:pt x="49" y="71"/>
                    </a:cubicBezTo>
                    <a:cubicBezTo>
                      <a:pt x="48" y="71"/>
                      <a:pt x="48" y="71"/>
                      <a:pt x="48" y="71"/>
                    </a:cubicBezTo>
                    <a:cubicBezTo>
                      <a:pt x="48" y="71"/>
                      <a:pt x="48" y="71"/>
                      <a:pt x="48" y="71"/>
                    </a:cubicBezTo>
                    <a:cubicBezTo>
                      <a:pt x="48" y="70"/>
                      <a:pt x="48" y="70"/>
                      <a:pt x="48" y="70"/>
                    </a:cubicBezTo>
                    <a:cubicBezTo>
                      <a:pt x="49" y="70"/>
                      <a:pt x="49" y="71"/>
                      <a:pt x="49" y="71"/>
                    </a:cubicBezTo>
                    <a:cubicBezTo>
                      <a:pt x="50" y="70"/>
                      <a:pt x="51" y="69"/>
                      <a:pt x="52" y="68"/>
                    </a:cubicBezTo>
                    <a:cubicBezTo>
                      <a:pt x="52" y="68"/>
                      <a:pt x="52" y="68"/>
                      <a:pt x="52" y="68"/>
                    </a:cubicBezTo>
                    <a:cubicBezTo>
                      <a:pt x="52" y="68"/>
                      <a:pt x="52" y="68"/>
                      <a:pt x="52" y="68"/>
                    </a:cubicBezTo>
                    <a:cubicBezTo>
                      <a:pt x="52" y="68"/>
                      <a:pt x="52" y="68"/>
                      <a:pt x="51" y="68"/>
                    </a:cubicBezTo>
                    <a:cubicBezTo>
                      <a:pt x="51" y="68"/>
                      <a:pt x="51" y="68"/>
                      <a:pt x="50" y="68"/>
                    </a:cubicBezTo>
                    <a:cubicBezTo>
                      <a:pt x="50" y="67"/>
                      <a:pt x="52" y="67"/>
                      <a:pt x="52" y="66"/>
                    </a:cubicBezTo>
                    <a:cubicBezTo>
                      <a:pt x="53" y="66"/>
                      <a:pt x="53" y="66"/>
                      <a:pt x="54" y="67"/>
                    </a:cubicBezTo>
                    <a:cubicBezTo>
                      <a:pt x="54" y="68"/>
                      <a:pt x="53" y="68"/>
                      <a:pt x="53" y="69"/>
                    </a:cubicBezTo>
                    <a:cubicBezTo>
                      <a:pt x="53" y="70"/>
                      <a:pt x="52" y="70"/>
                      <a:pt x="51" y="71"/>
                    </a:cubicBezTo>
                    <a:cubicBezTo>
                      <a:pt x="51" y="72"/>
                      <a:pt x="52" y="71"/>
                      <a:pt x="52" y="71"/>
                    </a:cubicBezTo>
                    <a:cubicBezTo>
                      <a:pt x="52" y="72"/>
                      <a:pt x="52" y="72"/>
                      <a:pt x="51" y="72"/>
                    </a:cubicBezTo>
                    <a:cubicBezTo>
                      <a:pt x="51" y="72"/>
                      <a:pt x="51" y="72"/>
                      <a:pt x="51" y="72"/>
                    </a:cubicBezTo>
                    <a:cubicBezTo>
                      <a:pt x="51" y="72"/>
                      <a:pt x="50" y="72"/>
                      <a:pt x="50" y="73"/>
                    </a:cubicBezTo>
                    <a:cubicBezTo>
                      <a:pt x="50" y="73"/>
                      <a:pt x="50" y="73"/>
                      <a:pt x="49" y="73"/>
                    </a:cubicBezTo>
                    <a:cubicBezTo>
                      <a:pt x="49" y="72"/>
                      <a:pt x="50" y="72"/>
                      <a:pt x="50" y="72"/>
                    </a:cubicBezTo>
                    <a:cubicBezTo>
                      <a:pt x="50" y="72"/>
                      <a:pt x="49" y="71"/>
                      <a:pt x="49" y="71"/>
                    </a:cubicBezTo>
                    <a:close/>
                    <a:moveTo>
                      <a:pt x="47" y="74"/>
                    </a:moveTo>
                    <a:cubicBezTo>
                      <a:pt x="47" y="74"/>
                      <a:pt x="47" y="74"/>
                      <a:pt x="47" y="74"/>
                    </a:cubicBezTo>
                    <a:cubicBezTo>
                      <a:pt x="47" y="74"/>
                      <a:pt x="47" y="74"/>
                      <a:pt x="47" y="74"/>
                    </a:cubicBezTo>
                    <a:cubicBezTo>
                      <a:pt x="46" y="74"/>
                      <a:pt x="47" y="74"/>
                      <a:pt x="47" y="74"/>
                    </a:cubicBezTo>
                    <a:close/>
                    <a:moveTo>
                      <a:pt x="47" y="74"/>
                    </a:moveTo>
                    <a:cubicBezTo>
                      <a:pt x="46" y="73"/>
                      <a:pt x="46" y="73"/>
                      <a:pt x="46" y="73"/>
                    </a:cubicBezTo>
                    <a:cubicBezTo>
                      <a:pt x="47" y="73"/>
                      <a:pt x="46" y="73"/>
                      <a:pt x="47" y="73"/>
                    </a:cubicBezTo>
                    <a:cubicBezTo>
                      <a:pt x="47" y="73"/>
                      <a:pt x="47" y="72"/>
                      <a:pt x="47" y="72"/>
                    </a:cubicBezTo>
                    <a:cubicBezTo>
                      <a:pt x="48" y="72"/>
                      <a:pt x="48" y="72"/>
                      <a:pt x="48" y="72"/>
                    </a:cubicBezTo>
                    <a:cubicBezTo>
                      <a:pt x="48" y="72"/>
                      <a:pt x="48" y="73"/>
                      <a:pt x="48" y="73"/>
                    </a:cubicBezTo>
                    <a:cubicBezTo>
                      <a:pt x="47" y="73"/>
                      <a:pt x="47" y="73"/>
                      <a:pt x="47" y="74"/>
                    </a:cubicBezTo>
                    <a:close/>
                    <a:moveTo>
                      <a:pt x="49" y="69"/>
                    </a:moveTo>
                    <a:cubicBezTo>
                      <a:pt x="49" y="69"/>
                      <a:pt x="49" y="70"/>
                      <a:pt x="49" y="70"/>
                    </a:cubicBezTo>
                    <a:cubicBezTo>
                      <a:pt x="49" y="69"/>
                      <a:pt x="49" y="69"/>
                      <a:pt x="49" y="69"/>
                    </a:cubicBezTo>
                    <a:close/>
                    <a:moveTo>
                      <a:pt x="49" y="69"/>
                    </a:moveTo>
                    <a:cubicBezTo>
                      <a:pt x="49" y="69"/>
                      <a:pt x="49" y="69"/>
                      <a:pt x="49" y="69"/>
                    </a:cubicBezTo>
                    <a:cubicBezTo>
                      <a:pt x="49" y="69"/>
                      <a:pt x="50" y="69"/>
                      <a:pt x="50" y="69"/>
                    </a:cubicBezTo>
                    <a:cubicBezTo>
                      <a:pt x="50" y="69"/>
                      <a:pt x="50" y="69"/>
                      <a:pt x="49" y="69"/>
                    </a:cubicBezTo>
                    <a:close/>
                    <a:moveTo>
                      <a:pt x="53" y="63"/>
                    </a:moveTo>
                    <a:cubicBezTo>
                      <a:pt x="52" y="63"/>
                      <a:pt x="52" y="63"/>
                      <a:pt x="52" y="63"/>
                    </a:cubicBezTo>
                    <a:cubicBezTo>
                      <a:pt x="52" y="63"/>
                      <a:pt x="53" y="63"/>
                      <a:pt x="53" y="63"/>
                    </a:cubicBezTo>
                    <a:close/>
                    <a:moveTo>
                      <a:pt x="53" y="62"/>
                    </a:moveTo>
                    <a:cubicBezTo>
                      <a:pt x="53" y="62"/>
                      <a:pt x="53" y="62"/>
                      <a:pt x="53" y="62"/>
                    </a:cubicBezTo>
                    <a:cubicBezTo>
                      <a:pt x="53" y="62"/>
                      <a:pt x="53" y="63"/>
                      <a:pt x="53" y="63"/>
                    </a:cubicBezTo>
                    <a:cubicBezTo>
                      <a:pt x="53" y="62"/>
                      <a:pt x="53" y="62"/>
                      <a:pt x="53" y="62"/>
                    </a:cubicBezTo>
                    <a:close/>
                    <a:moveTo>
                      <a:pt x="55" y="77"/>
                    </a:moveTo>
                    <a:cubicBezTo>
                      <a:pt x="55" y="77"/>
                      <a:pt x="55" y="78"/>
                      <a:pt x="54" y="78"/>
                    </a:cubicBezTo>
                    <a:cubicBezTo>
                      <a:pt x="54" y="78"/>
                      <a:pt x="53" y="79"/>
                      <a:pt x="53" y="80"/>
                    </a:cubicBezTo>
                    <a:cubicBezTo>
                      <a:pt x="53" y="80"/>
                      <a:pt x="53" y="80"/>
                      <a:pt x="54" y="80"/>
                    </a:cubicBezTo>
                    <a:cubicBezTo>
                      <a:pt x="54" y="81"/>
                      <a:pt x="54" y="81"/>
                      <a:pt x="53" y="81"/>
                    </a:cubicBezTo>
                    <a:cubicBezTo>
                      <a:pt x="53" y="81"/>
                      <a:pt x="53" y="80"/>
                      <a:pt x="53" y="79"/>
                    </a:cubicBezTo>
                    <a:cubicBezTo>
                      <a:pt x="53" y="78"/>
                      <a:pt x="53" y="78"/>
                      <a:pt x="53" y="78"/>
                    </a:cubicBezTo>
                    <a:cubicBezTo>
                      <a:pt x="53" y="77"/>
                      <a:pt x="55" y="77"/>
                      <a:pt x="55" y="75"/>
                    </a:cubicBezTo>
                    <a:cubicBezTo>
                      <a:pt x="55" y="75"/>
                      <a:pt x="56" y="75"/>
                      <a:pt x="56" y="75"/>
                    </a:cubicBezTo>
                    <a:cubicBezTo>
                      <a:pt x="56" y="76"/>
                      <a:pt x="56" y="76"/>
                      <a:pt x="55" y="76"/>
                    </a:cubicBezTo>
                    <a:cubicBezTo>
                      <a:pt x="55" y="77"/>
                      <a:pt x="55" y="77"/>
                      <a:pt x="55" y="77"/>
                    </a:cubicBezTo>
                    <a:close/>
                    <a:moveTo>
                      <a:pt x="54" y="86"/>
                    </a:moveTo>
                    <a:cubicBezTo>
                      <a:pt x="54" y="85"/>
                      <a:pt x="54" y="84"/>
                      <a:pt x="55" y="84"/>
                    </a:cubicBezTo>
                    <a:cubicBezTo>
                      <a:pt x="55" y="85"/>
                      <a:pt x="56" y="86"/>
                      <a:pt x="56" y="88"/>
                    </a:cubicBezTo>
                    <a:cubicBezTo>
                      <a:pt x="55" y="87"/>
                      <a:pt x="55" y="87"/>
                      <a:pt x="54" y="86"/>
                    </a:cubicBezTo>
                    <a:cubicBezTo>
                      <a:pt x="54" y="86"/>
                      <a:pt x="53" y="87"/>
                      <a:pt x="53" y="87"/>
                    </a:cubicBezTo>
                    <a:cubicBezTo>
                      <a:pt x="53" y="87"/>
                      <a:pt x="53" y="87"/>
                      <a:pt x="53" y="87"/>
                    </a:cubicBezTo>
                    <a:cubicBezTo>
                      <a:pt x="53" y="86"/>
                      <a:pt x="53" y="86"/>
                      <a:pt x="54" y="86"/>
                    </a:cubicBezTo>
                    <a:close/>
                    <a:moveTo>
                      <a:pt x="53" y="82"/>
                    </a:moveTo>
                    <a:cubicBezTo>
                      <a:pt x="53" y="82"/>
                      <a:pt x="53" y="83"/>
                      <a:pt x="53" y="83"/>
                    </a:cubicBezTo>
                    <a:cubicBezTo>
                      <a:pt x="53" y="83"/>
                      <a:pt x="53" y="83"/>
                      <a:pt x="53" y="82"/>
                    </a:cubicBezTo>
                    <a:close/>
                    <a:moveTo>
                      <a:pt x="51" y="82"/>
                    </a:moveTo>
                    <a:cubicBezTo>
                      <a:pt x="51" y="81"/>
                      <a:pt x="51" y="81"/>
                      <a:pt x="51" y="81"/>
                    </a:cubicBezTo>
                    <a:cubicBezTo>
                      <a:pt x="52" y="81"/>
                      <a:pt x="52" y="81"/>
                      <a:pt x="52" y="81"/>
                    </a:cubicBezTo>
                    <a:cubicBezTo>
                      <a:pt x="52" y="81"/>
                      <a:pt x="51" y="81"/>
                      <a:pt x="51" y="82"/>
                    </a:cubicBezTo>
                    <a:close/>
                    <a:moveTo>
                      <a:pt x="52" y="84"/>
                    </a:moveTo>
                    <a:cubicBezTo>
                      <a:pt x="52" y="84"/>
                      <a:pt x="52" y="85"/>
                      <a:pt x="52" y="85"/>
                    </a:cubicBezTo>
                    <a:cubicBezTo>
                      <a:pt x="52" y="85"/>
                      <a:pt x="52" y="84"/>
                      <a:pt x="52" y="84"/>
                    </a:cubicBezTo>
                    <a:close/>
                    <a:moveTo>
                      <a:pt x="52" y="90"/>
                    </a:moveTo>
                    <a:cubicBezTo>
                      <a:pt x="52" y="89"/>
                      <a:pt x="52" y="89"/>
                      <a:pt x="52" y="89"/>
                    </a:cubicBezTo>
                    <a:cubicBezTo>
                      <a:pt x="52" y="89"/>
                      <a:pt x="52" y="89"/>
                      <a:pt x="53" y="89"/>
                    </a:cubicBezTo>
                    <a:cubicBezTo>
                      <a:pt x="53" y="90"/>
                      <a:pt x="53" y="90"/>
                      <a:pt x="53" y="91"/>
                    </a:cubicBezTo>
                    <a:cubicBezTo>
                      <a:pt x="52" y="91"/>
                      <a:pt x="52" y="90"/>
                      <a:pt x="52" y="90"/>
                    </a:cubicBezTo>
                    <a:cubicBezTo>
                      <a:pt x="52" y="90"/>
                      <a:pt x="52" y="90"/>
                      <a:pt x="52" y="91"/>
                    </a:cubicBezTo>
                    <a:cubicBezTo>
                      <a:pt x="52" y="91"/>
                      <a:pt x="51" y="90"/>
                      <a:pt x="51" y="90"/>
                    </a:cubicBezTo>
                    <a:cubicBezTo>
                      <a:pt x="52" y="90"/>
                      <a:pt x="52" y="90"/>
                      <a:pt x="52" y="90"/>
                    </a:cubicBezTo>
                    <a:close/>
                    <a:moveTo>
                      <a:pt x="52" y="81"/>
                    </a:moveTo>
                    <a:cubicBezTo>
                      <a:pt x="53" y="81"/>
                      <a:pt x="52" y="82"/>
                      <a:pt x="53" y="83"/>
                    </a:cubicBezTo>
                    <a:cubicBezTo>
                      <a:pt x="53" y="83"/>
                      <a:pt x="52" y="83"/>
                      <a:pt x="52" y="83"/>
                    </a:cubicBezTo>
                    <a:cubicBezTo>
                      <a:pt x="52" y="82"/>
                      <a:pt x="53" y="82"/>
                      <a:pt x="52" y="81"/>
                    </a:cubicBezTo>
                    <a:close/>
                    <a:moveTo>
                      <a:pt x="51" y="73"/>
                    </a:moveTo>
                    <a:cubicBezTo>
                      <a:pt x="51" y="73"/>
                      <a:pt x="51" y="73"/>
                      <a:pt x="50" y="74"/>
                    </a:cubicBezTo>
                    <a:cubicBezTo>
                      <a:pt x="50" y="74"/>
                      <a:pt x="50" y="74"/>
                      <a:pt x="50" y="74"/>
                    </a:cubicBezTo>
                    <a:cubicBezTo>
                      <a:pt x="50" y="73"/>
                      <a:pt x="51" y="73"/>
                      <a:pt x="51" y="73"/>
                    </a:cubicBezTo>
                    <a:close/>
                    <a:moveTo>
                      <a:pt x="51" y="77"/>
                    </a:moveTo>
                    <a:cubicBezTo>
                      <a:pt x="51" y="77"/>
                      <a:pt x="51" y="78"/>
                      <a:pt x="51" y="78"/>
                    </a:cubicBezTo>
                    <a:cubicBezTo>
                      <a:pt x="50" y="78"/>
                      <a:pt x="50" y="77"/>
                      <a:pt x="50" y="78"/>
                    </a:cubicBezTo>
                    <a:cubicBezTo>
                      <a:pt x="50" y="77"/>
                      <a:pt x="50" y="77"/>
                      <a:pt x="51" y="77"/>
                    </a:cubicBezTo>
                    <a:close/>
                    <a:moveTo>
                      <a:pt x="51" y="92"/>
                    </a:moveTo>
                    <a:cubicBezTo>
                      <a:pt x="52" y="92"/>
                      <a:pt x="52" y="91"/>
                      <a:pt x="52" y="91"/>
                    </a:cubicBezTo>
                    <a:cubicBezTo>
                      <a:pt x="52" y="91"/>
                      <a:pt x="52" y="91"/>
                      <a:pt x="52" y="91"/>
                    </a:cubicBezTo>
                    <a:cubicBezTo>
                      <a:pt x="52" y="91"/>
                      <a:pt x="53" y="91"/>
                      <a:pt x="53" y="92"/>
                    </a:cubicBezTo>
                    <a:cubicBezTo>
                      <a:pt x="53" y="92"/>
                      <a:pt x="53" y="92"/>
                      <a:pt x="53" y="92"/>
                    </a:cubicBezTo>
                    <a:cubicBezTo>
                      <a:pt x="53" y="93"/>
                      <a:pt x="53" y="93"/>
                      <a:pt x="54" y="93"/>
                    </a:cubicBezTo>
                    <a:cubicBezTo>
                      <a:pt x="54" y="93"/>
                      <a:pt x="53" y="93"/>
                      <a:pt x="53" y="94"/>
                    </a:cubicBezTo>
                    <a:cubicBezTo>
                      <a:pt x="53" y="94"/>
                      <a:pt x="53" y="94"/>
                      <a:pt x="53" y="94"/>
                    </a:cubicBezTo>
                    <a:cubicBezTo>
                      <a:pt x="54" y="94"/>
                      <a:pt x="54" y="94"/>
                      <a:pt x="54" y="94"/>
                    </a:cubicBezTo>
                    <a:cubicBezTo>
                      <a:pt x="54" y="94"/>
                      <a:pt x="56" y="94"/>
                      <a:pt x="55" y="96"/>
                    </a:cubicBezTo>
                    <a:cubicBezTo>
                      <a:pt x="54" y="95"/>
                      <a:pt x="50" y="94"/>
                      <a:pt x="51" y="92"/>
                    </a:cubicBezTo>
                    <a:close/>
                    <a:moveTo>
                      <a:pt x="55" y="92"/>
                    </a:moveTo>
                    <a:cubicBezTo>
                      <a:pt x="55" y="93"/>
                      <a:pt x="55" y="92"/>
                      <a:pt x="55" y="92"/>
                    </a:cubicBezTo>
                    <a:cubicBezTo>
                      <a:pt x="55" y="92"/>
                      <a:pt x="55" y="92"/>
                      <a:pt x="55" y="92"/>
                    </a:cubicBezTo>
                    <a:cubicBezTo>
                      <a:pt x="55" y="92"/>
                      <a:pt x="55" y="92"/>
                      <a:pt x="55" y="92"/>
                    </a:cubicBezTo>
                    <a:close/>
                    <a:moveTo>
                      <a:pt x="55" y="91"/>
                    </a:moveTo>
                    <a:cubicBezTo>
                      <a:pt x="54" y="92"/>
                      <a:pt x="54" y="92"/>
                      <a:pt x="54" y="91"/>
                    </a:cubicBezTo>
                    <a:cubicBezTo>
                      <a:pt x="55" y="91"/>
                      <a:pt x="55" y="91"/>
                      <a:pt x="55" y="91"/>
                    </a:cubicBezTo>
                    <a:close/>
                    <a:moveTo>
                      <a:pt x="55" y="93"/>
                    </a:moveTo>
                    <a:cubicBezTo>
                      <a:pt x="54" y="93"/>
                      <a:pt x="54" y="93"/>
                      <a:pt x="54" y="93"/>
                    </a:cubicBezTo>
                    <a:cubicBezTo>
                      <a:pt x="54" y="93"/>
                      <a:pt x="55" y="93"/>
                      <a:pt x="55" y="93"/>
                    </a:cubicBezTo>
                    <a:close/>
                    <a:moveTo>
                      <a:pt x="55" y="91"/>
                    </a:moveTo>
                    <a:cubicBezTo>
                      <a:pt x="54" y="90"/>
                      <a:pt x="54" y="89"/>
                      <a:pt x="53" y="89"/>
                    </a:cubicBezTo>
                    <a:cubicBezTo>
                      <a:pt x="53" y="89"/>
                      <a:pt x="53" y="89"/>
                      <a:pt x="53" y="89"/>
                    </a:cubicBezTo>
                    <a:cubicBezTo>
                      <a:pt x="53" y="88"/>
                      <a:pt x="53" y="88"/>
                      <a:pt x="52" y="88"/>
                    </a:cubicBezTo>
                    <a:cubicBezTo>
                      <a:pt x="52" y="87"/>
                      <a:pt x="53" y="87"/>
                      <a:pt x="53" y="87"/>
                    </a:cubicBezTo>
                    <a:cubicBezTo>
                      <a:pt x="53" y="87"/>
                      <a:pt x="53" y="88"/>
                      <a:pt x="53" y="88"/>
                    </a:cubicBezTo>
                    <a:cubicBezTo>
                      <a:pt x="54" y="88"/>
                      <a:pt x="54" y="87"/>
                      <a:pt x="54" y="87"/>
                    </a:cubicBezTo>
                    <a:cubicBezTo>
                      <a:pt x="54" y="87"/>
                      <a:pt x="55" y="88"/>
                      <a:pt x="55" y="88"/>
                    </a:cubicBezTo>
                    <a:cubicBezTo>
                      <a:pt x="55" y="89"/>
                      <a:pt x="55" y="89"/>
                      <a:pt x="55" y="89"/>
                    </a:cubicBezTo>
                    <a:cubicBezTo>
                      <a:pt x="55" y="90"/>
                      <a:pt x="56" y="90"/>
                      <a:pt x="56" y="90"/>
                    </a:cubicBezTo>
                    <a:cubicBezTo>
                      <a:pt x="56" y="91"/>
                      <a:pt x="56" y="91"/>
                      <a:pt x="55" y="91"/>
                    </a:cubicBezTo>
                    <a:close/>
                    <a:moveTo>
                      <a:pt x="58" y="92"/>
                    </a:moveTo>
                    <a:cubicBezTo>
                      <a:pt x="57" y="92"/>
                      <a:pt x="57" y="92"/>
                      <a:pt x="56" y="92"/>
                    </a:cubicBezTo>
                    <a:cubicBezTo>
                      <a:pt x="56" y="90"/>
                      <a:pt x="58" y="91"/>
                      <a:pt x="58" y="92"/>
                    </a:cubicBezTo>
                    <a:close/>
                    <a:moveTo>
                      <a:pt x="56" y="71"/>
                    </a:moveTo>
                    <a:cubicBezTo>
                      <a:pt x="56" y="72"/>
                      <a:pt x="56" y="72"/>
                      <a:pt x="56" y="72"/>
                    </a:cubicBezTo>
                    <a:cubicBezTo>
                      <a:pt x="56" y="71"/>
                      <a:pt x="56" y="71"/>
                      <a:pt x="56" y="71"/>
                    </a:cubicBezTo>
                    <a:close/>
                    <a:moveTo>
                      <a:pt x="54" y="65"/>
                    </a:moveTo>
                    <a:cubicBezTo>
                      <a:pt x="54" y="64"/>
                      <a:pt x="54" y="64"/>
                      <a:pt x="54" y="64"/>
                    </a:cubicBezTo>
                    <a:cubicBezTo>
                      <a:pt x="54" y="64"/>
                      <a:pt x="54" y="65"/>
                      <a:pt x="54" y="65"/>
                    </a:cubicBezTo>
                    <a:close/>
                    <a:moveTo>
                      <a:pt x="54" y="64"/>
                    </a:moveTo>
                    <a:cubicBezTo>
                      <a:pt x="54" y="64"/>
                      <a:pt x="54" y="64"/>
                      <a:pt x="54" y="64"/>
                    </a:cubicBezTo>
                    <a:cubicBezTo>
                      <a:pt x="55" y="64"/>
                      <a:pt x="55" y="64"/>
                      <a:pt x="55" y="64"/>
                    </a:cubicBezTo>
                    <a:cubicBezTo>
                      <a:pt x="55" y="64"/>
                      <a:pt x="55" y="64"/>
                      <a:pt x="54" y="64"/>
                    </a:cubicBezTo>
                    <a:close/>
                    <a:moveTo>
                      <a:pt x="44" y="56"/>
                    </a:moveTo>
                    <a:cubicBezTo>
                      <a:pt x="44" y="56"/>
                      <a:pt x="43" y="56"/>
                      <a:pt x="43" y="55"/>
                    </a:cubicBezTo>
                    <a:cubicBezTo>
                      <a:pt x="44" y="55"/>
                      <a:pt x="44" y="55"/>
                      <a:pt x="44" y="55"/>
                    </a:cubicBezTo>
                    <a:cubicBezTo>
                      <a:pt x="44" y="56"/>
                      <a:pt x="44" y="56"/>
                      <a:pt x="44" y="56"/>
                    </a:cubicBezTo>
                    <a:close/>
                    <a:moveTo>
                      <a:pt x="42" y="78"/>
                    </a:moveTo>
                    <a:cubicBezTo>
                      <a:pt x="42" y="78"/>
                      <a:pt x="42" y="78"/>
                      <a:pt x="41" y="79"/>
                    </a:cubicBezTo>
                    <a:cubicBezTo>
                      <a:pt x="41" y="79"/>
                      <a:pt x="41" y="78"/>
                      <a:pt x="41" y="78"/>
                    </a:cubicBezTo>
                    <a:cubicBezTo>
                      <a:pt x="41" y="78"/>
                      <a:pt x="41" y="77"/>
                      <a:pt x="42" y="78"/>
                    </a:cubicBezTo>
                    <a:close/>
                    <a:moveTo>
                      <a:pt x="40" y="79"/>
                    </a:moveTo>
                    <a:cubicBezTo>
                      <a:pt x="41" y="79"/>
                      <a:pt x="41" y="80"/>
                      <a:pt x="41" y="80"/>
                    </a:cubicBezTo>
                    <a:cubicBezTo>
                      <a:pt x="40" y="80"/>
                      <a:pt x="40" y="80"/>
                      <a:pt x="40" y="79"/>
                    </a:cubicBezTo>
                    <a:close/>
                    <a:moveTo>
                      <a:pt x="41" y="86"/>
                    </a:moveTo>
                    <a:cubicBezTo>
                      <a:pt x="42" y="86"/>
                      <a:pt x="42" y="86"/>
                      <a:pt x="42" y="87"/>
                    </a:cubicBezTo>
                    <a:cubicBezTo>
                      <a:pt x="41" y="87"/>
                      <a:pt x="41" y="86"/>
                      <a:pt x="41" y="86"/>
                    </a:cubicBezTo>
                    <a:close/>
                    <a:moveTo>
                      <a:pt x="42" y="85"/>
                    </a:moveTo>
                    <a:cubicBezTo>
                      <a:pt x="42" y="84"/>
                      <a:pt x="42" y="83"/>
                      <a:pt x="43" y="84"/>
                    </a:cubicBezTo>
                    <a:cubicBezTo>
                      <a:pt x="43" y="84"/>
                      <a:pt x="43" y="85"/>
                      <a:pt x="42" y="85"/>
                    </a:cubicBezTo>
                    <a:close/>
                    <a:moveTo>
                      <a:pt x="62" y="88"/>
                    </a:moveTo>
                    <a:cubicBezTo>
                      <a:pt x="61" y="88"/>
                      <a:pt x="61" y="88"/>
                      <a:pt x="61" y="88"/>
                    </a:cubicBezTo>
                    <a:cubicBezTo>
                      <a:pt x="61" y="88"/>
                      <a:pt x="62" y="88"/>
                      <a:pt x="62" y="88"/>
                    </a:cubicBezTo>
                    <a:cubicBezTo>
                      <a:pt x="62" y="88"/>
                      <a:pt x="61" y="88"/>
                      <a:pt x="62" y="88"/>
                    </a:cubicBezTo>
                    <a:close/>
                    <a:moveTo>
                      <a:pt x="59" y="72"/>
                    </a:moveTo>
                    <a:cubicBezTo>
                      <a:pt x="60" y="72"/>
                      <a:pt x="61" y="72"/>
                      <a:pt x="62" y="72"/>
                    </a:cubicBezTo>
                    <a:cubicBezTo>
                      <a:pt x="62" y="73"/>
                      <a:pt x="61" y="74"/>
                      <a:pt x="59" y="74"/>
                    </a:cubicBezTo>
                    <a:cubicBezTo>
                      <a:pt x="59" y="73"/>
                      <a:pt x="59" y="73"/>
                      <a:pt x="59" y="72"/>
                    </a:cubicBezTo>
                    <a:close/>
                    <a:moveTo>
                      <a:pt x="66" y="74"/>
                    </a:moveTo>
                    <a:cubicBezTo>
                      <a:pt x="66" y="74"/>
                      <a:pt x="66" y="74"/>
                      <a:pt x="66" y="74"/>
                    </a:cubicBezTo>
                    <a:cubicBezTo>
                      <a:pt x="66" y="74"/>
                      <a:pt x="66" y="75"/>
                      <a:pt x="66" y="75"/>
                    </a:cubicBezTo>
                    <a:cubicBezTo>
                      <a:pt x="66" y="75"/>
                      <a:pt x="66" y="75"/>
                      <a:pt x="66" y="75"/>
                    </a:cubicBezTo>
                    <a:cubicBezTo>
                      <a:pt x="66" y="75"/>
                      <a:pt x="66" y="74"/>
                      <a:pt x="66" y="74"/>
                    </a:cubicBezTo>
                    <a:close/>
                    <a:moveTo>
                      <a:pt x="69" y="62"/>
                    </a:moveTo>
                    <a:cubicBezTo>
                      <a:pt x="70" y="62"/>
                      <a:pt x="71" y="63"/>
                      <a:pt x="71" y="63"/>
                    </a:cubicBezTo>
                    <a:cubicBezTo>
                      <a:pt x="71" y="63"/>
                      <a:pt x="70" y="62"/>
                      <a:pt x="69" y="62"/>
                    </a:cubicBezTo>
                    <a:close/>
                    <a:moveTo>
                      <a:pt x="71" y="66"/>
                    </a:moveTo>
                    <a:cubicBezTo>
                      <a:pt x="71" y="66"/>
                      <a:pt x="71" y="66"/>
                      <a:pt x="70" y="66"/>
                    </a:cubicBezTo>
                    <a:cubicBezTo>
                      <a:pt x="70" y="66"/>
                      <a:pt x="70" y="66"/>
                      <a:pt x="70" y="66"/>
                    </a:cubicBezTo>
                    <a:cubicBezTo>
                      <a:pt x="71" y="65"/>
                      <a:pt x="71" y="66"/>
                      <a:pt x="71" y="66"/>
                    </a:cubicBezTo>
                    <a:close/>
                    <a:moveTo>
                      <a:pt x="72" y="66"/>
                    </a:moveTo>
                    <a:cubicBezTo>
                      <a:pt x="72" y="66"/>
                      <a:pt x="72" y="66"/>
                      <a:pt x="72" y="67"/>
                    </a:cubicBezTo>
                    <a:cubicBezTo>
                      <a:pt x="72" y="67"/>
                      <a:pt x="72" y="66"/>
                      <a:pt x="72" y="66"/>
                    </a:cubicBezTo>
                    <a:close/>
                    <a:moveTo>
                      <a:pt x="75" y="63"/>
                    </a:moveTo>
                    <a:cubicBezTo>
                      <a:pt x="75" y="63"/>
                      <a:pt x="76" y="63"/>
                      <a:pt x="76" y="64"/>
                    </a:cubicBezTo>
                    <a:cubicBezTo>
                      <a:pt x="75" y="64"/>
                      <a:pt x="75" y="63"/>
                      <a:pt x="75" y="63"/>
                    </a:cubicBezTo>
                    <a:close/>
                    <a:moveTo>
                      <a:pt x="76" y="67"/>
                    </a:moveTo>
                    <a:cubicBezTo>
                      <a:pt x="76" y="67"/>
                      <a:pt x="76" y="67"/>
                      <a:pt x="76" y="66"/>
                    </a:cubicBezTo>
                    <a:cubicBezTo>
                      <a:pt x="76" y="66"/>
                      <a:pt x="76" y="67"/>
                      <a:pt x="76" y="67"/>
                    </a:cubicBezTo>
                    <a:close/>
                    <a:moveTo>
                      <a:pt x="75" y="68"/>
                    </a:moveTo>
                    <a:cubicBezTo>
                      <a:pt x="75" y="69"/>
                      <a:pt x="76" y="68"/>
                      <a:pt x="76" y="69"/>
                    </a:cubicBezTo>
                    <a:cubicBezTo>
                      <a:pt x="76" y="68"/>
                      <a:pt x="76" y="68"/>
                      <a:pt x="76" y="68"/>
                    </a:cubicBezTo>
                    <a:cubicBezTo>
                      <a:pt x="77" y="68"/>
                      <a:pt x="77" y="69"/>
                      <a:pt x="78" y="68"/>
                    </a:cubicBezTo>
                    <a:cubicBezTo>
                      <a:pt x="78" y="68"/>
                      <a:pt x="78" y="68"/>
                      <a:pt x="78" y="68"/>
                    </a:cubicBezTo>
                    <a:cubicBezTo>
                      <a:pt x="78" y="69"/>
                      <a:pt x="78" y="69"/>
                      <a:pt x="79" y="69"/>
                    </a:cubicBezTo>
                    <a:cubicBezTo>
                      <a:pt x="79" y="69"/>
                      <a:pt x="78" y="69"/>
                      <a:pt x="79" y="69"/>
                    </a:cubicBezTo>
                    <a:cubicBezTo>
                      <a:pt x="79" y="69"/>
                      <a:pt x="79" y="69"/>
                      <a:pt x="79" y="70"/>
                    </a:cubicBezTo>
                    <a:cubicBezTo>
                      <a:pt x="79" y="70"/>
                      <a:pt x="77" y="70"/>
                      <a:pt x="77" y="69"/>
                    </a:cubicBezTo>
                    <a:cubicBezTo>
                      <a:pt x="77" y="69"/>
                      <a:pt x="77" y="70"/>
                      <a:pt x="77" y="70"/>
                    </a:cubicBezTo>
                    <a:cubicBezTo>
                      <a:pt x="77" y="70"/>
                      <a:pt x="77" y="70"/>
                      <a:pt x="77" y="70"/>
                    </a:cubicBezTo>
                    <a:cubicBezTo>
                      <a:pt x="77" y="71"/>
                      <a:pt x="76" y="70"/>
                      <a:pt x="76" y="70"/>
                    </a:cubicBezTo>
                    <a:cubicBezTo>
                      <a:pt x="76" y="70"/>
                      <a:pt x="76" y="70"/>
                      <a:pt x="76" y="70"/>
                    </a:cubicBezTo>
                    <a:cubicBezTo>
                      <a:pt x="75" y="69"/>
                      <a:pt x="75" y="69"/>
                      <a:pt x="75" y="69"/>
                    </a:cubicBezTo>
                    <a:cubicBezTo>
                      <a:pt x="75" y="69"/>
                      <a:pt x="75" y="68"/>
                      <a:pt x="75" y="68"/>
                    </a:cubicBezTo>
                    <a:cubicBezTo>
                      <a:pt x="75" y="68"/>
                      <a:pt x="74" y="68"/>
                      <a:pt x="74" y="67"/>
                    </a:cubicBezTo>
                    <a:cubicBezTo>
                      <a:pt x="75" y="67"/>
                      <a:pt x="75" y="68"/>
                      <a:pt x="75" y="68"/>
                    </a:cubicBezTo>
                    <a:close/>
                    <a:moveTo>
                      <a:pt x="77" y="63"/>
                    </a:moveTo>
                    <a:cubicBezTo>
                      <a:pt x="77" y="64"/>
                      <a:pt x="77" y="64"/>
                      <a:pt x="77" y="64"/>
                    </a:cubicBezTo>
                    <a:cubicBezTo>
                      <a:pt x="77" y="64"/>
                      <a:pt x="77" y="64"/>
                      <a:pt x="77" y="63"/>
                    </a:cubicBezTo>
                    <a:close/>
                    <a:moveTo>
                      <a:pt x="74" y="69"/>
                    </a:moveTo>
                    <a:cubicBezTo>
                      <a:pt x="74" y="69"/>
                      <a:pt x="74" y="69"/>
                      <a:pt x="74" y="69"/>
                    </a:cubicBezTo>
                    <a:cubicBezTo>
                      <a:pt x="74" y="68"/>
                      <a:pt x="74" y="68"/>
                      <a:pt x="74" y="69"/>
                    </a:cubicBezTo>
                    <a:close/>
                    <a:moveTo>
                      <a:pt x="73" y="63"/>
                    </a:moveTo>
                    <a:cubicBezTo>
                      <a:pt x="74" y="63"/>
                      <a:pt x="75" y="63"/>
                      <a:pt x="75" y="64"/>
                    </a:cubicBezTo>
                    <a:cubicBezTo>
                      <a:pt x="74" y="64"/>
                      <a:pt x="73" y="64"/>
                      <a:pt x="73" y="63"/>
                    </a:cubicBezTo>
                    <a:close/>
                    <a:moveTo>
                      <a:pt x="74" y="67"/>
                    </a:moveTo>
                    <a:cubicBezTo>
                      <a:pt x="73" y="67"/>
                      <a:pt x="73" y="67"/>
                      <a:pt x="73" y="66"/>
                    </a:cubicBezTo>
                    <a:cubicBezTo>
                      <a:pt x="74" y="66"/>
                      <a:pt x="74" y="67"/>
                      <a:pt x="74" y="67"/>
                    </a:cubicBezTo>
                    <a:close/>
                    <a:moveTo>
                      <a:pt x="73" y="63"/>
                    </a:moveTo>
                    <a:cubicBezTo>
                      <a:pt x="73" y="63"/>
                      <a:pt x="73" y="63"/>
                      <a:pt x="73" y="62"/>
                    </a:cubicBezTo>
                    <a:cubicBezTo>
                      <a:pt x="73" y="62"/>
                      <a:pt x="73" y="62"/>
                      <a:pt x="73" y="62"/>
                    </a:cubicBezTo>
                    <a:cubicBezTo>
                      <a:pt x="73" y="63"/>
                      <a:pt x="73" y="63"/>
                      <a:pt x="73" y="63"/>
                    </a:cubicBezTo>
                    <a:close/>
                    <a:moveTo>
                      <a:pt x="81" y="62"/>
                    </a:moveTo>
                    <a:cubicBezTo>
                      <a:pt x="81" y="62"/>
                      <a:pt x="81" y="63"/>
                      <a:pt x="82" y="63"/>
                    </a:cubicBezTo>
                    <a:cubicBezTo>
                      <a:pt x="81" y="63"/>
                      <a:pt x="81" y="63"/>
                      <a:pt x="81" y="62"/>
                    </a:cubicBezTo>
                    <a:close/>
                    <a:moveTo>
                      <a:pt x="82" y="68"/>
                    </a:moveTo>
                    <a:cubicBezTo>
                      <a:pt x="81" y="68"/>
                      <a:pt x="81" y="68"/>
                      <a:pt x="81" y="67"/>
                    </a:cubicBezTo>
                    <a:cubicBezTo>
                      <a:pt x="81" y="67"/>
                      <a:pt x="82" y="68"/>
                      <a:pt x="82" y="68"/>
                    </a:cubicBezTo>
                    <a:close/>
                    <a:moveTo>
                      <a:pt x="82" y="71"/>
                    </a:moveTo>
                    <a:cubicBezTo>
                      <a:pt x="82" y="71"/>
                      <a:pt x="82" y="71"/>
                      <a:pt x="82" y="72"/>
                    </a:cubicBezTo>
                    <a:cubicBezTo>
                      <a:pt x="82" y="72"/>
                      <a:pt x="82" y="72"/>
                      <a:pt x="82" y="72"/>
                    </a:cubicBezTo>
                    <a:cubicBezTo>
                      <a:pt x="81" y="72"/>
                      <a:pt x="81" y="71"/>
                      <a:pt x="81" y="71"/>
                    </a:cubicBezTo>
                    <a:cubicBezTo>
                      <a:pt x="81" y="71"/>
                      <a:pt x="81" y="72"/>
                      <a:pt x="81" y="72"/>
                    </a:cubicBezTo>
                    <a:cubicBezTo>
                      <a:pt x="81" y="71"/>
                      <a:pt x="81" y="71"/>
                      <a:pt x="81" y="71"/>
                    </a:cubicBezTo>
                    <a:cubicBezTo>
                      <a:pt x="81" y="71"/>
                      <a:pt x="81" y="71"/>
                      <a:pt x="82" y="71"/>
                    </a:cubicBezTo>
                    <a:close/>
                    <a:moveTo>
                      <a:pt x="84" y="73"/>
                    </a:moveTo>
                    <a:cubicBezTo>
                      <a:pt x="84" y="73"/>
                      <a:pt x="85" y="74"/>
                      <a:pt x="85" y="74"/>
                    </a:cubicBezTo>
                    <a:cubicBezTo>
                      <a:pt x="84" y="74"/>
                      <a:pt x="84" y="74"/>
                      <a:pt x="84" y="73"/>
                    </a:cubicBezTo>
                    <a:close/>
                    <a:moveTo>
                      <a:pt x="84" y="61"/>
                    </a:moveTo>
                    <a:cubicBezTo>
                      <a:pt x="85" y="61"/>
                      <a:pt x="86" y="61"/>
                      <a:pt x="85" y="62"/>
                    </a:cubicBezTo>
                    <a:cubicBezTo>
                      <a:pt x="85" y="61"/>
                      <a:pt x="84" y="61"/>
                      <a:pt x="84" y="61"/>
                    </a:cubicBezTo>
                    <a:close/>
                    <a:moveTo>
                      <a:pt x="82" y="62"/>
                    </a:moveTo>
                    <a:cubicBezTo>
                      <a:pt x="83" y="62"/>
                      <a:pt x="84" y="63"/>
                      <a:pt x="84" y="64"/>
                    </a:cubicBezTo>
                    <a:cubicBezTo>
                      <a:pt x="83" y="64"/>
                      <a:pt x="82" y="63"/>
                      <a:pt x="82" y="62"/>
                    </a:cubicBezTo>
                    <a:close/>
                    <a:moveTo>
                      <a:pt x="82" y="72"/>
                    </a:moveTo>
                    <a:cubicBezTo>
                      <a:pt x="82" y="72"/>
                      <a:pt x="82" y="72"/>
                      <a:pt x="82" y="72"/>
                    </a:cubicBezTo>
                    <a:cubicBezTo>
                      <a:pt x="82" y="72"/>
                      <a:pt x="83" y="72"/>
                      <a:pt x="83" y="73"/>
                    </a:cubicBezTo>
                    <a:cubicBezTo>
                      <a:pt x="82" y="73"/>
                      <a:pt x="82" y="72"/>
                      <a:pt x="82" y="72"/>
                    </a:cubicBezTo>
                    <a:cubicBezTo>
                      <a:pt x="82" y="72"/>
                      <a:pt x="82" y="72"/>
                      <a:pt x="82" y="72"/>
                    </a:cubicBezTo>
                    <a:close/>
                    <a:moveTo>
                      <a:pt x="81" y="73"/>
                    </a:moveTo>
                    <a:cubicBezTo>
                      <a:pt x="81" y="74"/>
                      <a:pt x="83" y="74"/>
                      <a:pt x="83" y="75"/>
                    </a:cubicBezTo>
                    <a:cubicBezTo>
                      <a:pt x="84" y="75"/>
                      <a:pt x="84" y="77"/>
                      <a:pt x="84" y="78"/>
                    </a:cubicBezTo>
                    <a:cubicBezTo>
                      <a:pt x="85" y="77"/>
                      <a:pt x="85" y="77"/>
                      <a:pt x="85" y="78"/>
                    </a:cubicBezTo>
                    <a:cubicBezTo>
                      <a:pt x="85" y="78"/>
                      <a:pt x="85" y="78"/>
                      <a:pt x="85" y="78"/>
                    </a:cubicBezTo>
                    <a:cubicBezTo>
                      <a:pt x="85" y="78"/>
                      <a:pt x="85" y="78"/>
                      <a:pt x="85" y="78"/>
                    </a:cubicBezTo>
                    <a:cubicBezTo>
                      <a:pt x="84" y="78"/>
                      <a:pt x="84" y="79"/>
                      <a:pt x="85" y="79"/>
                    </a:cubicBezTo>
                    <a:cubicBezTo>
                      <a:pt x="85" y="79"/>
                      <a:pt x="85" y="79"/>
                      <a:pt x="86" y="79"/>
                    </a:cubicBezTo>
                    <a:cubicBezTo>
                      <a:pt x="86" y="80"/>
                      <a:pt x="85" y="80"/>
                      <a:pt x="85" y="80"/>
                    </a:cubicBezTo>
                    <a:cubicBezTo>
                      <a:pt x="85" y="81"/>
                      <a:pt x="85" y="81"/>
                      <a:pt x="85" y="81"/>
                    </a:cubicBezTo>
                    <a:cubicBezTo>
                      <a:pt x="85" y="81"/>
                      <a:pt x="85" y="81"/>
                      <a:pt x="85" y="81"/>
                    </a:cubicBezTo>
                    <a:cubicBezTo>
                      <a:pt x="85" y="81"/>
                      <a:pt x="85" y="81"/>
                      <a:pt x="85" y="81"/>
                    </a:cubicBezTo>
                    <a:cubicBezTo>
                      <a:pt x="85" y="81"/>
                      <a:pt x="85" y="81"/>
                      <a:pt x="85" y="80"/>
                    </a:cubicBezTo>
                    <a:cubicBezTo>
                      <a:pt x="85" y="80"/>
                      <a:pt x="85" y="80"/>
                      <a:pt x="85" y="80"/>
                    </a:cubicBezTo>
                    <a:cubicBezTo>
                      <a:pt x="85" y="80"/>
                      <a:pt x="85" y="80"/>
                      <a:pt x="85" y="80"/>
                    </a:cubicBezTo>
                    <a:cubicBezTo>
                      <a:pt x="84" y="80"/>
                      <a:pt x="84" y="80"/>
                      <a:pt x="85" y="82"/>
                    </a:cubicBezTo>
                    <a:cubicBezTo>
                      <a:pt x="84" y="81"/>
                      <a:pt x="83" y="81"/>
                      <a:pt x="83" y="81"/>
                    </a:cubicBezTo>
                    <a:cubicBezTo>
                      <a:pt x="83" y="81"/>
                      <a:pt x="83" y="81"/>
                      <a:pt x="83" y="81"/>
                    </a:cubicBezTo>
                    <a:cubicBezTo>
                      <a:pt x="84" y="81"/>
                      <a:pt x="84" y="82"/>
                      <a:pt x="85" y="82"/>
                    </a:cubicBezTo>
                    <a:cubicBezTo>
                      <a:pt x="85" y="82"/>
                      <a:pt x="85" y="82"/>
                      <a:pt x="85" y="81"/>
                    </a:cubicBezTo>
                    <a:cubicBezTo>
                      <a:pt x="87" y="82"/>
                      <a:pt x="87" y="84"/>
                      <a:pt x="86" y="85"/>
                    </a:cubicBezTo>
                    <a:cubicBezTo>
                      <a:pt x="85" y="85"/>
                      <a:pt x="84" y="84"/>
                      <a:pt x="83" y="84"/>
                    </a:cubicBezTo>
                    <a:cubicBezTo>
                      <a:pt x="83" y="85"/>
                      <a:pt x="84" y="85"/>
                      <a:pt x="83" y="86"/>
                    </a:cubicBezTo>
                    <a:cubicBezTo>
                      <a:pt x="83" y="86"/>
                      <a:pt x="84" y="86"/>
                      <a:pt x="84" y="86"/>
                    </a:cubicBezTo>
                    <a:cubicBezTo>
                      <a:pt x="84" y="87"/>
                      <a:pt x="84" y="87"/>
                      <a:pt x="83" y="87"/>
                    </a:cubicBezTo>
                    <a:cubicBezTo>
                      <a:pt x="83" y="87"/>
                      <a:pt x="83" y="86"/>
                      <a:pt x="83" y="86"/>
                    </a:cubicBezTo>
                    <a:cubicBezTo>
                      <a:pt x="82" y="87"/>
                      <a:pt x="83" y="87"/>
                      <a:pt x="83" y="87"/>
                    </a:cubicBezTo>
                    <a:cubicBezTo>
                      <a:pt x="83" y="88"/>
                      <a:pt x="82" y="89"/>
                      <a:pt x="82" y="90"/>
                    </a:cubicBezTo>
                    <a:cubicBezTo>
                      <a:pt x="81" y="89"/>
                      <a:pt x="81" y="88"/>
                      <a:pt x="81" y="87"/>
                    </a:cubicBezTo>
                    <a:cubicBezTo>
                      <a:pt x="81" y="87"/>
                      <a:pt x="81" y="87"/>
                      <a:pt x="82" y="87"/>
                    </a:cubicBezTo>
                    <a:cubicBezTo>
                      <a:pt x="82" y="87"/>
                      <a:pt x="82" y="87"/>
                      <a:pt x="82" y="87"/>
                    </a:cubicBezTo>
                    <a:cubicBezTo>
                      <a:pt x="83" y="86"/>
                      <a:pt x="81" y="85"/>
                      <a:pt x="82" y="83"/>
                    </a:cubicBezTo>
                    <a:cubicBezTo>
                      <a:pt x="82" y="81"/>
                      <a:pt x="81" y="81"/>
                      <a:pt x="81" y="79"/>
                    </a:cubicBezTo>
                    <a:cubicBezTo>
                      <a:pt x="82" y="79"/>
                      <a:pt x="82" y="80"/>
                      <a:pt x="83" y="80"/>
                    </a:cubicBezTo>
                    <a:cubicBezTo>
                      <a:pt x="82" y="79"/>
                      <a:pt x="82" y="79"/>
                      <a:pt x="82" y="79"/>
                    </a:cubicBezTo>
                    <a:cubicBezTo>
                      <a:pt x="82" y="78"/>
                      <a:pt x="82" y="78"/>
                      <a:pt x="82" y="77"/>
                    </a:cubicBezTo>
                    <a:cubicBezTo>
                      <a:pt x="82" y="77"/>
                      <a:pt x="82" y="77"/>
                      <a:pt x="83" y="77"/>
                    </a:cubicBezTo>
                    <a:cubicBezTo>
                      <a:pt x="82" y="77"/>
                      <a:pt x="82" y="76"/>
                      <a:pt x="82" y="76"/>
                    </a:cubicBezTo>
                    <a:cubicBezTo>
                      <a:pt x="82" y="76"/>
                      <a:pt x="82" y="76"/>
                      <a:pt x="82" y="76"/>
                    </a:cubicBezTo>
                    <a:cubicBezTo>
                      <a:pt x="82" y="75"/>
                      <a:pt x="81" y="75"/>
                      <a:pt x="80" y="75"/>
                    </a:cubicBezTo>
                    <a:cubicBezTo>
                      <a:pt x="80" y="75"/>
                      <a:pt x="80" y="74"/>
                      <a:pt x="80" y="74"/>
                    </a:cubicBezTo>
                    <a:cubicBezTo>
                      <a:pt x="81" y="74"/>
                      <a:pt x="81" y="74"/>
                      <a:pt x="81" y="74"/>
                    </a:cubicBezTo>
                    <a:cubicBezTo>
                      <a:pt x="81" y="73"/>
                      <a:pt x="81" y="73"/>
                      <a:pt x="81" y="73"/>
                    </a:cubicBezTo>
                    <a:cubicBezTo>
                      <a:pt x="80" y="73"/>
                      <a:pt x="80" y="73"/>
                      <a:pt x="80" y="73"/>
                    </a:cubicBezTo>
                    <a:cubicBezTo>
                      <a:pt x="79" y="73"/>
                      <a:pt x="79" y="73"/>
                      <a:pt x="79" y="72"/>
                    </a:cubicBezTo>
                    <a:cubicBezTo>
                      <a:pt x="79" y="72"/>
                      <a:pt x="80" y="72"/>
                      <a:pt x="80" y="72"/>
                    </a:cubicBezTo>
                    <a:cubicBezTo>
                      <a:pt x="80" y="72"/>
                      <a:pt x="80" y="72"/>
                      <a:pt x="80" y="73"/>
                    </a:cubicBezTo>
                    <a:cubicBezTo>
                      <a:pt x="81" y="73"/>
                      <a:pt x="81" y="73"/>
                      <a:pt x="81" y="73"/>
                    </a:cubicBezTo>
                    <a:close/>
                    <a:moveTo>
                      <a:pt x="87" y="64"/>
                    </a:moveTo>
                    <a:cubicBezTo>
                      <a:pt x="88" y="64"/>
                      <a:pt x="88" y="65"/>
                      <a:pt x="88" y="66"/>
                    </a:cubicBezTo>
                    <a:cubicBezTo>
                      <a:pt x="88" y="66"/>
                      <a:pt x="88" y="66"/>
                      <a:pt x="88" y="66"/>
                    </a:cubicBezTo>
                    <a:cubicBezTo>
                      <a:pt x="87" y="66"/>
                      <a:pt x="87" y="66"/>
                      <a:pt x="87" y="65"/>
                    </a:cubicBezTo>
                    <a:cubicBezTo>
                      <a:pt x="86" y="66"/>
                      <a:pt x="87" y="66"/>
                      <a:pt x="87" y="66"/>
                    </a:cubicBezTo>
                    <a:cubicBezTo>
                      <a:pt x="87" y="66"/>
                      <a:pt x="87" y="66"/>
                      <a:pt x="88" y="66"/>
                    </a:cubicBezTo>
                    <a:cubicBezTo>
                      <a:pt x="88" y="66"/>
                      <a:pt x="88" y="66"/>
                      <a:pt x="88" y="66"/>
                    </a:cubicBezTo>
                    <a:cubicBezTo>
                      <a:pt x="88" y="67"/>
                      <a:pt x="87" y="66"/>
                      <a:pt x="87" y="67"/>
                    </a:cubicBezTo>
                    <a:cubicBezTo>
                      <a:pt x="87" y="66"/>
                      <a:pt x="86" y="66"/>
                      <a:pt x="86" y="65"/>
                    </a:cubicBezTo>
                    <a:cubicBezTo>
                      <a:pt x="87" y="65"/>
                      <a:pt x="86" y="65"/>
                      <a:pt x="87" y="65"/>
                    </a:cubicBezTo>
                    <a:cubicBezTo>
                      <a:pt x="87" y="65"/>
                      <a:pt x="87" y="64"/>
                      <a:pt x="87" y="64"/>
                    </a:cubicBezTo>
                    <a:close/>
                    <a:moveTo>
                      <a:pt x="87" y="76"/>
                    </a:moveTo>
                    <a:cubicBezTo>
                      <a:pt x="88" y="76"/>
                      <a:pt x="88" y="77"/>
                      <a:pt x="88" y="77"/>
                    </a:cubicBezTo>
                    <a:cubicBezTo>
                      <a:pt x="88" y="77"/>
                      <a:pt x="88" y="77"/>
                      <a:pt x="88" y="77"/>
                    </a:cubicBezTo>
                    <a:cubicBezTo>
                      <a:pt x="88" y="77"/>
                      <a:pt x="88" y="77"/>
                      <a:pt x="88" y="78"/>
                    </a:cubicBezTo>
                    <a:cubicBezTo>
                      <a:pt x="88" y="78"/>
                      <a:pt x="88" y="78"/>
                      <a:pt x="88" y="78"/>
                    </a:cubicBezTo>
                    <a:cubicBezTo>
                      <a:pt x="88" y="78"/>
                      <a:pt x="88" y="78"/>
                      <a:pt x="88" y="79"/>
                    </a:cubicBezTo>
                    <a:cubicBezTo>
                      <a:pt x="87" y="79"/>
                      <a:pt x="86" y="77"/>
                      <a:pt x="86" y="76"/>
                    </a:cubicBezTo>
                    <a:cubicBezTo>
                      <a:pt x="86" y="76"/>
                      <a:pt x="87" y="76"/>
                      <a:pt x="87" y="76"/>
                    </a:cubicBezTo>
                    <a:close/>
                    <a:moveTo>
                      <a:pt x="87" y="81"/>
                    </a:moveTo>
                    <a:cubicBezTo>
                      <a:pt x="86" y="81"/>
                      <a:pt x="86" y="81"/>
                      <a:pt x="86" y="81"/>
                    </a:cubicBezTo>
                    <a:cubicBezTo>
                      <a:pt x="86" y="81"/>
                      <a:pt x="86" y="81"/>
                      <a:pt x="86" y="80"/>
                    </a:cubicBezTo>
                    <a:cubicBezTo>
                      <a:pt x="86" y="80"/>
                      <a:pt x="86" y="80"/>
                      <a:pt x="86" y="80"/>
                    </a:cubicBezTo>
                    <a:cubicBezTo>
                      <a:pt x="86" y="80"/>
                      <a:pt x="86" y="80"/>
                      <a:pt x="86" y="80"/>
                    </a:cubicBezTo>
                    <a:cubicBezTo>
                      <a:pt x="86" y="80"/>
                      <a:pt x="86" y="80"/>
                      <a:pt x="87" y="80"/>
                    </a:cubicBezTo>
                    <a:cubicBezTo>
                      <a:pt x="87" y="80"/>
                      <a:pt x="86" y="80"/>
                      <a:pt x="87" y="81"/>
                    </a:cubicBezTo>
                    <a:close/>
                    <a:moveTo>
                      <a:pt x="86" y="75"/>
                    </a:moveTo>
                    <a:cubicBezTo>
                      <a:pt x="86" y="75"/>
                      <a:pt x="85" y="74"/>
                      <a:pt x="86" y="74"/>
                    </a:cubicBezTo>
                    <a:cubicBezTo>
                      <a:pt x="86" y="74"/>
                      <a:pt x="86" y="75"/>
                      <a:pt x="86" y="75"/>
                    </a:cubicBezTo>
                    <a:close/>
                    <a:moveTo>
                      <a:pt x="86" y="70"/>
                    </a:moveTo>
                    <a:cubicBezTo>
                      <a:pt x="86" y="70"/>
                      <a:pt x="86" y="71"/>
                      <a:pt x="86" y="71"/>
                    </a:cubicBezTo>
                    <a:cubicBezTo>
                      <a:pt x="86" y="71"/>
                      <a:pt x="86" y="71"/>
                      <a:pt x="86" y="70"/>
                    </a:cubicBezTo>
                    <a:close/>
                    <a:moveTo>
                      <a:pt x="85" y="98"/>
                    </a:moveTo>
                    <a:cubicBezTo>
                      <a:pt x="84" y="99"/>
                      <a:pt x="84" y="99"/>
                      <a:pt x="84" y="99"/>
                    </a:cubicBezTo>
                    <a:cubicBezTo>
                      <a:pt x="84" y="99"/>
                      <a:pt x="84" y="99"/>
                      <a:pt x="84" y="99"/>
                    </a:cubicBezTo>
                    <a:cubicBezTo>
                      <a:pt x="84" y="98"/>
                      <a:pt x="84" y="98"/>
                      <a:pt x="84" y="98"/>
                    </a:cubicBezTo>
                    <a:cubicBezTo>
                      <a:pt x="84" y="98"/>
                      <a:pt x="84" y="98"/>
                      <a:pt x="84" y="98"/>
                    </a:cubicBezTo>
                    <a:cubicBezTo>
                      <a:pt x="84" y="98"/>
                      <a:pt x="84" y="98"/>
                      <a:pt x="85" y="98"/>
                    </a:cubicBezTo>
                    <a:close/>
                    <a:moveTo>
                      <a:pt x="85" y="102"/>
                    </a:moveTo>
                    <a:cubicBezTo>
                      <a:pt x="85" y="102"/>
                      <a:pt x="84" y="102"/>
                      <a:pt x="84" y="102"/>
                    </a:cubicBezTo>
                    <a:cubicBezTo>
                      <a:pt x="84" y="102"/>
                      <a:pt x="84" y="102"/>
                      <a:pt x="85" y="102"/>
                    </a:cubicBezTo>
                    <a:cubicBezTo>
                      <a:pt x="84" y="103"/>
                      <a:pt x="84" y="103"/>
                      <a:pt x="83" y="103"/>
                    </a:cubicBezTo>
                    <a:cubicBezTo>
                      <a:pt x="83" y="103"/>
                      <a:pt x="83" y="103"/>
                      <a:pt x="83" y="103"/>
                    </a:cubicBezTo>
                    <a:cubicBezTo>
                      <a:pt x="84" y="103"/>
                      <a:pt x="84" y="102"/>
                      <a:pt x="85" y="102"/>
                    </a:cubicBezTo>
                    <a:close/>
                    <a:moveTo>
                      <a:pt x="79" y="84"/>
                    </a:moveTo>
                    <a:cubicBezTo>
                      <a:pt x="80" y="83"/>
                      <a:pt x="80" y="83"/>
                      <a:pt x="80" y="84"/>
                    </a:cubicBezTo>
                    <a:cubicBezTo>
                      <a:pt x="80" y="84"/>
                      <a:pt x="80" y="85"/>
                      <a:pt x="79" y="85"/>
                    </a:cubicBezTo>
                    <a:cubicBezTo>
                      <a:pt x="80" y="84"/>
                      <a:pt x="79" y="84"/>
                      <a:pt x="79" y="84"/>
                    </a:cubicBezTo>
                    <a:close/>
                    <a:moveTo>
                      <a:pt x="79" y="81"/>
                    </a:moveTo>
                    <a:cubicBezTo>
                      <a:pt x="79" y="81"/>
                      <a:pt x="79" y="81"/>
                      <a:pt x="79" y="80"/>
                    </a:cubicBezTo>
                    <a:cubicBezTo>
                      <a:pt x="79" y="80"/>
                      <a:pt x="79" y="81"/>
                      <a:pt x="80" y="81"/>
                    </a:cubicBezTo>
                    <a:cubicBezTo>
                      <a:pt x="80" y="81"/>
                      <a:pt x="79" y="81"/>
                      <a:pt x="79" y="81"/>
                    </a:cubicBezTo>
                    <a:close/>
                    <a:moveTo>
                      <a:pt x="80" y="82"/>
                    </a:moveTo>
                    <a:cubicBezTo>
                      <a:pt x="80" y="82"/>
                      <a:pt x="80" y="83"/>
                      <a:pt x="79" y="83"/>
                    </a:cubicBezTo>
                    <a:cubicBezTo>
                      <a:pt x="79" y="82"/>
                      <a:pt x="79" y="82"/>
                      <a:pt x="80" y="82"/>
                    </a:cubicBezTo>
                    <a:close/>
                    <a:moveTo>
                      <a:pt x="77" y="90"/>
                    </a:moveTo>
                    <a:cubicBezTo>
                      <a:pt x="76" y="91"/>
                      <a:pt x="76" y="91"/>
                      <a:pt x="75" y="91"/>
                    </a:cubicBezTo>
                    <a:cubicBezTo>
                      <a:pt x="75" y="90"/>
                      <a:pt x="76" y="90"/>
                      <a:pt x="77" y="89"/>
                    </a:cubicBezTo>
                    <a:cubicBezTo>
                      <a:pt x="77" y="89"/>
                      <a:pt x="77" y="90"/>
                      <a:pt x="77" y="90"/>
                    </a:cubicBezTo>
                    <a:close/>
                    <a:moveTo>
                      <a:pt x="77" y="89"/>
                    </a:moveTo>
                    <a:cubicBezTo>
                      <a:pt x="77" y="88"/>
                      <a:pt x="77" y="88"/>
                      <a:pt x="77" y="88"/>
                    </a:cubicBezTo>
                    <a:cubicBezTo>
                      <a:pt x="77" y="88"/>
                      <a:pt x="77" y="88"/>
                      <a:pt x="77" y="88"/>
                    </a:cubicBezTo>
                    <a:cubicBezTo>
                      <a:pt x="77" y="88"/>
                      <a:pt x="77" y="88"/>
                      <a:pt x="77" y="89"/>
                    </a:cubicBezTo>
                    <a:close/>
                    <a:moveTo>
                      <a:pt x="77" y="86"/>
                    </a:moveTo>
                    <a:cubicBezTo>
                      <a:pt x="77" y="86"/>
                      <a:pt x="77" y="86"/>
                      <a:pt x="77" y="86"/>
                    </a:cubicBezTo>
                    <a:cubicBezTo>
                      <a:pt x="78" y="86"/>
                      <a:pt x="77" y="86"/>
                      <a:pt x="77" y="86"/>
                    </a:cubicBezTo>
                    <a:cubicBezTo>
                      <a:pt x="77" y="86"/>
                      <a:pt x="77" y="86"/>
                      <a:pt x="77" y="86"/>
                    </a:cubicBezTo>
                    <a:close/>
                    <a:moveTo>
                      <a:pt x="77" y="96"/>
                    </a:moveTo>
                    <a:cubicBezTo>
                      <a:pt x="77" y="96"/>
                      <a:pt x="77" y="97"/>
                      <a:pt x="76" y="97"/>
                    </a:cubicBezTo>
                    <a:cubicBezTo>
                      <a:pt x="76" y="97"/>
                      <a:pt x="77" y="96"/>
                      <a:pt x="77" y="96"/>
                    </a:cubicBezTo>
                    <a:close/>
                    <a:moveTo>
                      <a:pt x="81" y="96"/>
                    </a:moveTo>
                    <a:cubicBezTo>
                      <a:pt x="82" y="96"/>
                      <a:pt x="82" y="96"/>
                      <a:pt x="82" y="96"/>
                    </a:cubicBezTo>
                    <a:cubicBezTo>
                      <a:pt x="82" y="96"/>
                      <a:pt x="82" y="96"/>
                      <a:pt x="82" y="96"/>
                    </a:cubicBezTo>
                    <a:cubicBezTo>
                      <a:pt x="81" y="96"/>
                      <a:pt x="81" y="96"/>
                      <a:pt x="81" y="96"/>
                    </a:cubicBezTo>
                    <a:cubicBezTo>
                      <a:pt x="81" y="96"/>
                      <a:pt x="81" y="96"/>
                      <a:pt x="81" y="96"/>
                    </a:cubicBezTo>
                    <a:close/>
                    <a:moveTo>
                      <a:pt x="82" y="95"/>
                    </a:moveTo>
                    <a:cubicBezTo>
                      <a:pt x="82" y="95"/>
                      <a:pt x="82" y="95"/>
                      <a:pt x="82" y="95"/>
                    </a:cubicBezTo>
                    <a:cubicBezTo>
                      <a:pt x="83" y="95"/>
                      <a:pt x="82" y="96"/>
                      <a:pt x="82" y="96"/>
                    </a:cubicBezTo>
                    <a:cubicBezTo>
                      <a:pt x="82" y="96"/>
                      <a:pt x="82" y="95"/>
                      <a:pt x="82" y="95"/>
                    </a:cubicBezTo>
                    <a:close/>
                    <a:moveTo>
                      <a:pt x="82" y="102"/>
                    </a:moveTo>
                    <a:cubicBezTo>
                      <a:pt x="82" y="102"/>
                      <a:pt x="83" y="102"/>
                      <a:pt x="83" y="102"/>
                    </a:cubicBezTo>
                    <a:cubicBezTo>
                      <a:pt x="83" y="103"/>
                      <a:pt x="82" y="103"/>
                      <a:pt x="82" y="103"/>
                    </a:cubicBezTo>
                    <a:cubicBezTo>
                      <a:pt x="82" y="102"/>
                      <a:pt x="82" y="102"/>
                      <a:pt x="82" y="102"/>
                    </a:cubicBezTo>
                    <a:close/>
                    <a:moveTo>
                      <a:pt x="89" y="68"/>
                    </a:moveTo>
                    <a:cubicBezTo>
                      <a:pt x="89" y="68"/>
                      <a:pt x="88" y="67"/>
                      <a:pt x="89" y="67"/>
                    </a:cubicBezTo>
                    <a:cubicBezTo>
                      <a:pt x="89" y="67"/>
                      <a:pt x="89" y="68"/>
                      <a:pt x="89" y="68"/>
                    </a:cubicBezTo>
                    <a:cubicBezTo>
                      <a:pt x="89" y="68"/>
                      <a:pt x="89" y="68"/>
                      <a:pt x="89" y="68"/>
                    </a:cubicBezTo>
                    <a:close/>
                    <a:moveTo>
                      <a:pt x="89" y="71"/>
                    </a:moveTo>
                    <a:cubicBezTo>
                      <a:pt x="89" y="71"/>
                      <a:pt x="89" y="71"/>
                      <a:pt x="89" y="71"/>
                    </a:cubicBezTo>
                    <a:cubicBezTo>
                      <a:pt x="89" y="71"/>
                      <a:pt x="89" y="71"/>
                      <a:pt x="89" y="71"/>
                    </a:cubicBezTo>
                    <a:close/>
                    <a:moveTo>
                      <a:pt x="89" y="87"/>
                    </a:moveTo>
                    <a:cubicBezTo>
                      <a:pt x="89" y="87"/>
                      <a:pt x="89" y="87"/>
                      <a:pt x="89" y="86"/>
                    </a:cubicBezTo>
                    <a:cubicBezTo>
                      <a:pt x="89" y="86"/>
                      <a:pt x="89" y="86"/>
                      <a:pt x="90" y="86"/>
                    </a:cubicBezTo>
                    <a:cubicBezTo>
                      <a:pt x="89" y="87"/>
                      <a:pt x="89" y="87"/>
                      <a:pt x="89" y="87"/>
                    </a:cubicBezTo>
                    <a:close/>
                    <a:moveTo>
                      <a:pt x="89" y="74"/>
                    </a:moveTo>
                    <a:cubicBezTo>
                      <a:pt x="89" y="73"/>
                      <a:pt x="90" y="74"/>
                      <a:pt x="90" y="73"/>
                    </a:cubicBezTo>
                    <a:cubicBezTo>
                      <a:pt x="90" y="74"/>
                      <a:pt x="91" y="74"/>
                      <a:pt x="90" y="75"/>
                    </a:cubicBezTo>
                    <a:cubicBezTo>
                      <a:pt x="90" y="75"/>
                      <a:pt x="90" y="75"/>
                      <a:pt x="90" y="75"/>
                    </a:cubicBezTo>
                    <a:cubicBezTo>
                      <a:pt x="90" y="75"/>
                      <a:pt x="90" y="74"/>
                      <a:pt x="89" y="74"/>
                    </a:cubicBezTo>
                    <a:close/>
                    <a:moveTo>
                      <a:pt x="90" y="82"/>
                    </a:moveTo>
                    <a:cubicBezTo>
                      <a:pt x="91" y="82"/>
                      <a:pt x="91" y="83"/>
                      <a:pt x="90" y="83"/>
                    </a:cubicBezTo>
                    <a:cubicBezTo>
                      <a:pt x="90" y="82"/>
                      <a:pt x="90" y="82"/>
                      <a:pt x="90" y="82"/>
                    </a:cubicBezTo>
                    <a:close/>
                    <a:moveTo>
                      <a:pt x="83" y="54"/>
                    </a:moveTo>
                    <a:cubicBezTo>
                      <a:pt x="82" y="53"/>
                      <a:pt x="82" y="53"/>
                      <a:pt x="82" y="53"/>
                    </a:cubicBezTo>
                    <a:cubicBezTo>
                      <a:pt x="82" y="53"/>
                      <a:pt x="83" y="53"/>
                      <a:pt x="83" y="54"/>
                    </a:cubicBezTo>
                    <a:close/>
                    <a:moveTo>
                      <a:pt x="80" y="58"/>
                    </a:moveTo>
                    <a:cubicBezTo>
                      <a:pt x="81" y="58"/>
                      <a:pt x="82" y="58"/>
                      <a:pt x="83" y="59"/>
                    </a:cubicBezTo>
                    <a:cubicBezTo>
                      <a:pt x="83" y="59"/>
                      <a:pt x="83" y="59"/>
                      <a:pt x="83" y="59"/>
                    </a:cubicBezTo>
                    <a:cubicBezTo>
                      <a:pt x="83" y="59"/>
                      <a:pt x="83" y="59"/>
                      <a:pt x="83" y="59"/>
                    </a:cubicBezTo>
                    <a:cubicBezTo>
                      <a:pt x="83" y="59"/>
                      <a:pt x="83" y="59"/>
                      <a:pt x="83" y="59"/>
                    </a:cubicBezTo>
                    <a:cubicBezTo>
                      <a:pt x="83" y="59"/>
                      <a:pt x="83" y="59"/>
                      <a:pt x="83" y="59"/>
                    </a:cubicBezTo>
                    <a:cubicBezTo>
                      <a:pt x="83" y="59"/>
                      <a:pt x="83" y="59"/>
                      <a:pt x="83" y="59"/>
                    </a:cubicBezTo>
                    <a:cubicBezTo>
                      <a:pt x="83" y="59"/>
                      <a:pt x="83" y="59"/>
                      <a:pt x="83" y="59"/>
                    </a:cubicBezTo>
                    <a:cubicBezTo>
                      <a:pt x="82" y="59"/>
                      <a:pt x="81" y="59"/>
                      <a:pt x="80" y="59"/>
                    </a:cubicBezTo>
                    <a:cubicBezTo>
                      <a:pt x="80" y="58"/>
                      <a:pt x="80" y="58"/>
                      <a:pt x="80" y="58"/>
                    </a:cubicBezTo>
                    <a:close/>
                    <a:moveTo>
                      <a:pt x="80" y="72"/>
                    </a:moveTo>
                    <a:cubicBezTo>
                      <a:pt x="80" y="72"/>
                      <a:pt x="80" y="72"/>
                      <a:pt x="80" y="72"/>
                    </a:cubicBezTo>
                    <a:cubicBezTo>
                      <a:pt x="80" y="71"/>
                      <a:pt x="79" y="71"/>
                      <a:pt x="79" y="71"/>
                    </a:cubicBezTo>
                    <a:cubicBezTo>
                      <a:pt x="79" y="71"/>
                      <a:pt x="79" y="70"/>
                      <a:pt x="79" y="70"/>
                    </a:cubicBezTo>
                    <a:cubicBezTo>
                      <a:pt x="80" y="71"/>
                      <a:pt x="80" y="71"/>
                      <a:pt x="80" y="72"/>
                    </a:cubicBezTo>
                    <a:close/>
                    <a:moveTo>
                      <a:pt x="79" y="59"/>
                    </a:moveTo>
                    <a:cubicBezTo>
                      <a:pt x="78" y="59"/>
                      <a:pt x="78" y="58"/>
                      <a:pt x="78" y="57"/>
                    </a:cubicBezTo>
                    <a:cubicBezTo>
                      <a:pt x="79" y="58"/>
                      <a:pt x="79" y="58"/>
                      <a:pt x="79" y="59"/>
                    </a:cubicBezTo>
                    <a:close/>
                    <a:moveTo>
                      <a:pt x="78" y="47"/>
                    </a:moveTo>
                    <a:cubicBezTo>
                      <a:pt x="77" y="47"/>
                      <a:pt x="76" y="47"/>
                      <a:pt x="75" y="46"/>
                    </a:cubicBezTo>
                    <a:cubicBezTo>
                      <a:pt x="76" y="46"/>
                      <a:pt x="77" y="46"/>
                      <a:pt x="78" y="47"/>
                    </a:cubicBezTo>
                    <a:close/>
                    <a:moveTo>
                      <a:pt x="76" y="58"/>
                    </a:moveTo>
                    <a:cubicBezTo>
                      <a:pt x="76" y="58"/>
                      <a:pt x="76" y="57"/>
                      <a:pt x="76" y="57"/>
                    </a:cubicBezTo>
                    <a:cubicBezTo>
                      <a:pt x="78" y="57"/>
                      <a:pt x="78" y="58"/>
                      <a:pt x="78" y="59"/>
                    </a:cubicBezTo>
                    <a:cubicBezTo>
                      <a:pt x="78" y="59"/>
                      <a:pt x="78" y="59"/>
                      <a:pt x="78" y="59"/>
                    </a:cubicBezTo>
                    <a:cubicBezTo>
                      <a:pt x="77" y="59"/>
                      <a:pt x="77" y="59"/>
                      <a:pt x="77" y="59"/>
                    </a:cubicBezTo>
                    <a:cubicBezTo>
                      <a:pt x="76" y="59"/>
                      <a:pt x="75" y="59"/>
                      <a:pt x="74" y="58"/>
                    </a:cubicBezTo>
                    <a:cubicBezTo>
                      <a:pt x="72" y="58"/>
                      <a:pt x="71" y="58"/>
                      <a:pt x="69" y="58"/>
                    </a:cubicBezTo>
                    <a:cubicBezTo>
                      <a:pt x="68" y="58"/>
                      <a:pt x="68" y="59"/>
                      <a:pt x="67" y="59"/>
                    </a:cubicBezTo>
                    <a:cubicBezTo>
                      <a:pt x="66" y="59"/>
                      <a:pt x="65" y="59"/>
                      <a:pt x="64" y="59"/>
                    </a:cubicBezTo>
                    <a:cubicBezTo>
                      <a:pt x="63" y="59"/>
                      <a:pt x="62" y="59"/>
                      <a:pt x="62" y="60"/>
                    </a:cubicBezTo>
                    <a:cubicBezTo>
                      <a:pt x="62" y="60"/>
                      <a:pt x="61" y="60"/>
                      <a:pt x="61" y="60"/>
                    </a:cubicBezTo>
                    <a:cubicBezTo>
                      <a:pt x="62" y="61"/>
                      <a:pt x="62" y="59"/>
                      <a:pt x="63" y="60"/>
                    </a:cubicBezTo>
                    <a:cubicBezTo>
                      <a:pt x="63" y="61"/>
                      <a:pt x="62" y="61"/>
                      <a:pt x="62" y="61"/>
                    </a:cubicBezTo>
                    <a:cubicBezTo>
                      <a:pt x="62" y="61"/>
                      <a:pt x="62" y="61"/>
                      <a:pt x="62" y="61"/>
                    </a:cubicBezTo>
                    <a:cubicBezTo>
                      <a:pt x="62" y="62"/>
                      <a:pt x="60" y="61"/>
                      <a:pt x="59" y="61"/>
                    </a:cubicBezTo>
                    <a:cubicBezTo>
                      <a:pt x="60" y="60"/>
                      <a:pt x="60" y="60"/>
                      <a:pt x="60" y="60"/>
                    </a:cubicBezTo>
                    <a:cubicBezTo>
                      <a:pt x="59" y="60"/>
                      <a:pt x="57" y="60"/>
                      <a:pt x="57" y="61"/>
                    </a:cubicBezTo>
                    <a:cubicBezTo>
                      <a:pt x="57" y="61"/>
                      <a:pt x="57" y="61"/>
                      <a:pt x="56" y="61"/>
                    </a:cubicBezTo>
                    <a:cubicBezTo>
                      <a:pt x="56" y="61"/>
                      <a:pt x="56" y="61"/>
                      <a:pt x="55" y="62"/>
                    </a:cubicBezTo>
                    <a:cubicBezTo>
                      <a:pt x="55" y="61"/>
                      <a:pt x="56" y="61"/>
                      <a:pt x="57" y="60"/>
                    </a:cubicBezTo>
                    <a:cubicBezTo>
                      <a:pt x="57" y="60"/>
                      <a:pt x="57" y="60"/>
                      <a:pt x="58" y="60"/>
                    </a:cubicBezTo>
                    <a:cubicBezTo>
                      <a:pt x="58" y="59"/>
                      <a:pt x="57" y="59"/>
                      <a:pt x="57" y="59"/>
                    </a:cubicBezTo>
                    <a:cubicBezTo>
                      <a:pt x="57" y="59"/>
                      <a:pt x="57" y="59"/>
                      <a:pt x="57" y="59"/>
                    </a:cubicBezTo>
                    <a:cubicBezTo>
                      <a:pt x="57" y="58"/>
                      <a:pt x="59" y="57"/>
                      <a:pt x="60" y="58"/>
                    </a:cubicBezTo>
                    <a:cubicBezTo>
                      <a:pt x="60" y="57"/>
                      <a:pt x="60" y="57"/>
                      <a:pt x="60" y="57"/>
                    </a:cubicBezTo>
                    <a:cubicBezTo>
                      <a:pt x="62" y="57"/>
                      <a:pt x="64" y="55"/>
                      <a:pt x="67" y="55"/>
                    </a:cubicBezTo>
                    <a:cubicBezTo>
                      <a:pt x="66" y="56"/>
                      <a:pt x="65" y="56"/>
                      <a:pt x="64" y="56"/>
                    </a:cubicBezTo>
                    <a:cubicBezTo>
                      <a:pt x="65" y="56"/>
                      <a:pt x="66" y="56"/>
                      <a:pt x="67" y="57"/>
                    </a:cubicBezTo>
                    <a:cubicBezTo>
                      <a:pt x="67" y="57"/>
                      <a:pt x="67" y="57"/>
                      <a:pt x="67" y="56"/>
                    </a:cubicBezTo>
                    <a:cubicBezTo>
                      <a:pt x="69" y="57"/>
                      <a:pt x="70" y="57"/>
                      <a:pt x="72" y="57"/>
                    </a:cubicBezTo>
                    <a:cubicBezTo>
                      <a:pt x="73" y="57"/>
                      <a:pt x="73" y="57"/>
                      <a:pt x="73" y="57"/>
                    </a:cubicBezTo>
                    <a:cubicBezTo>
                      <a:pt x="74" y="57"/>
                      <a:pt x="74" y="57"/>
                      <a:pt x="75" y="57"/>
                    </a:cubicBezTo>
                    <a:cubicBezTo>
                      <a:pt x="75" y="57"/>
                      <a:pt x="76" y="58"/>
                      <a:pt x="76" y="58"/>
                    </a:cubicBezTo>
                    <a:close/>
                    <a:moveTo>
                      <a:pt x="63" y="51"/>
                    </a:moveTo>
                    <a:cubicBezTo>
                      <a:pt x="63" y="51"/>
                      <a:pt x="63" y="51"/>
                      <a:pt x="63" y="51"/>
                    </a:cubicBezTo>
                    <a:cubicBezTo>
                      <a:pt x="63" y="51"/>
                      <a:pt x="63" y="51"/>
                      <a:pt x="63" y="51"/>
                    </a:cubicBezTo>
                    <a:cubicBezTo>
                      <a:pt x="63" y="51"/>
                      <a:pt x="63" y="51"/>
                      <a:pt x="63" y="51"/>
                    </a:cubicBezTo>
                    <a:close/>
                    <a:moveTo>
                      <a:pt x="66" y="53"/>
                    </a:moveTo>
                    <a:cubicBezTo>
                      <a:pt x="67" y="53"/>
                      <a:pt x="69" y="53"/>
                      <a:pt x="70" y="53"/>
                    </a:cubicBezTo>
                    <a:cubicBezTo>
                      <a:pt x="70" y="54"/>
                      <a:pt x="69" y="54"/>
                      <a:pt x="69" y="55"/>
                    </a:cubicBezTo>
                    <a:cubicBezTo>
                      <a:pt x="67" y="54"/>
                      <a:pt x="65" y="55"/>
                      <a:pt x="64" y="55"/>
                    </a:cubicBezTo>
                    <a:cubicBezTo>
                      <a:pt x="64" y="54"/>
                      <a:pt x="65" y="54"/>
                      <a:pt x="66" y="53"/>
                    </a:cubicBezTo>
                    <a:close/>
                    <a:moveTo>
                      <a:pt x="64" y="47"/>
                    </a:moveTo>
                    <a:cubicBezTo>
                      <a:pt x="64" y="47"/>
                      <a:pt x="64" y="47"/>
                      <a:pt x="64" y="47"/>
                    </a:cubicBezTo>
                    <a:cubicBezTo>
                      <a:pt x="64" y="46"/>
                      <a:pt x="65" y="46"/>
                      <a:pt x="66" y="46"/>
                    </a:cubicBezTo>
                    <a:cubicBezTo>
                      <a:pt x="66" y="47"/>
                      <a:pt x="65" y="47"/>
                      <a:pt x="64" y="47"/>
                    </a:cubicBezTo>
                    <a:close/>
                    <a:moveTo>
                      <a:pt x="68" y="55"/>
                    </a:moveTo>
                    <a:cubicBezTo>
                      <a:pt x="68" y="55"/>
                      <a:pt x="68" y="55"/>
                      <a:pt x="68" y="55"/>
                    </a:cubicBezTo>
                    <a:cubicBezTo>
                      <a:pt x="67" y="55"/>
                      <a:pt x="67" y="56"/>
                      <a:pt x="67" y="55"/>
                    </a:cubicBezTo>
                    <a:cubicBezTo>
                      <a:pt x="67" y="55"/>
                      <a:pt x="67" y="55"/>
                      <a:pt x="68" y="55"/>
                    </a:cubicBezTo>
                    <a:close/>
                    <a:moveTo>
                      <a:pt x="64" y="48"/>
                    </a:moveTo>
                    <a:cubicBezTo>
                      <a:pt x="63" y="48"/>
                      <a:pt x="64" y="47"/>
                      <a:pt x="63" y="47"/>
                    </a:cubicBezTo>
                    <a:cubicBezTo>
                      <a:pt x="63" y="47"/>
                      <a:pt x="64" y="47"/>
                      <a:pt x="64" y="47"/>
                    </a:cubicBezTo>
                    <a:cubicBezTo>
                      <a:pt x="64" y="47"/>
                      <a:pt x="64" y="48"/>
                      <a:pt x="64" y="48"/>
                    </a:cubicBezTo>
                    <a:close/>
                    <a:moveTo>
                      <a:pt x="72" y="57"/>
                    </a:moveTo>
                    <a:cubicBezTo>
                      <a:pt x="72" y="56"/>
                      <a:pt x="73" y="57"/>
                      <a:pt x="73" y="57"/>
                    </a:cubicBezTo>
                    <a:cubicBezTo>
                      <a:pt x="73" y="57"/>
                      <a:pt x="72" y="57"/>
                      <a:pt x="72" y="57"/>
                    </a:cubicBezTo>
                    <a:close/>
                    <a:moveTo>
                      <a:pt x="73" y="47"/>
                    </a:moveTo>
                    <a:cubicBezTo>
                      <a:pt x="73" y="47"/>
                      <a:pt x="72" y="47"/>
                      <a:pt x="72" y="46"/>
                    </a:cubicBezTo>
                    <a:cubicBezTo>
                      <a:pt x="72" y="47"/>
                      <a:pt x="73" y="46"/>
                      <a:pt x="73" y="47"/>
                    </a:cubicBezTo>
                    <a:close/>
                    <a:moveTo>
                      <a:pt x="73" y="49"/>
                    </a:moveTo>
                    <a:cubicBezTo>
                      <a:pt x="73" y="49"/>
                      <a:pt x="74" y="49"/>
                      <a:pt x="74" y="49"/>
                    </a:cubicBezTo>
                    <a:cubicBezTo>
                      <a:pt x="74" y="50"/>
                      <a:pt x="73" y="50"/>
                      <a:pt x="73" y="50"/>
                    </a:cubicBezTo>
                    <a:cubicBezTo>
                      <a:pt x="72" y="50"/>
                      <a:pt x="69" y="50"/>
                      <a:pt x="69" y="49"/>
                    </a:cubicBezTo>
                    <a:cubicBezTo>
                      <a:pt x="70" y="48"/>
                      <a:pt x="72" y="49"/>
                      <a:pt x="73" y="49"/>
                    </a:cubicBezTo>
                    <a:close/>
                    <a:moveTo>
                      <a:pt x="71" y="47"/>
                    </a:moveTo>
                    <a:cubicBezTo>
                      <a:pt x="70" y="46"/>
                      <a:pt x="69" y="46"/>
                      <a:pt x="68" y="46"/>
                    </a:cubicBezTo>
                    <a:cubicBezTo>
                      <a:pt x="69" y="46"/>
                      <a:pt x="71" y="46"/>
                      <a:pt x="71" y="47"/>
                    </a:cubicBezTo>
                    <a:close/>
                    <a:moveTo>
                      <a:pt x="70" y="42"/>
                    </a:moveTo>
                    <a:cubicBezTo>
                      <a:pt x="71" y="42"/>
                      <a:pt x="71" y="42"/>
                      <a:pt x="71" y="42"/>
                    </a:cubicBezTo>
                    <a:cubicBezTo>
                      <a:pt x="71" y="42"/>
                      <a:pt x="71" y="42"/>
                      <a:pt x="71" y="42"/>
                    </a:cubicBezTo>
                    <a:cubicBezTo>
                      <a:pt x="70" y="42"/>
                      <a:pt x="71" y="42"/>
                      <a:pt x="70" y="42"/>
                    </a:cubicBezTo>
                    <a:cubicBezTo>
                      <a:pt x="70" y="42"/>
                      <a:pt x="70" y="42"/>
                      <a:pt x="70" y="42"/>
                    </a:cubicBezTo>
                    <a:close/>
                    <a:moveTo>
                      <a:pt x="65" y="38"/>
                    </a:moveTo>
                    <a:cubicBezTo>
                      <a:pt x="65" y="38"/>
                      <a:pt x="66" y="38"/>
                      <a:pt x="66" y="39"/>
                    </a:cubicBezTo>
                    <a:cubicBezTo>
                      <a:pt x="66" y="39"/>
                      <a:pt x="65" y="39"/>
                      <a:pt x="65" y="39"/>
                    </a:cubicBezTo>
                    <a:cubicBezTo>
                      <a:pt x="65" y="39"/>
                      <a:pt x="65" y="39"/>
                      <a:pt x="65" y="38"/>
                    </a:cubicBezTo>
                    <a:close/>
                    <a:moveTo>
                      <a:pt x="65" y="39"/>
                    </a:moveTo>
                    <a:cubicBezTo>
                      <a:pt x="65" y="39"/>
                      <a:pt x="65" y="39"/>
                      <a:pt x="65" y="39"/>
                    </a:cubicBezTo>
                    <a:cubicBezTo>
                      <a:pt x="65" y="39"/>
                      <a:pt x="64" y="39"/>
                      <a:pt x="64" y="39"/>
                    </a:cubicBezTo>
                    <a:cubicBezTo>
                      <a:pt x="64" y="38"/>
                      <a:pt x="64" y="38"/>
                      <a:pt x="65" y="39"/>
                    </a:cubicBezTo>
                    <a:close/>
                    <a:moveTo>
                      <a:pt x="60" y="39"/>
                    </a:moveTo>
                    <a:cubicBezTo>
                      <a:pt x="60" y="39"/>
                      <a:pt x="60" y="39"/>
                      <a:pt x="60" y="39"/>
                    </a:cubicBezTo>
                    <a:cubicBezTo>
                      <a:pt x="60" y="40"/>
                      <a:pt x="60" y="40"/>
                      <a:pt x="59" y="40"/>
                    </a:cubicBezTo>
                    <a:cubicBezTo>
                      <a:pt x="59" y="39"/>
                      <a:pt x="60" y="39"/>
                      <a:pt x="60" y="39"/>
                    </a:cubicBezTo>
                    <a:close/>
                    <a:moveTo>
                      <a:pt x="47" y="50"/>
                    </a:moveTo>
                    <a:cubicBezTo>
                      <a:pt x="48" y="49"/>
                      <a:pt x="49" y="49"/>
                      <a:pt x="49" y="48"/>
                    </a:cubicBezTo>
                    <a:cubicBezTo>
                      <a:pt x="50" y="48"/>
                      <a:pt x="49" y="49"/>
                      <a:pt x="49" y="48"/>
                    </a:cubicBezTo>
                    <a:cubicBezTo>
                      <a:pt x="50" y="48"/>
                      <a:pt x="51" y="48"/>
                      <a:pt x="51" y="47"/>
                    </a:cubicBezTo>
                    <a:cubicBezTo>
                      <a:pt x="51" y="47"/>
                      <a:pt x="51" y="47"/>
                      <a:pt x="51" y="47"/>
                    </a:cubicBezTo>
                    <a:cubicBezTo>
                      <a:pt x="53" y="46"/>
                      <a:pt x="54" y="45"/>
                      <a:pt x="56" y="45"/>
                    </a:cubicBezTo>
                    <a:cubicBezTo>
                      <a:pt x="56" y="45"/>
                      <a:pt x="56" y="44"/>
                      <a:pt x="57" y="44"/>
                    </a:cubicBezTo>
                    <a:cubicBezTo>
                      <a:pt x="57" y="44"/>
                      <a:pt x="57" y="44"/>
                      <a:pt x="57" y="44"/>
                    </a:cubicBezTo>
                    <a:cubicBezTo>
                      <a:pt x="58" y="43"/>
                      <a:pt x="60" y="43"/>
                      <a:pt x="61" y="42"/>
                    </a:cubicBezTo>
                    <a:cubicBezTo>
                      <a:pt x="62" y="43"/>
                      <a:pt x="63" y="42"/>
                      <a:pt x="64" y="42"/>
                    </a:cubicBezTo>
                    <a:cubicBezTo>
                      <a:pt x="64" y="42"/>
                      <a:pt x="65" y="42"/>
                      <a:pt x="66" y="42"/>
                    </a:cubicBezTo>
                    <a:cubicBezTo>
                      <a:pt x="67" y="42"/>
                      <a:pt x="69" y="41"/>
                      <a:pt x="70" y="42"/>
                    </a:cubicBezTo>
                    <a:cubicBezTo>
                      <a:pt x="68" y="42"/>
                      <a:pt x="66" y="43"/>
                      <a:pt x="64" y="43"/>
                    </a:cubicBezTo>
                    <a:cubicBezTo>
                      <a:pt x="64" y="43"/>
                      <a:pt x="64" y="43"/>
                      <a:pt x="63" y="43"/>
                    </a:cubicBezTo>
                    <a:cubicBezTo>
                      <a:pt x="63" y="43"/>
                      <a:pt x="63" y="43"/>
                      <a:pt x="63" y="43"/>
                    </a:cubicBezTo>
                    <a:cubicBezTo>
                      <a:pt x="62" y="44"/>
                      <a:pt x="61" y="43"/>
                      <a:pt x="60" y="45"/>
                    </a:cubicBezTo>
                    <a:cubicBezTo>
                      <a:pt x="60" y="45"/>
                      <a:pt x="59" y="45"/>
                      <a:pt x="59" y="45"/>
                    </a:cubicBezTo>
                    <a:cubicBezTo>
                      <a:pt x="60" y="45"/>
                      <a:pt x="61" y="44"/>
                      <a:pt x="62" y="44"/>
                    </a:cubicBezTo>
                    <a:cubicBezTo>
                      <a:pt x="62" y="44"/>
                      <a:pt x="63" y="44"/>
                      <a:pt x="63" y="44"/>
                    </a:cubicBezTo>
                    <a:cubicBezTo>
                      <a:pt x="63" y="44"/>
                      <a:pt x="64" y="44"/>
                      <a:pt x="64" y="44"/>
                    </a:cubicBezTo>
                    <a:cubicBezTo>
                      <a:pt x="64" y="44"/>
                      <a:pt x="65" y="44"/>
                      <a:pt x="66" y="44"/>
                    </a:cubicBezTo>
                    <a:cubicBezTo>
                      <a:pt x="67" y="44"/>
                      <a:pt x="68" y="44"/>
                      <a:pt x="69" y="44"/>
                    </a:cubicBezTo>
                    <a:cubicBezTo>
                      <a:pt x="69" y="44"/>
                      <a:pt x="70" y="44"/>
                      <a:pt x="70" y="44"/>
                    </a:cubicBezTo>
                    <a:cubicBezTo>
                      <a:pt x="69" y="44"/>
                      <a:pt x="67" y="44"/>
                      <a:pt x="66" y="44"/>
                    </a:cubicBezTo>
                    <a:cubicBezTo>
                      <a:pt x="66" y="45"/>
                      <a:pt x="66" y="45"/>
                      <a:pt x="67" y="45"/>
                    </a:cubicBezTo>
                    <a:cubicBezTo>
                      <a:pt x="66" y="46"/>
                      <a:pt x="65" y="45"/>
                      <a:pt x="64" y="46"/>
                    </a:cubicBezTo>
                    <a:cubicBezTo>
                      <a:pt x="64" y="46"/>
                      <a:pt x="64" y="46"/>
                      <a:pt x="65" y="46"/>
                    </a:cubicBezTo>
                    <a:cubicBezTo>
                      <a:pt x="64" y="47"/>
                      <a:pt x="63" y="47"/>
                      <a:pt x="61" y="47"/>
                    </a:cubicBezTo>
                    <a:cubicBezTo>
                      <a:pt x="61" y="47"/>
                      <a:pt x="60" y="48"/>
                      <a:pt x="59" y="47"/>
                    </a:cubicBezTo>
                    <a:cubicBezTo>
                      <a:pt x="59" y="47"/>
                      <a:pt x="59" y="47"/>
                      <a:pt x="58" y="47"/>
                    </a:cubicBezTo>
                    <a:cubicBezTo>
                      <a:pt x="58" y="47"/>
                      <a:pt x="59" y="47"/>
                      <a:pt x="59" y="46"/>
                    </a:cubicBezTo>
                    <a:cubicBezTo>
                      <a:pt x="58" y="46"/>
                      <a:pt x="58" y="47"/>
                      <a:pt x="58" y="47"/>
                    </a:cubicBezTo>
                    <a:cubicBezTo>
                      <a:pt x="57" y="47"/>
                      <a:pt x="57" y="48"/>
                      <a:pt x="56" y="48"/>
                    </a:cubicBezTo>
                    <a:cubicBezTo>
                      <a:pt x="56" y="49"/>
                      <a:pt x="54" y="49"/>
                      <a:pt x="54" y="49"/>
                    </a:cubicBezTo>
                    <a:cubicBezTo>
                      <a:pt x="53" y="49"/>
                      <a:pt x="53" y="50"/>
                      <a:pt x="52" y="50"/>
                    </a:cubicBezTo>
                    <a:cubicBezTo>
                      <a:pt x="52" y="50"/>
                      <a:pt x="53" y="49"/>
                      <a:pt x="53" y="49"/>
                    </a:cubicBezTo>
                    <a:cubicBezTo>
                      <a:pt x="53" y="49"/>
                      <a:pt x="52" y="49"/>
                      <a:pt x="52" y="49"/>
                    </a:cubicBezTo>
                    <a:cubicBezTo>
                      <a:pt x="52" y="49"/>
                      <a:pt x="52" y="49"/>
                      <a:pt x="52" y="49"/>
                    </a:cubicBezTo>
                    <a:cubicBezTo>
                      <a:pt x="51" y="48"/>
                      <a:pt x="50" y="48"/>
                      <a:pt x="50" y="49"/>
                    </a:cubicBezTo>
                    <a:cubicBezTo>
                      <a:pt x="49" y="49"/>
                      <a:pt x="49" y="50"/>
                      <a:pt x="49" y="50"/>
                    </a:cubicBezTo>
                    <a:cubicBezTo>
                      <a:pt x="49" y="50"/>
                      <a:pt x="49" y="50"/>
                      <a:pt x="49" y="50"/>
                    </a:cubicBezTo>
                    <a:cubicBezTo>
                      <a:pt x="48" y="50"/>
                      <a:pt x="47" y="51"/>
                      <a:pt x="46" y="52"/>
                    </a:cubicBezTo>
                    <a:cubicBezTo>
                      <a:pt x="46" y="51"/>
                      <a:pt x="47" y="50"/>
                      <a:pt x="47" y="50"/>
                    </a:cubicBezTo>
                    <a:close/>
                    <a:moveTo>
                      <a:pt x="45" y="51"/>
                    </a:moveTo>
                    <a:cubicBezTo>
                      <a:pt x="45" y="52"/>
                      <a:pt x="45" y="52"/>
                      <a:pt x="45" y="52"/>
                    </a:cubicBezTo>
                    <a:cubicBezTo>
                      <a:pt x="45" y="52"/>
                      <a:pt x="45" y="51"/>
                      <a:pt x="45" y="51"/>
                    </a:cubicBezTo>
                    <a:close/>
                    <a:moveTo>
                      <a:pt x="46" y="54"/>
                    </a:moveTo>
                    <a:cubicBezTo>
                      <a:pt x="46" y="54"/>
                      <a:pt x="45" y="55"/>
                      <a:pt x="44" y="55"/>
                    </a:cubicBezTo>
                    <a:cubicBezTo>
                      <a:pt x="44" y="55"/>
                      <a:pt x="45" y="54"/>
                      <a:pt x="46" y="54"/>
                    </a:cubicBezTo>
                    <a:close/>
                    <a:moveTo>
                      <a:pt x="44" y="52"/>
                    </a:moveTo>
                    <a:cubicBezTo>
                      <a:pt x="45" y="52"/>
                      <a:pt x="44" y="52"/>
                      <a:pt x="45" y="52"/>
                    </a:cubicBezTo>
                    <a:cubicBezTo>
                      <a:pt x="45" y="52"/>
                      <a:pt x="45" y="52"/>
                      <a:pt x="45" y="52"/>
                    </a:cubicBezTo>
                    <a:cubicBezTo>
                      <a:pt x="44" y="52"/>
                      <a:pt x="44" y="52"/>
                      <a:pt x="44" y="52"/>
                    </a:cubicBezTo>
                    <a:close/>
                    <a:moveTo>
                      <a:pt x="44" y="52"/>
                    </a:moveTo>
                    <a:cubicBezTo>
                      <a:pt x="44" y="53"/>
                      <a:pt x="44" y="53"/>
                      <a:pt x="44" y="53"/>
                    </a:cubicBezTo>
                    <a:cubicBezTo>
                      <a:pt x="44" y="53"/>
                      <a:pt x="43" y="53"/>
                      <a:pt x="43" y="54"/>
                    </a:cubicBezTo>
                    <a:cubicBezTo>
                      <a:pt x="43" y="53"/>
                      <a:pt x="44" y="53"/>
                      <a:pt x="44" y="52"/>
                    </a:cubicBezTo>
                    <a:close/>
                    <a:moveTo>
                      <a:pt x="44" y="62"/>
                    </a:moveTo>
                    <a:cubicBezTo>
                      <a:pt x="44" y="63"/>
                      <a:pt x="43" y="64"/>
                      <a:pt x="42" y="65"/>
                    </a:cubicBezTo>
                    <a:cubicBezTo>
                      <a:pt x="42" y="64"/>
                      <a:pt x="43" y="63"/>
                      <a:pt x="44" y="62"/>
                    </a:cubicBezTo>
                    <a:close/>
                    <a:moveTo>
                      <a:pt x="42" y="58"/>
                    </a:moveTo>
                    <a:cubicBezTo>
                      <a:pt x="42" y="58"/>
                      <a:pt x="42" y="58"/>
                      <a:pt x="42" y="58"/>
                    </a:cubicBezTo>
                    <a:cubicBezTo>
                      <a:pt x="42" y="58"/>
                      <a:pt x="42" y="58"/>
                      <a:pt x="42" y="58"/>
                    </a:cubicBezTo>
                    <a:cubicBezTo>
                      <a:pt x="42" y="58"/>
                      <a:pt x="42" y="58"/>
                      <a:pt x="42" y="58"/>
                    </a:cubicBezTo>
                    <a:close/>
                    <a:moveTo>
                      <a:pt x="40" y="60"/>
                    </a:moveTo>
                    <a:cubicBezTo>
                      <a:pt x="40" y="60"/>
                      <a:pt x="40" y="60"/>
                      <a:pt x="40" y="60"/>
                    </a:cubicBezTo>
                    <a:cubicBezTo>
                      <a:pt x="40" y="60"/>
                      <a:pt x="40" y="60"/>
                      <a:pt x="40" y="60"/>
                    </a:cubicBezTo>
                    <a:cubicBezTo>
                      <a:pt x="40" y="60"/>
                      <a:pt x="40" y="61"/>
                      <a:pt x="40" y="60"/>
                    </a:cubicBezTo>
                    <a:cubicBezTo>
                      <a:pt x="40" y="60"/>
                      <a:pt x="40" y="60"/>
                      <a:pt x="40" y="60"/>
                    </a:cubicBezTo>
                    <a:close/>
                    <a:moveTo>
                      <a:pt x="37" y="56"/>
                    </a:moveTo>
                    <a:cubicBezTo>
                      <a:pt x="38" y="56"/>
                      <a:pt x="37" y="57"/>
                      <a:pt x="37" y="57"/>
                    </a:cubicBezTo>
                    <a:cubicBezTo>
                      <a:pt x="37" y="57"/>
                      <a:pt x="37" y="57"/>
                      <a:pt x="36" y="57"/>
                    </a:cubicBezTo>
                    <a:cubicBezTo>
                      <a:pt x="36" y="56"/>
                      <a:pt x="37" y="56"/>
                      <a:pt x="37" y="56"/>
                    </a:cubicBezTo>
                    <a:close/>
                    <a:moveTo>
                      <a:pt x="34" y="57"/>
                    </a:moveTo>
                    <a:cubicBezTo>
                      <a:pt x="35" y="57"/>
                      <a:pt x="35" y="57"/>
                      <a:pt x="35" y="57"/>
                    </a:cubicBezTo>
                    <a:cubicBezTo>
                      <a:pt x="35" y="57"/>
                      <a:pt x="35" y="57"/>
                      <a:pt x="35" y="57"/>
                    </a:cubicBezTo>
                    <a:cubicBezTo>
                      <a:pt x="35" y="58"/>
                      <a:pt x="34" y="57"/>
                      <a:pt x="34" y="58"/>
                    </a:cubicBezTo>
                    <a:cubicBezTo>
                      <a:pt x="34" y="58"/>
                      <a:pt x="34" y="58"/>
                      <a:pt x="34" y="57"/>
                    </a:cubicBezTo>
                    <a:cubicBezTo>
                      <a:pt x="34" y="57"/>
                      <a:pt x="34" y="58"/>
                      <a:pt x="34" y="57"/>
                    </a:cubicBezTo>
                    <a:close/>
                    <a:moveTo>
                      <a:pt x="33" y="61"/>
                    </a:moveTo>
                    <a:cubicBezTo>
                      <a:pt x="34" y="61"/>
                      <a:pt x="34" y="61"/>
                      <a:pt x="34" y="61"/>
                    </a:cubicBezTo>
                    <a:cubicBezTo>
                      <a:pt x="34" y="61"/>
                      <a:pt x="33" y="61"/>
                      <a:pt x="33" y="62"/>
                    </a:cubicBezTo>
                    <a:cubicBezTo>
                      <a:pt x="33" y="62"/>
                      <a:pt x="33" y="61"/>
                      <a:pt x="33" y="61"/>
                    </a:cubicBezTo>
                    <a:close/>
                    <a:moveTo>
                      <a:pt x="34" y="64"/>
                    </a:moveTo>
                    <a:cubicBezTo>
                      <a:pt x="34" y="64"/>
                      <a:pt x="34" y="64"/>
                      <a:pt x="34" y="64"/>
                    </a:cubicBezTo>
                    <a:cubicBezTo>
                      <a:pt x="34" y="65"/>
                      <a:pt x="34" y="64"/>
                      <a:pt x="34" y="64"/>
                    </a:cubicBezTo>
                    <a:cubicBezTo>
                      <a:pt x="34" y="64"/>
                      <a:pt x="34" y="64"/>
                      <a:pt x="34" y="64"/>
                    </a:cubicBezTo>
                    <a:close/>
                    <a:moveTo>
                      <a:pt x="31" y="69"/>
                    </a:moveTo>
                    <a:cubicBezTo>
                      <a:pt x="31" y="69"/>
                      <a:pt x="31" y="69"/>
                      <a:pt x="31" y="69"/>
                    </a:cubicBezTo>
                    <a:cubicBezTo>
                      <a:pt x="31" y="70"/>
                      <a:pt x="31" y="70"/>
                      <a:pt x="31" y="70"/>
                    </a:cubicBezTo>
                    <a:cubicBezTo>
                      <a:pt x="31" y="70"/>
                      <a:pt x="31" y="70"/>
                      <a:pt x="31" y="69"/>
                    </a:cubicBezTo>
                    <a:close/>
                    <a:moveTo>
                      <a:pt x="28" y="91"/>
                    </a:moveTo>
                    <a:cubicBezTo>
                      <a:pt x="27" y="89"/>
                      <a:pt x="28" y="87"/>
                      <a:pt x="27" y="85"/>
                    </a:cubicBezTo>
                    <a:cubicBezTo>
                      <a:pt x="26" y="85"/>
                      <a:pt x="27" y="84"/>
                      <a:pt x="27" y="84"/>
                    </a:cubicBezTo>
                    <a:cubicBezTo>
                      <a:pt x="27" y="83"/>
                      <a:pt x="27" y="84"/>
                      <a:pt x="27" y="83"/>
                    </a:cubicBezTo>
                    <a:cubicBezTo>
                      <a:pt x="28" y="85"/>
                      <a:pt x="28" y="88"/>
                      <a:pt x="29" y="90"/>
                    </a:cubicBezTo>
                    <a:cubicBezTo>
                      <a:pt x="29" y="91"/>
                      <a:pt x="29" y="91"/>
                      <a:pt x="29" y="92"/>
                    </a:cubicBezTo>
                    <a:cubicBezTo>
                      <a:pt x="28" y="92"/>
                      <a:pt x="28" y="91"/>
                      <a:pt x="28" y="91"/>
                    </a:cubicBezTo>
                    <a:close/>
                    <a:moveTo>
                      <a:pt x="29" y="95"/>
                    </a:moveTo>
                    <a:cubicBezTo>
                      <a:pt x="29" y="94"/>
                      <a:pt x="28" y="94"/>
                      <a:pt x="28" y="93"/>
                    </a:cubicBezTo>
                    <a:cubicBezTo>
                      <a:pt x="29" y="93"/>
                      <a:pt x="29" y="93"/>
                      <a:pt x="29" y="94"/>
                    </a:cubicBezTo>
                    <a:cubicBezTo>
                      <a:pt x="29" y="94"/>
                      <a:pt x="30" y="95"/>
                      <a:pt x="29" y="95"/>
                    </a:cubicBezTo>
                    <a:close/>
                    <a:moveTo>
                      <a:pt x="31" y="92"/>
                    </a:moveTo>
                    <a:cubicBezTo>
                      <a:pt x="31" y="92"/>
                      <a:pt x="31" y="93"/>
                      <a:pt x="31" y="93"/>
                    </a:cubicBezTo>
                    <a:cubicBezTo>
                      <a:pt x="30" y="93"/>
                      <a:pt x="30" y="93"/>
                      <a:pt x="30" y="92"/>
                    </a:cubicBezTo>
                    <a:cubicBezTo>
                      <a:pt x="30" y="92"/>
                      <a:pt x="30" y="92"/>
                      <a:pt x="30" y="92"/>
                    </a:cubicBezTo>
                    <a:cubicBezTo>
                      <a:pt x="30" y="91"/>
                      <a:pt x="31" y="90"/>
                      <a:pt x="31" y="89"/>
                    </a:cubicBezTo>
                    <a:cubicBezTo>
                      <a:pt x="31" y="90"/>
                      <a:pt x="31" y="92"/>
                      <a:pt x="32" y="93"/>
                    </a:cubicBezTo>
                    <a:cubicBezTo>
                      <a:pt x="31" y="93"/>
                      <a:pt x="32" y="92"/>
                      <a:pt x="31" y="92"/>
                    </a:cubicBezTo>
                    <a:close/>
                    <a:moveTo>
                      <a:pt x="31" y="89"/>
                    </a:moveTo>
                    <a:cubicBezTo>
                      <a:pt x="31" y="89"/>
                      <a:pt x="31" y="89"/>
                      <a:pt x="32" y="90"/>
                    </a:cubicBezTo>
                    <a:cubicBezTo>
                      <a:pt x="31" y="90"/>
                      <a:pt x="31" y="89"/>
                      <a:pt x="31" y="89"/>
                    </a:cubicBezTo>
                    <a:close/>
                    <a:moveTo>
                      <a:pt x="33" y="89"/>
                    </a:moveTo>
                    <a:cubicBezTo>
                      <a:pt x="32" y="89"/>
                      <a:pt x="32" y="89"/>
                      <a:pt x="32" y="88"/>
                    </a:cubicBezTo>
                    <a:cubicBezTo>
                      <a:pt x="31" y="88"/>
                      <a:pt x="30" y="86"/>
                      <a:pt x="31" y="86"/>
                    </a:cubicBezTo>
                    <a:cubicBezTo>
                      <a:pt x="31" y="85"/>
                      <a:pt x="30" y="84"/>
                      <a:pt x="30" y="83"/>
                    </a:cubicBezTo>
                    <a:cubicBezTo>
                      <a:pt x="31" y="83"/>
                      <a:pt x="31" y="83"/>
                      <a:pt x="31" y="83"/>
                    </a:cubicBezTo>
                    <a:cubicBezTo>
                      <a:pt x="31" y="83"/>
                      <a:pt x="31" y="83"/>
                      <a:pt x="31" y="82"/>
                    </a:cubicBezTo>
                    <a:cubicBezTo>
                      <a:pt x="32" y="83"/>
                      <a:pt x="32" y="83"/>
                      <a:pt x="32" y="83"/>
                    </a:cubicBezTo>
                    <a:cubicBezTo>
                      <a:pt x="32" y="85"/>
                      <a:pt x="32" y="85"/>
                      <a:pt x="32" y="86"/>
                    </a:cubicBezTo>
                    <a:cubicBezTo>
                      <a:pt x="32" y="87"/>
                      <a:pt x="33" y="88"/>
                      <a:pt x="33" y="89"/>
                    </a:cubicBezTo>
                    <a:close/>
                    <a:moveTo>
                      <a:pt x="33" y="78"/>
                    </a:moveTo>
                    <a:cubicBezTo>
                      <a:pt x="33" y="78"/>
                      <a:pt x="33" y="78"/>
                      <a:pt x="33" y="79"/>
                    </a:cubicBezTo>
                    <a:cubicBezTo>
                      <a:pt x="33" y="80"/>
                      <a:pt x="33" y="81"/>
                      <a:pt x="33" y="82"/>
                    </a:cubicBezTo>
                    <a:cubicBezTo>
                      <a:pt x="33" y="83"/>
                      <a:pt x="33" y="82"/>
                      <a:pt x="33" y="82"/>
                    </a:cubicBezTo>
                    <a:cubicBezTo>
                      <a:pt x="33" y="83"/>
                      <a:pt x="33" y="83"/>
                      <a:pt x="33" y="84"/>
                    </a:cubicBezTo>
                    <a:cubicBezTo>
                      <a:pt x="33" y="84"/>
                      <a:pt x="33" y="83"/>
                      <a:pt x="32" y="83"/>
                    </a:cubicBezTo>
                    <a:cubicBezTo>
                      <a:pt x="32" y="83"/>
                      <a:pt x="33" y="83"/>
                      <a:pt x="33" y="83"/>
                    </a:cubicBezTo>
                    <a:cubicBezTo>
                      <a:pt x="32" y="82"/>
                      <a:pt x="32" y="82"/>
                      <a:pt x="31" y="82"/>
                    </a:cubicBezTo>
                    <a:cubicBezTo>
                      <a:pt x="32" y="81"/>
                      <a:pt x="32" y="80"/>
                      <a:pt x="32" y="78"/>
                    </a:cubicBezTo>
                    <a:cubicBezTo>
                      <a:pt x="31" y="78"/>
                      <a:pt x="32" y="78"/>
                      <a:pt x="31" y="79"/>
                    </a:cubicBezTo>
                    <a:cubicBezTo>
                      <a:pt x="31" y="79"/>
                      <a:pt x="31" y="79"/>
                      <a:pt x="31" y="79"/>
                    </a:cubicBezTo>
                    <a:cubicBezTo>
                      <a:pt x="31" y="80"/>
                      <a:pt x="31" y="80"/>
                      <a:pt x="31" y="81"/>
                    </a:cubicBezTo>
                    <a:cubicBezTo>
                      <a:pt x="30" y="81"/>
                      <a:pt x="31" y="80"/>
                      <a:pt x="30" y="80"/>
                    </a:cubicBezTo>
                    <a:cubicBezTo>
                      <a:pt x="29" y="81"/>
                      <a:pt x="29" y="83"/>
                      <a:pt x="29" y="84"/>
                    </a:cubicBezTo>
                    <a:cubicBezTo>
                      <a:pt x="29" y="85"/>
                      <a:pt x="29" y="84"/>
                      <a:pt x="28" y="84"/>
                    </a:cubicBezTo>
                    <a:cubicBezTo>
                      <a:pt x="28" y="84"/>
                      <a:pt x="28" y="84"/>
                      <a:pt x="28" y="84"/>
                    </a:cubicBezTo>
                    <a:cubicBezTo>
                      <a:pt x="28" y="84"/>
                      <a:pt x="28" y="84"/>
                      <a:pt x="28" y="83"/>
                    </a:cubicBezTo>
                    <a:cubicBezTo>
                      <a:pt x="28" y="83"/>
                      <a:pt x="28" y="82"/>
                      <a:pt x="28" y="81"/>
                    </a:cubicBezTo>
                    <a:cubicBezTo>
                      <a:pt x="28" y="81"/>
                      <a:pt x="29" y="81"/>
                      <a:pt x="29" y="80"/>
                    </a:cubicBezTo>
                    <a:cubicBezTo>
                      <a:pt x="29" y="80"/>
                      <a:pt x="29" y="79"/>
                      <a:pt x="29" y="79"/>
                    </a:cubicBezTo>
                    <a:cubicBezTo>
                      <a:pt x="29" y="77"/>
                      <a:pt x="30" y="76"/>
                      <a:pt x="30" y="75"/>
                    </a:cubicBezTo>
                    <a:cubicBezTo>
                      <a:pt x="31" y="75"/>
                      <a:pt x="30" y="76"/>
                      <a:pt x="31" y="76"/>
                    </a:cubicBezTo>
                    <a:cubicBezTo>
                      <a:pt x="31" y="75"/>
                      <a:pt x="31" y="74"/>
                      <a:pt x="31" y="73"/>
                    </a:cubicBezTo>
                    <a:cubicBezTo>
                      <a:pt x="31" y="73"/>
                      <a:pt x="32" y="74"/>
                      <a:pt x="32" y="73"/>
                    </a:cubicBezTo>
                    <a:cubicBezTo>
                      <a:pt x="32" y="73"/>
                      <a:pt x="31" y="73"/>
                      <a:pt x="31" y="73"/>
                    </a:cubicBezTo>
                    <a:cubicBezTo>
                      <a:pt x="30" y="72"/>
                      <a:pt x="31" y="71"/>
                      <a:pt x="32" y="71"/>
                    </a:cubicBezTo>
                    <a:cubicBezTo>
                      <a:pt x="32" y="72"/>
                      <a:pt x="32" y="72"/>
                      <a:pt x="32" y="73"/>
                    </a:cubicBezTo>
                    <a:cubicBezTo>
                      <a:pt x="32" y="73"/>
                      <a:pt x="32" y="72"/>
                      <a:pt x="32" y="72"/>
                    </a:cubicBezTo>
                    <a:cubicBezTo>
                      <a:pt x="33" y="71"/>
                      <a:pt x="33" y="70"/>
                      <a:pt x="34" y="70"/>
                    </a:cubicBezTo>
                    <a:cubicBezTo>
                      <a:pt x="34" y="70"/>
                      <a:pt x="33" y="70"/>
                      <a:pt x="34" y="71"/>
                    </a:cubicBezTo>
                    <a:cubicBezTo>
                      <a:pt x="34" y="70"/>
                      <a:pt x="35" y="69"/>
                      <a:pt x="36" y="68"/>
                    </a:cubicBezTo>
                    <a:cubicBezTo>
                      <a:pt x="36" y="68"/>
                      <a:pt x="37" y="67"/>
                      <a:pt x="37" y="67"/>
                    </a:cubicBezTo>
                    <a:cubicBezTo>
                      <a:pt x="37" y="66"/>
                      <a:pt x="37" y="66"/>
                      <a:pt x="37" y="66"/>
                    </a:cubicBezTo>
                    <a:cubicBezTo>
                      <a:pt x="39" y="64"/>
                      <a:pt x="40" y="61"/>
                      <a:pt x="42" y="60"/>
                    </a:cubicBezTo>
                    <a:cubicBezTo>
                      <a:pt x="42" y="62"/>
                      <a:pt x="40" y="63"/>
                      <a:pt x="40" y="65"/>
                    </a:cubicBezTo>
                    <a:cubicBezTo>
                      <a:pt x="39" y="65"/>
                      <a:pt x="39" y="65"/>
                      <a:pt x="39" y="65"/>
                    </a:cubicBezTo>
                    <a:cubicBezTo>
                      <a:pt x="39" y="65"/>
                      <a:pt x="39" y="66"/>
                      <a:pt x="38" y="66"/>
                    </a:cubicBezTo>
                    <a:cubicBezTo>
                      <a:pt x="38" y="67"/>
                      <a:pt x="38" y="67"/>
                      <a:pt x="38" y="67"/>
                    </a:cubicBezTo>
                    <a:cubicBezTo>
                      <a:pt x="37" y="68"/>
                      <a:pt x="38" y="70"/>
                      <a:pt x="37" y="71"/>
                    </a:cubicBezTo>
                    <a:cubicBezTo>
                      <a:pt x="37" y="70"/>
                      <a:pt x="37" y="70"/>
                      <a:pt x="37" y="70"/>
                    </a:cubicBezTo>
                    <a:cubicBezTo>
                      <a:pt x="37" y="70"/>
                      <a:pt x="36" y="70"/>
                      <a:pt x="36" y="69"/>
                    </a:cubicBezTo>
                    <a:cubicBezTo>
                      <a:pt x="36" y="70"/>
                      <a:pt x="36" y="72"/>
                      <a:pt x="35" y="72"/>
                    </a:cubicBezTo>
                    <a:cubicBezTo>
                      <a:pt x="35" y="73"/>
                      <a:pt x="36" y="73"/>
                      <a:pt x="36" y="73"/>
                    </a:cubicBezTo>
                    <a:cubicBezTo>
                      <a:pt x="36" y="73"/>
                      <a:pt x="36" y="73"/>
                      <a:pt x="36" y="73"/>
                    </a:cubicBezTo>
                    <a:cubicBezTo>
                      <a:pt x="35" y="73"/>
                      <a:pt x="35" y="73"/>
                      <a:pt x="35" y="73"/>
                    </a:cubicBezTo>
                    <a:cubicBezTo>
                      <a:pt x="34" y="73"/>
                      <a:pt x="35" y="74"/>
                      <a:pt x="34" y="74"/>
                    </a:cubicBezTo>
                    <a:cubicBezTo>
                      <a:pt x="34" y="74"/>
                      <a:pt x="34" y="74"/>
                      <a:pt x="34" y="74"/>
                    </a:cubicBezTo>
                    <a:cubicBezTo>
                      <a:pt x="34" y="76"/>
                      <a:pt x="33" y="77"/>
                      <a:pt x="33" y="78"/>
                    </a:cubicBezTo>
                    <a:close/>
                    <a:moveTo>
                      <a:pt x="35" y="87"/>
                    </a:moveTo>
                    <a:cubicBezTo>
                      <a:pt x="35" y="88"/>
                      <a:pt x="35" y="88"/>
                      <a:pt x="35" y="88"/>
                    </a:cubicBezTo>
                    <a:cubicBezTo>
                      <a:pt x="34" y="88"/>
                      <a:pt x="34" y="87"/>
                      <a:pt x="35" y="87"/>
                    </a:cubicBezTo>
                    <a:close/>
                    <a:moveTo>
                      <a:pt x="34" y="95"/>
                    </a:moveTo>
                    <a:cubicBezTo>
                      <a:pt x="34" y="94"/>
                      <a:pt x="34" y="94"/>
                      <a:pt x="34" y="94"/>
                    </a:cubicBezTo>
                    <a:cubicBezTo>
                      <a:pt x="34" y="94"/>
                      <a:pt x="34" y="94"/>
                      <a:pt x="34" y="94"/>
                    </a:cubicBezTo>
                    <a:cubicBezTo>
                      <a:pt x="34" y="93"/>
                      <a:pt x="33" y="92"/>
                      <a:pt x="34" y="91"/>
                    </a:cubicBezTo>
                    <a:cubicBezTo>
                      <a:pt x="35" y="92"/>
                      <a:pt x="35" y="93"/>
                      <a:pt x="35" y="94"/>
                    </a:cubicBezTo>
                    <a:cubicBezTo>
                      <a:pt x="34" y="94"/>
                      <a:pt x="34" y="94"/>
                      <a:pt x="34" y="95"/>
                    </a:cubicBezTo>
                    <a:close/>
                    <a:moveTo>
                      <a:pt x="37" y="101"/>
                    </a:moveTo>
                    <a:cubicBezTo>
                      <a:pt x="37" y="101"/>
                      <a:pt x="37" y="101"/>
                      <a:pt x="37" y="101"/>
                    </a:cubicBezTo>
                    <a:cubicBezTo>
                      <a:pt x="36" y="101"/>
                      <a:pt x="37" y="102"/>
                      <a:pt x="37" y="102"/>
                    </a:cubicBezTo>
                    <a:cubicBezTo>
                      <a:pt x="36" y="102"/>
                      <a:pt x="36" y="101"/>
                      <a:pt x="36" y="101"/>
                    </a:cubicBezTo>
                    <a:cubicBezTo>
                      <a:pt x="37" y="100"/>
                      <a:pt x="37" y="100"/>
                      <a:pt x="37" y="101"/>
                    </a:cubicBezTo>
                    <a:close/>
                    <a:moveTo>
                      <a:pt x="39" y="111"/>
                    </a:moveTo>
                    <a:cubicBezTo>
                      <a:pt x="39" y="111"/>
                      <a:pt x="39" y="111"/>
                      <a:pt x="39" y="111"/>
                    </a:cubicBezTo>
                    <a:cubicBezTo>
                      <a:pt x="39" y="110"/>
                      <a:pt x="39" y="110"/>
                      <a:pt x="39" y="110"/>
                    </a:cubicBezTo>
                    <a:cubicBezTo>
                      <a:pt x="39" y="110"/>
                      <a:pt x="39" y="110"/>
                      <a:pt x="39" y="110"/>
                    </a:cubicBezTo>
                    <a:cubicBezTo>
                      <a:pt x="39" y="111"/>
                      <a:pt x="39" y="111"/>
                      <a:pt x="39" y="111"/>
                    </a:cubicBezTo>
                    <a:close/>
                    <a:moveTo>
                      <a:pt x="39" y="115"/>
                    </a:moveTo>
                    <a:cubicBezTo>
                      <a:pt x="39" y="115"/>
                      <a:pt x="39" y="115"/>
                      <a:pt x="40" y="115"/>
                    </a:cubicBezTo>
                    <a:cubicBezTo>
                      <a:pt x="39" y="114"/>
                      <a:pt x="39" y="114"/>
                      <a:pt x="39" y="114"/>
                    </a:cubicBezTo>
                    <a:cubicBezTo>
                      <a:pt x="39" y="114"/>
                      <a:pt x="39" y="114"/>
                      <a:pt x="39" y="114"/>
                    </a:cubicBezTo>
                    <a:cubicBezTo>
                      <a:pt x="39" y="114"/>
                      <a:pt x="39" y="114"/>
                      <a:pt x="40" y="114"/>
                    </a:cubicBezTo>
                    <a:cubicBezTo>
                      <a:pt x="40" y="114"/>
                      <a:pt x="40" y="115"/>
                      <a:pt x="39" y="115"/>
                    </a:cubicBezTo>
                    <a:close/>
                    <a:moveTo>
                      <a:pt x="40" y="101"/>
                    </a:moveTo>
                    <a:cubicBezTo>
                      <a:pt x="39" y="102"/>
                      <a:pt x="40" y="102"/>
                      <a:pt x="40" y="102"/>
                    </a:cubicBezTo>
                    <a:cubicBezTo>
                      <a:pt x="39" y="101"/>
                      <a:pt x="38" y="101"/>
                      <a:pt x="37" y="100"/>
                    </a:cubicBezTo>
                    <a:cubicBezTo>
                      <a:pt x="38" y="100"/>
                      <a:pt x="37" y="99"/>
                      <a:pt x="37" y="99"/>
                    </a:cubicBezTo>
                    <a:cubicBezTo>
                      <a:pt x="37" y="99"/>
                      <a:pt x="37" y="99"/>
                      <a:pt x="37" y="99"/>
                    </a:cubicBezTo>
                    <a:cubicBezTo>
                      <a:pt x="37" y="99"/>
                      <a:pt x="36" y="99"/>
                      <a:pt x="36" y="98"/>
                    </a:cubicBezTo>
                    <a:cubicBezTo>
                      <a:pt x="36" y="97"/>
                      <a:pt x="35" y="95"/>
                      <a:pt x="35" y="93"/>
                    </a:cubicBezTo>
                    <a:cubicBezTo>
                      <a:pt x="36" y="94"/>
                      <a:pt x="36" y="96"/>
                      <a:pt x="38" y="96"/>
                    </a:cubicBezTo>
                    <a:cubicBezTo>
                      <a:pt x="37" y="96"/>
                      <a:pt x="37" y="95"/>
                      <a:pt x="38" y="95"/>
                    </a:cubicBezTo>
                    <a:cubicBezTo>
                      <a:pt x="38" y="95"/>
                      <a:pt x="39" y="96"/>
                      <a:pt x="38" y="97"/>
                    </a:cubicBezTo>
                    <a:cubicBezTo>
                      <a:pt x="39" y="97"/>
                      <a:pt x="39" y="98"/>
                      <a:pt x="39" y="98"/>
                    </a:cubicBezTo>
                    <a:cubicBezTo>
                      <a:pt x="39" y="98"/>
                      <a:pt x="39" y="98"/>
                      <a:pt x="39" y="98"/>
                    </a:cubicBezTo>
                    <a:cubicBezTo>
                      <a:pt x="39" y="98"/>
                      <a:pt x="39" y="98"/>
                      <a:pt x="39" y="98"/>
                    </a:cubicBezTo>
                    <a:cubicBezTo>
                      <a:pt x="40" y="98"/>
                      <a:pt x="39" y="96"/>
                      <a:pt x="40" y="95"/>
                    </a:cubicBezTo>
                    <a:cubicBezTo>
                      <a:pt x="40" y="96"/>
                      <a:pt x="40" y="97"/>
                      <a:pt x="41" y="98"/>
                    </a:cubicBezTo>
                    <a:cubicBezTo>
                      <a:pt x="41" y="98"/>
                      <a:pt x="40" y="98"/>
                      <a:pt x="40" y="98"/>
                    </a:cubicBezTo>
                    <a:cubicBezTo>
                      <a:pt x="40" y="99"/>
                      <a:pt x="41" y="99"/>
                      <a:pt x="41" y="100"/>
                    </a:cubicBezTo>
                    <a:cubicBezTo>
                      <a:pt x="41" y="101"/>
                      <a:pt x="41" y="101"/>
                      <a:pt x="41" y="102"/>
                    </a:cubicBezTo>
                    <a:cubicBezTo>
                      <a:pt x="41" y="102"/>
                      <a:pt x="41" y="101"/>
                      <a:pt x="40" y="101"/>
                    </a:cubicBezTo>
                    <a:cubicBezTo>
                      <a:pt x="40" y="101"/>
                      <a:pt x="40" y="102"/>
                      <a:pt x="40" y="102"/>
                    </a:cubicBezTo>
                    <a:cubicBezTo>
                      <a:pt x="39" y="102"/>
                      <a:pt x="40" y="101"/>
                      <a:pt x="40" y="101"/>
                    </a:cubicBezTo>
                    <a:close/>
                    <a:moveTo>
                      <a:pt x="42" y="104"/>
                    </a:moveTo>
                    <a:cubicBezTo>
                      <a:pt x="41" y="104"/>
                      <a:pt x="41" y="104"/>
                      <a:pt x="41" y="103"/>
                    </a:cubicBezTo>
                    <a:cubicBezTo>
                      <a:pt x="41" y="104"/>
                      <a:pt x="42" y="104"/>
                      <a:pt x="42" y="104"/>
                    </a:cubicBezTo>
                    <a:close/>
                    <a:moveTo>
                      <a:pt x="40" y="103"/>
                    </a:moveTo>
                    <a:cubicBezTo>
                      <a:pt x="40" y="103"/>
                      <a:pt x="40" y="103"/>
                      <a:pt x="40" y="102"/>
                    </a:cubicBezTo>
                    <a:cubicBezTo>
                      <a:pt x="40" y="103"/>
                      <a:pt x="40" y="103"/>
                      <a:pt x="41" y="103"/>
                    </a:cubicBezTo>
                    <a:cubicBezTo>
                      <a:pt x="40" y="103"/>
                      <a:pt x="40" y="103"/>
                      <a:pt x="40" y="103"/>
                    </a:cubicBezTo>
                    <a:close/>
                    <a:moveTo>
                      <a:pt x="41" y="114"/>
                    </a:moveTo>
                    <a:cubicBezTo>
                      <a:pt x="41" y="114"/>
                      <a:pt x="41" y="114"/>
                      <a:pt x="41" y="113"/>
                    </a:cubicBezTo>
                    <a:cubicBezTo>
                      <a:pt x="41" y="113"/>
                      <a:pt x="41" y="113"/>
                      <a:pt x="41" y="113"/>
                    </a:cubicBezTo>
                    <a:cubicBezTo>
                      <a:pt x="40" y="112"/>
                      <a:pt x="41" y="113"/>
                      <a:pt x="41" y="113"/>
                    </a:cubicBezTo>
                    <a:cubicBezTo>
                      <a:pt x="42" y="114"/>
                      <a:pt x="41" y="114"/>
                      <a:pt x="41" y="114"/>
                    </a:cubicBezTo>
                    <a:close/>
                    <a:moveTo>
                      <a:pt x="41" y="105"/>
                    </a:moveTo>
                    <a:cubicBezTo>
                      <a:pt x="41" y="104"/>
                      <a:pt x="42" y="105"/>
                      <a:pt x="43" y="105"/>
                    </a:cubicBezTo>
                    <a:cubicBezTo>
                      <a:pt x="42" y="106"/>
                      <a:pt x="42" y="105"/>
                      <a:pt x="41" y="105"/>
                    </a:cubicBezTo>
                    <a:close/>
                    <a:moveTo>
                      <a:pt x="44" y="109"/>
                    </a:moveTo>
                    <a:cubicBezTo>
                      <a:pt x="44" y="109"/>
                      <a:pt x="44" y="109"/>
                      <a:pt x="44" y="109"/>
                    </a:cubicBezTo>
                    <a:cubicBezTo>
                      <a:pt x="44" y="109"/>
                      <a:pt x="44" y="109"/>
                      <a:pt x="44" y="109"/>
                    </a:cubicBezTo>
                    <a:cubicBezTo>
                      <a:pt x="44" y="109"/>
                      <a:pt x="44" y="109"/>
                      <a:pt x="44" y="109"/>
                    </a:cubicBezTo>
                    <a:cubicBezTo>
                      <a:pt x="43" y="109"/>
                      <a:pt x="42" y="107"/>
                      <a:pt x="42" y="106"/>
                    </a:cubicBezTo>
                    <a:cubicBezTo>
                      <a:pt x="42" y="106"/>
                      <a:pt x="42" y="107"/>
                      <a:pt x="43" y="107"/>
                    </a:cubicBezTo>
                    <a:cubicBezTo>
                      <a:pt x="43" y="107"/>
                      <a:pt x="43" y="106"/>
                      <a:pt x="43" y="106"/>
                    </a:cubicBezTo>
                    <a:cubicBezTo>
                      <a:pt x="43" y="106"/>
                      <a:pt x="43" y="107"/>
                      <a:pt x="43" y="107"/>
                    </a:cubicBezTo>
                    <a:cubicBezTo>
                      <a:pt x="43" y="108"/>
                      <a:pt x="45" y="108"/>
                      <a:pt x="45" y="109"/>
                    </a:cubicBezTo>
                    <a:cubicBezTo>
                      <a:pt x="45" y="109"/>
                      <a:pt x="45" y="109"/>
                      <a:pt x="46" y="110"/>
                    </a:cubicBezTo>
                    <a:cubicBezTo>
                      <a:pt x="45" y="110"/>
                      <a:pt x="45" y="109"/>
                      <a:pt x="44" y="109"/>
                    </a:cubicBezTo>
                    <a:close/>
                    <a:moveTo>
                      <a:pt x="45" y="115"/>
                    </a:moveTo>
                    <a:cubicBezTo>
                      <a:pt x="45" y="115"/>
                      <a:pt x="46" y="116"/>
                      <a:pt x="46" y="116"/>
                    </a:cubicBezTo>
                    <a:cubicBezTo>
                      <a:pt x="46" y="116"/>
                      <a:pt x="45" y="116"/>
                      <a:pt x="45" y="115"/>
                    </a:cubicBezTo>
                    <a:close/>
                    <a:moveTo>
                      <a:pt x="57" y="124"/>
                    </a:moveTo>
                    <a:cubicBezTo>
                      <a:pt x="57" y="124"/>
                      <a:pt x="56" y="124"/>
                      <a:pt x="56" y="124"/>
                    </a:cubicBezTo>
                    <a:cubicBezTo>
                      <a:pt x="56" y="124"/>
                      <a:pt x="56" y="124"/>
                      <a:pt x="55" y="124"/>
                    </a:cubicBezTo>
                    <a:cubicBezTo>
                      <a:pt x="55" y="123"/>
                      <a:pt x="54" y="123"/>
                      <a:pt x="53" y="123"/>
                    </a:cubicBezTo>
                    <a:cubicBezTo>
                      <a:pt x="53" y="122"/>
                      <a:pt x="52" y="122"/>
                      <a:pt x="51" y="122"/>
                    </a:cubicBezTo>
                    <a:cubicBezTo>
                      <a:pt x="50" y="121"/>
                      <a:pt x="49" y="119"/>
                      <a:pt x="47" y="119"/>
                    </a:cubicBezTo>
                    <a:cubicBezTo>
                      <a:pt x="47" y="118"/>
                      <a:pt x="46" y="118"/>
                      <a:pt x="46" y="118"/>
                    </a:cubicBezTo>
                    <a:cubicBezTo>
                      <a:pt x="45" y="117"/>
                      <a:pt x="46" y="117"/>
                      <a:pt x="46" y="116"/>
                    </a:cubicBezTo>
                    <a:cubicBezTo>
                      <a:pt x="47" y="117"/>
                      <a:pt x="48" y="117"/>
                      <a:pt x="49" y="117"/>
                    </a:cubicBezTo>
                    <a:cubicBezTo>
                      <a:pt x="49" y="118"/>
                      <a:pt x="49" y="118"/>
                      <a:pt x="50" y="119"/>
                    </a:cubicBezTo>
                    <a:cubicBezTo>
                      <a:pt x="50" y="119"/>
                      <a:pt x="51" y="120"/>
                      <a:pt x="51" y="120"/>
                    </a:cubicBezTo>
                    <a:cubicBezTo>
                      <a:pt x="51" y="120"/>
                      <a:pt x="51" y="120"/>
                      <a:pt x="51" y="120"/>
                    </a:cubicBezTo>
                    <a:cubicBezTo>
                      <a:pt x="52" y="122"/>
                      <a:pt x="55" y="122"/>
                      <a:pt x="57" y="124"/>
                    </a:cubicBezTo>
                    <a:cubicBezTo>
                      <a:pt x="57" y="124"/>
                      <a:pt x="57" y="123"/>
                      <a:pt x="57" y="123"/>
                    </a:cubicBezTo>
                    <a:cubicBezTo>
                      <a:pt x="59" y="124"/>
                      <a:pt x="60" y="124"/>
                      <a:pt x="61" y="124"/>
                    </a:cubicBezTo>
                    <a:cubicBezTo>
                      <a:pt x="60" y="125"/>
                      <a:pt x="58" y="123"/>
                      <a:pt x="57" y="124"/>
                    </a:cubicBezTo>
                    <a:close/>
                    <a:moveTo>
                      <a:pt x="52" y="118"/>
                    </a:moveTo>
                    <a:cubicBezTo>
                      <a:pt x="52" y="119"/>
                      <a:pt x="52" y="119"/>
                      <a:pt x="52" y="119"/>
                    </a:cubicBezTo>
                    <a:cubicBezTo>
                      <a:pt x="51" y="119"/>
                      <a:pt x="51" y="118"/>
                      <a:pt x="51" y="118"/>
                    </a:cubicBezTo>
                    <a:cubicBezTo>
                      <a:pt x="51" y="118"/>
                      <a:pt x="52" y="118"/>
                      <a:pt x="52" y="118"/>
                    </a:cubicBezTo>
                    <a:close/>
                    <a:moveTo>
                      <a:pt x="51" y="117"/>
                    </a:moveTo>
                    <a:cubicBezTo>
                      <a:pt x="52" y="116"/>
                      <a:pt x="53" y="117"/>
                      <a:pt x="53" y="117"/>
                    </a:cubicBezTo>
                    <a:cubicBezTo>
                      <a:pt x="53" y="117"/>
                      <a:pt x="52" y="117"/>
                      <a:pt x="51" y="117"/>
                    </a:cubicBezTo>
                    <a:close/>
                    <a:moveTo>
                      <a:pt x="50" y="117"/>
                    </a:moveTo>
                    <a:cubicBezTo>
                      <a:pt x="50" y="116"/>
                      <a:pt x="47" y="117"/>
                      <a:pt x="48" y="115"/>
                    </a:cubicBezTo>
                    <a:cubicBezTo>
                      <a:pt x="49" y="115"/>
                      <a:pt x="50" y="116"/>
                      <a:pt x="51" y="117"/>
                    </a:cubicBezTo>
                    <a:cubicBezTo>
                      <a:pt x="51" y="117"/>
                      <a:pt x="51" y="117"/>
                      <a:pt x="50" y="117"/>
                    </a:cubicBezTo>
                    <a:close/>
                    <a:moveTo>
                      <a:pt x="50" y="118"/>
                    </a:moveTo>
                    <a:cubicBezTo>
                      <a:pt x="50" y="118"/>
                      <a:pt x="50" y="118"/>
                      <a:pt x="50" y="118"/>
                    </a:cubicBezTo>
                    <a:cubicBezTo>
                      <a:pt x="50" y="118"/>
                      <a:pt x="50" y="118"/>
                      <a:pt x="50" y="117"/>
                    </a:cubicBezTo>
                    <a:cubicBezTo>
                      <a:pt x="50" y="117"/>
                      <a:pt x="50" y="117"/>
                      <a:pt x="50" y="117"/>
                    </a:cubicBezTo>
                    <a:cubicBezTo>
                      <a:pt x="50" y="118"/>
                      <a:pt x="50" y="118"/>
                      <a:pt x="50" y="118"/>
                    </a:cubicBezTo>
                    <a:close/>
                    <a:moveTo>
                      <a:pt x="62" y="118"/>
                    </a:moveTo>
                    <a:cubicBezTo>
                      <a:pt x="62" y="117"/>
                      <a:pt x="62" y="117"/>
                      <a:pt x="62" y="117"/>
                    </a:cubicBezTo>
                    <a:cubicBezTo>
                      <a:pt x="61" y="116"/>
                      <a:pt x="60" y="116"/>
                      <a:pt x="59" y="116"/>
                    </a:cubicBezTo>
                    <a:cubicBezTo>
                      <a:pt x="58" y="116"/>
                      <a:pt x="58" y="116"/>
                      <a:pt x="57" y="116"/>
                    </a:cubicBezTo>
                    <a:cubicBezTo>
                      <a:pt x="57" y="117"/>
                      <a:pt x="59" y="116"/>
                      <a:pt x="59" y="117"/>
                    </a:cubicBezTo>
                    <a:cubicBezTo>
                      <a:pt x="59" y="117"/>
                      <a:pt x="58" y="117"/>
                      <a:pt x="58" y="117"/>
                    </a:cubicBezTo>
                    <a:cubicBezTo>
                      <a:pt x="57" y="116"/>
                      <a:pt x="56" y="116"/>
                      <a:pt x="55" y="115"/>
                    </a:cubicBezTo>
                    <a:cubicBezTo>
                      <a:pt x="53" y="115"/>
                      <a:pt x="52" y="113"/>
                      <a:pt x="51" y="112"/>
                    </a:cubicBezTo>
                    <a:cubicBezTo>
                      <a:pt x="50" y="111"/>
                      <a:pt x="48" y="110"/>
                      <a:pt x="47" y="109"/>
                    </a:cubicBezTo>
                    <a:cubicBezTo>
                      <a:pt x="47" y="108"/>
                      <a:pt x="47" y="108"/>
                      <a:pt x="46" y="108"/>
                    </a:cubicBezTo>
                    <a:cubicBezTo>
                      <a:pt x="46" y="108"/>
                      <a:pt x="46" y="108"/>
                      <a:pt x="47" y="108"/>
                    </a:cubicBezTo>
                    <a:cubicBezTo>
                      <a:pt x="46" y="108"/>
                      <a:pt x="46" y="108"/>
                      <a:pt x="46" y="108"/>
                    </a:cubicBezTo>
                    <a:cubicBezTo>
                      <a:pt x="46" y="107"/>
                      <a:pt x="45" y="107"/>
                      <a:pt x="45" y="106"/>
                    </a:cubicBezTo>
                    <a:cubicBezTo>
                      <a:pt x="44" y="106"/>
                      <a:pt x="44" y="105"/>
                      <a:pt x="43" y="105"/>
                    </a:cubicBezTo>
                    <a:cubicBezTo>
                      <a:pt x="44" y="103"/>
                      <a:pt x="42" y="102"/>
                      <a:pt x="43" y="100"/>
                    </a:cubicBezTo>
                    <a:cubicBezTo>
                      <a:pt x="43" y="100"/>
                      <a:pt x="44" y="101"/>
                      <a:pt x="44" y="101"/>
                    </a:cubicBezTo>
                    <a:cubicBezTo>
                      <a:pt x="44" y="102"/>
                      <a:pt x="45" y="102"/>
                      <a:pt x="45" y="102"/>
                    </a:cubicBezTo>
                    <a:cubicBezTo>
                      <a:pt x="45" y="103"/>
                      <a:pt x="45" y="104"/>
                      <a:pt x="46" y="104"/>
                    </a:cubicBezTo>
                    <a:cubicBezTo>
                      <a:pt x="46" y="104"/>
                      <a:pt x="46" y="103"/>
                      <a:pt x="46" y="103"/>
                    </a:cubicBezTo>
                    <a:cubicBezTo>
                      <a:pt x="48" y="103"/>
                      <a:pt x="47" y="105"/>
                      <a:pt x="49" y="105"/>
                    </a:cubicBezTo>
                    <a:cubicBezTo>
                      <a:pt x="49" y="105"/>
                      <a:pt x="49" y="104"/>
                      <a:pt x="49" y="104"/>
                    </a:cubicBezTo>
                    <a:cubicBezTo>
                      <a:pt x="50" y="104"/>
                      <a:pt x="49" y="105"/>
                      <a:pt x="50" y="105"/>
                    </a:cubicBezTo>
                    <a:cubicBezTo>
                      <a:pt x="50" y="105"/>
                      <a:pt x="50" y="104"/>
                      <a:pt x="51" y="104"/>
                    </a:cubicBezTo>
                    <a:cubicBezTo>
                      <a:pt x="51" y="105"/>
                      <a:pt x="51" y="105"/>
                      <a:pt x="51" y="105"/>
                    </a:cubicBezTo>
                    <a:cubicBezTo>
                      <a:pt x="52" y="106"/>
                      <a:pt x="53" y="106"/>
                      <a:pt x="54" y="107"/>
                    </a:cubicBezTo>
                    <a:cubicBezTo>
                      <a:pt x="53" y="107"/>
                      <a:pt x="54" y="108"/>
                      <a:pt x="54" y="108"/>
                    </a:cubicBezTo>
                    <a:cubicBezTo>
                      <a:pt x="54" y="108"/>
                      <a:pt x="54" y="108"/>
                      <a:pt x="53" y="108"/>
                    </a:cubicBezTo>
                    <a:cubicBezTo>
                      <a:pt x="54" y="108"/>
                      <a:pt x="55" y="110"/>
                      <a:pt x="54" y="110"/>
                    </a:cubicBezTo>
                    <a:cubicBezTo>
                      <a:pt x="55" y="111"/>
                      <a:pt x="55" y="111"/>
                      <a:pt x="55" y="111"/>
                    </a:cubicBezTo>
                    <a:cubicBezTo>
                      <a:pt x="53" y="111"/>
                      <a:pt x="51" y="110"/>
                      <a:pt x="52" y="108"/>
                    </a:cubicBezTo>
                    <a:cubicBezTo>
                      <a:pt x="52" y="108"/>
                      <a:pt x="51" y="107"/>
                      <a:pt x="51" y="107"/>
                    </a:cubicBezTo>
                    <a:cubicBezTo>
                      <a:pt x="51" y="107"/>
                      <a:pt x="51" y="107"/>
                      <a:pt x="50" y="107"/>
                    </a:cubicBezTo>
                    <a:cubicBezTo>
                      <a:pt x="51" y="108"/>
                      <a:pt x="51" y="109"/>
                      <a:pt x="52" y="109"/>
                    </a:cubicBezTo>
                    <a:cubicBezTo>
                      <a:pt x="52" y="110"/>
                      <a:pt x="51" y="110"/>
                      <a:pt x="51" y="110"/>
                    </a:cubicBezTo>
                    <a:cubicBezTo>
                      <a:pt x="51" y="110"/>
                      <a:pt x="50" y="110"/>
                      <a:pt x="49" y="110"/>
                    </a:cubicBezTo>
                    <a:cubicBezTo>
                      <a:pt x="49" y="110"/>
                      <a:pt x="51" y="110"/>
                      <a:pt x="51" y="111"/>
                    </a:cubicBezTo>
                    <a:cubicBezTo>
                      <a:pt x="53" y="111"/>
                      <a:pt x="54" y="113"/>
                      <a:pt x="56" y="113"/>
                    </a:cubicBezTo>
                    <a:cubicBezTo>
                      <a:pt x="57" y="114"/>
                      <a:pt x="59" y="114"/>
                      <a:pt x="59" y="115"/>
                    </a:cubicBezTo>
                    <a:cubicBezTo>
                      <a:pt x="59" y="115"/>
                      <a:pt x="59" y="115"/>
                      <a:pt x="59" y="115"/>
                    </a:cubicBezTo>
                    <a:cubicBezTo>
                      <a:pt x="60" y="116"/>
                      <a:pt x="62" y="116"/>
                      <a:pt x="63" y="116"/>
                    </a:cubicBezTo>
                    <a:cubicBezTo>
                      <a:pt x="63" y="117"/>
                      <a:pt x="63" y="117"/>
                      <a:pt x="63" y="117"/>
                    </a:cubicBezTo>
                    <a:cubicBezTo>
                      <a:pt x="63" y="117"/>
                      <a:pt x="63" y="117"/>
                      <a:pt x="62" y="118"/>
                    </a:cubicBezTo>
                    <a:close/>
                    <a:moveTo>
                      <a:pt x="65" y="118"/>
                    </a:moveTo>
                    <a:cubicBezTo>
                      <a:pt x="65" y="117"/>
                      <a:pt x="65" y="117"/>
                      <a:pt x="65" y="117"/>
                    </a:cubicBezTo>
                    <a:cubicBezTo>
                      <a:pt x="65" y="117"/>
                      <a:pt x="65" y="117"/>
                      <a:pt x="65" y="117"/>
                    </a:cubicBezTo>
                    <a:cubicBezTo>
                      <a:pt x="65" y="117"/>
                      <a:pt x="65" y="118"/>
                      <a:pt x="65" y="118"/>
                    </a:cubicBezTo>
                    <a:close/>
                    <a:moveTo>
                      <a:pt x="69" y="129"/>
                    </a:moveTo>
                    <a:cubicBezTo>
                      <a:pt x="69" y="129"/>
                      <a:pt x="69" y="129"/>
                      <a:pt x="69" y="129"/>
                    </a:cubicBezTo>
                    <a:cubicBezTo>
                      <a:pt x="69" y="129"/>
                      <a:pt x="68" y="129"/>
                      <a:pt x="68" y="128"/>
                    </a:cubicBezTo>
                    <a:cubicBezTo>
                      <a:pt x="69" y="128"/>
                      <a:pt x="68" y="129"/>
                      <a:pt x="69" y="129"/>
                    </a:cubicBezTo>
                    <a:cubicBezTo>
                      <a:pt x="69" y="129"/>
                      <a:pt x="69" y="129"/>
                      <a:pt x="69" y="129"/>
                    </a:cubicBezTo>
                    <a:close/>
                    <a:moveTo>
                      <a:pt x="68" y="125"/>
                    </a:moveTo>
                    <a:cubicBezTo>
                      <a:pt x="69" y="126"/>
                      <a:pt x="68" y="125"/>
                      <a:pt x="69" y="125"/>
                    </a:cubicBezTo>
                    <a:cubicBezTo>
                      <a:pt x="68" y="125"/>
                      <a:pt x="68" y="125"/>
                      <a:pt x="68" y="125"/>
                    </a:cubicBezTo>
                    <a:cubicBezTo>
                      <a:pt x="68" y="124"/>
                      <a:pt x="69" y="125"/>
                      <a:pt x="69" y="125"/>
                    </a:cubicBezTo>
                    <a:cubicBezTo>
                      <a:pt x="69" y="125"/>
                      <a:pt x="69" y="125"/>
                      <a:pt x="69" y="126"/>
                    </a:cubicBezTo>
                    <a:cubicBezTo>
                      <a:pt x="69" y="125"/>
                      <a:pt x="69" y="125"/>
                      <a:pt x="69" y="125"/>
                    </a:cubicBezTo>
                    <a:cubicBezTo>
                      <a:pt x="70" y="126"/>
                      <a:pt x="69" y="126"/>
                      <a:pt x="68" y="125"/>
                    </a:cubicBezTo>
                    <a:close/>
                    <a:moveTo>
                      <a:pt x="73" y="128"/>
                    </a:moveTo>
                    <a:cubicBezTo>
                      <a:pt x="72" y="129"/>
                      <a:pt x="70" y="129"/>
                      <a:pt x="69" y="128"/>
                    </a:cubicBezTo>
                    <a:cubicBezTo>
                      <a:pt x="70" y="128"/>
                      <a:pt x="72" y="128"/>
                      <a:pt x="73" y="128"/>
                    </a:cubicBezTo>
                    <a:close/>
                    <a:moveTo>
                      <a:pt x="82" y="113"/>
                    </a:moveTo>
                    <a:cubicBezTo>
                      <a:pt x="82" y="113"/>
                      <a:pt x="81" y="114"/>
                      <a:pt x="81" y="114"/>
                    </a:cubicBezTo>
                    <a:cubicBezTo>
                      <a:pt x="81" y="114"/>
                      <a:pt x="82" y="114"/>
                      <a:pt x="81" y="114"/>
                    </a:cubicBezTo>
                    <a:cubicBezTo>
                      <a:pt x="81" y="115"/>
                      <a:pt x="80" y="115"/>
                      <a:pt x="80" y="115"/>
                    </a:cubicBezTo>
                    <a:cubicBezTo>
                      <a:pt x="79" y="115"/>
                      <a:pt x="78" y="116"/>
                      <a:pt x="77" y="116"/>
                    </a:cubicBezTo>
                    <a:cubicBezTo>
                      <a:pt x="74" y="116"/>
                      <a:pt x="72" y="118"/>
                      <a:pt x="69" y="117"/>
                    </a:cubicBezTo>
                    <a:cubicBezTo>
                      <a:pt x="69" y="117"/>
                      <a:pt x="69" y="117"/>
                      <a:pt x="69" y="117"/>
                    </a:cubicBezTo>
                    <a:cubicBezTo>
                      <a:pt x="68" y="117"/>
                      <a:pt x="68" y="116"/>
                      <a:pt x="68" y="116"/>
                    </a:cubicBezTo>
                    <a:cubicBezTo>
                      <a:pt x="68" y="117"/>
                      <a:pt x="67" y="117"/>
                      <a:pt x="66" y="117"/>
                    </a:cubicBezTo>
                    <a:cubicBezTo>
                      <a:pt x="66" y="116"/>
                      <a:pt x="66" y="116"/>
                      <a:pt x="66" y="116"/>
                    </a:cubicBezTo>
                    <a:cubicBezTo>
                      <a:pt x="65" y="115"/>
                      <a:pt x="63" y="116"/>
                      <a:pt x="62" y="115"/>
                    </a:cubicBezTo>
                    <a:cubicBezTo>
                      <a:pt x="62" y="114"/>
                      <a:pt x="62" y="114"/>
                      <a:pt x="62" y="114"/>
                    </a:cubicBezTo>
                    <a:cubicBezTo>
                      <a:pt x="60" y="114"/>
                      <a:pt x="59" y="113"/>
                      <a:pt x="59" y="112"/>
                    </a:cubicBezTo>
                    <a:cubicBezTo>
                      <a:pt x="58" y="111"/>
                      <a:pt x="58" y="111"/>
                      <a:pt x="58" y="110"/>
                    </a:cubicBezTo>
                    <a:cubicBezTo>
                      <a:pt x="57" y="110"/>
                      <a:pt x="56" y="109"/>
                      <a:pt x="56" y="108"/>
                    </a:cubicBezTo>
                    <a:cubicBezTo>
                      <a:pt x="57" y="109"/>
                      <a:pt x="58" y="110"/>
                      <a:pt x="60" y="110"/>
                    </a:cubicBezTo>
                    <a:cubicBezTo>
                      <a:pt x="60" y="110"/>
                      <a:pt x="60" y="110"/>
                      <a:pt x="60" y="110"/>
                    </a:cubicBezTo>
                    <a:cubicBezTo>
                      <a:pt x="61" y="110"/>
                      <a:pt x="61" y="111"/>
                      <a:pt x="61" y="111"/>
                    </a:cubicBezTo>
                    <a:cubicBezTo>
                      <a:pt x="62" y="111"/>
                      <a:pt x="62" y="111"/>
                      <a:pt x="63" y="111"/>
                    </a:cubicBezTo>
                    <a:cubicBezTo>
                      <a:pt x="63" y="111"/>
                      <a:pt x="62" y="110"/>
                      <a:pt x="62" y="110"/>
                    </a:cubicBezTo>
                    <a:cubicBezTo>
                      <a:pt x="63" y="109"/>
                      <a:pt x="65" y="110"/>
                      <a:pt x="64" y="110"/>
                    </a:cubicBezTo>
                    <a:cubicBezTo>
                      <a:pt x="65" y="111"/>
                      <a:pt x="66" y="111"/>
                      <a:pt x="67" y="111"/>
                    </a:cubicBezTo>
                    <a:cubicBezTo>
                      <a:pt x="68" y="111"/>
                      <a:pt x="68" y="111"/>
                      <a:pt x="69" y="111"/>
                    </a:cubicBezTo>
                    <a:cubicBezTo>
                      <a:pt x="69" y="110"/>
                      <a:pt x="69" y="110"/>
                      <a:pt x="69" y="109"/>
                    </a:cubicBezTo>
                    <a:cubicBezTo>
                      <a:pt x="71" y="110"/>
                      <a:pt x="72" y="108"/>
                      <a:pt x="75" y="109"/>
                    </a:cubicBezTo>
                    <a:cubicBezTo>
                      <a:pt x="73" y="109"/>
                      <a:pt x="71" y="109"/>
                      <a:pt x="71" y="110"/>
                    </a:cubicBezTo>
                    <a:cubicBezTo>
                      <a:pt x="71" y="110"/>
                      <a:pt x="72" y="110"/>
                      <a:pt x="72" y="110"/>
                    </a:cubicBezTo>
                    <a:cubicBezTo>
                      <a:pt x="73" y="110"/>
                      <a:pt x="73" y="110"/>
                      <a:pt x="73" y="110"/>
                    </a:cubicBezTo>
                    <a:cubicBezTo>
                      <a:pt x="74" y="110"/>
                      <a:pt x="75" y="110"/>
                      <a:pt x="75" y="109"/>
                    </a:cubicBezTo>
                    <a:cubicBezTo>
                      <a:pt x="75" y="110"/>
                      <a:pt x="76" y="109"/>
                      <a:pt x="76" y="109"/>
                    </a:cubicBezTo>
                    <a:cubicBezTo>
                      <a:pt x="76" y="110"/>
                      <a:pt x="76" y="110"/>
                      <a:pt x="76" y="110"/>
                    </a:cubicBezTo>
                    <a:cubicBezTo>
                      <a:pt x="77" y="111"/>
                      <a:pt x="79" y="110"/>
                      <a:pt x="80" y="110"/>
                    </a:cubicBezTo>
                    <a:cubicBezTo>
                      <a:pt x="80" y="110"/>
                      <a:pt x="79" y="110"/>
                      <a:pt x="79" y="111"/>
                    </a:cubicBezTo>
                    <a:cubicBezTo>
                      <a:pt x="79" y="110"/>
                      <a:pt x="78" y="111"/>
                      <a:pt x="78" y="111"/>
                    </a:cubicBezTo>
                    <a:cubicBezTo>
                      <a:pt x="76" y="111"/>
                      <a:pt x="75" y="111"/>
                      <a:pt x="74" y="112"/>
                    </a:cubicBezTo>
                    <a:cubicBezTo>
                      <a:pt x="73" y="111"/>
                      <a:pt x="72" y="112"/>
                      <a:pt x="72" y="112"/>
                    </a:cubicBezTo>
                    <a:cubicBezTo>
                      <a:pt x="71" y="112"/>
                      <a:pt x="71" y="113"/>
                      <a:pt x="71" y="113"/>
                    </a:cubicBezTo>
                    <a:cubicBezTo>
                      <a:pt x="70" y="112"/>
                      <a:pt x="68" y="112"/>
                      <a:pt x="67" y="113"/>
                    </a:cubicBezTo>
                    <a:cubicBezTo>
                      <a:pt x="66" y="113"/>
                      <a:pt x="65" y="112"/>
                      <a:pt x="65" y="113"/>
                    </a:cubicBezTo>
                    <a:cubicBezTo>
                      <a:pt x="65" y="113"/>
                      <a:pt x="65" y="113"/>
                      <a:pt x="66" y="113"/>
                    </a:cubicBezTo>
                    <a:cubicBezTo>
                      <a:pt x="66" y="114"/>
                      <a:pt x="66" y="114"/>
                      <a:pt x="66" y="114"/>
                    </a:cubicBezTo>
                    <a:cubicBezTo>
                      <a:pt x="66" y="114"/>
                      <a:pt x="66" y="114"/>
                      <a:pt x="66" y="114"/>
                    </a:cubicBezTo>
                    <a:cubicBezTo>
                      <a:pt x="66" y="114"/>
                      <a:pt x="66" y="114"/>
                      <a:pt x="66" y="115"/>
                    </a:cubicBezTo>
                    <a:cubicBezTo>
                      <a:pt x="66" y="114"/>
                      <a:pt x="65" y="114"/>
                      <a:pt x="64" y="114"/>
                    </a:cubicBezTo>
                    <a:cubicBezTo>
                      <a:pt x="64" y="114"/>
                      <a:pt x="63" y="114"/>
                      <a:pt x="63" y="114"/>
                    </a:cubicBezTo>
                    <a:cubicBezTo>
                      <a:pt x="62" y="114"/>
                      <a:pt x="63" y="113"/>
                      <a:pt x="62" y="113"/>
                    </a:cubicBezTo>
                    <a:cubicBezTo>
                      <a:pt x="62" y="113"/>
                      <a:pt x="62" y="114"/>
                      <a:pt x="62" y="113"/>
                    </a:cubicBezTo>
                    <a:cubicBezTo>
                      <a:pt x="62" y="114"/>
                      <a:pt x="62" y="114"/>
                      <a:pt x="62" y="114"/>
                    </a:cubicBezTo>
                    <a:cubicBezTo>
                      <a:pt x="62" y="114"/>
                      <a:pt x="62" y="114"/>
                      <a:pt x="62" y="114"/>
                    </a:cubicBezTo>
                    <a:cubicBezTo>
                      <a:pt x="62" y="114"/>
                      <a:pt x="63" y="114"/>
                      <a:pt x="63" y="115"/>
                    </a:cubicBezTo>
                    <a:cubicBezTo>
                      <a:pt x="65" y="114"/>
                      <a:pt x="65" y="115"/>
                      <a:pt x="66" y="115"/>
                    </a:cubicBezTo>
                    <a:cubicBezTo>
                      <a:pt x="68" y="116"/>
                      <a:pt x="71" y="116"/>
                      <a:pt x="73" y="115"/>
                    </a:cubicBezTo>
                    <a:cubicBezTo>
                      <a:pt x="74" y="115"/>
                      <a:pt x="74" y="116"/>
                      <a:pt x="74" y="116"/>
                    </a:cubicBezTo>
                    <a:cubicBezTo>
                      <a:pt x="75" y="115"/>
                      <a:pt x="76" y="115"/>
                      <a:pt x="77" y="115"/>
                    </a:cubicBezTo>
                    <a:cubicBezTo>
                      <a:pt x="78" y="114"/>
                      <a:pt x="77" y="112"/>
                      <a:pt x="79" y="112"/>
                    </a:cubicBezTo>
                    <a:cubicBezTo>
                      <a:pt x="79" y="112"/>
                      <a:pt x="79" y="111"/>
                      <a:pt x="79" y="111"/>
                    </a:cubicBezTo>
                    <a:cubicBezTo>
                      <a:pt x="80" y="111"/>
                      <a:pt x="80" y="111"/>
                      <a:pt x="81" y="111"/>
                    </a:cubicBezTo>
                    <a:cubicBezTo>
                      <a:pt x="81" y="110"/>
                      <a:pt x="83" y="110"/>
                      <a:pt x="83" y="110"/>
                    </a:cubicBezTo>
                    <a:cubicBezTo>
                      <a:pt x="83" y="110"/>
                      <a:pt x="83" y="110"/>
                      <a:pt x="83" y="111"/>
                    </a:cubicBezTo>
                    <a:cubicBezTo>
                      <a:pt x="83" y="111"/>
                      <a:pt x="83" y="111"/>
                      <a:pt x="83" y="111"/>
                    </a:cubicBezTo>
                    <a:cubicBezTo>
                      <a:pt x="83" y="111"/>
                      <a:pt x="83" y="112"/>
                      <a:pt x="83" y="112"/>
                    </a:cubicBezTo>
                    <a:cubicBezTo>
                      <a:pt x="83" y="113"/>
                      <a:pt x="84" y="112"/>
                      <a:pt x="84" y="112"/>
                    </a:cubicBezTo>
                    <a:cubicBezTo>
                      <a:pt x="84" y="112"/>
                      <a:pt x="83" y="114"/>
                      <a:pt x="82" y="113"/>
                    </a:cubicBezTo>
                    <a:close/>
                    <a:moveTo>
                      <a:pt x="71" y="115"/>
                    </a:moveTo>
                    <a:cubicBezTo>
                      <a:pt x="71" y="115"/>
                      <a:pt x="69" y="115"/>
                      <a:pt x="70" y="114"/>
                    </a:cubicBezTo>
                    <a:cubicBezTo>
                      <a:pt x="70" y="114"/>
                      <a:pt x="72" y="114"/>
                      <a:pt x="71" y="115"/>
                    </a:cubicBezTo>
                    <a:close/>
                    <a:moveTo>
                      <a:pt x="69" y="112"/>
                    </a:moveTo>
                    <a:cubicBezTo>
                      <a:pt x="69" y="113"/>
                      <a:pt x="69" y="113"/>
                      <a:pt x="69" y="113"/>
                    </a:cubicBezTo>
                    <a:cubicBezTo>
                      <a:pt x="69" y="113"/>
                      <a:pt x="69" y="112"/>
                      <a:pt x="69" y="112"/>
                    </a:cubicBezTo>
                    <a:cubicBezTo>
                      <a:pt x="69" y="112"/>
                      <a:pt x="69" y="112"/>
                      <a:pt x="69" y="112"/>
                    </a:cubicBezTo>
                    <a:close/>
                    <a:moveTo>
                      <a:pt x="68" y="114"/>
                    </a:moveTo>
                    <a:cubicBezTo>
                      <a:pt x="68" y="115"/>
                      <a:pt x="67" y="115"/>
                      <a:pt x="67" y="114"/>
                    </a:cubicBezTo>
                    <a:cubicBezTo>
                      <a:pt x="68" y="114"/>
                      <a:pt x="68" y="114"/>
                      <a:pt x="68" y="114"/>
                    </a:cubicBezTo>
                    <a:close/>
                    <a:moveTo>
                      <a:pt x="85" y="112"/>
                    </a:moveTo>
                    <a:cubicBezTo>
                      <a:pt x="85" y="112"/>
                      <a:pt x="85" y="112"/>
                      <a:pt x="84" y="112"/>
                    </a:cubicBezTo>
                    <a:cubicBezTo>
                      <a:pt x="85" y="111"/>
                      <a:pt x="85" y="112"/>
                      <a:pt x="85" y="111"/>
                    </a:cubicBezTo>
                    <a:cubicBezTo>
                      <a:pt x="85" y="112"/>
                      <a:pt x="85" y="112"/>
                      <a:pt x="85" y="112"/>
                    </a:cubicBezTo>
                    <a:close/>
                    <a:moveTo>
                      <a:pt x="87" y="107"/>
                    </a:moveTo>
                    <a:cubicBezTo>
                      <a:pt x="87" y="108"/>
                      <a:pt x="85" y="108"/>
                      <a:pt x="85" y="109"/>
                    </a:cubicBezTo>
                    <a:cubicBezTo>
                      <a:pt x="85" y="109"/>
                      <a:pt x="84" y="109"/>
                      <a:pt x="85" y="109"/>
                    </a:cubicBezTo>
                    <a:cubicBezTo>
                      <a:pt x="84" y="109"/>
                      <a:pt x="84" y="109"/>
                      <a:pt x="84" y="110"/>
                    </a:cubicBezTo>
                    <a:cubicBezTo>
                      <a:pt x="84" y="110"/>
                      <a:pt x="83" y="110"/>
                      <a:pt x="84" y="109"/>
                    </a:cubicBezTo>
                    <a:cubicBezTo>
                      <a:pt x="84" y="109"/>
                      <a:pt x="83" y="110"/>
                      <a:pt x="83" y="110"/>
                    </a:cubicBezTo>
                    <a:cubicBezTo>
                      <a:pt x="83" y="108"/>
                      <a:pt x="85" y="109"/>
                      <a:pt x="85" y="107"/>
                    </a:cubicBezTo>
                    <a:cubicBezTo>
                      <a:pt x="85" y="107"/>
                      <a:pt x="86" y="107"/>
                      <a:pt x="87" y="107"/>
                    </a:cubicBezTo>
                    <a:cubicBezTo>
                      <a:pt x="87" y="106"/>
                      <a:pt x="87" y="106"/>
                      <a:pt x="88" y="106"/>
                    </a:cubicBezTo>
                    <a:cubicBezTo>
                      <a:pt x="88" y="106"/>
                      <a:pt x="88" y="106"/>
                      <a:pt x="88" y="106"/>
                    </a:cubicBezTo>
                    <a:cubicBezTo>
                      <a:pt x="88" y="107"/>
                      <a:pt x="88" y="108"/>
                      <a:pt x="87" y="107"/>
                    </a:cubicBezTo>
                    <a:close/>
                    <a:moveTo>
                      <a:pt x="88" y="106"/>
                    </a:moveTo>
                    <a:cubicBezTo>
                      <a:pt x="88" y="105"/>
                      <a:pt x="89" y="105"/>
                      <a:pt x="90" y="106"/>
                    </a:cubicBezTo>
                    <a:cubicBezTo>
                      <a:pt x="89" y="106"/>
                      <a:pt x="89" y="106"/>
                      <a:pt x="88" y="106"/>
                    </a:cubicBezTo>
                    <a:close/>
                    <a:moveTo>
                      <a:pt x="90" y="105"/>
                    </a:moveTo>
                    <a:cubicBezTo>
                      <a:pt x="90" y="105"/>
                      <a:pt x="90" y="105"/>
                      <a:pt x="90" y="105"/>
                    </a:cubicBezTo>
                    <a:cubicBezTo>
                      <a:pt x="90" y="104"/>
                      <a:pt x="91" y="104"/>
                      <a:pt x="91" y="104"/>
                    </a:cubicBezTo>
                    <a:cubicBezTo>
                      <a:pt x="91" y="104"/>
                      <a:pt x="91" y="104"/>
                      <a:pt x="90" y="105"/>
                    </a:cubicBezTo>
                    <a:close/>
                    <a:moveTo>
                      <a:pt x="92" y="94"/>
                    </a:moveTo>
                    <a:cubicBezTo>
                      <a:pt x="92" y="95"/>
                      <a:pt x="92" y="96"/>
                      <a:pt x="91" y="96"/>
                    </a:cubicBezTo>
                    <a:cubicBezTo>
                      <a:pt x="91" y="96"/>
                      <a:pt x="91" y="96"/>
                      <a:pt x="92" y="96"/>
                    </a:cubicBezTo>
                    <a:cubicBezTo>
                      <a:pt x="91" y="97"/>
                      <a:pt x="91" y="99"/>
                      <a:pt x="90" y="99"/>
                    </a:cubicBezTo>
                    <a:cubicBezTo>
                      <a:pt x="90" y="98"/>
                      <a:pt x="90" y="97"/>
                      <a:pt x="91" y="96"/>
                    </a:cubicBezTo>
                    <a:cubicBezTo>
                      <a:pt x="91" y="96"/>
                      <a:pt x="91" y="96"/>
                      <a:pt x="90" y="95"/>
                    </a:cubicBezTo>
                    <a:cubicBezTo>
                      <a:pt x="91" y="95"/>
                      <a:pt x="91" y="94"/>
                      <a:pt x="92" y="93"/>
                    </a:cubicBezTo>
                    <a:cubicBezTo>
                      <a:pt x="91" y="92"/>
                      <a:pt x="92" y="92"/>
                      <a:pt x="91" y="91"/>
                    </a:cubicBezTo>
                    <a:cubicBezTo>
                      <a:pt x="90" y="92"/>
                      <a:pt x="90" y="93"/>
                      <a:pt x="90" y="95"/>
                    </a:cubicBezTo>
                    <a:cubicBezTo>
                      <a:pt x="89" y="95"/>
                      <a:pt x="89" y="96"/>
                      <a:pt x="89" y="96"/>
                    </a:cubicBezTo>
                    <a:cubicBezTo>
                      <a:pt x="89" y="96"/>
                      <a:pt x="89" y="97"/>
                      <a:pt x="89" y="97"/>
                    </a:cubicBezTo>
                    <a:cubicBezTo>
                      <a:pt x="89" y="98"/>
                      <a:pt x="88" y="99"/>
                      <a:pt x="89" y="100"/>
                    </a:cubicBezTo>
                    <a:cubicBezTo>
                      <a:pt x="88" y="100"/>
                      <a:pt x="88" y="100"/>
                      <a:pt x="88" y="100"/>
                    </a:cubicBezTo>
                    <a:cubicBezTo>
                      <a:pt x="88" y="100"/>
                      <a:pt x="87" y="99"/>
                      <a:pt x="87" y="99"/>
                    </a:cubicBezTo>
                    <a:cubicBezTo>
                      <a:pt x="87" y="99"/>
                      <a:pt x="87" y="100"/>
                      <a:pt x="87" y="100"/>
                    </a:cubicBezTo>
                    <a:cubicBezTo>
                      <a:pt x="87" y="100"/>
                      <a:pt x="87" y="101"/>
                      <a:pt x="86" y="101"/>
                    </a:cubicBezTo>
                    <a:cubicBezTo>
                      <a:pt x="86" y="101"/>
                      <a:pt x="87" y="101"/>
                      <a:pt x="87" y="101"/>
                    </a:cubicBezTo>
                    <a:cubicBezTo>
                      <a:pt x="87" y="102"/>
                      <a:pt x="86" y="102"/>
                      <a:pt x="86" y="102"/>
                    </a:cubicBezTo>
                    <a:cubicBezTo>
                      <a:pt x="86" y="101"/>
                      <a:pt x="86" y="100"/>
                      <a:pt x="85" y="100"/>
                    </a:cubicBezTo>
                    <a:cubicBezTo>
                      <a:pt x="86" y="99"/>
                      <a:pt x="87" y="99"/>
                      <a:pt x="87" y="97"/>
                    </a:cubicBezTo>
                    <a:cubicBezTo>
                      <a:pt x="87" y="97"/>
                      <a:pt x="87" y="97"/>
                      <a:pt x="88" y="97"/>
                    </a:cubicBezTo>
                    <a:cubicBezTo>
                      <a:pt x="88" y="97"/>
                      <a:pt x="88" y="97"/>
                      <a:pt x="88" y="98"/>
                    </a:cubicBezTo>
                    <a:cubicBezTo>
                      <a:pt x="88" y="97"/>
                      <a:pt x="88" y="96"/>
                      <a:pt x="88" y="96"/>
                    </a:cubicBezTo>
                    <a:cubicBezTo>
                      <a:pt x="89" y="95"/>
                      <a:pt x="88" y="94"/>
                      <a:pt x="88" y="93"/>
                    </a:cubicBezTo>
                    <a:cubicBezTo>
                      <a:pt x="89" y="91"/>
                      <a:pt x="91" y="91"/>
                      <a:pt x="91" y="89"/>
                    </a:cubicBezTo>
                    <a:cubicBezTo>
                      <a:pt x="91" y="89"/>
                      <a:pt x="92" y="89"/>
                      <a:pt x="92" y="89"/>
                    </a:cubicBezTo>
                    <a:cubicBezTo>
                      <a:pt x="92" y="89"/>
                      <a:pt x="92" y="90"/>
                      <a:pt x="92" y="90"/>
                    </a:cubicBezTo>
                    <a:cubicBezTo>
                      <a:pt x="92" y="90"/>
                      <a:pt x="93" y="90"/>
                      <a:pt x="93" y="89"/>
                    </a:cubicBezTo>
                    <a:cubicBezTo>
                      <a:pt x="93" y="90"/>
                      <a:pt x="93" y="92"/>
                      <a:pt x="92" y="92"/>
                    </a:cubicBezTo>
                    <a:cubicBezTo>
                      <a:pt x="92" y="92"/>
                      <a:pt x="92" y="92"/>
                      <a:pt x="92" y="92"/>
                    </a:cubicBezTo>
                    <a:cubicBezTo>
                      <a:pt x="93" y="92"/>
                      <a:pt x="93" y="92"/>
                      <a:pt x="93" y="92"/>
                    </a:cubicBezTo>
                    <a:cubicBezTo>
                      <a:pt x="94" y="93"/>
                      <a:pt x="93" y="93"/>
                      <a:pt x="93" y="94"/>
                    </a:cubicBezTo>
                    <a:cubicBezTo>
                      <a:pt x="93" y="94"/>
                      <a:pt x="92" y="94"/>
                      <a:pt x="92" y="94"/>
                    </a:cubicBezTo>
                    <a:close/>
                    <a:moveTo>
                      <a:pt x="93" y="96"/>
                    </a:moveTo>
                    <a:cubicBezTo>
                      <a:pt x="93" y="95"/>
                      <a:pt x="93" y="95"/>
                      <a:pt x="93" y="95"/>
                    </a:cubicBezTo>
                    <a:cubicBezTo>
                      <a:pt x="93" y="95"/>
                      <a:pt x="93" y="95"/>
                      <a:pt x="94" y="95"/>
                    </a:cubicBezTo>
                    <a:cubicBezTo>
                      <a:pt x="94" y="94"/>
                      <a:pt x="93" y="95"/>
                      <a:pt x="94" y="95"/>
                    </a:cubicBezTo>
                    <a:cubicBezTo>
                      <a:pt x="93" y="95"/>
                      <a:pt x="93" y="96"/>
                      <a:pt x="93" y="96"/>
                    </a:cubicBezTo>
                    <a:close/>
                    <a:moveTo>
                      <a:pt x="94" y="86"/>
                    </a:moveTo>
                    <a:cubicBezTo>
                      <a:pt x="93" y="85"/>
                      <a:pt x="94" y="85"/>
                      <a:pt x="94" y="85"/>
                    </a:cubicBezTo>
                    <a:cubicBezTo>
                      <a:pt x="94" y="85"/>
                      <a:pt x="94" y="85"/>
                      <a:pt x="94" y="84"/>
                    </a:cubicBezTo>
                    <a:cubicBezTo>
                      <a:pt x="94" y="84"/>
                      <a:pt x="94" y="85"/>
                      <a:pt x="94" y="85"/>
                    </a:cubicBezTo>
                    <a:cubicBezTo>
                      <a:pt x="94" y="85"/>
                      <a:pt x="94" y="85"/>
                      <a:pt x="94" y="85"/>
                    </a:cubicBezTo>
                    <a:cubicBezTo>
                      <a:pt x="94" y="85"/>
                      <a:pt x="94" y="85"/>
                      <a:pt x="94" y="85"/>
                    </a:cubicBezTo>
                    <a:cubicBezTo>
                      <a:pt x="95" y="85"/>
                      <a:pt x="94" y="85"/>
                      <a:pt x="94" y="85"/>
                    </a:cubicBezTo>
                    <a:cubicBezTo>
                      <a:pt x="94" y="85"/>
                      <a:pt x="94" y="85"/>
                      <a:pt x="94" y="86"/>
                    </a:cubicBezTo>
                    <a:cubicBezTo>
                      <a:pt x="94" y="86"/>
                      <a:pt x="95" y="85"/>
                      <a:pt x="94" y="86"/>
                    </a:cubicBezTo>
                    <a:cubicBezTo>
                      <a:pt x="94" y="86"/>
                      <a:pt x="94" y="86"/>
                      <a:pt x="94" y="86"/>
                    </a:cubicBezTo>
                    <a:close/>
                    <a:moveTo>
                      <a:pt x="94" y="91"/>
                    </a:moveTo>
                    <a:cubicBezTo>
                      <a:pt x="94" y="91"/>
                      <a:pt x="94" y="91"/>
                      <a:pt x="94" y="91"/>
                    </a:cubicBezTo>
                    <a:cubicBezTo>
                      <a:pt x="94" y="91"/>
                      <a:pt x="94" y="92"/>
                      <a:pt x="94" y="92"/>
                    </a:cubicBezTo>
                    <a:cubicBezTo>
                      <a:pt x="94" y="92"/>
                      <a:pt x="94" y="91"/>
                      <a:pt x="94" y="91"/>
                    </a:cubicBezTo>
                    <a:close/>
                    <a:moveTo>
                      <a:pt x="94" y="97"/>
                    </a:moveTo>
                    <a:cubicBezTo>
                      <a:pt x="95" y="97"/>
                      <a:pt x="95" y="97"/>
                      <a:pt x="94" y="98"/>
                    </a:cubicBezTo>
                    <a:cubicBezTo>
                      <a:pt x="94" y="98"/>
                      <a:pt x="94" y="97"/>
                      <a:pt x="94" y="97"/>
                    </a:cubicBezTo>
                    <a:close/>
                    <a:moveTo>
                      <a:pt x="95" y="104"/>
                    </a:moveTo>
                    <a:cubicBezTo>
                      <a:pt x="96" y="104"/>
                      <a:pt x="95" y="105"/>
                      <a:pt x="95" y="105"/>
                    </a:cubicBezTo>
                    <a:cubicBezTo>
                      <a:pt x="95" y="105"/>
                      <a:pt x="95" y="105"/>
                      <a:pt x="95" y="105"/>
                    </a:cubicBezTo>
                    <a:cubicBezTo>
                      <a:pt x="95" y="105"/>
                      <a:pt x="95" y="104"/>
                      <a:pt x="94" y="104"/>
                    </a:cubicBezTo>
                    <a:cubicBezTo>
                      <a:pt x="94" y="103"/>
                      <a:pt x="95" y="102"/>
                      <a:pt x="97" y="102"/>
                    </a:cubicBezTo>
                    <a:cubicBezTo>
                      <a:pt x="97" y="104"/>
                      <a:pt x="96" y="104"/>
                      <a:pt x="95" y="104"/>
                    </a:cubicBezTo>
                    <a:close/>
                    <a:moveTo>
                      <a:pt x="97" y="102"/>
                    </a:moveTo>
                    <a:cubicBezTo>
                      <a:pt x="95" y="102"/>
                      <a:pt x="97" y="100"/>
                      <a:pt x="97" y="98"/>
                    </a:cubicBezTo>
                    <a:cubicBezTo>
                      <a:pt x="98" y="98"/>
                      <a:pt x="97" y="97"/>
                      <a:pt x="98" y="97"/>
                    </a:cubicBezTo>
                    <a:cubicBezTo>
                      <a:pt x="98" y="97"/>
                      <a:pt x="98" y="98"/>
                      <a:pt x="98" y="98"/>
                    </a:cubicBezTo>
                    <a:cubicBezTo>
                      <a:pt x="99" y="98"/>
                      <a:pt x="99" y="97"/>
                      <a:pt x="99" y="97"/>
                    </a:cubicBezTo>
                    <a:cubicBezTo>
                      <a:pt x="99" y="97"/>
                      <a:pt x="99" y="97"/>
                      <a:pt x="100" y="97"/>
                    </a:cubicBezTo>
                    <a:cubicBezTo>
                      <a:pt x="99" y="98"/>
                      <a:pt x="98" y="99"/>
                      <a:pt x="98" y="100"/>
                    </a:cubicBezTo>
                    <a:cubicBezTo>
                      <a:pt x="97" y="100"/>
                      <a:pt x="97" y="101"/>
                      <a:pt x="97" y="102"/>
                    </a:cubicBezTo>
                    <a:close/>
                    <a:moveTo>
                      <a:pt x="98" y="108"/>
                    </a:moveTo>
                    <a:cubicBezTo>
                      <a:pt x="98" y="108"/>
                      <a:pt x="98" y="108"/>
                      <a:pt x="98" y="107"/>
                    </a:cubicBezTo>
                    <a:cubicBezTo>
                      <a:pt x="98" y="107"/>
                      <a:pt x="98" y="107"/>
                      <a:pt x="98" y="107"/>
                    </a:cubicBezTo>
                    <a:cubicBezTo>
                      <a:pt x="98" y="107"/>
                      <a:pt x="98" y="108"/>
                      <a:pt x="98" y="108"/>
                    </a:cubicBezTo>
                    <a:close/>
                    <a:moveTo>
                      <a:pt x="101" y="107"/>
                    </a:moveTo>
                    <a:cubicBezTo>
                      <a:pt x="101" y="107"/>
                      <a:pt x="101" y="107"/>
                      <a:pt x="101" y="107"/>
                    </a:cubicBezTo>
                    <a:cubicBezTo>
                      <a:pt x="101" y="106"/>
                      <a:pt x="101" y="106"/>
                      <a:pt x="101" y="106"/>
                    </a:cubicBezTo>
                    <a:cubicBezTo>
                      <a:pt x="102" y="107"/>
                      <a:pt x="102" y="107"/>
                      <a:pt x="101" y="107"/>
                    </a:cubicBezTo>
                    <a:close/>
                    <a:moveTo>
                      <a:pt x="100" y="104"/>
                    </a:moveTo>
                    <a:cubicBezTo>
                      <a:pt x="99" y="105"/>
                      <a:pt x="99" y="105"/>
                      <a:pt x="99" y="106"/>
                    </a:cubicBezTo>
                    <a:cubicBezTo>
                      <a:pt x="98" y="106"/>
                      <a:pt x="98" y="106"/>
                      <a:pt x="98" y="106"/>
                    </a:cubicBezTo>
                    <a:cubicBezTo>
                      <a:pt x="98" y="105"/>
                      <a:pt x="98" y="105"/>
                      <a:pt x="98" y="105"/>
                    </a:cubicBezTo>
                    <a:cubicBezTo>
                      <a:pt x="98" y="105"/>
                      <a:pt x="99" y="104"/>
                      <a:pt x="99" y="103"/>
                    </a:cubicBezTo>
                    <a:cubicBezTo>
                      <a:pt x="99" y="103"/>
                      <a:pt x="98" y="103"/>
                      <a:pt x="98" y="103"/>
                    </a:cubicBezTo>
                    <a:cubicBezTo>
                      <a:pt x="99" y="102"/>
                      <a:pt x="99" y="101"/>
                      <a:pt x="99" y="100"/>
                    </a:cubicBezTo>
                    <a:cubicBezTo>
                      <a:pt x="99" y="99"/>
                      <a:pt x="100" y="98"/>
                      <a:pt x="101" y="97"/>
                    </a:cubicBezTo>
                    <a:cubicBezTo>
                      <a:pt x="100" y="97"/>
                      <a:pt x="101" y="96"/>
                      <a:pt x="101" y="95"/>
                    </a:cubicBezTo>
                    <a:cubicBezTo>
                      <a:pt x="101" y="96"/>
                      <a:pt x="101" y="96"/>
                      <a:pt x="102" y="96"/>
                    </a:cubicBezTo>
                    <a:cubicBezTo>
                      <a:pt x="102" y="96"/>
                      <a:pt x="102" y="95"/>
                      <a:pt x="102" y="95"/>
                    </a:cubicBezTo>
                    <a:cubicBezTo>
                      <a:pt x="102" y="95"/>
                      <a:pt x="102" y="95"/>
                      <a:pt x="102" y="95"/>
                    </a:cubicBezTo>
                    <a:cubicBezTo>
                      <a:pt x="102" y="94"/>
                      <a:pt x="102" y="93"/>
                      <a:pt x="103" y="92"/>
                    </a:cubicBezTo>
                    <a:cubicBezTo>
                      <a:pt x="103" y="93"/>
                      <a:pt x="103" y="93"/>
                      <a:pt x="103" y="94"/>
                    </a:cubicBezTo>
                    <a:cubicBezTo>
                      <a:pt x="103" y="94"/>
                      <a:pt x="103" y="95"/>
                      <a:pt x="103" y="95"/>
                    </a:cubicBezTo>
                    <a:cubicBezTo>
                      <a:pt x="103" y="96"/>
                      <a:pt x="104" y="96"/>
                      <a:pt x="103" y="97"/>
                    </a:cubicBezTo>
                    <a:cubicBezTo>
                      <a:pt x="104" y="97"/>
                      <a:pt x="104" y="97"/>
                      <a:pt x="104" y="97"/>
                    </a:cubicBezTo>
                    <a:cubicBezTo>
                      <a:pt x="104" y="98"/>
                      <a:pt x="104" y="98"/>
                      <a:pt x="103" y="98"/>
                    </a:cubicBezTo>
                    <a:cubicBezTo>
                      <a:pt x="103" y="99"/>
                      <a:pt x="104" y="99"/>
                      <a:pt x="104" y="99"/>
                    </a:cubicBezTo>
                    <a:cubicBezTo>
                      <a:pt x="104" y="99"/>
                      <a:pt x="104" y="99"/>
                      <a:pt x="104" y="99"/>
                    </a:cubicBezTo>
                    <a:cubicBezTo>
                      <a:pt x="102" y="101"/>
                      <a:pt x="102" y="103"/>
                      <a:pt x="100" y="104"/>
                    </a:cubicBezTo>
                    <a:close/>
                    <a:moveTo>
                      <a:pt x="107" y="103"/>
                    </a:moveTo>
                    <a:cubicBezTo>
                      <a:pt x="106" y="103"/>
                      <a:pt x="106" y="103"/>
                      <a:pt x="105" y="103"/>
                    </a:cubicBezTo>
                    <a:cubicBezTo>
                      <a:pt x="105" y="103"/>
                      <a:pt x="105" y="104"/>
                      <a:pt x="105" y="104"/>
                    </a:cubicBezTo>
                    <a:cubicBezTo>
                      <a:pt x="106" y="104"/>
                      <a:pt x="106" y="103"/>
                      <a:pt x="106" y="103"/>
                    </a:cubicBezTo>
                    <a:cubicBezTo>
                      <a:pt x="107" y="104"/>
                      <a:pt x="106" y="104"/>
                      <a:pt x="106" y="105"/>
                    </a:cubicBezTo>
                    <a:cubicBezTo>
                      <a:pt x="105" y="104"/>
                      <a:pt x="104" y="106"/>
                      <a:pt x="103" y="105"/>
                    </a:cubicBezTo>
                    <a:cubicBezTo>
                      <a:pt x="104" y="103"/>
                      <a:pt x="104" y="102"/>
                      <a:pt x="105" y="100"/>
                    </a:cubicBezTo>
                    <a:cubicBezTo>
                      <a:pt x="105" y="99"/>
                      <a:pt x="105" y="99"/>
                      <a:pt x="106" y="98"/>
                    </a:cubicBezTo>
                    <a:cubicBezTo>
                      <a:pt x="105" y="97"/>
                      <a:pt x="107" y="96"/>
                      <a:pt x="106" y="96"/>
                    </a:cubicBezTo>
                    <a:cubicBezTo>
                      <a:pt x="105" y="95"/>
                      <a:pt x="105" y="96"/>
                      <a:pt x="105" y="96"/>
                    </a:cubicBezTo>
                    <a:cubicBezTo>
                      <a:pt x="105" y="95"/>
                      <a:pt x="105" y="95"/>
                      <a:pt x="105" y="95"/>
                    </a:cubicBezTo>
                    <a:cubicBezTo>
                      <a:pt x="106" y="95"/>
                      <a:pt x="106" y="94"/>
                      <a:pt x="107" y="95"/>
                    </a:cubicBezTo>
                    <a:cubicBezTo>
                      <a:pt x="107" y="95"/>
                      <a:pt x="107" y="95"/>
                      <a:pt x="107" y="96"/>
                    </a:cubicBezTo>
                    <a:cubicBezTo>
                      <a:pt x="108" y="96"/>
                      <a:pt x="107" y="95"/>
                      <a:pt x="108" y="95"/>
                    </a:cubicBezTo>
                    <a:cubicBezTo>
                      <a:pt x="109" y="97"/>
                      <a:pt x="106" y="98"/>
                      <a:pt x="107" y="99"/>
                    </a:cubicBezTo>
                    <a:cubicBezTo>
                      <a:pt x="107" y="100"/>
                      <a:pt x="107" y="100"/>
                      <a:pt x="107" y="100"/>
                    </a:cubicBezTo>
                    <a:cubicBezTo>
                      <a:pt x="107" y="100"/>
                      <a:pt x="107" y="100"/>
                      <a:pt x="107" y="100"/>
                    </a:cubicBezTo>
                    <a:cubicBezTo>
                      <a:pt x="107" y="100"/>
                      <a:pt x="107" y="101"/>
                      <a:pt x="107" y="101"/>
                    </a:cubicBezTo>
                    <a:cubicBezTo>
                      <a:pt x="107" y="101"/>
                      <a:pt x="106" y="102"/>
                      <a:pt x="107" y="102"/>
                    </a:cubicBezTo>
                    <a:cubicBezTo>
                      <a:pt x="107" y="102"/>
                      <a:pt x="107" y="101"/>
                      <a:pt x="107" y="101"/>
                    </a:cubicBezTo>
                    <a:cubicBezTo>
                      <a:pt x="108" y="101"/>
                      <a:pt x="108" y="101"/>
                      <a:pt x="108" y="101"/>
                    </a:cubicBezTo>
                    <a:cubicBezTo>
                      <a:pt x="108" y="102"/>
                      <a:pt x="107" y="103"/>
                      <a:pt x="107" y="103"/>
                    </a:cubicBezTo>
                    <a:close/>
                    <a:moveTo>
                      <a:pt x="108" y="105"/>
                    </a:moveTo>
                    <a:cubicBezTo>
                      <a:pt x="108" y="105"/>
                      <a:pt x="108" y="105"/>
                      <a:pt x="108" y="105"/>
                    </a:cubicBezTo>
                    <a:cubicBezTo>
                      <a:pt x="107" y="104"/>
                      <a:pt x="108" y="104"/>
                      <a:pt x="109" y="104"/>
                    </a:cubicBezTo>
                    <a:cubicBezTo>
                      <a:pt x="109" y="103"/>
                      <a:pt x="109" y="103"/>
                      <a:pt x="109" y="102"/>
                    </a:cubicBezTo>
                    <a:cubicBezTo>
                      <a:pt x="109" y="102"/>
                      <a:pt x="109" y="103"/>
                      <a:pt x="108" y="103"/>
                    </a:cubicBezTo>
                    <a:cubicBezTo>
                      <a:pt x="108" y="102"/>
                      <a:pt x="108" y="102"/>
                      <a:pt x="109" y="102"/>
                    </a:cubicBezTo>
                    <a:cubicBezTo>
                      <a:pt x="109" y="102"/>
                      <a:pt x="108" y="102"/>
                      <a:pt x="108" y="102"/>
                    </a:cubicBezTo>
                    <a:cubicBezTo>
                      <a:pt x="108" y="101"/>
                      <a:pt x="109" y="101"/>
                      <a:pt x="109" y="101"/>
                    </a:cubicBezTo>
                    <a:cubicBezTo>
                      <a:pt x="109" y="101"/>
                      <a:pt x="108" y="101"/>
                      <a:pt x="108" y="100"/>
                    </a:cubicBezTo>
                    <a:cubicBezTo>
                      <a:pt x="108" y="100"/>
                      <a:pt x="109" y="100"/>
                      <a:pt x="109" y="99"/>
                    </a:cubicBezTo>
                    <a:cubicBezTo>
                      <a:pt x="110" y="100"/>
                      <a:pt x="110" y="100"/>
                      <a:pt x="111" y="101"/>
                    </a:cubicBezTo>
                    <a:cubicBezTo>
                      <a:pt x="110" y="101"/>
                      <a:pt x="111" y="101"/>
                      <a:pt x="111" y="102"/>
                    </a:cubicBezTo>
                    <a:cubicBezTo>
                      <a:pt x="110" y="102"/>
                      <a:pt x="110" y="102"/>
                      <a:pt x="109" y="101"/>
                    </a:cubicBezTo>
                    <a:cubicBezTo>
                      <a:pt x="109" y="102"/>
                      <a:pt x="109" y="102"/>
                      <a:pt x="109" y="102"/>
                    </a:cubicBezTo>
                    <a:cubicBezTo>
                      <a:pt x="109" y="102"/>
                      <a:pt x="109" y="102"/>
                      <a:pt x="110" y="102"/>
                    </a:cubicBezTo>
                    <a:cubicBezTo>
                      <a:pt x="110" y="103"/>
                      <a:pt x="110" y="103"/>
                      <a:pt x="110" y="104"/>
                    </a:cubicBezTo>
                    <a:cubicBezTo>
                      <a:pt x="110" y="104"/>
                      <a:pt x="110" y="103"/>
                      <a:pt x="110" y="103"/>
                    </a:cubicBezTo>
                    <a:cubicBezTo>
                      <a:pt x="110" y="103"/>
                      <a:pt x="111" y="103"/>
                      <a:pt x="111" y="102"/>
                    </a:cubicBezTo>
                    <a:cubicBezTo>
                      <a:pt x="111" y="104"/>
                      <a:pt x="110" y="105"/>
                      <a:pt x="110" y="106"/>
                    </a:cubicBezTo>
                    <a:cubicBezTo>
                      <a:pt x="108" y="106"/>
                      <a:pt x="108" y="105"/>
                      <a:pt x="108" y="105"/>
                    </a:cubicBezTo>
                    <a:close/>
                    <a:moveTo>
                      <a:pt x="110" y="112"/>
                    </a:moveTo>
                    <a:cubicBezTo>
                      <a:pt x="110" y="112"/>
                      <a:pt x="109" y="112"/>
                      <a:pt x="109" y="112"/>
                    </a:cubicBezTo>
                    <a:cubicBezTo>
                      <a:pt x="110" y="111"/>
                      <a:pt x="110" y="111"/>
                      <a:pt x="110" y="111"/>
                    </a:cubicBezTo>
                    <a:cubicBezTo>
                      <a:pt x="110" y="112"/>
                      <a:pt x="110" y="112"/>
                      <a:pt x="110" y="112"/>
                    </a:cubicBezTo>
                    <a:close/>
                    <a:moveTo>
                      <a:pt x="110" y="120"/>
                    </a:moveTo>
                    <a:cubicBezTo>
                      <a:pt x="109" y="120"/>
                      <a:pt x="111" y="119"/>
                      <a:pt x="111" y="119"/>
                    </a:cubicBezTo>
                    <a:cubicBezTo>
                      <a:pt x="111" y="119"/>
                      <a:pt x="111" y="120"/>
                      <a:pt x="110" y="120"/>
                    </a:cubicBezTo>
                    <a:close/>
                    <a:moveTo>
                      <a:pt x="112" y="105"/>
                    </a:moveTo>
                    <a:cubicBezTo>
                      <a:pt x="112" y="106"/>
                      <a:pt x="112" y="108"/>
                      <a:pt x="111" y="108"/>
                    </a:cubicBezTo>
                    <a:cubicBezTo>
                      <a:pt x="111" y="108"/>
                      <a:pt x="111" y="107"/>
                      <a:pt x="111" y="107"/>
                    </a:cubicBezTo>
                    <a:cubicBezTo>
                      <a:pt x="111" y="106"/>
                      <a:pt x="110" y="106"/>
                      <a:pt x="110" y="106"/>
                    </a:cubicBezTo>
                    <a:cubicBezTo>
                      <a:pt x="111" y="105"/>
                      <a:pt x="111" y="104"/>
                      <a:pt x="113" y="104"/>
                    </a:cubicBezTo>
                    <a:cubicBezTo>
                      <a:pt x="113" y="104"/>
                      <a:pt x="113" y="105"/>
                      <a:pt x="112" y="105"/>
                    </a:cubicBezTo>
                    <a:close/>
                    <a:moveTo>
                      <a:pt x="113" y="104"/>
                    </a:moveTo>
                    <a:cubicBezTo>
                      <a:pt x="113" y="103"/>
                      <a:pt x="112" y="102"/>
                      <a:pt x="114" y="102"/>
                    </a:cubicBezTo>
                    <a:cubicBezTo>
                      <a:pt x="114" y="102"/>
                      <a:pt x="113" y="103"/>
                      <a:pt x="113" y="104"/>
                    </a:cubicBezTo>
                    <a:close/>
                    <a:moveTo>
                      <a:pt x="114" y="102"/>
                    </a:moveTo>
                    <a:cubicBezTo>
                      <a:pt x="114" y="102"/>
                      <a:pt x="114" y="102"/>
                      <a:pt x="113" y="101"/>
                    </a:cubicBezTo>
                    <a:cubicBezTo>
                      <a:pt x="113" y="101"/>
                      <a:pt x="114" y="101"/>
                      <a:pt x="114" y="101"/>
                    </a:cubicBezTo>
                    <a:cubicBezTo>
                      <a:pt x="114" y="101"/>
                      <a:pt x="114" y="101"/>
                      <a:pt x="114" y="102"/>
                    </a:cubicBezTo>
                    <a:close/>
                    <a:moveTo>
                      <a:pt x="114" y="76"/>
                    </a:moveTo>
                    <a:cubicBezTo>
                      <a:pt x="113" y="75"/>
                      <a:pt x="113" y="73"/>
                      <a:pt x="113" y="72"/>
                    </a:cubicBezTo>
                    <a:cubicBezTo>
                      <a:pt x="113" y="73"/>
                      <a:pt x="113" y="73"/>
                      <a:pt x="114" y="73"/>
                    </a:cubicBezTo>
                    <a:cubicBezTo>
                      <a:pt x="113" y="74"/>
                      <a:pt x="115" y="75"/>
                      <a:pt x="114" y="76"/>
                    </a:cubicBezTo>
                    <a:close/>
                    <a:moveTo>
                      <a:pt x="114" y="76"/>
                    </a:moveTo>
                    <a:cubicBezTo>
                      <a:pt x="115" y="77"/>
                      <a:pt x="114" y="77"/>
                      <a:pt x="115" y="77"/>
                    </a:cubicBezTo>
                    <a:cubicBezTo>
                      <a:pt x="115" y="78"/>
                      <a:pt x="115" y="77"/>
                      <a:pt x="114" y="77"/>
                    </a:cubicBezTo>
                    <a:cubicBezTo>
                      <a:pt x="114" y="77"/>
                      <a:pt x="114" y="77"/>
                      <a:pt x="114" y="76"/>
                    </a:cubicBezTo>
                    <a:close/>
                    <a:moveTo>
                      <a:pt x="114" y="102"/>
                    </a:moveTo>
                    <a:cubicBezTo>
                      <a:pt x="114" y="102"/>
                      <a:pt x="115" y="102"/>
                      <a:pt x="115" y="101"/>
                    </a:cubicBezTo>
                    <a:cubicBezTo>
                      <a:pt x="115" y="102"/>
                      <a:pt x="116" y="102"/>
                      <a:pt x="116" y="101"/>
                    </a:cubicBezTo>
                    <a:cubicBezTo>
                      <a:pt x="116" y="102"/>
                      <a:pt x="117" y="102"/>
                      <a:pt x="116" y="102"/>
                    </a:cubicBezTo>
                    <a:cubicBezTo>
                      <a:pt x="116" y="102"/>
                      <a:pt x="116" y="103"/>
                      <a:pt x="116" y="103"/>
                    </a:cubicBezTo>
                    <a:cubicBezTo>
                      <a:pt x="115" y="103"/>
                      <a:pt x="115" y="102"/>
                      <a:pt x="114" y="102"/>
                    </a:cubicBezTo>
                    <a:close/>
                    <a:moveTo>
                      <a:pt x="117" y="111"/>
                    </a:moveTo>
                    <a:cubicBezTo>
                      <a:pt x="117" y="110"/>
                      <a:pt x="117" y="109"/>
                      <a:pt x="118" y="109"/>
                    </a:cubicBezTo>
                    <a:cubicBezTo>
                      <a:pt x="118" y="110"/>
                      <a:pt x="118" y="111"/>
                      <a:pt x="117" y="111"/>
                    </a:cubicBezTo>
                    <a:close/>
                    <a:moveTo>
                      <a:pt x="117" y="109"/>
                    </a:moveTo>
                    <a:cubicBezTo>
                      <a:pt x="117" y="108"/>
                      <a:pt x="117" y="108"/>
                      <a:pt x="117" y="108"/>
                    </a:cubicBezTo>
                    <a:cubicBezTo>
                      <a:pt x="117" y="108"/>
                      <a:pt x="117" y="108"/>
                      <a:pt x="118" y="108"/>
                    </a:cubicBezTo>
                    <a:cubicBezTo>
                      <a:pt x="118" y="108"/>
                      <a:pt x="117" y="109"/>
                      <a:pt x="117" y="109"/>
                    </a:cubicBezTo>
                    <a:close/>
                    <a:moveTo>
                      <a:pt x="118" y="105"/>
                    </a:moveTo>
                    <a:cubicBezTo>
                      <a:pt x="118" y="106"/>
                      <a:pt x="118" y="107"/>
                      <a:pt x="118" y="108"/>
                    </a:cubicBezTo>
                    <a:cubicBezTo>
                      <a:pt x="117" y="108"/>
                      <a:pt x="118" y="107"/>
                      <a:pt x="117" y="107"/>
                    </a:cubicBezTo>
                    <a:cubicBezTo>
                      <a:pt x="117" y="107"/>
                      <a:pt x="117" y="107"/>
                      <a:pt x="117" y="107"/>
                    </a:cubicBezTo>
                    <a:cubicBezTo>
                      <a:pt x="116" y="107"/>
                      <a:pt x="116" y="107"/>
                      <a:pt x="115" y="107"/>
                    </a:cubicBezTo>
                    <a:cubicBezTo>
                      <a:pt x="116" y="106"/>
                      <a:pt x="116" y="105"/>
                      <a:pt x="116" y="104"/>
                    </a:cubicBezTo>
                    <a:cubicBezTo>
                      <a:pt x="117" y="104"/>
                      <a:pt x="117" y="103"/>
                      <a:pt x="117" y="104"/>
                    </a:cubicBezTo>
                    <a:cubicBezTo>
                      <a:pt x="118" y="104"/>
                      <a:pt x="117" y="103"/>
                      <a:pt x="118" y="103"/>
                    </a:cubicBezTo>
                    <a:cubicBezTo>
                      <a:pt x="119" y="104"/>
                      <a:pt x="118" y="105"/>
                      <a:pt x="118" y="105"/>
                    </a:cubicBezTo>
                    <a:close/>
                    <a:moveTo>
                      <a:pt x="121" y="103"/>
                    </a:moveTo>
                    <a:cubicBezTo>
                      <a:pt x="120" y="103"/>
                      <a:pt x="119" y="103"/>
                      <a:pt x="119" y="103"/>
                    </a:cubicBezTo>
                    <a:cubicBezTo>
                      <a:pt x="119" y="103"/>
                      <a:pt x="119" y="102"/>
                      <a:pt x="119" y="102"/>
                    </a:cubicBezTo>
                    <a:cubicBezTo>
                      <a:pt x="118" y="102"/>
                      <a:pt x="118" y="102"/>
                      <a:pt x="118" y="102"/>
                    </a:cubicBezTo>
                    <a:cubicBezTo>
                      <a:pt x="118" y="102"/>
                      <a:pt x="117" y="103"/>
                      <a:pt x="117" y="102"/>
                    </a:cubicBezTo>
                    <a:cubicBezTo>
                      <a:pt x="117" y="102"/>
                      <a:pt x="117" y="100"/>
                      <a:pt x="118" y="100"/>
                    </a:cubicBezTo>
                    <a:cubicBezTo>
                      <a:pt x="118" y="100"/>
                      <a:pt x="118" y="100"/>
                      <a:pt x="118" y="100"/>
                    </a:cubicBezTo>
                    <a:cubicBezTo>
                      <a:pt x="118" y="100"/>
                      <a:pt x="118" y="99"/>
                      <a:pt x="118" y="99"/>
                    </a:cubicBezTo>
                    <a:cubicBezTo>
                      <a:pt x="118" y="99"/>
                      <a:pt x="118" y="99"/>
                      <a:pt x="118" y="99"/>
                    </a:cubicBezTo>
                    <a:cubicBezTo>
                      <a:pt x="118" y="98"/>
                      <a:pt x="119" y="98"/>
                      <a:pt x="119" y="98"/>
                    </a:cubicBezTo>
                    <a:cubicBezTo>
                      <a:pt x="119" y="97"/>
                      <a:pt x="119" y="97"/>
                      <a:pt x="119" y="96"/>
                    </a:cubicBezTo>
                    <a:cubicBezTo>
                      <a:pt x="119" y="96"/>
                      <a:pt x="119" y="96"/>
                      <a:pt x="120" y="96"/>
                    </a:cubicBezTo>
                    <a:cubicBezTo>
                      <a:pt x="120" y="96"/>
                      <a:pt x="120" y="96"/>
                      <a:pt x="120" y="96"/>
                    </a:cubicBezTo>
                    <a:cubicBezTo>
                      <a:pt x="120" y="96"/>
                      <a:pt x="121" y="96"/>
                      <a:pt x="121" y="96"/>
                    </a:cubicBezTo>
                    <a:cubicBezTo>
                      <a:pt x="122" y="96"/>
                      <a:pt x="122" y="96"/>
                      <a:pt x="123" y="95"/>
                    </a:cubicBezTo>
                    <a:cubicBezTo>
                      <a:pt x="123" y="95"/>
                      <a:pt x="123" y="94"/>
                      <a:pt x="124" y="93"/>
                    </a:cubicBezTo>
                    <a:cubicBezTo>
                      <a:pt x="124" y="94"/>
                      <a:pt x="124" y="96"/>
                      <a:pt x="123" y="97"/>
                    </a:cubicBezTo>
                    <a:cubicBezTo>
                      <a:pt x="123" y="98"/>
                      <a:pt x="123" y="100"/>
                      <a:pt x="122" y="101"/>
                    </a:cubicBezTo>
                    <a:cubicBezTo>
                      <a:pt x="122" y="102"/>
                      <a:pt x="121" y="102"/>
                      <a:pt x="121" y="103"/>
                    </a:cubicBezTo>
                    <a:close/>
                    <a:moveTo>
                      <a:pt x="123" y="107"/>
                    </a:moveTo>
                    <a:cubicBezTo>
                      <a:pt x="123" y="108"/>
                      <a:pt x="123" y="108"/>
                      <a:pt x="123" y="108"/>
                    </a:cubicBezTo>
                    <a:cubicBezTo>
                      <a:pt x="123" y="108"/>
                      <a:pt x="122" y="108"/>
                      <a:pt x="122" y="108"/>
                    </a:cubicBezTo>
                    <a:cubicBezTo>
                      <a:pt x="122" y="108"/>
                      <a:pt x="122" y="108"/>
                      <a:pt x="122" y="108"/>
                    </a:cubicBezTo>
                    <a:cubicBezTo>
                      <a:pt x="123" y="108"/>
                      <a:pt x="122" y="107"/>
                      <a:pt x="123" y="107"/>
                    </a:cubicBezTo>
                    <a:cubicBezTo>
                      <a:pt x="123" y="107"/>
                      <a:pt x="122" y="107"/>
                      <a:pt x="122" y="107"/>
                    </a:cubicBezTo>
                    <a:cubicBezTo>
                      <a:pt x="122" y="107"/>
                      <a:pt x="122" y="107"/>
                      <a:pt x="123" y="106"/>
                    </a:cubicBezTo>
                    <a:cubicBezTo>
                      <a:pt x="123" y="106"/>
                      <a:pt x="122" y="106"/>
                      <a:pt x="122" y="106"/>
                    </a:cubicBezTo>
                    <a:cubicBezTo>
                      <a:pt x="122" y="105"/>
                      <a:pt x="123" y="104"/>
                      <a:pt x="122" y="103"/>
                    </a:cubicBezTo>
                    <a:cubicBezTo>
                      <a:pt x="123" y="103"/>
                      <a:pt x="123" y="103"/>
                      <a:pt x="123" y="103"/>
                    </a:cubicBezTo>
                    <a:cubicBezTo>
                      <a:pt x="123" y="102"/>
                      <a:pt x="122" y="102"/>
                      <a:pt x="122" y="101"/>
                    </a:cubicBezTo>
                    <a:cubicBezTo>
                      <a:pt x="123" y="101"/>
                      <a:pt x="123" y="101"/>
                      <a:pt x="123" y="101"/>
                    </a:cubicBezTo>
                    <a:cubicBezTo>
                      <a:pt x="123" y="101"/>
                      <a:pt x="124" y="101"/>
                      <a:pt x="124" y="102"/>
                    </a:cubicBezTo>
                    <a:cubicBezTo>
                      <a:pt x="124" y="102"/>
                      <a:pt x="124" y="102"/>
                      <a:pt x="124" y="102"/>
                    </a:cubicBezTo>
                    <a:cubicBezTo>
                      <a:pt x="124" y="102"/>
                      <a:pt x="124" y="102"/>
                      <a:pt x="124" y="102"/>
                    </a:cubicBezTo>
                    <a:cubicBezTo>
                      <a:pt x="124" y="102"/>
                      <a:pt x="124" y="102"/>
                      <a:pt x="124" y="102"/>
                    </a:cubicBezTo>
                    <a:cubicBezTo>
                      <a:pt x="123" y="102"/>
                      <a:pt x="123" y="103"/>
                      <a:pt x="124" y="103"/>
                    </a:cubicBezTo>
                    <a:cubicBezTo>
                      <a:pt x="124" y="104"/>
                      <a:pt x="123" y="105"/>
                      <a:pt x="123" y="106"/>
                    </a:cubicBezTo>
                    <a:cubicBezTo>
                      <a:pt x="123" y="106"/>
                      <a:pt x="124" y="106"/>
                      <a:pt x="124" y="106"/>
                    </a:cubicBezTo>
                    <a:cubicBezTo>
                      <a:pt x="124" y="107"/>
                      <a:pt x="123" y="108"/>
                      <a:pt x="123" y="107"/>
                    </a:cubicBezTo>
                    <a:close/>
                    <a:moveTo>
                      <a:pt x="124" y="110"/>
                    </a:moveTo>
                    <a:cubicBezTo>
                      <a:pt x="124" y="110"/>
                      <a:pt x="124" y="110"/>
                      <a:pt x="124" y="109"/>
                    </a:cubicBezTo>
                    <a:cubicBezTo>
                      <a:pt x="124" y="109"/>
                      <a:pt x="124" y="109"/>
                      <a:pt x="125" y="109"/>
                    </a:cubicBezTo>
                    <a:cubicBezTo>
                      <a:pt x="125" y="110"/>
                      <a:pt x="124" y="110"/>
                      <a:pt x="124" y="110"/>
                    </a:cubicBezTo>
                    <a:close/>
                    <a:moveTo>
                      <a:pt x="125" y="108"/>
                    </a:moveTo>
                    <a:cubicBezTo>
                      <a:pt x="125" y="108"/>
                      <a:pt x="124" y="108"/>
                      <a:pt x="124" y="109"/>
                    </a:cubicBezTo>
                    <a:cubicBezTo>
                      <a:pt x="124" y="109"/>
                      <a:pt x="124" y="109"/>
                      <a:pt x="124" y="109"/>
                    </a:cubicBezTo>
                    <a:cubicBezTo>
                      <a:pt x="123" y="109"/>
                      <a:pt x="124" y="108"/>
                      <a:pt x="124" y="107"/>
                    </a:cubicBezTo>
                    <a:cubicBezTo>
                      <a:pt x="125" y="107"/>
                      <a:pt x="125" y="107"/>
                      <a:pt x="125" y="108"/>
                    </a:cubicBezTo>
                    <a:cubicBezTo>
                      <a:pt x="125" y="107"/>
                      <a:pt x="125" y="107"/>
                      <a:pt x="125" y="107"/>
                    </a:cubicBezTo>
                    <a:cubicBezTo>
                      <a:pt x="125" y="106"/>
                      <a:pt x="125" y="106"/>
                      <a:pt x="125" y="106"/>
                    </a:cubicBezTo>
                    <a:cubicBezTo>
                      <a:pt x="126" y="106"/>
                      <a:pt x="125" y="107"/>
                      <a:pt x="126" y="107"/>
                    </a:cubicBezTo>
                    <a:cubicBezTo>
                      <a:pt x="125" y="107"/>
                      <a:pt x="125" y="107"/>
                      <a:pt x="125" y="108"/>
                    </a:cubicBezTo>
                    <a:close/>
                    <a:moveTo>
                      <a:pt x="125" y="100"/>
                    </a:moveTo>
                    <a:cubicBezTo>
                      <a:pt x="125" y="100"/>
                      <a:pt x="124" y="100"/>
                      <a:pt x="123" y="100"/>
                    </a:cubicBezTo>
                    <a:cubicBezTo>
                      <a:pt x="123" y="99"/>
                      <a:pt x="124" y="99"/>
                      <a:pt x="124" y="99"/>
                    </a:cubicBezTo>
                    <a:cubicBezTo>
                      <a:pt x="125" y="99"/>
                      <a:pt x="125" y="99"/>
                      <a:pt x="125" y="99"/>
                    </a:cubicBezTo>
                    <a:cubicBezTo>
                      <a:pt x="125" y="99"/>
                      <a:pt x="125" y="99"/>
                      <a:pt x="125" y="99"/>
                    </a:cubicBezTo>
                    <a:cubicBezTo>
                      <a:pt x="126" y="99"/>
                      <a:pt x="126" y="100"/>
                      <a:pt x="125" y="100"/>
                    </a:cubicBezTo>
                    <a:close/>
                    <a:moveTo>
                      <a:pt x="126" y="95"/>
                    </a:moveTo>
                    <a:cubicBezTo>
                      <a:pt x="126" y="95"/>
                      <a:pt x="125" y="95"/>
                      <a:pt x="125" y="95"/>
                    </a:cubicBezTo>
                    <a:cubicBezTo>
                      <a:pt x="125" y="97"/>
                      <a:pt x="125" y="97"/>
                      <a:pt x="125" y="97"/>
                    </a:cubicBezTo>
                    <a:cubicBezTo>
                      <a:pt x="125" y="98"/>
                      <a:pt x="126" y="98"/>
                      <a:pt x="126" y="98"/>
                    </a:cubicBezTo>
                    <a:cubicBezTo>
                      <a:pt x="125" y="98"/>
                      <a:pt x="125" y="98"/>
                      <a:pt x="124" y="98"/>
                    </a:cubicBezTo>
                    <a:cubicBezTo>
                      <a:pt x="124" y="98"/>
                      <a:pt x="124" y="97"/>
                      <a:pt x="124" y="96"/>
                    </a:cubicBezTo>
                    <a:cubicBezTo>
                      <a:pt x="124" y="95"/>
                      <a:pt x="125" y="96"/>
                      <a:pt x="125" y="95"/>
                    </a:cubicBezTo>
                    <a:cubicBezTo>
                      <a:pt x="125" y="95"/>
                      <a:pt x="125" y="95"/>
                      <a:pt x="125" y="94"/>
                    </a:cubicBezTo>
                    <a:cubicBezTo>
                      <a:pt x="125" y="94"/>
                      <a:pt x="125" y="92"/>
                      <a:pt x="126" y="92"/>
                    </a:cubicBezTo>
                    <a:cubicBezTo>
                      <a:pt x="126" y="92"/>
                      <a:pt x="126" y="92"/>
                      <a:pt x="126" y="93"/>
                    </a:cubicBezTo>
                    <a:cubicBezTo>
                      <a:pt x="126" y="93"/>
                      <a:pt x="126" y="93"/>
                      <a:pt x="126" y="94"/>
                    </a:cubicBezTo>
                    <a:cubicBezTo>
                      <a:pt x="126" y="94"/>
                      <a:pt x="126" y="94"/>
                      <a:pt x="126" y="94"/>
                    </a:cubicBezTo>
                    <a:cubicBezTo>
                      <a:pt x="127" y="94"/>
                      <a:pt x="126" y="95"/>
                      <a:pt x="126" y="95"/>
                    </a:cubicBezTo>
                    <a:close/>
                    <a:moveTo>
                      <a:pt x="126" y="92"/>
                    </a:moveTo>
                    <a:cubicBezTo>
                      <a:pt x="126" y="92"/>
                      <a:pt x="126" y="92"/>
                      <a:pt x="126" y="91"/>
                    </a:cubicBezTo>
                    <a:cubicBezTo>
                      <a:pt x="126" y="91"/>
                      <a:pt x="126" y="91"/>
                      <a:pt x="126" y="91"/>
                    </a:cubicBezTo>
                    <a:cubicBezTo>
                      <a:pt x="126" y="91"/>
                      <a:pt x="126" y="91"/>
                      <a:pt x="126" y="92"/>
                    </a:cubicBezTo>
                    <a:close/>
                    <a:moveTo>
                      <a:pt x="128" y="107"/>
                    </a:moveTo>
                    <a:cubicBezTo>
                      <a:pt x="128" y="107"/>
                      <a:pt x="128" y="107"/>
                      <a:pt x="128" y="107"/>
                    </a:cubicBezTo>
                    <a:cubicBezTo>
                      <a:pt x="128" y="107"/>
                      <a:pt x="128" y="107"/>
                      <a:pt x="128" y="107"/>
                    </a:cubicBezTo>
                    <a:cubicBezTo>
                      <a:pt x="128" y="107"/>
                      <a:pt x="128" y="107"/>
                      <a:pt x="128" y="107"/>
                    </a:cubicBezTo>
                    <a:close/>
                    <a:moveTo>
                      <a:pt x="128" y="101"/>
                    </a:moveTo>
                    <a:cubicBezTo>
                      <a:pt x="128" y="101"/>
                      <a:pt x="128" y="101"/>
                      <a:pt x="128" y="101"/>
                    </a:cubicBezTo>
                    <a:cubicBezTo>
                      <a:pt x="128" y="100"/>
                      <a:pt x="128" y="101"/>
                      <a:pt x="128" y="100"/>
                    </a:cubicBezTo>
                    <a:cubicBezTo>
                      <a:pt x="128" y="100"/>
                      <a:pt x="128" y="101"/>
                      <a:pt x="128" y="101"/>
                    </a:cubicBezTo>
                    <a:close/>
                    <a:moveTo>
                      <a:pt x="128" y="100"/>
                    </a:moveTo>
                    <a:cubicBezTo>
                      <a:pt x="128" y="100"/>
                      <a:pt x="128" y="100"/>
                      <a:pt x="128" y="99"/>
                    </a:cubicBezTo>
                    <a:cubicBezTo>
                      <a:pt x="128" y="99"/>
                      <a:pt x="129" y="99"/>
                      <a:pt x="129" y="99"/>
                    </a:cubicBezTo>
                    <a:cubicBezTo>
                      <a:pt x="129" y="100"/>
                      <a:pt x="128" y="100"/>
                      <a:pt x="128" y="100"/>
                    </a:cubicBezTo>
                    <a:close/>
                    <a:moveTo>
                      <a:pt x="129" y="96"/>
                    </a:moveTo>
                    <a:cubicBezTo>
                      <a:pt x="129" y="96"/>
                      <a:pt x="129" y="96"/>
                      <a:pt x="128" y="96"/>
                    </a:cubicBezTo>
                    <a:cubicBezTo>
                      <a:pt x="128" y="96"/>
                      <a:pt x="128" y="95"/>
                      <a:pt x="129" y="95"/>
                    </a:cubicBezTo>
                    <a:cubicBezTo>
                      <a:pt x="129" y="95"/>
                      <a:pt x="129" y="96"/>
                      <a:pt x="129" y="96"/>
                    </a:cubicBezTo>
                    <a:close/>
                    <a:moveTo>
                      <a:pt x="129" y="94"/>
                    </a:moveTo>
                    <a:cubicBezTo>
                      <a:pt x="130" y="94"/>
                      <a:pt x="129" y="94"/>
                      <a:pt x="129" y="95"/>
                    </a:cubicBezTo>
                    <a:cubicBezTo>
                      <a:pt x="129" y="95"/>
                      <a:pt x="129" y="94"/>
                      <a:pt x="129" y="94"/>
                    </a:cubicBezTo>
                    <a:close/>
                    <a:moveTo>
                      <a:pt x="130" y="97"/>
                    </a:moveTo>
                    <a:cubicBezTo>
                      <a:pt x="129" y="97"/>
                      <a:pt x="129" y="96"/>
                      <a:pt x="129" y="96"/>
                    </a:cubicBezTo>
                    <a:cubicBezTo>
                      <a:pt x="129" y="96"/>
                      <a:pt x="129" y="96"/>
                      <a:pt x="129" y="96"/>
                    </a:cubicBezTo>
                    <a:cubicBezTo>
                      <a:pt x="130" y="96"/>
                      <a:pt x="129" y="96"/>
                      <a:pt x="130" y="97"/>
                    </a:cubicBezTo>
                    <a:close/>
                    <a:moveTo>
                      <a:pt x="129" y="91"/>
                    </a:moveTo>
                    <a:cubicBezTo>
                      <a:pt x="129" y="91"/>
                      <a:pt x="129" y="90"/>
                      <a:pt x="129" y="90"/>
                    </a:cubicBezTo>
                    <a:cubicBezTo>
                      <a:pt x="130" y="90"/>
                      <a:pt x="130" y="90"/>
                      <a:pt x="130" y="90"/>
                    </a:cubicBezTo>
                    <a:cubicBezTo>
                      <a:pt x="130" y="91"/>
                      <a:pt x="130" y="91"/>
                      <a:pt x="129" y="91"/>
                    </a:cubicBezTo>
                    <a:close/>
                    <a:moveTo>
                      <a:pt x="132" y="107"/>
                    </a:moveTo>
                    <a:cubicBezTo>
                      <a:pt x="132" y="107"/>
                      <a:pt x="132" y="107"/>
                      <a:pt x="132" y="107"/>
                    </a:cubicBezTo>
                    <a:cubicBezTo>
                      <a:pt x="132" y="108"/>
                      <a:pt x="132" y="108"/>
                      <a:pt x="131" y="109"/>
                    </a:cubicBezTo>
                    <a:cubicBezTo>
                      <a:pt x="131" y="109"/>
                      <a:pt x="131" y="108"/>
                      <a:pt x="132" y="108"/>
                    </a:cubicBezTo>
                    <a:cubicBezTo>
                      <a:pt x="131" y="108"/>
                      <a:pt x="132" y="107"/>
                      <a:pt x="132" y="107"/>
                    </a:cubicBezTo>
                    <a:close/>
                    <a:moveTo>
                      <a:pt x="131" y="105"/>
                    </a:moveTo>
                    <a:cubicBezTo>
                      <a:pt x="131" y="106"/>
                      <a:pt x="131" y="107"/>
                      <a:pt x="131" y="107"/>
                    </a:cubicBezTo>
                    <a:cubicBezTo>
                      <a:pt x="131" y="107"/>
                      <a:pt x="131" y="107"/>
                      <a:pt x="130" y="106"/>
                    </a:cubicBezTo>
                    <a:cubicBezTo>
                      <a:pt x="131" y="106"/>
                      <a:pt x="130" y="106"/>
                      <a:pt x="131" y="106"/>
                    </a:cubicBezTo>
                    <a:cubicBezTo>
                      <a:pt x="131" y="106"/>
                      <a:pt x="131" y="106"/>
                      <a:pt x="131" y="105"/>
                    </a:cubicBezTo>
                    <a:cubicBezTo>
                      <a:pt x="131" y="105"/>
                      <a:pt x="131" y="105"/>
                      <a:pt x="131" y="105"/>
                    </a:cubicBezTo>
                    <a:close/>
                    <a:moveTo>
                      <a:pt x="131" y="104"/>
                    </a:moveTo>
                    <a:cubicBezTo>
                      <a:pt x="131" y="104"/>
                      <a:pt x="131" y="105"/>
                      <a:pt x="130" y="105"/>
                    </a:cubicBezTo>
                    <a:cubicBezTo>
                      <a:pt x="130" y="105"/>
                      <a:pt x="131" y="104"/>
                      <a:pt x="131" y="104"/>
                    </a:cubicBezTo>
                    <a:cubicBezTo>
                      <a:pt x="131" y="104"/>
                      <a:pt x="131" y="104"/>
                      <a:pt x="131" y="104"/>
                    </a:cubicBezTo>
                    <a:close/>
                    <a:moveTo>
                      <a:pt x="131" y="77"/>
                    </a:moveTo>
                    <a:cubicBezTo>
                      <a:pt x="131" y="77"/>
                      <a:pt x="131" y="77"/>
                      <a:pt x="131" y="77"/>
                    </a:cubicBezTo>
                    <a:cubicBezTo>
                      <a:pt x="131" y="80"/>
                      <a:pt x="132" y="82"/>
                      <a:pt x="131" y="84"/>
                    </a:cubicBezTo>
                    <a:cubicBezTo>
                      <a:pt x="130" y="84"/>
                      <a:pt x="131" y="82"/>
                      <a:pt x="131" y="81"/>
                    </a:cubicBezTo>
                    <a:cubicBezTo>
                      <a:pt x="130" y="81"/>
                      <a:pt x="130" y="81"/>
                      <a:pt x="130" y="81"/>
                    </a:cubicBezTo>
                    <a:cubicBezTo>
                      <a:pt x="130" y="81"/>
                      <a:pt x="130" y="81"/>
                      <a:pt x="130" y="80"/>
                    </a:cubicBezTo>
                    <a:cubicBezTo>
                      <a:pt x="131" y="80"/>
                      <a:pt x="130" y="78"/>
                      <a:pt x="131" y="77"/>
                    </a:cubicBezTo>
                    <a:close/>
                    <a:moveTo>
                      <a:pt x="129" y="76"/>
                    </a:moveTo>
                    <a:cubicBezTo>
                      <a:pt x="130" y="76"/>
                      <a:pt x="130" y="76"/>
                      <a:pt x="130" y="76"/>
                    </a:cubicBezTo>
                    <a:cubicBezTo>
                      <a:pt x="130" y="77"/>
                      <a:pt x="130" y="78"/>
                      <a:pt x="129" y="79"/>
                    </a:cubicBezTo>
                    <a:cubicBezTo>
                      <a:pt x="129" y="78"/>
                      <a:pt x="129" y="77"/>
                      <a:pt x="129" y="76"/>
                    </a:cubicBezTo>
                    <a:close/>
                    <a:moveTo>
                      <a:pt x="130" y="88"/>
                    </a:moveTo>
                    <a:cubicBezTo>
                      <a:pt x="130" y="88"/>
                      <a:pt x="130" y="89"/>
                      <a:pt x="129" y="89"/>
                    </a:cubicBezTo>
                    <a:cubicBezTo>
                      <a:pt x="129" y="89"/>
                      <a:pt x="130" y="89"/>
                      <a:pt x="129" y="89"/>
                    </a:cubicBezTo>
                    <a:cubicBezTo>
                      <a:pt x="128" y="88"/>
                      <a:pt x="130" y="84"/>
                      <a:pt x="128" y="84"/>
                    </a:cubicBezTo>
                    <a:cubicBezTo>
                      <a:pt x="128" y="84"/>
                      <a:pt x="128" y="86"/>
                      <a:pt x="128" y="87"/>
                    </a:cubicBezTo>
                    <a:cubicBezTo>
                      <a:pt x="126" y="86"/>
                      <a:pt x="127" y="89"/>
                      <a:pt x="127" y="90"/>
                    </a:cubicBezTo>
                    <a:cubicBezTo>
                      <a:pt x="126" y="90"/>
                      <a:pt x="127" y="90"/>
                      <a:pt x="126" y="90"/>
                    </a:cubicBezTo>
                    <a:cubicBezTo>
                      <a:pt x="126" y="90"/>
                      <a:pt x="126" y="90"/>
                      <a:pt x="126" y="90"/>
                    </a:cubicBezTo>
                    <a:cubicBezTo>
                      <a:pt x="125" y="89"/>
                      <a:pt x="125" y="91"/>
                      <a:pt x="125" y="92"/>
                    </a:cubicBezTo>
                    <a:cubicBezTo>
                      <a:pt x="125" y="92"/>
                      <a:pt x="125" y="91"/>
                      <a:pt x="124" y="91"/>
                    </a:cubicBezTo>
                    <a:cubicBezTo>
                      <a:pt x="124" y="90"/>
                      <a:pt x="124" y="89"/>
                      <a:pt x="124" y="88"/>
                    </a:cubicBezTo>
                    <a:cubicBezTo>
                      <a:pt x="125" y="88"/>
                      <a:pt x="124" y="88"/>
                      <a:pt x="125" y="88"/>
                    </a:cubicBezTo>
                    <a:cubicBezTo>
                      <a:pt x="125" y="88"/>
                      <a:pt x="125" y="88"/>
                      <a:pt x="125" y="87"/>
                    </a:cubicBezTo>
                    <a:cubicBezTo>
                      <a:pt x="125" y="87"/>
                      <a:pt x="126" y="87"/>
                      <a:pt x="126" y="87"/>
                    </a:cubicBezTo>
                    <a:cubicBezTo>
                      <a:pt x="126" y="88"/>
                      <a:pt x="126" y="89"/>
                      <a:pt x="126" y="89"/>
                    </a:cubicBezTo>
                    <a:cubicBezTo>
                      <a:pt x="126" y="88"/>
                      <a:pt x="127" y="87"/>
                      <a:pt x="126" y="86"/>
                    </a:cubicBezTo>
                    <a:cubicBezTo>
                      <a:pt x="126" y="86"/>
                      <a:pt x="127" y="86"/>
                      <a:pt x="127" y="85"/>
                    </a:cubicBezTo>
                    <a:cubicBezTo>
                      <a:pt x="126" y="85"/>
                      <a:pt x="126" y="85"/>
                      <a:pt x="126" y="85"/>
                    </a:cubicBezTo>
                    <a:cubicBezTo>
                      <a:pt x="126" y="84"/>
                      <a:pt x="126" y="84"/>
                      <a:pt x="126" y="83"/>
                    </a:cubicBezTo>
                    <a:cubicBezTo>
                      <a:pt x="125" y="83"/>
                      <a:pt x="125" y="83"/>
                      <a:pt x="125" y="83"/>
                    </a:cubicBezTo>
                    <a:cubicBezTo>
                      <a:pt x="124" y="82"/>
                      <a:pt x="124" y="80"/>
                      <a:pt x="125" y="79"/>
                    </a:cubicBezTo>
                    <a:cubicBezTo>
                      <a:pt x="124" y="78"/>
                      <a:pt x="124" y="77"/>
                      <a:pt x="124" y="76"/>
                    </a:cubicBezTo>
                    <a:cubicBezTo>
                      <a:pt x="124" y="76"/>
                      <a:pt x="125" y="76"/>
                      <a:pt x="125" y="76"/>
                    </a:cubicBezTo>
                    <a:cubicBezTo>
                      <a:pt x="125" y="77"/>
                      <a:pt x="125" y="77"/>
                      <a:pt x="124" y="78"/>
                    </a:cubicBezTo>
                    <a:cubicBezTo>
                      <a:pt x="125" y="78"/>
                      <a:pt x="125" y="77"/>
                      <a:pt x="125" y="77"/>
                    </a:cubicBezTo>
                    <a:cubicBezTo>
                      <a:pt x="125" y="79"/>
                      <a:pt x="126" y="80"/>
                      <a:pt x="126" y="82"/>
                    </a:cubicBezTo>
                    <a:cubicBezTo>
                      <a:pt x="126" y="82"/>
                      <a:pt x="126" y="82"/>
                      <a:pt x="126" y="82"/>
                    </a:cubicBezTo>
                    <a:cubicBezTo>
                      <a:pt x="127" y="82"/>
                      <a:pt x="126" y="84"/>
                      <a:pt x="127" y="85"/>
                    </a:cubicBezTo>
                    <a:cubicBezTo>
                      <a:pt x="127" y="85"/>
                      <a:pt x="127" y="84"/>
                      <a:pt x="127" y="84"/>
                    </a:cubicBezTo>
                    <a:cubicBezTo>
                      <a:pt x="128" y="84"/>
                      <a:pt x="128" y="83"/>
                      <a:pt x="128" y="83"/>
                    </a:cubicBezTo>
                    <a:cubicBezTo>
                      <a:pt x="128" y="83"/>
                      <a:pt x="128" y="83"/>
                      <a:pt x="128" y="83"/>
                    </a:cubicBezTo>
                    <a:cubicBezTo>
                      <a:pt x="128" y="82"/>
                      <a:pt x="128" y="81"/>
                      <a:pt x="128" y="81"/>
                    </a:cubicBezTo>
                    <a:cubicBezTo>
                      <a:pt x="129" y="81"/>
                      <a:pt x="129" y="81"/>
                      <a:pt x="129" y="82"/>
                    </a:cubicBezTo>
                    <a:cubicBezTo>
                      <a:pt x="130" y="84"/>
                      <a:pt x="130" y="86"/>
                      <a:pt x="130" y="88"/>
                    </a:cubicBezTo>
                    <a:close/>
                    <a:moveTo>
                      <a:pt x="128" y="77"/>
                    </a:moveTo>
                    <a:cubicBezTo>
                      <a:pt x="128" y="77"/>
                      <a:pt x="128" y="78"/>
                      <a:pt x="128" y="78"/>
                    </a:cubicBezTo>
                    <a:cubicBezTo>
                      <a:pt x="128" y="78"/>
                      <a:pt x="128" y="78"/>
                      <a:pt x="128" y="77"/>
                    </a:cubicBezTo>
                    <a:close/>
                    <a:moveTo>
                      <a:pt x="129" y="72"/>
                    </a:moveTo>
                    <a:cubicBezTo>
                      <a:pt x="129" y="74"/>
                      <a:pt x="129" y="76"/>
                      <a:pt x="129" y="78"/>
                    </a:cubicBezTo>
                    <a:cubicBezTo>
                      <a:pt x="129" y="78"/>
                      <a:pt x="129" y="78"/>
                      <a:pt x="129" y="78"/>
                    </a:cubicBezTo>
                    <a:cubicBezTo>
                      <a:pt x="129" y="79"/>
                      <a:pt x="129" y="80"/>
                      <a:pt x="128" y="80"/>
                    </a:cubicBezTo>
                    <a:cubicBezTo>
                      <a:pt x="128" y="80"/>
                      <a:pt x="128" y="78"/>
                      <a:pt x="129" y="78"/>
                    </a:cubicBezTo>
                    <a:cubicBezTo>
                      <a:pt x="128" y="77"/>
                      <a:pt x="128" y="77"/>
                      <a:pt x="128" y="77"/>
                    </a:cubicBezTo>
                    <a:cubicBezTo>
                      <a:pt x="128" y="76"/>
                      <a:pt x="128" y="76"/>
                      <a:pt x="128" y="75"/>
                    </a:cubicBezTo>
                    <a:cubicBezTo>
                      <a:pt x="129" y="74"/>
                      <a:pt x="128" y="73"/>
                      <a:pt x="129" y="73"/>
                    </a:cubicBezTo>
                    <a:cubicBezTo>
                      <a:pt x="128" y="72"/>
                      <a:pt x="128" y="72"/>
                      <a:pt x="128" y="72"/>
                    </a:cubicBezTo>
                    <a:cubicBezTo>
                      <a:pt x="129" y="72"/>
                      <a:pt x="129" y="72"/>
                      <a:pt x="129" y="72"/>
                    </a:cubicBezTo>
                    <a:cubicBezTo>
                      <a:pt x="129" y="72"/>
                      <a:pt x="129" y="72"/>
                      <a:pt x="129" y="72"/>
                    </a:cubicBezTo>
                    <a:close/>
                    <a:moveTo>
                      <a:pt x="89" y="125"/>
                    </a:moveTo>
                    <a:cubicBezTo>
                      <a:pt x="89" y="125"/>
                      <a:pt x="89" y="125"/>
                      <a:pt x="89" y="125"/>
                    </a:cubicBezTo>
                    <a:cubicBezTo>
                      <a:pt x="89" y="125"/>
                      <a:pt x="89" y="125"/>
                      <a:pt x="89" y="125"/>
                    </a:cubicBezTo>
                    <a:close/>
                    <a:moveTo>
                      <a:pt x="44" y="33"/>
                    </a:moveTo>
                    <a:cubicBezTo>
                      <a:pt x="44" y="34"/>
                      <a:pt x="43" y="34"/>
                      <a:pt x="43" y="33"/>
                    </a:cubicBezTo>
                    <a:cubicBezTo>
                      <a:pt x="43" y="33"/>
                      <a:pt x="44" y="33"/>
                      <a:pt x="44" y="33"/>
                    </a:cubicBezTo>
                    <a:cubicBezTo>
                      <a:pt x="43" y="33"/>
                      <a:pt x="42" y="32"/>
                      <a:pt x="42" y="33"/>
                    </a:cubicBezTo>
                    <a:cubicBezTo>
                      <a:pt x="42" y="32"/>
                      <a:pt x="41" y="32"/>
                      <a:pt x="41" y="32"/>
                    </a:cubicBezTo>
                    <a:cubicBezTo>
                      <a:pt x="41" y="32"/>
                      <a:pt x="41" y="32"/>
                      <a:pt x="41" y="32"/>
                    </a:cubicBezTo>
                    <a:cubicBezTo>
                      <a:pt x="41" y="32"/>
                      <a:pt x="41" y="32"/>
                      <a:pt x="41" y="32"/>
                    </a:cubicBezTo>
                    <a:cubicBezTo>
                      <a:pt x="41" y="33"/>
                      <a:pt x="41" y="32"/>
                      <a:pt x="41" y="32"/>
                    </a:cubicBezTo>
                    <a:cubicBezTo>
                      <a:pt x="41" y="35"/>
                      <a:pt x="37" y="35"/>
                      <a:pt x="36" y="37"/>
                    </a:cubicBezTo>
                    <a:cubicBezTo>
                      <a:pt x="37" y="37"/>
                      <a:pt x="37" y="36"/>
                      <a:pt x="38" y="36"/>
                    </a:cubicBezTo>
                    <a:cubicBezTo>
                      <a:pt x="38" y="36"/>
                      <a:pt x="38" y="36"/>
                      <a:pt x="38" y="36"/>
                    </a:cubicBezTo>
                    <a:cubicBezTo>
                      <a:pt x="39" y="37"/>
                      <a:pt x="40" y="35"/>
                      <a:pt x="40" y="35"/>
                    </a:cubicBezTo>
                    <a:cubicBezTo>
                      <a:pt x="41" y="35"/>
                      <a:pt x="42" y="33"/>
                      <a:pt x="42" y="34"/>
                    </a:cubicBezTo>
                    <a:cubicBezTo>
                      <a:pt x="42" y="35"/>
                      <a:pt x="41" y="35"/>
                      <a:pt x="41" y="36"/>
                    </a:cubicBezTo>
                    <a:cubicBezTo>
                      <a:pt x="42" y="36"/>
                      <a:pt x="43" y="35"/>
                      <a:pt x="44" y="35"/>
                    </a:cubicBezTo>
                    <a:cubicBezTo>
                      <a:pt x="44" y="34"/>
                      <a:pt x="44" y="34"/>
                      <a:pt x="44" y="33"/>
                    </a:cubicBezTo>
                    <a:close/>
                    <a:moveTo>
                      <a:pt x="42" y="33"/>
                    </a:moveTo>
                    <a:cubicBezTo>
                      <a:pt x="42" y="33"/>
                      <a:pt x="42" y="33"/>
                      <a:pt x="42" y="33"/>
                    </a:cubicBezTo>
                    <a:cubicBezTo>
                      <a:pt x="42" y="33"/>
                      <a:pt x="42" y="33"/>
                      <a:pt x="42" y="33"/>
                    </a:cubicBezTo>
                    <a:close/>
                    <a:moveTo>
                      <a:pt x="46" y="40"/>
                    </a:moveTo>
                    <a:cubicBezTo>
                      <a:pt x="45" y="41"/>
                      <a:pt x="44" y="42"/>
                      <a:pt x="43" y="43"/>
                    </a:cubicBezTo>
                    <a:cubicBezTo>
                      <a:pt x="45" y="43"/>
                      <a:pt x="46" y="40"/>
                      <a:pt x="48" y="41"/>
                    </a:cubicBezTo>
                    <a:cubicBezTo>
                      <a:pt x="50" y="41"/>
                      <a:pt x="51" y="40"/>
                      <a:pt x="52" y="39"/>
                    </a:cubicBezTo>
                    <a:cubicBezTo>
                      <a:pt x="54" y="39"/>
                      <a:pt x="55" y="38"/>
                      <a:pt x="56" y="38"/>
                    </a:cubicBezTo>
                    <a:cubicBezTo>
                      <a:pt x="57" y="38"/>
                      <a:pt x="57" y="37"/>
                      <a:pt x="57" y="37"/>
                    </a:cubicBezTo>
                    <a:cubicBezTo>
                      <a:pt x="57" y="37"/>
                      <a:pt x="57" y="37"/>
                      <a:pt x="57" y="37"/>
                    </a:cubicBezTo>
                    <a:cubicBezTo>
                      <a:pt x="57" y="37"/>
                      <a:pt x="58" y="37"/>
                      <a:pt x="58" y="37"/>
                    </a:cubicBezTo>
                    <a:cubicBezTo>
                      <a:pt x="58" y="37"/>
                      <a:pt x="58" y="37"/>
                      <a:pt x="58" y="37"/>
                    </a:cubicBezTo>
                    <a:cubicBezTo>
                      <a:pt x="58" y="37"/>
                      <a:pt x="58" y="37"/>
                      <a:pt x="59" y="37"/>
                    </a:cubicBezTo>
                    <a:cubicBezTo>
                      <a:pt x="59" y="36"/>
                      <a:pt x="59" y="36"/>
                      <a:pt x="59" y="36"/>
                    </a:cubicBezTo>
                    <a:cubicBezTo>
                      <a:pt x="59" y="36"/>
                      <a:pt x="59" y="37"/>
                      <a:pt x="59" y="37"/>
                    </a:cubicBezTo>
                    <a:cubicBezTo>
                      <a:pt x="60" y="36"/>
                      <a:pt x="60" y="36"/>
                      <a:pt x="61" y="36"/>
                    </a:cubicBezTo>
                    <a:cubicBezTo>
                      <a:pt x="61" y="36"/>
                      <a:pt x="61" y="36"/>
                      <a:pt x="61" y="35"/>
                    </a:cubicBezTo>
                    <a:cubicBezTo>
                      <a:pt x="61" y="35"/>
                      <a:pt x="62" y="35"/>
                      <a:pt x="62" y="35"/>
                    </a:cubicBezTo>
                    <a:cubicBezTo>
                      <a:pt x="62" y="35"/>
                      <a:pt x="62" y="35"/>
                      <a:pt x="62" y="34"/>
                    </a:cubicBezTo>
                    <a:cubicBezTo>
                      <a:pt x="61" y="35"/>
                      <a:pt x="60" y="34"/>
                      <a:pt x="59" y="35"/>
                    </a:cubicBezTo>
                    <a:cubicBezTo>
                      <a:pt x="59" y="35"/>
                      <a:pt x="59" y="34"/>
                      <a:pt x="59" y="34"/>
                    </a:cubicBezTo>
                    <a:cubicBezTo>
                      <a:pt x="56" y="35"/>
                      <a:pt x="54" y="36"/>
                      <a:pt x="52" y="37"/>
                    </a:cubicBezTo>
                    <a:cubicBezTo>
                      <a:pt x="51" y="38"/>
                      <a:pt x="49" y="38"/>
                      <a:pt x="48" y="38"/>
                    </a:cubicBezTo>
                    <a:cubicBezTo>
                      <a:pt x="48" y="38"/>
                      <a:pt x="48" y="38"/>
                      <a:pt x="48" y="38"/>
                    </a:cubicBezTo>
                    <a:cubicBezTo>
                      <a:pt x="48" y="38"/>
                      <a:pt x="48" y="38"/>
                      <a:pt x="48" y="38"/>
                    </a:cubicBezTo>
                    <a:cubicBezTo>
                      <a:pt x="47" y="38"/>
                      <a:pt x="46" y="39"/>
                      <a:pt x="46" y="39"/>
                    </a:cubicBezTo>
                    <a:cubicBezTo>
                      <a:pt x="46" y="39"/>
                      <a:pt x="46" y="39"/>
                      <a:pt x="46" y="39"/>
                    </a:cubicBezTo>
                    <a:cubicBezTo>
                      <a:pt x="46" y="40"/>
                      <a:pt x="46" y="40"/>
                      <a:pt x="46" y="40"/>
                    </a:cubicBezTo>
                    <a:close/>
                    <a:moveTo>
                      <a:pt x="46" y="36"/>
                    </a:moveTo>
                    <a:cubicBezTo>
                      <a:pt x="46" y="36"/>
                      <a:pt x="46" y="36"/>
                      <a:pt x="46" y="36"/>
                    </a:cubicBezTo>
                    <a:cubicBezTo>
                      <a:pt x="46" y="36"/>
                      <a:pt x="46" y="36"/>
                      <a:pt x="46" y="36"/>
                    </a:cubicBezTo>
                    <a:close/>
                    <a:moveTo>
                      <a:pt x="22" y="51"/>
                    </a:moveTo>
                    <a:cubicBezTo>
                      <a:pt x="22" y="51"/>
                      <a:pt x="22" y="51"/>
                      <a:pt x="22" y="51"/>
                    </a:cubicBezTo>
                    <a:cubicBezTo>
                      <a:pt x="21" y="51"/>
                      <a:pt x="20" y="52"/>
                      <a:pt x="20" y="54"/>
                    </a:cubicBezTo>
                    <a:cubicBezTo>
                      <a:pt x="20" y="54"/>
                      <a:pt x="19" y="54"/>
                      <a:pt x="20" y="55"/>
                    </a:cubicBezTo>
                    <a:cubicBezTo>
                      <a:pt x="20" y="54"/>
                      <a:pt x="20" y="55"/>
                      <a:pt x="20" y="55"/>
                    </a:cubicBezTo>
                    <a:cubicBezTo>
                      <a:pt x="21" y="54"/>
                      <a:pt x="21" y="53"/>
                      <a:pt x="22" y="52"/>
                    </a:cubicBezTo>
                    <a:cubicBezTo>
                      <a:pt x="22" y="52"/>
                      <a:pt x="23" y="52"/>
                      <a:pt x="23" y="53"/>
                    </a:cubicBezTo>
                    <a:cubicBezTo>
                      <a:pt x="22" y="54"/>
                      <a:pt x="22" y="55"/>
                      <a:pt x="21" y="55"/>
                    </a:cubicBezTo>
                    <a:cubicBezTo>
                      <a:pt x="21" y="56"/>
                      <a:pt x="20" y="56"/>
                      <a:pt x="20" y="57"/>
                    </a:cubicBezTo>
                    <a:cubicBezTo>
                      <a:pt x="21" y="58"/>
                      <a:pt x="20" y="59"/>
                      <a:pt x="20" y="61"/>
                    </a:cubicBezTo>
                    <a:cubicBezTo>
                      <a:pt x="20" y="61"/>
                      <a:pt x="20" y="60"/>
                      <a:pt x="21" y="61"/>
                    </a:cubicBezTo>
                    <a:cubicBezTo>
                      <a:pt x="21" y="60"/>
                      <a:pt x="21" y="60"/>
                      <a:pt x="22" y="60"/>
                    </a:cubicBezTo>
                    <a:cubicBezTo>
                      <a:pt x="22" y="59"/>
                      <a:pt x="23" y="59"/>
                      <a:pt x="22" y="58"/>
                    </a:cubicBezTo>
                    <a:cubicBezTo>
                      <a:pt x="22" y="57"/>
                      <a:pt x="23" y="57"/>
                      <a:pt x="23" y="56"/>
                    </a:cubicBezTo>
                    <a:cubicBezTo>
                      <a:pt x="23" y="56"/>
                      <a:pt x="23" y="56"/>
                      <a:pt x="23" y="57"/>
                    </a:cubicBezTo>
                    <a:cubicBezTo>
                      <a:pt x="23" y="57"/>
                      <a:pt x="23" y="57"/>
                      <a:pt x="23" y="58"/>
                    </a:cubicBezTo>
                    <a:cubicBezTo>
                      <a:pt x="23" y="59"/>
                      <a:pt x="23" y="59"/>
                      <a:pt x="23" y="59"/>
                    </a:cubicBezTo>
                    <a:cubicBezTo>
                      <a:pt x="23" y="60"/>
                      <a:pt x="23" y="62"/>
                      <a:pt x="22" y="63"/>
                    </a:cubicBezTo>
                    <a:cubicBezTo>
                      <a:pt x="22" y="63"/>
                      <a:pt x="22" y="63"/>
                      <a:pt x="22" y="63"/>
                    </a:cubicBezTo>
                    <a:cubicBezTo>
                      <a:pt x="21" y="63"/>
                      <a:pt x="21" y="62"/>
                      <a:pt x="21" y="62"/>
                    </a:cubicBezTo>
                    <a:cubicBezTo>
                      <a:pt x="21" y="62"/>
                      <a:pt x="21" y="62"/>
                      <a:pt x="20" y="62"/>
                    </a:cubicBezTo>
                    <a:cubicBezTo>
                      <a:pt x="21" y="62"/>
                      <a:pt x="21" y="61"/>
                      <a:pt x="21" y="61"/>
                    </a:cubicBezTo>
                    <a:cubicBezTo>
                      <a:pt x="20" y="62"/>
                      <a:pt x="20" y="63"/>
                      <a:pt x="20" y="64"/>
                    </a:cubicBezTo>
                    <a:cubicBezTo>
                      <a:pt x="20" y="65"/>
                      <a:pt x="19" y="66"/>
                      <a:pt x="19" y="67"/>
                    </a:cubicBezTo>
                    <a:cubicBezTo>
                      <a:pt x="19" y="68"/>
                      <a:pt x="20" y="69"/>
                      <a:pt x="20" y="69"/>
                    </a:cubicBezTo>
                    <a:cubicBezTo>
                      <a:pt x="20" y="69"/>
                      <a:pt x="20" y="69"/>
                      <a:pt x="21" y="69"/>
                    </a:cubicBezTo>
                    <a:cubicBezTo>
                      <a:pt x="22" y="68"/>
                      <a:pt x="21" y="67"/>
                      <a:pt x="21" y="66"/>
                    </a:cubicBezTo>
                    <a:cubicBezTo>
                      <a:pt x="22" y="66"/>
                      <a:pt x="23" y="65"/>
                      <a:pt x="22" y="64"/>
                    </a:cubicBezTo>
                    <a:cubicBezTo>
                      <a:pt x="22" y="63"/>
                      <a:pt x="23" y="63"/>
                      <a:pt x="24" y="63"/>
                    </a:cubicBezTo>
                    <a:cubicBezTo>
                      <a:pt x="23" y="63"/>
                      <a:pt x="23" y="63"/>
                      <a:pt x="23" y="63"/>
                    </a:cubicBezTo>
                    <a:cubicBezTo>
                      <a:pt x="24" y="62"/>
                      <a:pt x="24" y="62"/>
                      <a:pt x="24" y="61"/>
                    </a:cubicBezTo>
                    <a:cubicBezTo>
                      <a:pt x="25" y="60"/>
                      <a:pt x="26" y="58"/>
                      <a:pt x="27" y="56"/>
                    </a:cubicBezTo>
                    <a:cubicBezTo>
                      <a:pt x="27" y="56"/>
                      <a:pt x="26" y="56"/>
                      <a:pt x="26" y="56"/>
                    </a:cubicBezTo>
                    <a:cubicBezTo>
                      <a:pt x="27" y="54"/>
                      <a:pt x="28" y="53"/>
                      <a:pt x="29" y="51"/>
                    </a:cubicBezTo>
                    <a:cubicBezTo>
                      <a:pt x="30" y="51"/>
                      <a:pt x="30" y="50"/>
                      <a:pt x="31" y="50"/>
                    </a:cubicBezTo>
                    <a:cubicBezTo>
                      <a:pt x="31" y="49"/>
                      <a:pt x="32" y="49"/>
                      <a:pt x="32" y="49"/>
                    </a:cubicBezTo>
                    <a:cubicBezTo>
                      <a:pt x="34" y="48"/>
                      <a:pt x="36" y="46"/>
                      <a:pt x="37" y="45"/>
                    </a:cubicBezTo>
                    <a:cubicBezTo>
                      <a:pt x="38" y="44"/>
                      <a:pt x="39" y="44"/>
                      <a:pt x="39" y="43"/>
                    </a:cubicBezTo>
                    <a:cubicBezTo>
                      <a:pt x="39" y="43"/>
                      <a:pt x="39" y="43"/>
                      <a:pt x="38" y="43"/>
                    </a:cubicBezTo>
                    <a:cubicBezTo>
                      <a:pt x="38" y="43"/>
                      <a:pt x="37" y="43"/>
                      <a:pt x="37" y="43"/>
                    </a:cubicBezTo>
                    <a:cubicBezTo>
                      <a:pt x="37" y="42"/>
                      <a:pt x="38" y="41"/>
                      <a:pt x="39" y="41"/>
                    </a:cubicBezTo>
                    <a:cubicBezTo>
                      <a:pt x="39" y="41"/>
                      <a:pt x="39" y="41"/>
                      <a:pt x="39" y="41"/>
                    </a:cubicBezTo>
                    <a:cubicBezTo>
                      <a:pt x="40" y="41"/>
                      <a:pt x="40" y="41"/>
                      <a:pt x="41" y="41"/>
                    </a:cubicBezTo>
                    <a:cubicBezTo>
                      <a:pt x="41" y="41"/>
                      <a:pt x="41" y="41"/>
                      <a:pt x="41" y="41"/>
                    </a:cubicBezTo>
                    <a:cubicBezTo>
                      <a:pt x="42" y="41"/>
                      <a:pt x="41" y="40"/>
                      <a:pt x="42" y="40"/>
                    </a:cubicBezTo>
                    <a:cubicBezTo>
                      <a:pt x="43" y="39"/>
                      <a:pt x="45" y="39"/>
                      <a:pt x="46" y="38"/>
                    </a:cubicBezTo>
                    <a:cubicBezTo>
                      <a:pt x="46" y="37"/>
                      <a:pt x="46" y="38"/>
                      <a:pt x="46" y="37"/>
                    </a:cubicBezTo>
                    <a:cubicBezTo>
                      <a:pt x="46" y="37"/>
                      <a:pt x="47" y="37"/>
                      <a:pt x="47" y="36"/>
                    </a:cubicBezTo>
                    <a:cubicBezTo>
                      <a:pt x="46" y="36"/>
                      <a:pt x="46" y="37"/>
                      <a:pt x="45" y="37"/>
                    </a:cubicBezTo>
                    <a:cubicBezTo>
                      <a:pt x="45" y="36"/>
                      <a:pt x="46" y="36"/>
                      <a:pt x="46" y="36"/>
                    </a:cubicBezTo>
                    <a:cubicBezTo>
                      <a:pt x="46" y="36"/>
                      <a:pt x="46" y="36"/>
                      <a:pt x="46" y="36"/>
                    </a:cubicBezTo>
                    <a:cubicBezTo>
                      <a:pt x="46" y="36"/>
                      <a:pt x="46" y="36"/>
                      <a:pt x="46" y="35"/>
                    </a:cubicBezTo>
                    <a:cubicBezTo>
                      <a:pt x="45" y="35"/>
                      <a:pt x="44" y="37"/>
                      <a:pt x="43" y="37"/>
                    </a:cubicBezTo>
                    <a:cubicBezTo>
                      <a:pt x="42" y="38"/>
                      <a:pt x="40" y="39"/>
                      <a:pt x="38" y="40"/>
                    </a:cubicBezTo>
                    <a:cubicBezTo>
                      <a:pt x="38" y="40"/>
                      <a:pt x="37" y="41"/>
                      <a:pt x="37" y="42"/>
                    </a:cubicBezTo>
                    <a:cubicBezTo>
                      <a:pt x="37" y="42"/>
                      <a:pt x="37" y="42"/>
                      <a:pt x="37" y="42"/>
                    </a:cubicBezTo>
                    <a:cubicBezTo>
                      <a:pt x="37" y="42"/>
                      <a:pt x="36" y="43"/>
                      <a:pt x="36" y="43"/>
                    </a:cubicBezTo>
                    <a:cubicBezTo>
                      <a:pt x="36" y="44"/>
                      <a:pt x="35" y="44"/>
                      <a:pt x="35" y="45"/>
                    </a:cubicBezTo>
                    <a:cubicBezTo>
                      <a:pt x="35" y="45"/>
                      <a:pt x="35" y="45"/>
                      <a:pt x="34" y="45"/>
                    </a:cubicBezTo>
                    <a:cubicBezTo>
                      <a:pt x="34" y="47"/>
                      <a:pt x="33" y="48"/>
                      <a:pt x="31" y="48"/>
                    </a:cubicBezTo>
                    <a:cubicBezTo>
                      <a:pt x="31" y="48"/>
                      <a:pt x="31" y="49"/>
                      <a:pt x="31" y="49"/>
                    </a:cubicBezTo>
                    <a:cubicBezTo>
                      <a:pt x="30" y="49"/>
                      <a:pt x="30" y="50"/>
                      <a:pt x="29" y="49"/>
                    </a:cubicBezTo>
                    <a:cubicBezTo>
                      <a:pt x="28" y="50"/>
                      <a:pt x="27" y="51"/>
                      <a:pt x="27" y="53"/>
                    </a:cubicBezTo>
                    <a:cubicBezTo>
                      <a:pt x="27" y="52"/>
                      <a:pt x="28" y="51"/>
                      <a:pt x="27" y="50"/>
                    </a:cubicBezTo>
                    <a:cubicBezTo>
                      <a:pt x="28" y="49"/>
                      <a:pt x="28" y="48"/>
                      <a:pt x="28" y="47"/>
                    </a:cubicBezTo>
                    <a:cubicBezTo>
                      <a:pt x="28" y="47"/>
                      <a:pt x="28" y="47"/>
                      <a:pt x="28" y="47"/>
                    </a:cubicBezTo>
                    <a:cubicBezTo>
                      <a:pt x="29" y="46"/>
                      <a:pt x="30" y="45"/>
                      <a:pt x="30" y="44"/>
                    </a:cubicBezTo>
                    <a:cubicBezTo>
                      <a:pt x="31" y="44"/>
                      <a:pt x="31" y="44"/>
                      <a:pt x="31" y="43"/>
                    </a:cubicBezTo>
                    <a:cubicBezTo>
                      <a:pt x="30" y="44"/>
                      <a:pt x="30" y="45"/>
                      <a:pt x="29" y="45"/>
                    </a:cubicBezTo>
                    <a:cubicBezTo>
                      <a:pt x="29" y="45"/>
                      <a:pt x="29" y="44"/>
                      <a:pt x="29" y="44"/>
                    </a:cubicBezTo>
                    <a:cubicBezTo>
                      <a:pt x="29" y="45"/>
                      <a:pt x="28" y="45"/>
                      <a:pt x="28" y="45"/>
                    </a:cubicBezTo>
                    <a:cubicBezTo>
                      <a:pt x="29" y="45"/>
                      <a:pt x="29" y="45"/>
                      <a:pt x="29" y="45"/>
                    </a:cubicBezTo>
                    <a:cubicBezTo>
                      <a:pt x="29" y="46"/>
                      <a:pt x="28" y="46"/>
                      <a:pt x="28" y="46"/>
                    </a:cubicBezTo>
                    <a:cubicBezTo>
                      <a:pt x="28" y="46"/>
                      <a:pt x="28" y="46"/>
                      <a:pt x="28" y="46"/>
                    </a:cubicBezTo>
                    <a:cubicBezTo>
                      <a:pt x="27" y="46"/>
                      <a:pt x="26" y="48"/>
                      <a:pt x="25" y="48"/>
                    </a:cubicBezTo>
                    <a:cubicBezTo>
                      <a:pt x="25" y="49"/>
                      <a:pt x="25" y="49"/>
                      <a:pt x="24" y="50"/>
                    </a:cubicBezTo>
                    <a:cubicBezTo>
                      <a:pt x="23" y="51"/>
                      <a:pt x="23" y="51"/>
                      <a:pt x="22" y="51"/>
                    </a:cubicBezTo>
                    <a:close/>
                    <a:moveTo>
                      <a:pt x="41" y="39"/>
                    </a:moveTo>
                    <a:cubicBezTo>
                      <a:pt x="41" y="40"/>
                      <a:pt x="40" y="40"/>
                      <a:pt x="39" y="41"/>
                    </a:cubicBezTo>
                    <a:cubicBezTo>
                      <a:pt x="39" y="41"/>
                      <a:pt x="39" y="41"/>
                      <a:pt x="39" y="41"/>
                    </a:cubicBezTo>
                    <a:cubicBezTo>
                      <a:pt x="39" y="40"/>
                      <a:pt x="40" y="40"/>
                      <a:pt x="41" y="39"/>
                    </a:cubicBezTo>
                    <a:close/>
                    <a:moveTo>
                      <a:pt x="27" y="50"/>
                    </a:moveTo>
                    <a:cubicBezTo>
                      <a:pt x="27" y="51"/>
                      <a:pt x="27" y="51"/>
                      <a:pt x="27" y="51"/>
                    </a:cubicBezTo>
                    <a:cubicBezTo>
                      <a:pt x="27" y="51"/>
                      <a:pt x="26" y="51"/>
                      <a:pt x="26" y="51"/>
                    </a:cubicBezTo>
                    <a:cubicBezTo>
                      <a:pt x="26" y="51"/>
                      <a:pt x="27" y="50"/>
                      <a:pt x="27" y="50"/>
                    </a:cubicBezTo>
                    <a:close/>
                    <a:moveTo>
                      <a:pt x="26" y="51"/>
                    </a:moveTo>
                    <a:cubicBezTo>
                      <a:pt x="27" y="52"/>
                      <a:pt x="27" y="52"/>
                      <a:pt x="27" y="53"/>
                    </a:cubicBezTo>
                    <a:cubicBezTo>
                      <a:pt x="26" y="53"/>
                      <a:pt x="26" y="52"/>
                      <a:pt x="26" y="52"/>
                    </a:cubicBezTo>
                    <a:cubicBezTo>
                      <a:pt x="26" y="52"/>
                      <a:pt x="26" y="52"/>
                      <a:pt x="26" y="51"/>
                    </a:cubicBezTo>
                    <a:close/>
                    <a:moveTo>
                      <a:pt x="25" y="53"/>
                    </a:moveTo>
                    <a:cubicBezTo>
                      <a:pt x="25" y="54"/>
                      <a:pt x="25" y="54"/>
                      <a:pt x="25" y="54"/>
                    </a:cubicBezTo>
                    <a:cubicBezTo>
                      <a:pt x="25" y="54"/>
                      <a:pt x="25" y="53"/>
                      <a:pt x="25" y="53"/>
                    </a:cubicBezTo>
                    <a:close/>
                    <a:moveTo>
                      <a:pt x="118" y="40"/>
                    </a:moveTo>
                    <a:cubicBezTo>
                      <a:pt x="119" y="41"/>
                      <a:pt x="119" y="42"/>
                      <a:pt x="120" y="43"/>
                    </a:cubicBezTo>
                    <a:cubicBezTo>
                      <a:pt x="120" y="43"/>
                      <a:pt x="120" y="43"/>
                      <a:pt x="120" y="43"/>
                    </a:cubicBezTo>
                    <a:cubicBezTo>
                      <a:pt x="121" y="44"/>
                      <a:pt x="122" y="45"/>
                      <a:pt x="122" y="47"/>
                    </a:cubicBezTo>
                    <a:cubicBezTo>
                      <a:pt x="123" y="46"/>
                      <a:pt x="123" y="46"/>
                      <a:pt x="123" y="46"/>
                    </a:cubicBezTo>
                    <a:cubicBezTo>
                      <a:pt x="122" y="45"/>
                      <a:pt x="122" y="44"/>
                      <a:pt x="122" y="44"/>
                    </a:cubicBezTo>
                    <a:cubicBezTo>
                      <a:pt x="123" y="45"/>
                      <a:pt x="123" y="46"/>
                      <a:pt x="124" y="47"/>
                    </a:cubicBezTo>
                    <a:cubicBezTo>
                      <a:pt x="123" y="49"/>
                      <a:pt x="125" y="50"/>
                      <a:pt x="126" y="51"/>
                    </a:cubicBezTo>
                    <a:cubicBezTo>
                      <a:pt x="126" y="50"/>
                      <a:pt x="124" y="49"/>
                      <a:pt x="125" y="47"/>
                    </a:cubicBezTo>
                    <a:cubicBezTo>
                      <a:pt x="123" y="47"/>
                      <a:pt x="124" y="45"/>
                      <a:pt x="123" y="44"/>
                    </a:cubicBezTo>
                    <a:cubicBezTo>
                      <a:pt x="123" y="43"/>
                      <a:pt x="122" y="42"/>
                      <a:pt x="123" y="41"/>
                    </a:cubicBezTo>
                    <a:cubicBezTo>
                      <a:pt x="123" y="41"/>
                      <a:pt x="124" y="42"/>
                      <a:pt x="124" y="43"/>
                    </a:cubicBezTo>
                    <a:cubicBezTo>
                      <a:pt x="124" y="43"/>
                      <a:pt x="124" y="42"/>
                      <a:pt x="124" y="42"/>
                    </a:cubicBezTo>
                    <a:cubicBezTo>
                      <a:pt x="125" y="43"/>
                      <a:pt x="125" y="44"/>
                      <a:pt x="126" y="45"/>
                    </a:cubicBezTo>
                    <a:cubicBezTo>
                      <a:pt x="126" y="45"/>
                      <a:pt x="126" y="45"/>
                      <a:pt x="126" y="45"/>
                    </a:cubicBezTo>
                    <a:cubicBezTo>
                      <a:pt x="126" y="44"/>
                      <a:pt x="126" y="44"/>
                      <a:pt x="126" y="44"/>
                    </a:cubicBezTo>
                    <a:cubicBezTo>
                      <a:pt x="126" y="44"/>
                      <a:pt x="125" y="43"/>
                      <a:pt x="125" y="43"/>
                    </a:cubicBezTo>
                    <a:cubicBezTo>
                      <a:pt x="125" y="41"/>
                      <a:pt x="124" y="39"/>
                      <a:pt x="123" y="37"/>
                    </a:cubicBezTo>
                    <a:cubicBezTo>
                      <a:pt x="123" y="37"/>
                      <a:pt x="122" y="37"/>
                      <a:pt x="121" y="36"/>
                    </a:cubicBezTo>
                    <a:cubicBezTo>
                      <a:pt x="120" y="38"/>
                      <a:pt x="121" y="39"/>
                      <a:pt x="122" y="41"/>
                    </a:cubicBezTo>
                    <a:cubicBezTo>
                      <a:pt x="121" y="40"/>
                      <a:pt x="121" y="40"/>
                      <a:pt x="121" y="40"/>
                    </a:cubicBezTo>
                    <a:cubicBezTo>
                      <a:pt x="121" y="41"/>
                      <a:pt x="121" y="41"/>
                      <a:pt x="120" y="41"/>
                    </a:cubicBezTo>
                    <a:cubicBezTo>
                      <a:pt x="120" y="41"/>
                      <a:pt x="120" y="40"/>
                      <a:pt x="119" y="40"/>
                    </a:cubicBezTo>
                    <a:cubicBezTo>
                      <a:pt x="119" y="40"/>
                      <a:pt x="119" y="40"/>
                      <a:pt x="118" y="40"/>
                    </a:cubicBezTo>
                    <a:cubicBezTo>
                      <a:pt x="118" y="40"/>
                      <a:pt x="118" y="40"/>
                      <a:pt x="118" y="39"/>
                    </a:cubicBezTo>
                    <a:cubicBezTo>
                      <a:pt x="117" y="40"/>
                      <a:pt x="118" y="40"/>
                      <a:pt x="118" y="40"/>
                    </a:cubicBezTo>
                    <a:close/>
                    <a:moveTo>
                      <a:pt x="119" y="41"/>
                    </a:moveTo>
                    <a:cubicBezTo>
                      <a:pt x="119" y="41"/>
                      <a:pt x="119" y="41"/>
                      <a:pt x="119" y="41"/>
                    </a:cubicBezTo>
                    <a:cubicBezTo>
                      <a:pt x="119" y="41"/>
                      <a:pt x="119" y="41"/>
                      <a:pt x="119" y="41"/>
                    </a:cubicBezTo>
                    <a:close/>
                    <a:moveTo>
                      <a:pt x="21" y="40"/>
                    </a:moveTo>
                    <a:cubicBezTo>
                      <a:pt x="21" y="40"/>
                      <a:pt x="21" y="41"/>
                      <a:pt x="20" y="41"/>
                    </a:cubicBezTo>
                    <a:cubicBezTo>
                      <a:pt x="20" y="41"/>
                      <a:pt x="20" y="41"/>
                      <a:pt x="20" y="42"/>
                    </a:cubicBezTo>
                    <a:cubicBezTo>
                      <a:pt x="21" y="41"/>
                      <a:pt x="21" y="41"/>
                      <a:pt x="21" y="40"/>
                    </a:cubicBezTo>
                    <a:close/>
                    <a:moveTo>
                      <a:pt x="5" y="50"/>
                    </a:moveTo>
                    <a:cubicBezTo>
                      <a:pt x="6" y="48"/>
                      <a:pt x="7" y="46"/>
                      <a:pt x="7" y="45"/>
                    </a:cubicBezTo>
                    <a:cubicBezTo>
                      <a:pt x="6" y="46"/>
                      <a:pt x="4" y="48"/>
                      <a:pt x="4" y="50"/>
                    </a:cubicBezTo>
                    <a:cubicBezTo>
                      <a:pt x="5" y="50"/>
                      <a:pt x="5" y="50"/>
                      <a:pt x="5" y="50"/>
                    </a:cubicBezTo>
                    <a:close/>
                    <a:moveTo>
                      <a:pt x="30" y="46"/>
                    </a:moveTo>
                    <a:cubicBezTo>
                      <a:pt x="30" y="46"/>
                      <a:pt x="30" y="46"/>
                      <a:pt x="30" y="47"/>
                    </a:cubicBezTo>
                    <a:cubicBezTo>
                      <a:pt x="30" y="47"/>
                      <a:pt x="30" y="48"/>
                      <a:pt x="30" y="48"/>
                    </a:cubicBezTo>
                    <a:cubicBezTo>
                      <a:pt x="30" y="47"/>
                      <a:pt x="31" y="47"/>
                      <a:pt x="31" y="46"/>
                    </a:cubicBezTo>
                    <a:cubicBezTo>
                      <a:pt x="30" y="46"/>
                      <a:pt x="31" y="46"/>
                      <a:pt x="30" y="46"/>
                    </a:cubicBezTo>
                    <a:close/>
                    <a:moveTo>
                      <a:pt x="8" y="47"/>
                    </a:moveTo>
                    <a:cubicBezTo>
                      <a:pt x="8" y="48"/>
                      <a:pt x="8" y="48"/>
                      <a:pt x="8" y="48"/>
                    </a:cubicBezTo>
                    <a:cubicBezTo>
                      <a:pt x="9" y="47"/>
                      <a:pt x="9" y="47"/>
                      <a:pt x="9" y="46"/>
                    </a:cubicBezTo>
                    <a:cubicBezTo>
                      <a:pt x="9" y="46"/>
                      <a:pt x="9" y="47"/>
                      <a:pt x="8" y="47"/>
                    </a:cubicBezTo>
                    <a:cubicBezTo>
                      <a:pt x="8" y="47"/>
                      <a:pt x="8" y="47"/>
                      <a:pt x="8" y="47"/>
                    </a:cubicBezTo>
                    <a:cubicBezTo>
                      <a:pt x="8" y="47"/>
                      <a:pt x="8" y="47"/>
                      <a:pt x="8" y="47"/>
                    </a:cubicBezTo>
                    <a:cubicBezTo>
                      <a:pt x="8" y="48"/>
                      <a:pt x="8" y="47"/>
                      <a:pt x="8" y="47"/>
                    </a:cubicBezTo>
                    <a:close/>
                    <a:moveTo>
                      <a:pt x="16" y="51"/>
                    </a:moveTo>
                    <a:cubicBezTo>
                      <a:pt x="16" y="51"/>
                      <a:pt x="16" y="51"/>
                      <a:pt x="16" y="51"/>
                    </a:cubicBezTo>
                    <a:cubicBezTo>
                      <a:pt x="16" y="51"/>
                      <a:pt x="16" y="50"/>
                      <a:pt x="16" y="51"/>
                    </a:cubicBezTo>
                    <a:cubicBezTo>
                      <a:pt x="16" y="51"/>
                      <a:pt x="16" y="51"/>
                      <a:pt x="16" y="51"/>
                    </a:cubicBezTo>
                    <a:close/>
                    <a:moveTo>
                      <a:pt x="1" y="62"/>
                    </a:moveTo>
                    <a:cubicBezTo>
                      <a:pt x="2" y="60"/>
                      <a:pt x="2" y="59"/>
                      <a:pt x="3" y="57"/>
                    </a:cubicBezTo>
                    <a:cubicBezTo>
                      <a:pt x="3" y="57"/>
                      <a:pt x="4" y="57"/>
                      <a:pt x="4" y="56"/>
                    </a:cubicBezTo>
                    <a:cubicBezTo>
                      <a:pt x="3" y="56"/>
                      <a:pt x="3" y="56"/>
                      <a:pt x="3" y="56"/>
                    </a:cubicBezTo>
                    <a:cubicBezTo>
                      <a:pt x="3" y="56"/>
                      <a:pt x="3" y="55"/>
                      <a:pt x="3" y="55"/>
                    </a:cubicBezTo>
                    <a:cubicBezTo>
                      <a:pt x="2" y="57"/>
                      <a:pt x="2" y="58"/>
                      <a:pt x="1" y="60"/>
                    </a:cubicBezTo>
                    <a:cubicBezTo>
                      <a:pt x="2" y="61"/>
                      <a:pt x="0" y="61"/>
                      <a:pt x="1" y="62"/>
                    </a:cubicBezTo>
                    <a:close/>
                    <a:moveTo>
                      <a:pt x="12" y="62"/>
                    </a:moveTo>
                    <a:cubicBezTo>
                      <a:pt x="12" y="62"/>
                      <a:pt x="12" y="62"/>
                      <a:pt x="12" y="62"/>
                    </a:cubicBezTo>
                    <a:cubicBezTo>
                      <a:pt x="12" y="63"/>
                      <a:pt x="12" y="63"/>
                      <a:pt x="12" y="63"/>
                    </a:cubicBezTo>
                    <a:cubicBezTo>
                      <a:pt x="12" y="63"/>
                      <a:pt x="12" y="62"/>
                      <a:pt x="12" y="62"/>
                    </a:cubicBezTo>
                    <a:close/>
                    <a:moveTo>
                      <a:pt x="11" y="84"/>
                    </a:moveTo>
                    <a:cubicBezTo>
                      <a:pt x="12" y="84"/>
                      <a:pt x="11" y="83"/>
                      <a:pt x="11" y="81"/>
                    </a:cubicBezTo>
                    <a:cubicBezTo>
                      <a:pt x="11" y="80"/>
                      <a:pt x="12" y="79"/>
                      <a:pt x="12" y="78"/>
                    </a:cubicBezTo>
                    <a:cubicBezTo>
                      <a:pt x="12" y="78"/>
                      <a:pt x="12" y="79"/>
                      <a:pt x="12" y="78"/>
                    </a:cubicBezTo>
                    <a:cubicBezTo>
                      <a:pt x="12" y="76"/>
                      <a:pt x="14" y="73"/>
                      <a:pt x="14" y="70"/>
                    </a:cubicBezTo>
                    <a:cubicBezTo>
                      <a:pt x="13" y="70"/>
                      <a:pt x="14" y="71"/>
                      <a:pt x="13" y="71"/>
                    </a:cubicBezTo>
                    <a:cubicBezTo>
                      <a:pt x="13" y="71"/>
                      <a:pt x="13" y="71"/>
                      <a:pt x="12" y="71"/>
                    </a:cubicBezTo>
                    <a:cubicBezTo>
                      <a:pt x="12" y="71"/>
                      <a:pt x="12" y="71"/>
                      <a:pt x="12" y="72"/>
                    </a:cubicBezTo>
                    <a:cubicBezTo>
                      <a:pt x="13" y="72"/>
                      <a:pt x="12" y="71"/>
                      <a:pt x="13" y="71"/>
                    </a:cubicBezTo>
                    <a:cubicBezTo>
                      <a:pt x="13" y="72"/>
                      <a:pt x="13" y="72"/>
                      <a:pt x="12" y="72"/>
                    </a:cubicBezTo>
                    <a:cubicBezTo>
                      <a:pt x="12" y="72"/>
                      <a:pt x="12" y="72"/>
                      <a:pt x="12" y="72"/>
                    </a:cubicBezTo>
                    <a:cubicBezTo>
                      <a:pt x="12" y="72"/>
                      <a:pt x="11" y="73"/>
                      <a:pt x="11" y="73"/>
                    </a:cubicBezTo>
                    <a:cubicBezTo>
                      <a:pt x="12" y="73"/>
                      <a:pt x="12" y="74"/>
                      <a:pt x="11" y="75"/>
                    </a:cubicBezTo>
                    <a:cubicBezTo>
                      <a:pt x="11" y="74"/>
                      <a:pt x="11" y="75"/>
                      <a:pt x="10" y="75"/>
                    </a:cubicBezTo>
                    <a:cubicBezTo>
                      <a:pt x="10" y="77"/>
                      <a:pt x="10" y="82"/>
                      <a:pt x="11" y="84"/>
                    </a:cubicBezTo>
                    <a:close/>
                    <a:moveTo>
                      <a:pt x="11" y="76"/>
                    </a:moveTo>
                    <a:cubicBezTo>
                      <a:pt x="11" y="76"/>
                      <a:pt x="11" y="76"/>
                      <a:pt x="11" y="76"/>
                    </a:cubicBezTo>
                    <a:cubicBezTo>
                      <a:pt x="11" y="75"/>
                      <a:pt x="11" y="75"/>
                      <a:pt x="11" y="76"/>
                    </a:cubicBezTo>
                    <a:close/>
                    <a:moveTo>
                      <a:pt x="73" y="71"/>
                    </a:moveTo>
                    <a:cubicBezTo>
                      <a:pt x="73" y="71"/>
                      <a:pt x="73" y="71"/>
                      <a:pt x="73" y="71"/>
                    </a:cubicBezTo>
                    <a:cubicBezTo>
                      <a:pt x="73" y="71"/>
                      <a:pt x="72" y="71"/>
                      <a:pt x="72" y="71"/>
                    </a:cubicBezTo>
                    <a:cubicBezTo>
                      <a:pt x="72" y="71"/>
                      <a:pt x="72" y="71"/>
                      <a:pt x="72" y="71"/>
                    </a:cubicBezTo>
                    <a:cubicBezTo>
                      <a:pt x="73" y="71"/>
                      <a:pt x="73" y="71"/>
                      <a:pt x="73" y="71"/>
                    </a:cubicBezTo>
                    <a:close/>
                    <a:moveTo>
                      <a:pt x="78" y="75"/>
                    </a:moveTo>
                    <a:cubicBezTo>
                      <a:pt x="78" y="75"/>
                      <a:pt x="78" y="75"/>
                      <a:pt x="78" y="75"/>
                    </a:cubicBezTo>
                    <a:cubicBezTo>
                      <a:pt x="78" y="75"/>
                      <a:pt x="78" y="75"/>
                      <a:pt x="78" y="75"/>
                    </a:cubicBezTo>
                    <a:cubicBezTo>
                      <a:pt x="78" y="75"/>
                      <a:pt x="78" y="75"/>
                      <a:pt x="78" y="75"/>
                    </a:cubicBezTo>
                    <a:cubicBezTo>
                      <a:pt x="78" y="75"/>
                      <a:pt x="78" y="75"/>
                      <a:pt x="78" y="75"/>
                    </a:cubicBezTo>
                    <a:close/>
                    <a:moveTo>
                      <a:pt x="74" y="76"/>
                    </a:moveTo>
                    <a:cubicBezTo>
                      <a:pt x="74" y="76"/>
                      <a:pt x="74" y="76"/>
                      <a:pt x="74" y="76"/>
                    </a:cubicBezTo>
                    <a:cubicBezTo>
                      <a:pt x="74" y="77"/>
                      <a:pt x="73" y="76"/>
                      <a:pt x="73" y="77"/>
                    </a:cubicBezTo>
                    <a:cubicBezTo>
                      <a:pt x="73" y="78"/>
                      <a:pt x="74" y="77"/>
                      <a:pt x="74" y="77"/>
                    </a:cubicBezTo>
                    <a:cubicBezTo>
                      <a:pt x="75" y="77"/>
                      <a:pt x="75" y="78"/>
                      <a:pt x="75" y="78"/>
                    </a:cubicBezTo>
                    <a:cubicBezTo>
                      <a:pt x="75" y="78"/>
                      <a:pt x="75" y="77"/>
                      <a:pt x="75" y="77"/>
                    </a:cubicBezTo>
                    <a:cubicBezTo>
                      <a:pt x="75" y="77"/>
                      <a:pt x="75" y="77"/>
                      <a:pt x="75" y="77"/>
                    </a:cubicBezTo>
                    <a:cubicBezTo>
                      <a:pt x="76" y="77"/>
                      <a:pt x="77" y="78"/>
                      <a:pt x="77" y="77"/>
                    </a:cubicBezTo>
                    <a:cubicBezTo>
                      <a:pt x="77" y="77"/>
                      <a:pt x="77" y="77"/>
                      <a:pt x="77" y="77"/>
                    </a:cubicBezTo>
                    <a:cubicBezTo>
                      <a:pt x="77" y="76"/>
                      <a:pt x="75" y="76"/>
                      <a:pt x="74" y="76"/>
                    </a:cubicBezTo>
                    <a:cubicBezTo>
                      <a:pt x="74" y="76"/>
                      <a:pt x="74" y="76"/>
                      <a:pt x="74" y="76"/>
                    </a:cubicBezTo>
                    <a:close/>
                    <a:moveTo>
                      <a:pt x="140" y="95"/>
                    </a:moveTo>
                    <a:cubicBezTo>
                      <a:pt x="138" y="93"/>
                      <a:pt x="139" y="91"/>
                      <a:pt x="139" y="90"/>
                    </a:cubicBezTo>
                    <a:cubicBezTo>
                      <a:pt x="139" y="89"/>
                      <a:pt x="139" y="88"/>
                      <a:pt x="139" y="88"/>
                    </a:cubicBezTo>
                    <a:cubicBezTo>
                      <a:pt x="140" y="88"/>
                      <a:pt x="139" y="89"/>
                      <a:pt x="139" y="90"/>
                    </a:cubicBezTo>
                    <a:cubicBezTo>
                      <a:pt x="139" y="88"/>
                      <a:pt x="140" y="87"/>
                      <a:pt x="140" y="86"/>
                    </a:cubicBezTo>
                    <a:cubicBezTo>
                      <a:pt x="139" y="86"/>
                      <a:pt x="140" y="87"/>
                      <a:pt x="139" y="87"/>
                    </a:cubicBezTo>
                    <a:cubicBezTo>
                      <a:pt x="139" y="86"/>
                      <a:pt x="139" y="84"/>
                      <a:pt x="139" y="83"/>
                    </a:cubicBezTo>
                    <a:cubicBezTo>
                      <a:pt x="140" y="81"/>
                      <a:pt x="139" y="80"/>
                      <a:pt x="140" y="78"/>
                    </a:cubicBezTo>
                    <a:cubicBezTo>
                      <a:pt x="139" y="78"/>
                      <a:pt x="139" y="78"/>
                      <a:pt x="138" y="78"/>
                    </a:cubicBezTo>
                    <a:cubicBezTo>
                      <a:pt x="137" y="80"/>
                      <a:pt x="139" y="82"/>
                      <a:pt x="138" y="85"/>
                    </a:cubicBezTo>
                    <a:cubicBezTo>
                      <a:pt x="138" y="85"/>
                      <a:pt x="138" y="86"/>
                      <a:pt x="139" y="86"/>
                    </a:cubicBezTo>
                    <a:cubicBezTo>
                      <a:pt x="138" y="87"/>
                      <a:pt x="139" y="88"/>
                      <a:pt x="139" y="89"/>
                    </a:cubicBezTo>
                    <a:cubicBezTo>
                      <a:pt x="138" y="90"/>
                      <a:pt x="137" y="92"/>
                      <a:pt x="138" y="93"/>
                    </a:cubicBezTo>
                    <a:cubicBezTo>
                      <a:pt x="138" y="94"/>
                      <a:pt x="138" y="94"/>
                      <a:pt x="138" y="94"/>
                    </a:cubicBezTo>
                    <a:cubicBezTo>
                      <a:pt x="137" y="94"/>
                      <a:pt x="137" y="94"/>
                      <a:pt x="137" y="94"/>
                    </a:cubicBezTo>
                    <a:cubicBezTo>
                      <a:pt x="137" y="94"/>
                      <a:pt x="138" y="94"/>
                      <a:pt x="138" y="95"/>
                    </a:cubicBezTo>
                    <a:cubicBezTo>
                      <a:pt x="137" y="96"/>
                      <a:pt x="138" y="98"/>
                      <a:pt x="137" y="99"/>
                    </a:cubicBezTo>
                    <a:cubicBezTo>
                      <a:pt x="137" y="99"/>
                      <a:pt x="137" y="99"/>
                      <a:pt x="137" y="98"/>
                    </a:cubicBezTo>
                    <a:cubicBezTo>
                      <a:pt x="136" y="99"/>
                      <a:pt x="136" y="99"/>
                      <a:pt x="136" y="99"/>
                    </a:cubicBezTo>
                    <a:cubicBezTo>
                      <a:pt x="136" y="99"/>
                      <a:pt x="136" y="99"/>
                      <a:pt x="136" y="99"/>
                    </a:cubicBezTo>
                    <a:cubicBezTo>
                      <a:pt x="135" y="99"/>
                      <a:pt x="136" y="99"/>
                      <a:pt x="136" y="100"/>
                    </a:cubicBezTo>
                    <a:cubicBezTo>
                      <a:pt x="136" y="100"/>
                      <a:pt x="136" y="100"/>
                      <a:pt x="136" y="100"/>
                    </a:cubicBezTo>
                    <a:cubicBezTo>
                      <a:pt x="137" y="100"/>
                      <a:pt x="137" y="102"/>
                      <a:pt x="137" y="103"/>
                    </a:cubicBezTo>
                    <a:cubicBezTo>
                      <a:pt x="137" y="103"/>
                      <a:pt x="137" y="103"/>
                      <a:pt x="137" y="103"/>
                    </a:cubicBezTo>
                    <a:cubicBezTo>
                      <a:pt x="138" y="102"/>
                      <a:pt x="138" y="102"/>
                      <a:pt x="138" y="101"/>
                    </a:cubicBezTo>
                    <a:cubicBezTo>
                      <a:pt x="138" y="101"/>
                      <a:pt x="138" y="101"/>
                      <a:pt x="138" y="101"/>
                    </a:cubicBezTo>
                    <a:cubicBezTo>
                      <a:pt x="138" y="101"/>
                      <a:pt x="138" y="101"/>
                      <a:pt x="138" y="101"/>
                    </a:cubicBezTo>
                    <a:cubicBezTo>
                      <a:pt x="138" y="101"/>
                      <a:pt x="138" y="101"/>
                      <a:pt x="138" y="101"/>
                    </a:cubicBezTo>
                    <a:cubicBezTo>
                      <a:pt x="138" y="101"/>
                      <a:pt x="139" y="101"/>
                      <a:pt x="139" y="101"/>
                    </a:cubicBezTo>
                    <a:cubicBezTo>
                      <a:pt x="138" y="100"/>
                      <a:pt x="139" y="99"/>
                      <a:pt x="139" y="99"/>
                    </a:cubicBezTo>
                    <a:cubicBezTo>
                      <a:pt x="139" y="99"/>
                      <a:pt x="139" y="98"/>
                      <a:pt x="139" y="98"/>
                    </a:cubicBezTo>
                    <a:cubicBezTo>
                      <a:pt x="140" y="98"/>
                      <a:pt x="139" y="99"/>
                      <a:pt x="139" y="100"/>
                    </a:cubicBezTo>
                    <a:cubicBezTo>
                      <a:pt x="140" y="99"/>
                      <a:pt x="140" y="98"/>
                      <a:pt x="140" y="96"/>
                    </a:cubicBezTo>
                    <a:cubicBezTo>
                      <a:pt x="141" y="96"/>
                      <a:pt x="141" y="96"/>
                      <a:pt x="141" y="95"/>
                    </a:cubicBezTo>
                    <a:cubicBezTo>
                      <a:pt x="141" y="95"/>
                      <a:pt x="140" y="95"/>
                      <a:pt x="140" y="95"/>
                    </a:cubicBezTo>
                    <a:close/>
                    <a:moveTo>
                      <a:pt x="138" y="100"/>
                    </a:moveTo>
                    <a:cubicBezTo>
                      <a:pt x="138" y="99"/>
                      <a:pt x="138" y="99"/>
                      <a:pt x="138" y="99"/>
                    </a:cubicBezTo>
                    <a:cubicBezTo>
                      <a:pt x="138" y="99"/>
                      <a:pt x="138" y="99"/>
                      <a:pt x="138" y="100"/>
                    </a:cubicBezTo>
                    <a:close/>
                    <a:moveTo>
                      <a:pt x="21" y="101"/>
                    </a:moveTo>
                    <a:cubicBezTo>
                      <a:pt x="20" y="100"/>
                      <a:pt x="21" y="99"/>
                      <a:pt x="19" y="98"/>
                    </a:cubicBezTo>
                    <a:cubicBezTo>
                      <a:pt x="19" y="98"/>
                      <a:pt x="19" y="98"/>
                      <a:pt x="19" y="98"/>
                    </a:cubicBezTo>
                    <a:cubicBezTo>
                      <a:pt x="18" y="98"/>
                      <a:pt x="19" y="96"/>
                      <a:pt x="18" y="96"/>
                    </a:cubicBezTo>
                    <a:cubicBezTo>
                      <a:pt x="19" y="96"/>
                      <a:pt x="19" y="95"/>
                      <a:pt x="19" y="95"/>
                    </a:cubicBezTo>
                    <a:cubicBezTo>
                      <a:pt x="19" y="96"/>
                      <a:pt x="19" y="96"/>
                      <a:pt x="19" y="97"/>
                    </a:cubicBezTo>
                    <a:cubicBezTo>
                      <a:pt x="19" y="97"/>
                      <a:pt x="19" y="97"/>
                      <a:pt x="20" y="97"/>
                    </a:cubicBezTo>
                    <a:cubicBezTo>
                      <a:pt x="19" y="95"/>
                      <a:pt x="19" y="94"/>
                      <a:pt x="19" y="92"/>
                    </a:cubicBezTo>
                    <a:cubicBezTo>
                      <a:pt x="19" y="91"/>
                      <a:pt x="19" y="91"/>
                      <a:pt x="19" y="91"/>
                    </a:cubicBezTo>
                    <a:cubicBezTo>
                      <a:pt x="19" y="90"/>
                      <a:pt x="18" y="90"/>
                      <a:pt x="18" y="90"/>
                    </a:cubicBezTo>
                    <a:cubicBezTo>
                      <a:pt x="18" y="89"/>
                      <a:pt x="19" y="89"/>
                      <a:pt x="19" y="88"/>
                    </a:cubicBezTo>
                    <a:cubicBezTo>
                      <a:pt x="19" y="88"/>
                      <a:pt x="18" y="88"/>
                      <a:pt x="18" y="87"/>
                    </a:cubicBezTo>
                    <a:cubicBezTo>
                      <a:pt x="18" y="88"/>
                      <a:pt x="18" y="88"/>
                      <a:pt x="18" y="88"/>
                    </a:cubicBezTo>
                    <a:cubicBezTo>
                      <a:pt x="18" y="87"/>
                      <a:pt x="17" y="86"/>
                      <a:pt x="18" y="85"/>
                    </a:cubicBezTo>
                    <a:cubicBezTo>
                      <a:pt x="18" y="86"/>
                      <a:pt x="18" y="86"/>
                      <a:pt x="19" y="86"/>
                    </a:cubicBezTo>
                    <a:cubicBezTo>
                      <a:pt x="19" y="85"/>
                      <a:pt x="18" y="84"/>
                      <a:pt x="19" y="83"/>
                    </a:cubicBezTo>
                    <a:cubicBezTo>
                      <a:pt x="18" y="83"/>
                      <a:pt x="18" y="83"/>
                      <a:pt x="18" y="84"/>
                    </a:cubicBezTo>
                    <a:cubicBezTo>
                      <a:pt x="19" y="84"/>
                      <a:pt x="18" y="85"/>
                      <a:pt x="18" y="85"/>
                    </a:cubicBezTo>
                    <a:cubicBezTo>
                      <a:pt x="17" y="84"/>
                      <a:pt x="18" y="81"/>
                      <a:pt x="17" y="81"/>
                    </a:cubicBezTo>
                    <a:cubicBezTo>
                      <a:pt x="17" y="80"/>
                      <a:pt x="17" y="80"/>
                      <a:pt x="17" y="80"/>
                    </a:cubicBezTo>
                    <a:cubicBezTo>
                      <a:pt x="16" y="80"/>
                      <a:pt x="16" y="80"/>
                      <a:pt x="16" y="81"/>
                    </a:cubicBezTo>
                    <a:cubicBezTo>
                      <a:pt x="16" y="81"/>
                      <a:pt x="17" y="81"/>
                      <a:pt x="16" y="81"/>
                    </a:cubicBezTo>
                    <a:cubicBezTo>
                      <a:pt x="16" y="82"/>
                      <a:pt x="16" y="83"/>
                      <a:pt x="16" y="83"/>
                    </a:cubicBezTo>
                    <a:cubicBezTo>
                      <a:pt x="16" y="83"/>
                      <a:pt x="16" y="83"/>
                      <a:pt x="16" y="83"/>
                    </a:cubicBezTo>
                    <a:cubicBezTo>
                      <a:pt x="16" y="82"/>
                      <a:pt x="16" y="82"/>
                      <a:pt x="15" y="81"/>
                    </a:cubicBezTo>
                    <a:cubicBezTo>
                      <a:pt x="15" y="83"/>
                      <a:pt x="15" y="85"/>
                      <a:pt x="15" y="86"/>
                    </a:cubicBezTo>
                    <a:cubicBezTo>
                      <a:pt x="15" y="86"/>
                      <a:pt x="15" y="85"/>
                      <a:pt x="15" y="85"/>
                    </a:cubicBezTo>
                    <a:cubicBezTo>
                      <a:pt x="16" y="85"/>
                      <a:pt x="16" y="85"/>
                      <a:pt x="16" y="85"/>
                    </a:cubicBezTo>
                    <a:cubicBezTo>
                      <a:pt x="16" y="86"/>
                      <a:pt x="16" y="86"/>
                      <a:pt x="16" y="87"/>
                    </a:cubicBezTo>
                    <a:cubicBezTo>
                      <a:pt x="16" y="87"/>
                      <a:pt x="16" y="87"/>
                      <a:pt x="16" y="88"/>
                    </a:cubicBezTo>
                    <a:cubicBezTo>
                      <a:pt x="16" y="88"/>
                      <a:pt x="15" y="87"/>
                      <a:pt x="15" y="87"/>
                    </a:cubicBezTo>
                    <a:cubicBezTo>
                      <a:pt x="15" y="88"/>
                      <a:pt x="15" y="88"/>
                      <a:pt x="15" y="87"/>
                    </a:cubicBezTo>
                    <a:cubicBezTo>
                      <a:pt x="15" y="88"/>
                      <a:pt x="15" y="88"/>
                      <a:pt x="15" y="88"/>
                    </a:cubicBezTo>
                    <a:cubicBezTo>
                      <a:pt x="15" y="88"/>
                      <a:pt x="16" y="88"/>
                      <a:pt x="16" y="88"/>
                    </a:cubicBezTo>
                    <a:cubicBezTo>
                      <a:pt x="16" y="88"/>
                      <a:pt x="16" y="88"/>
                      <a:pt x="16" y="88"/>
                    </a:cubicBezTo>
                    <a:cubicBezTo>
                      <a:pt x="16" y="88"/>
                      <a:pt x="16" y="88"/>
                      <a:pt x="16" y="89"/>
                    </a:cubicBezTo>
                    <a:cubicBezTo>
                      <a:pt x="16" y="89"/>
                      <a:pt x="16" y="89"/>
                      <a:pt x="15" y="89"/>
                    </a:cubicBezTo>
                    <a:cubicBezTo>
                      <a:pt x="15" y="90"/>
                      <a:pt x="15" y="90"/>
                      <a:pt x="16" y="90"/>
                    </a:cubicBezTo>
                    <a:cubicBezTo>
                      <a:pt x="15" y="91"/>
                      <a:pt x="16" y="92"/>
                      <a:pt x="16" y="94"/>
                    </a:cubicBezTo>
                    <a:cubicBezTo>
                      <a:pt x="16" y="94"/>
                      <a:pt x="16" y="93"/>
                      <a:pt x="15" y="94"/>
                    </a:cubicBezTo>
                    <a:cubicBezTo>
                      <a:pt x="16" y="95"/>
                      <a:pt x="16" y="96"/>
                      <a:pt x="16" y="98"/>
                    </a:cubicBezTo>
                    <a:cubicBezTo>
                      <a:pt x="16" y="98"/>
                      <a:pt x="16" y="97"/>
                      <a:pt x="16" y="97"/>
                    </a:cubicBezTo>
                    <a:cubicBezTo>
                      <a:pt x="17" y="97"/>
                      <a:pt x="17" y="99"/>
                      <a:pt x="18" y="99"/>
                    </a:cubicBezTo>
                    <a:cubicBezTo>
                      <a:pt x="18" y="100"/>
                      <a:pt x="18" y="100"/>
                      <a:pt x="19" y="100"/>
                    </a:cubicBezTo>
                    <a:cubicBezTo>
                      <a:pt x="19" y="100"/>
                      <a:pt x="19" y="100"/>
                      <a:pt x="19" y="100"/>
                    </a:cubicBezTo>
                    <a:cubicBezTo>
                      <a:pt x="19" y="101"/>
                      <a:pt x="19" y="102"/>
                      <a:pt x="20" y="102"/>
                    </a:cubicBezTo>
                    <a:cubicBezTo>
                      <a:pt x="20" y="103"/>
                      <a:pt x="20" y="103"/>
                      <a:pt x="20" y="104"/>
                    </a:cubicBezTo>
                    <a:cubicBezTo>
                      <a:pt x="20" y="105"/>
                      <a:pt x="20" y="107"/>
                      <a:pt x="22" y="107"/>
                    </a:cubicBezTo>
                    <a:cubicBezTo>
                      <a:pt x="21" y="105"/>
                      <a:pt x="21" y="104"/>
                      <a:pt x="21" y="101"/>
                    </a:cubicBezTo>
                    <a:close/>
                    <a:moveTo>
                      <a:pt x="137" y="81"/>
                    </a:moveTo>
                    <a:cubicBezTo>
                      <a:pt x="137" y="82"/>
                      <a:pt x="137" y="82"/>
                      <a:pt x="137" y="82"/>
                    </a:cubicBezTo>
                    <a:cubicBezTo>
                      <a:pt x="137" y="82"/>
                      <a:pt x="137" y="81"/>
                      <a:pt x="137" y="81"/>
                    </a:cubicBezTo>
                    <a:close/>
                    <a:moveTo>
                      <a:pt x="12" y="97"/>
                    </a:moveTo>
                    <a:cubicBezTo>
                      <a:pt x="11" y="96"/>
                      <a:pt x="11" y="93"/>
                      <a:pt x="10" y="92"/>
                    </a:cubicBezTo>
                    <a:cubicBezTo>
                      <a:pt x="10" y="94"/>
                      <a:pt x="10" y="96"/>
                      <a:pt x="12" y="97"/>
                    </a:cubicBezTo>
                    <a:cubicBezTo>
                      <a:pt x="12" y="97"/>
                      <a:pt x="12" y="97"/>
                      <a:pt x="12" y="97"/>
                    </a:cubicBezTo>
                    <a:close/>
                    <a:moveTo>
                      <a:pt x="122" y="99"/>
                    </a:moveTo>
                    <a:cubicBezTo>
                      <a:pt x="122" y="98"/>
                      <a:pt x="122" y="97"/>
                      <a:pt x="122" y="96"/>
                    </a:cubicBezTo>
                    <a:cubicBezTo>
                      <a:pt x="122" y="96"/>
                      <a:pt x="121" y="96"/>
                      <a:pt x="121" y="96"/>
                    </a:cubicBezTo>
                    <a:cubicBezTo>
                      <a:pt x="121" y="97"/>
                      <a:pt x="121" y="97"/>
                      <a:pt x="121" y="97"/>
                    </a:cubicBezTo>
                    <a:cubicBezTo>
                      <a:pt x="121" y="97"/>
                      <a:pt x="121" y="97"/>
                      <a:pt x="121" y="97"/>
                    </a:cubicBezTo>
                    <a:cubicBezTo>
                      <a:pt x="122" y="98"/>
                      <a:pt x="122" y="99"/>
                      <a:pt x="121" y="100"/>
                    </a:cubicBezTo>
                    <a:cubicBezTo>
                      <a:pt x="121" y="100"/>
                      <a:pt x="121" y="100"/>
                      <a:pt x="122" y="100"/>
                    </a:cubicBezTo>
                    <a:cubicBezTo>
                      <a:pt x="122" y="100"/>
                      <a:pt x="122" y="99"/>
                      <a:pt x="122" y="99"/>
                    </a:cubicBezTo>
                    <a:close/>
                    <a:moveTo>
                      <a:pt x="20" y="115"/>
                    </a:moveTo>
                    <a:cubicBezTo>
                      <a:pt x="19" y="113"/>
                      <a:pt x="18" y="112"/>
                      <a:pt x="18" y="109"/>
                    </a:cubicBezTo>
                    <a:cubicBezTo>
                      <a:pt x="16" y="108"/>
                      <a:pt x="17" y="106"/>
                      <a:pt x="16" y="105"/>
                    </a:cubicBezTo>
                    <a:cubicBezTo>
                      <a:pt x="16" y="105"/>
                      <a:pt x="16" y="106"/>
                      <a:pt x="16" y="106"/>
                    </a:cubicBezTo>
                    <a:cubicBezTo>
                      <a:pt x="16" y="106"/>
                      <a:pt x="16" y="105"/>
                      <a:pt x="16" y="105"/>
                    </a:cubicBezTo>
                    <a:cubicBezTo>
                      <a:pt x="16" y="104"/>
                      <a:pt x="15" y="104"/>
                      <a:pt x="15" y="103"/>
                    </a:cubicBezTo>
                    <a:cubicBezTo>
                      <a:pt x="15" y="104"/>
                      <a:pt x="16" y="104"/>
                      <a:pt x="16" y="104"/>
                    </a:cubicBezTo>
                    <a:cubicBezTo>
                      <a:pt x="16" y="103"/>
                      <a:pt x="16" y="103"/>
                      <a:pt x="15" y="102"/>
                    </a:cubicBezTo>
                    <a:cubicBezTo>
                      <a:pt x="15" y="102"/>
                      <a:pt x="16" y="102"/>
                      <a:pt x="16" y="101"/>
                    </a:cubicBezTo>
                    <a:cubicBezTo>
                      <a:pt x="16" y="101"/>
                      <a:pt x="15" y="101"/>
                      <a:pt x="15" y="100"/>
                    </a:cubicBezTo>
                    <a:cubicBezTo>
                      <a:pt x="15" y="100"/>
                      <a:pt x="14" y="100"/>
                      <a:pt x="14" y="100"/>
                    </a:cubicBezTo>
                    <a:cubicBezTo>
                      <a:pt x="14" y="99"/>
                      <a:pt x="14" y="99"/>
                      <a:pt x="14" y="99"/>
                    </a:cubicBezTo>
                    <a:cubicBezTo>
                      <a:pt x="14" y="99"/>
                      <a:pt x="13" y="98"/>
                      <a:pt x="13" y="98"/>
                    </a:cubicBezTo>
                    <a:cubicBezTo>
                      <a:pt x="13" y="99"/>
                      <a:pt x="13" y="100"/>
                      <a:pt x="13" y="101"/>
                    </a:cubicBezTo>
                    <a:cubicBezTo>
                      <a:pt x="14" y="102"/>
                      <a:pt x="14" y="102"/>
                      <a:pt x="14" y="103"/>
                    </a:cubicBezTo>
                    <a:cubicBezTo>
                      <a:pt x="13" y="102"/>
                      <a:pt x="13" y="100"/>
                      <a:pt x="12" y="100"/>
                    </a:cubicBezTo>
                    <a:cubicBezTo>
                      <a:pt x="13" y="103"/>
                      <a:pt x="14" y="106"/>
                      <a:pt x="15" y="108"/>
                    </a:cubicBezTo>
                    <a:cubicBezTo>
                      <a:pt x="15" y="108"/>
                      <a:pt x="15" y="108"/>
                      <a:pt x="15" y="108"/>
                    </a:cubicBezTo>
                    <a:cubicBezTo>
                      <a:pt x="15" y="109"/>
                      <a:pt x="16" y="109"/>
                      <a:pt x="15" y="110"/>
                    </a:cubicBezTo>
                    <a:cubicBezTo>
                      <a:pt x="16" y="110"/>
                      <a:pt x="16" y="110"/>
                      <a:pt x="16" y="111"/>
                    </a:cubicBezTo>
                    <a:cubicBezTo>
                      <a:pt x="17" y="113"/>
                      <a:pt x="19" y="114"/>
                      <a:pt x="19" y="117"/>
                    </a:cubicBezTo>
                    <a:cubicBezTo>
                      <a:pt x="20" y="116"/>
                      <a:pt x="20" y="117"/>
                      <a:pt x="20" y="117"/>
                    </a:cubicBezTo>
                    <a:cubicBezTo>
                      <a:pt x="20" y="116"/>
                      <a:pt x="19" y="115"/>
                      <a:pt x="20" y="115"/>
                    </a:cubicBezTo>
                    <a:close/>
                    <a:moveTo>
                      <a:pt x="15" y="105"/>
                    </a:moveTo>
                    <a:cubicBezTo>
                      <a:pt x="15" y="105"/>
                      <a:pt x="14" y="104"/>
                      <a:pt x="14" y="104"/>
                    </a:cubicBezTo>
                    <a:cubicBezTo>
                      <a:pt x="14" y="104"/>
                      <a:pt x="15" y="104"/>
                      <a:pt x="15" y="104"/>
                    </a:cubicBezTo>
                    <a:cubicBezTo>
                      <a:pt x="15" y="104"/>
                      <a:pt x="15" y="104"/>
                      <a:pt x="15" y="105"/>
                    </a:cubicBezTo>
                    <a:close/>
                    <a:moveTo>
                      <a:pt x="67" y="104"/>
                    </a:moveTo>
                    <a:cubicBezTo>
                      <a:pt x="65" y="104"/>
                      <a:pt x="64" y="104"/>
                      <a:pt x="63" y="104"/>
                    </a:cubicBezTo>
                    <a:cubicBezTo>
                      <a:pt x="63" y="104"/>
                      <a:pt x="62" y="104"/>
                      <a:pt x="62" y="104"/>
                    </a:cubicBezTo>
                    <a:cubicBezTo>
                      <a:pt x="63" y="105"/>
                      <a:pt x="64" y="104"/>
                      <a:pt x="64" y="105"/>
                    </a:cubicBezTo>
                    <a:cubicBezTo>
                      <a:pt x="64" y="105"/>
                      <a:pt x="64" y="104"/>
                      <a:pt x="64" y="105"/>
                    </a:cubicBezTo>
                    <a:cubicBezTo>
                      <a:pt x="65" y="105"/>
                      <a:pt x="66" y="105"/>
                      <a:pt x="68" y="105"/>
                    </a:cubicBezTo>
                    <a:cubicBezTo>
                      <a:pt x="68" y="105"/>
                      <a:pt x="67" y="105"/>
                      <a:pt x="67" y="104"/>
                    </a:cubicBezTo>
                    <a:close/>
                    <a:moveTo>
                      <a:pt x="18" y="108"/>
                    </a:moveTo>
                    <a:cubicBezTo>
                      <a:pt x="19" y="107"/>
                      <a:pt x="18" y="107"/>
                      <a:pt x="18" y="106"/>
                    </a:cubicBezTo>
                    <a:cubicBezTo>
                      <a:pt x="18" y="107"/>
                      <a:pt x="18" y="108"/>
                      <a:pt x="18" y="108"/>
                    </a:cubicBezTo>
                    <a:close/>
                    <a:moveTo>
                      <a:pt x="28" y="135"/>
                    </a:moveTo>
                    <a:cubicBezTo>
                      <a:pt x="28" y="134"/>
                      <a:pt x="28" y="134"/>
                      <a:pt x="28" y="133"/>
                    </a:cubicBezTo>
                    <a:cubicBezTo>
                      <a:pt x="27" y="133"/>
                      <a:pt x="27" y="132"/>
                      <a:pt x="26" y="131"/>
                    </a:cubicBezTo>
                    <a:cubicBezTo>
                      <a:pt x="25" y="131"/>
                      <a:pt x="25" y="131"/>
                      <a:pt x="24" y="130"/>
                    </a:cubicBezTo>
                    <a:cubicBezTo>
                      <a:pt x="24" y="129"/>
                      <a:pt x="24" y="129"/>
                      <a:pt x="24" y="129"/>
                    </a:cubicBezTo>
                    <a:cubicBezTo>
                      <a:pt x="24" y="129"/>
                      <a:pt x="24" y="129"/>
                      <a:pt x="24" y="129"/>
                    </a:cubicBezTo>
                    <a:cubicBezTo>
                      <a:pt x="24" y="128"/>
                      <a:pt x="24" y="128"/>
                      <a:pt x="23" y="128"/>
                    </a:cubicBezTo>
                    <a:cubicBezTo>
                      <a:pt x="23" y="128"/>
                      <a:pt x="23" y="128"/>
                      <a:pt x="23" y="128"/>
                    </a:cubicBezTo>
                    <a:cubicBezTo>
                      <a:pt x="23" y="128"/>
                      <a:pt x="22" y="127"/>
                      <a:pt x="22" y="127"/>
                    </a:cubicBezTo>
                    <a:cubicBezTo>
                      <a:pt x="23" y="127"/>
                      <a:pt x="23" y="127"/>
                      <a:pt x="23" y="127"/>
                    </a:cubicBezTo>
                    <a:cubicBezTo>
                      <a:pt x="23" y="127"/>
                      <a:pt x="23" y="126"/>
                      <a:pt x="23" y="126"/>
                    </a:cubicBezTo>
                    <a:cubicBezTo>
                      <a:pt x="24" y="127"/>
                      <a:pt x="25" y="127"/>
                      <a:pt x="25" y="127"/>
                    </a:cubicBezTo>
                    <a:cubicBezTo>
                      <a:pt x="25" y="126"/>
                      <a:pt x="25" y="125"/>
                      <a:pt x="25" y="125"/>
                    </a:cubicBezTo>
                    <a:cubicBezTo>
                      <a:pt x="23" y="124"/>
                      <a:pt x="23" y="122"/>
                      <a:pt x="21" y="121"/>
                    </a:cubicBezTo>
                    <a:cubicBezTo>
                      <a:pt x="21" y="120"/>
                      <a:pt x="21" y="120"/>
                      <a:pt x="20" y="120"/>
                    </a:cubicBezTo>
                    <a:cubicBezTo>
                      <a:pt x="20" y="120"/>
                      <a:pt x="20" y="120"/>
                      <a:pt x="19" y="120"/>
                    </a:cubicBezTo>
                    <a:cubicBezTo>
                      <a:pt x="20" y="121"/>
                      <a:pt x="21" y="122"/>
                      <a:pt x="21" y="123"/>
                    </a:cubicBezTo>
                    <a:cubicBezTo>
                      <a:pt x="20" y="122"/>
                      <a:pt x="19" y="121"/>
                      <a:pt x="18" y="119"/>
                    </a:cubicBezTo>
                    <a:cubicBezTo>
                      <a:pt x="18" y="119"/>
                      <a:pt x="18" y="119"/>
                      <a:pt x="18" y="119"/>
                    </a:cubicBezTo>
                    <a:cubicBezTo>
                      <a:pt x="18" y="117"/>
                      <a:pt x="18" y="117"/>
                      <a:pt x="17" y="116"/>
                    </a:cubicBezTo>
                    <a:cubicBezTo>
                      <a:pt x="17" y="115"/>
                      <a:pt x="16" y="114"/>
                      <a:pt x="16" y="114"/>
                    </a:cubicBezTo>
                    <a:cubicBezTo>
                      <a:pt x="16" y="113"/>
                      <a:pt x="16" y="113"/>
                      <a:pt x="16" y="113"/>
                    </a:cubicBezTo>
                    <a:cubicBezTo>
                      <a:pt x="16" y="112"/>
                      <a:pt x="15" y="112"/>
                      <a:pt x="15" y="111"/>
                    </a:cubicBezTo>
                    <a:cubicBezTo>
                      <a:pt x="15" y="111"/>
                      <a:pt x="15" y="112"/>
                      <a:pt x="15" y="112"/>
                    </a:cubicBezTo>
                    <a:cubicBezTo>
                      <a:pt x="14" y="112"/>
                      <a:pt x="14" y="111"/>
                      <a:pt x="14" y="111"/>
                    </a:cubicBezTo>
                    <a:cubicBezTo>
                      <a:pt x="14" y="111"/>
                      <a:pt x="14" y="110"/>
                      <a:pt x="13" y="111"/>
                    </a:cubicBezTo>
                    <a:cubicBezTo>
                      <a:pt x="13" y="111"/>
                      <a:pt x="14" y="112"/>
                      <a:pt x="14" y="112"/>
                    </a:cubicBezTo>
                    <a:cubicBezTo>
                      <a:pt x="12" y="111"/>
                      <a:pt x="12" y="109"/>
                      <a:pt x="10" y="108"/>
                    </a:cubicBezTo>
                    <a:cubicBezTo>
                      <a:pt x="10" y="109"/>
                      <a:pt x="11" y="109"/>
                      <a:pt x="11" y="110"/>
                    </a:cubicBezTo>
                    <a:cubicBezTo>
                      <a:pt x="11" y="111"/>
                      <a:pt x="11" y="112"/>
                      <a:pt x="12" y="112"/>
                    </a:cubicBezTo>
                    <a:cubicBezTo>
                      <a:pt x="12" y="112"/>
                      <a:pt x="12" y="112"/>
                      <a:pt x="12" y="113"/>
                    </a:cubicBezTo>
                    <a:cubicBezTo>
                      <a:pt x="13" y="113"/>
                      <a:pt x="12" y="114"/>
                      <a:pt x="13" y="115"/>
                    </a:cubicBezTo>
                    <a:cubicBezTo>
                      <a:pt x="12" y="115"/>
                      <a:pt x="12" y="114"/>
                      <a:pt x="12" y="115"/>
                    </a:cubicBezTo>
                    <a:cubicBezTo>
                      <a:pt x="13" y="115"/>
                      <a:pt x="14" y="116"/>
                      <a:pt x="15" y="118"/>
                    </a:cubicBezTo>
                    <a:cubicBezTo>
                      <a:pt x="15" y="118"/>
                      <a:pt x="15" y="118"/>
                      <a:pt x="15" y="118"/>
                    </a:cubicBezTo>
                    <a:cubicBezTo>
                      <a:pt x="15" y="119"/>
                      <a:pt x="16" y="119"/>
                      <a:pt x="16" y="120"/>
                    </a:cubicBezTo>
                    <a:cubicBezTo>
                      <a:pt x="17" y="121"/>
                      <a:pt x="18" y="123"/>
                      <a:pt x="18" y="124"/>
                    </a:cubicBezTo>
                    <a:cubicBezTo>
                      <a:pt x="19" y="125"/>
                      <a:pt x="19" y="125"/>
                      <a:pt x="19" y="125"/>
                    </a:cubicBezTo>
                    <a:cubicBezTo>
                      <a:pt x="20" y="126"/>
                      <a:pt x="19" y="126"/>
                      <a:pt x="20" y="127"/>
                    </a:cubicBezTo>
                    <a:cubicBezTo>
                      <a:pt x="21" y="127"/>
                      <a:pt x="21" y="127"/>
                      <a:pt x="22" y="127"/>
                    </a:cubicBezTo>
                    <a:cubicBezTo>
                      <a:pt x="22" y="127"/>
                      <a:pt x="22" y="128"/>
                      <a:pt x="21" y="128"/>
                    </a:cubicBezTo>
                    <a:cubicBezTo>
                      <a:pt x="22" y="128"/>
                      <a:pt x="22" y="129"/>
                      <a:pt x="23" y="129"/>
                    </a:cubicBezTo>
                    <a:cubicBezTo>
                      <a:pt x="23" y="129"/>
                      <a:pt x="23" y="130"/>
                      <a:pt x="23" y="130"/>
                    </a:cubicBezTo>
                    <a:cubicBezTo>
                      <a:pt x="23" y="130"/>
                      <a:pt x="23" y="129"/>
                      <a:pt x="23" y="129"/>
                    </a:cubicBezTo>
                    <a:cubicBezTo>
                      <a:pt x="22" y="129"/>
                      <a:pt x="21" y="127"/>
                      <a:pt x="20" y="127"/>
                    </a:cubicBezTo>
                    <a:cubicBezTo>
                      <a:pt x="20" y="127"/>
                      <a:pt x="20" y="126"/>
                      <a:pt x="19" y="126"/>
                    </a:cubicBezTo>
                    <a:cubicBezTo>
                      <a:pt x="19" y="126"/>
                      <a:pt x="19" y="126"/>
                      <a:pt x="19" y="126"/>
                    </a:cubicBezTo>
                    <a:cubicBezTo>
                      <a:pt x="19" y="126"/>
                      <a:pt x="19" y="126"/>
                      <a:pt x="19" y="126"/>
                    </a:cubicBezTo>
                    <a:cubicBezTo>
                      <a:pt x="18" y="124"/>
                      <a:pt x="17" y="123"/>
                      <a:pt x="15" y="121"/>
                    </a:cubicBezTo>
                    <a:cubicBezTo>
                      <a:pt x="15" y="122"/>
                      <a:pt x="15" y="122"/>
                      <a:pt x="15" y="122"/>
                    </a:cubicBezTo>
                    <a:cubicBezTo>
                      <a:pt x="15" y="122"/>
                      <a:pt x="15" y="122"/>
                      <a:pt x="15" y="122"/>
                    </a:cubicBezTo>
                    <a:cubicBezTo>
                      <a:pt x="15" y="122"/>
                      <a:pt x="15" y="123"/>
                      <a:pt x="15" y="123"/>
                    </a:cubicBezTo>
                    <a:cubicBezTo>
                      <a:pt x="15" y="123"/>
                      <a:pt x="15" y="125"/>
                      <a:pt x="16" y="124"/>
                    </a:cubicBezTo>
                    <a:cubicBezTo>
                      <a:pt x="16" y="124"/>
                      <a:pt x="16" y="124"/>
                      <a:pt x="16" y="125"/>
                    </a:cubicBezTo>
                    <a:cubicBezTo>
                      <a:pt x="16" y="125"/>
                      <a:pt x="16" y="125"/>
                      <a:pt x="16" y="126"/>
                    </a:cubicBezTo>
                    <a:cubicBezTo>
                      <a:pt x="15" y="125"/>
                      <a:pt x="15" y="124"/>
                      <a:pt x="14" y="124"/>
                    </a:cubicBezTo>
                    <a:cubicBezTo>
                      <a:pt x="15" y="125"/>
                      <a:pt x="16" y="126"/>
                      <a:pt x="16" y="127"/>
                    </a:cubicBezTo>
                    <a:cubicBezTo>
                      <a:pt x="16" y="127"/>
                      <a:pt x="16" y="127"/>
                      <a:pt x="17" y="127"/>
                    </a:cubicBezTo>
                    <a:cubicBezTo>
                      <a:pt x="17" y="127"/>
                      <a:pt x="16" y="126"/>
                      <a:pt x="16" y="126"/>
                    </a:cubicBezTo>
                    <a:cubicBezTo>
                      <a:pt x="17" y="126"/>
                      <a:pt x="17" y="126"/>
                      <a:pt x="17" y="126"/>
                    </a:cubicBezTo>
                    <a:cubicBezTo>
                      <a:pt x="17" y="128"/>
                      <a:pt x="18" y="128"/>
                      <a:pt x="19" y="129"/>
                    </a:cubicBezTo>
                    <a:cubicBezTo>
                      <a:pt x="19" y="127"/>
                      <a:pt x="17" y="127"/>
                      <a:pt x="17" y="126"/>
                    </a:cubicBezTo>
                    <a:cubicBezTo>
                      <a:pt x="19" y="127"/>
                      <a:pt x="20" y="129"/>
                      <a:pt x="21" y="129"/>
                    </a:cubicBezTo>
                    <a:cubicBezTo>
                      <a:pt x="21" y="129"/>
                      <a:pt x="20" y="128"/>
                      <a:pt x="20" y="128"/>
                    </a:cubicBezTo>
                    <a:cubicBezTo>
                      <a:pt x="21" y="128"/>
                      <a:pt x="22" y="129"/>
                      <a:pt x="23" y="130"/>
                    </a:cubicBezTo>
                    <a:cubicBezTo>
                      <a:pt x="23" y="130"/>
                      <a:pt x="23" y="130"/>
                      <a:pt x="23" y="130"/>
                    </a:cubicBezTo>
                    <a:cubicBezTo>
                      <a:pt x="23" y="130"/>
                      <a:pt x="23" y="130"/>
                      <a:pt x="23" y="130"/>
                    </a:cubicBezTo>
                    <a:cubicBezTo>
                      <a:pt x="23" y="130"/>
                      <a:pt x="24" y="130"/>
                      <a:pt x="24" y="130"/>
                    </a:cubicBezTo>
                    <a:cubicBezTo>
                      <a:pt x="24" y="131"/>
                      <a:pt x="24" y="131"/>
                      <a:pt x="25" y="132"/>
                    </a:cubicBezTo>
                    <a:cubicBezTo>
                      <a:pt x="26" y="132"/>
                      <a:pt x="26" y="133"/>
                      <a:pt x="26" y="133"/>
                    </a:cubicBezTo>
                    <a:cubicBezTo>
                      <a:pt x="27" y="134"/>
                      <a:pt x="27" y="135"/>
                      <a:pt x="28" y="135"/>
                    </a:cubicBezTo>
                    <a:close/>
                    <a:moveTo>
                      <a:pt x="80" y="112"/>
                    </a:moveTo>
                    <a:cubicBezTo>
                      <a:pt x="81" y="112"/>
                      <a:pt x="81" y="112"/>
                      <a:pt x="82" y="112"/>
                    </a:cubicBezTo>
                    <a:cubicBezTo>
                      <a:pt x="82" y="113"/>
                      <a:pt x="81" y="113"/>
                      <a:pt x="80" y="113"/>
                    </a:cubicBezTo>
                    <a:cubicBezTo>
                      <a:pt x="81" y="113"/>
                      <a:pt x="81" y="113"/>
                      <a:pt x="82" y="113"/>
                    </a:cubicBezTo>
                    <a:cubicBezTo>
                      <a:pt x="82" y="113"/>
                      <a:pt x="82" y="112"/>
                      <a:pt x="82" y="112"/>
                    </a:cubicBezTo>
                    <a:cubicBezTo>
                      <a:pt x="82" y="113"/>
                      <a:pt x="82" y="113"/>
                      <a:pt x="82" y="113"/>
                    </a:cubicBezTo>
                    <a:cubicBezTo>
                      <a:pt x="82" y="113"/>
                      <a:pt x="82" y="113"/>
                      <a:pt x="82" y="113"/>
                    </a:cubicBezTo>
                    <a:cubicBezTo>
                      <a:pt x="83" y="112"/>
                      <a:pt x="82" y="112"/>
                      <a:pt x="82" y="111"/>
                    </a:cubicBezTo>
                    <a:cubicBezTo>
                      <a:pt x="81" y="111"/>
                      <a:pt x="81" y="111"/>
                      <a:pt x="80" y="112"/>
                    </a:cubicBezTo>
                    <a:close/>
                    <a:moveTo>
                      <a:pt x="31" y="131"/>
                    </a:moveTo>
                    <a:cubicBezTo>
                      <a:pt x="31" y="130"/>
                      <a:pt x="30" y="130"/>
                      <a:pt x="30" y="129"/>
                    </a:cubicBezTo>
                    <a:cubicBezTo>
                      <a:pt x="31" y="130"/>
                      <a:pt x="32" y="131"/>
                      <a:pt x="32" y="131"/>
                    </a:cubicBezTo>
                    <a:cubicBezTo>
                      <a:pt x="33" y="131"/>
                      <a:pt x="32" y="130"/>
                      <a:pt x="33" y="130"/>
                    </a:cubicBezTo>
                    <a:cubicBezTo>
                      <a:pt x="33" y="130"/>
                      <a:pt x="34" y="131"/>
                      <a:pt x="34" y="131"/>
                    </a:cubicBezTo>
                    <a:cubicBezTo>
                      <a:pt x="35" y="132"/>
                      <a:pt x="35" y="133"/>
                      <a:pt x="36" y="133"/>
                    </a:cubicBezTo>
                    <a:cubicBezTo>
                      <a:pt x="37" y="133"/>
                      <a:pt x="37" y="134"/>
                      <a:pt x="37" y="134"/>
                    </a:cubicBezTo>
                    <a:cubicBezTo>
                      <a:pt x="37" y="134"/>
                      <a:pt x="37" y="134"/>
                      <a:pt x="37" y="134"/>
                    </a:cubicBezTo>
                    <a:cubicBezTo>
                      <a:pt x="38" y="134"/>
                      <a:pt x="38" y="135"/>
                      <a:pt x="38" y="135"/>
                    </a:cubicBezTo>
                    <a:cubicBezTo>
                      <a:pt x="38" y="135"/>
                      <a:pt x="39" y="136"/>
                      <a:pt x="40" y="136"/>
                    </a:cubicBezTo>
                    <a:cubicBezTo>
                      <a:pt x="41" y="136"/>
                      <a:pt x="41" y="137"/>
                      <a:pt x="42" y="137"/>
                    </a:cubicBezTo>
                    <a:cubicBezTo>
                      <a:pt x="43" y="137"/>
                      <a:pt x="43" y="137"/>
                      <a:pt x="43" y="138"/>
                    </a:cubicBezTo>
                    <a:cubicBezTo>
                      <a:pt x="44" y="138"/>
                      <a:pt x="44" y="138"/>
                      <a:pt x="44" y="138"/>
                    </a:cubicBezTo>
                    <a:cubicBezTo>
                      <a:pt x="44" y="138"/>
                      <a:pt x="46" y="139"/>
                      <a:pt x="46" y="139"/>
                    </a:cubicBezTo>
                    <a:cubicBezTo>
                      <a:pt x="47" y="140"/>
                      <a:pt x="47" y="140"/>
                      <a:pt x="47" y="140"/>
                    </a:cubicBezTo>
                    <a:cubicBezTo>
                      <a:pt x="48" y="140"/>
                      <a:pt x="50" y="140"/>
                      <a:pt x="50" y="141"/>
                    </a:cubicBezTo>
                    <a:cubicBezTo>
                      <a:pt x="49" y="142"/>
                      <a:pt x="48" y="141"/>
                      <a:pt x="47" y="141"/>
                    </a:cubicBezTo>
                    <a:cubicBezTo>
                      <a:pt x="47" y="141"/>
                      <a:pt x="48" y="142"/>
                      <a:pt x="48" y="142"/>
                    </a:cubicBezTo>
                    <a:cubicBezTo>
                      <a:pt x="48" y="142"/>
                      <a:pt x="48" y="143"/>
                      <a:pt x="49" y="142"/>
                    </a:cubicBezTo>
                    <a:cubicBezTo>
                      <a:pt x="49" y="143"/>
                      <a:pt x="49" y="143"/>
                      <a:pt x="49" y="143"/>
                    </a:cubicBezTo>
                    <a:cubicBezTo>
                      <a:pt x="48" y="143"/>
                      <a:pt x="49" y="145"/>
                      <a:pt x="50" y="144"/>
                    </a:cubicBezTo>
                    <a:cubicBezTo>
                      <a:pt x="50" y="145"/>
                      <a:pt x="50" y="145"/>
                      <a:pt x="50" y="145"/>
                    </a:cubicBezTo>
                    <a:cubicBezTo>
                      <a:pt x="50" y="146"/>
                      <a:pt x="50" y="145"/>
                      <a:pt x="50" y="146"/>
                    </a:cubicBezTo>
                    <a:cubicBezTo>
                      <a:pt x="50" y="146"/>
                      <a:pt x="50" y="146"/>
                      <a:pt x="50" y="146"/>
                    </a:cubicBezTo>
                    <a:cubicBezTo>
                      <a:pt x="50" y="145"/>
                      <a:pt x="50" y="145"/>
                      <a:pt x="50" y="145"/>
                    </a:cubicBezTo>
                    <a:cubicBezTo>
                      <a:pt x="51" y="145"/>
                      <a:pt x="52" y="146"/>
                      <a:pt x="52" y="145"/>
                    </a:cubicBezTo>
                    <a:cubicBezTo>
                      <a:pt x="53" y="145"/>
                      <a:pt x="52" y="145"/>
                      <a:pt x="52" y="146"/>
                    </a:cubicBezTo>
                    <a:cubicBezTo>
                      <a:pt x="53" y="146"/>
                      <a:pt x="54" y="146"/>
                      <a:pt x="54" y="147"/>
                    </a:cubicBezTo>
                    <a:cubicBezTo>
                      <a:pt x="55" y="147"/>
                      <a:pt x="56" y="147"/>
                      <a:pt x="57" y="147"/>
                    </a:cubicBezTo>
                    <a:cubicBezTo>
                      <a:pt x="57" y="147"/>
                      <a:pt x="56" y="147"/>
                      <a:pt x="56" y="147"/>
                    </a:cubicBezTo>
                    <a:cubicBezTo>
                      <a:pt x="56" y="148"/>
                      <a:pt x="57" y="147"/>
                      <a:pt x="57" y="148"/>
                    </a:cubicBezTo>
                    <a:cubicBezTo>
                      <a:pt x="58" y="147"/>
                      <a:pt x="58" y="146"/>
                      <a:pt x="59" y="146"/>
                    </a:cubicBezTo>
                    <a:cubicBezTo>
                      <a:pt x="59" y="146"/>
                      <a:pt x="58" y="146"/>
                      <a:pt x="58" y="145"/>
                    </a:cubicBezTo>
                    <a:cubicBezTo>
                      <a:pt x="58" y="145"/>
                      <a:pt x="58" y="146"/>
                      <a:pt x="59" y="146"/>
                    </a:cubicBezTo>
                    <a:cubicBezTo>
                      <a:pt x="59" y="146"/>
                      <a:pt x="60" y="145"/>
                      <a:pt x="61" y="146"/>
                    </a:cubicBezTo>
                    <a:cubicBezTo>
                      <a:pt x="62" y="146"/>
                      <a:pt x="64" y="147"/>
                      <a:pt x="66" y="147"/>
                    </a:cubicBezTo>
                    <a:cubicBezTo>
                      <a:pt x="66" y="148"/>
                      <a:pt x="67" y="148"/>
                      <a:pt x="66" y="148"/>
                    </a:cubicBezTo>
                    <a:cubicBezTo>
                      <a:pt x="67" y="148"/>
                      <a:pt x="67" y="149"/>
                      <a:pt x="67" y="149"/>
                    </a:cubicBezTo>
                    <a:cubicBezTo>
                      <a:pt x="65" y="148"/>
                      <a:pt x="63" y="149"/>
                      <a:pt x="61" y="149"/>
                    </a:cubicBezTo>
                    <a:cubicBezTo>
                      <a:pt x="61" y="149"/>
                      <a:pt x="59" y="149"/>
                      <a:pt x="58" y="149"/>
                    </a:cubicBezTo>
                    <a:cubicBezTo>
                      <a:pt x="59" y="149"/>
                      <a:pt x="58" y="149"/>
                      <a:pt x="58" y="149"/>
                    </a:cubicBezTo>
                    <a:cubicBezTo>
                      <a:pt x="60" y="150"/>
                      <a:pt x="62" y="150"/>
                      <a:pt x="64" y="150"/>
                    </a:cubicBezTo>
                    <a:cubicBezTo>
                      <a:pt x="65" y="151"/>
                      <a:pt x="69" y="151"/>
                      <a:pt x="70" y="151"/>
                    </a:cubicBezTo>
                    <a:cubicBezTo>
                      <a:pt x="71" y="151"/>
                      <a:pt x="72" y="151"/>
                      <a:pt x="72" y="151"/>
                    </a:cubicBezTo>
                    <a:cubicBezTo>
                      <a:pt x="72" y="150"/>
                      <a:pt x="72" y="150"/>
                      <a:pt x="73" y="150"/>
                    </a:cubicBezTo>
                    <a:cubicBezTo>
                      <a:pt x="74" y="150"/>
                      <a:pt x="74" y="150"/>
                      <a:pt x="75" y="150"/>
                    </a:cubicBezTo>
                    <a:cubicBezTo>
                      <a:pt x="75" y="151"/>
                      <a:pt x="75" y="150"/>
                      <a:pt x="74" y="151"/>
                    </a:cubicBezTo>
                    <a:cubicBezTo>
                      <a:pt x="75" y="151"/>
                      <a:pt x="75" y="151"/>
                      <a:pt x="75" y="151"/>
                    </a:cubicBezTo>
                    <a:cubicBezTo>
                      <a:pt x="76" y="152"/>
                      <a:pt x="77" y="151"/>
                      <a:pt x="77" y="152"/>
                    </a:cubicBezTo>
                    <a:cubicBezTo>
                      <a:pt x="77" y="152"/>
                      <a:pt x="76" y="152"/>
                      <a:pt x="75" y="153"/>
                    </a:cubicBezTo>
                    <a:cubicBezTo>
                      <a:pt x="74" y="153"/>
                      <a:pt x="74" y="153"/>
                      <a:pt x="74" y="153"/>
                    </a:cubicBezTo>
                    <a:cubicBezTo>
                      <a:pt x="73" y="152"/>
                      <a:pt x="69" y="152"/>
                      <a:pt x="69" y="153"/>
                    </a:cubicBezTo>
                    <a:cubicBezTo>
                      <a:pt x="69" y="153"/>
                      <a:pt x="69" y="153"/>
                      <a:pt x="69" y="154"/>
                    </a:cubicBezTo>
                    <a:cubicBezTo>
                      <a:pt x="69" y="154"/>
                      <a:pt x="68" y="154"/>
                      <a:pt x="68" y="154"/>
                    </a:cubicBezTo>
                    <a:cubicBezTo>
                      <a:pt x="68" y="154"/>
                      <a:pt x="69" y="154"/>
                      <a:pt x="69" y="154"/>
                    </a:cubicBezTo>
                    <a:cubicBezTo>
                      <a:pt x="69" y="154"/>
                      <a:pt x="69" y="154"/>
                      <a:pt x="69" y="155"/>
                    </a:cubicBezTo>
                    <a:cubicBezTo>
                      <a:pt x="68" y="154"/>
                      <a:pt x="67" y="154"/>
                      <a:pt x="66" y="154"/>
                    </a:cubicBezTo>
                    <a:cubicBezTo>
                      <a:pt x="65" y="154"/>
                      <a:pt x="65" y="153"/>
                      <a:pt x="65" y="154"/>
                    </a:cubicBezTo>
                    <a:cubicBezTo>
                      <a:pt x="65" y="154"/>
                      <a:pt x="65" y="154"/>
                      <a:pt x="65" y="155"/>
                    </a:cubicBezTo>
                    <a:cubicBezTo>
                      <a:pt x="66" y="155"/>
                      <a:pt x="69" y="155"/>
                      <a:pt x="71" y="155"/>
                    </a:cubicBezTo>
                    <a:cubicBezTo>
                      <a:pt x="71" y="155"/>
                      <a:pt x="71" y="155"/>
                      <a:pt x="71" y="155"/>
                    </a:cubicBezTo>
                    <a:cubicBezTo>
                      <a:pt x="73" y="155"/>
                      <a:pt x="74" y="156"/>
                      <a:pt x="75" y="155"/>
                    </a:cubicBezTo>
                    <a:cubicBezTo>
                      <a:pt x="75" y="154"/>
                      <a:pt x="74" y="154"/>
                      <a:pt x="73" y="154"/>
                    </a:cubicBezTo>
                    <a:cubicBezTo>
                      <a:pt x="74" y="154"/>
                      <a:pt x="76" y="153"/>
                      <a:pt x="77" y="154"/>
                    </a:cubicBezTo>
                    <a:cubicBezTo>
                      <a:pt x="78" y="154"/>
                      <a:pt x="79" y="154"/>
                      <a:pt x="80" y="154"/>
                    </a:cubicBezTo>
                    <a:cubicBezTo>
                      <a:pt x="82" y="154"/>
                      <a:pt x="83" y="154"/>
                      <a:pt x="84" y="153"/>
                    </a:cubicBezTo>
                    <a:cubicBezTo>
                      <a:pt x="85" y="153"/>
                      <a:pt x="85" y="152"/>
                      <a:pt x="85" y="151"/>
                    </a:cubicBezTo>
                    <a:cubicBezTo>
                      <a:pt x="86" y="151"/>
                      <a:pt x="87" y="150"/>
                      <a:pt x="88" y="150"/>
                    </a:cubicBezTo>
                    <a:cubicBezTo>
                      <a:pt x="89" y="150"/>
                      <a:pt x="90" y="150"/>
                      <a:pt x="91" y="150"/>
                    </a:cubicBezTo>
                    <a:cubicBezTo>
                      <a:pt x="91" y="150"/>
                      <a:pt x="92" y="150"/>
                      <a:pt x="93" y="150"/>
                    </a:cubicBezTo>
                    <a:cubicBezTo>
                      <a:pt x="93" y="149"/>
                      <a:pt x="93" y="149"/>
                      <a:pt x="93" y="149"/>
                    </a:cubicBezTo>
                    <a:cubicBezTo>
                      <a:pt x="92" y="149"/>
                      <a:pt x="90" y="150"/>
                      <a:pt x="90" y="149"/>
                    </a:cubicBezTo>
                    <a:cubicBezTo>
                      <a:pt x="88" y="150"/>
                      <a:pt x="86" y="151"/>
                      <a:pt x="84" y="151"/>
                    </a:cubicBezTo>
                    <a:cubicBezTo>
                      <a:pt x="84" y="152"/>
                      <a:pt x="82" y="152"/>
                      <a:pt x="81" y="152"/>
                    </a:cubicBezTo>
                    <a:cubicBezTo>
                      <a:pt x="82" y="151"/>
                      <a:pt x="81" y="151"/>
                      <a:pt x="81" y="151"/>
                    </a:cubicBezTo>
                    <a:cubicBezTo>
                      <a:pt x="81" y="151"/>
                      <a:pt x="80" y="151"/>
                      <a:pt x="80" y="151"/>
                    </a:cubicBezTo>
                    <a:cubicBezTo>
                      <a:pt x="80" y="152"/>
                      <a:pt x="80" y="152"/>
                      <a:pt x="81" y="152"/>
                    </a:cubicBezTo>
                    <a:cubicBezTo>
                      <a:pt x="80" y="152"/>
                      <a:pt x="79" y="152"/>
                      <a:pt x="79" y="152"/>
                    </a:cubicBezTo>
                    <a:cubicBezTo>
                      <a:pt x="79" y="151"/>
                      <a:pt x="80" y="152"/>
                      <a:pt x="80" y="151"/>
                    </a:cubicBezTo>
                    <a:cubicBezTo>
                      <a:pt x="79" y="151"/>
                      <a:pt x="79" y="151"/>
                      <a:pt x="79" y="150"/>
                    </a:cubicBezTo>
                    <a:cubicBezTo>
                      <a:pt x="79" y="150"/>
                      <a:pt x="80" y="150"/>
                      <a:pt x="80" y="150"/>
                    </a:cubicBezTo>
                    <a:cubicBezTo>
                      <a:pt x="80" y="150"/>
                      <a:pt x="81" y="150"/>
                      <a:pt x="81" y="150"/>
                    </a:cubicBezTo>
                    <a:cubicBezTo>
                      <a:pt x="81" y="150"/>
                      <a:pt x="80" y="150"/>
                      <a:pt x="81" y="149"/>
                    </a:cubicBezTo>
                    <a:cubicBezTo>
                      <a:pt x="79" y="148"/>
                      <a:pt x="73" y="150"/>
                      <a:pt x="72" y="148"/>
                    </a:cubicBezTo>
                    <a:cubicBezTo>
                      <a:pt x="71" y="148"/>
                      <a:pt x="69" y="149"/>
                      <a:pt x="68" y="148"/>
                    </a:cubicBezTo>
                    <a:cubicBezTo>
                      <a:pt x="69" y="148"/>
                      <a:pt x="69" y="148"/>
                      <a:pt x="69" y="148"/>
                    </a:cubicBezTo>
                    <a:cubicBezTo>
                      <a:pt x="69" y="147"/>
                      <a:pt x="70" y="147"/>
                      <a:pt x="70" y="147"/>
                    </a:cubicBezTo>
                    <a:cubicBezTo>
                      <a:pt x="70" y="146"/>
                      <a:pt x="68" y="147"/>
                      <a:pt x="68" y="146"/>
                    </a:cubicBezTo>
                    <a:cubicBezTo>
                      <a:pt x="68" y="146"/>
                      <a:pt x="69" y="146"/>
                      <a:pt x="69" y="146"/>
                    </a:cubicBezTo>
                    <a:cubicBezTo>
                      <a:pt x="73" y="146"/>
                      <a:pt x="75" y="146"/>
                      <a:pt x="78" y="145"/>
                    </a:cubicBezTo>
                    <a:cubicBezTo>
                      <a:pt x="79" y="145"/>
                      <a:pt x="79" y="145"/>
                      <a:pt x="79" y="144"/>
                    </a:cubicBezTo>
                    <a:cubicBezTo>
                      <a:pt x="80" y="144"/>
                      <a:pt x="82" y="144"/>
                      <a:pt x="83" y="144"/>
                    </a:cubicBezTo>
                    <a:cubicBezTo>
                      <a:pt x="83" y="144"/>
                      <a:pt x="83" y="144"/>
                      <a:pt x="83" y="144"/>
                    </a:cubicBezTo>
                    <a:cubicBezTo>
                      <a:pt x="84" y="144"/>
                      <a:pt x="85" y="143"/>
                      <a:pt x="85" y="144"/>
                    </a:cubicBezTo>
                    <a:cubicBezTo>
                      <a:pt x="85" y="143"/>
                      <a:pt x="85" y="143"/>
                      <a:pt x="86" y="143"/>
                    </a:cubicBezTo>
                    <a:cubicBezTo>
                      <a:pt x="86" y="143"/>
                      <a:pt x="86" y="143"/>
                      <a:pt x="86" y="143"/>
                    </a:cubicBezTo>
                    <a:cubicBezTo>
                      <a:pt x="86" y="143"/>
                      <a:pt x="85" y="144"/>
                      <a:pt x="85" y="144"/>
                    </a:cubicBezTo>
                    <a:cubicBezTo>
                      <a:pt x="87" y="144"/>
                      <a:pt x="88" y="143"/>
                      <a:pt x="89" y="143"/>
                    </a:cubicBezTo>
                    <a:cubicBezTo>
                      <a:pt x="89" y="143"/>
                      <a:pt x="89" y="142"/>
                      <a:pt x="89" y="142"/>
                    </a:cubicBezTo>
                    <a:cubicBezTo>
                      <a:pt x="89" y="142"/>
                      <a:pt x="90" y="143"/>
                      <a:pt x="90" y="142"/>
                    </a:cubicBezTo>
                    <a:cubicBezTo>
                      <a:pt x="90" y="141"/>
                      <a:pt x="88" y="141"/>
                      <a:pt x="87" y="142"/>
                    </a:cubicBezTo>
                    <a:cubicBezTo>
                      <a:pt x="86" y="142"/>
                      <a:pt x="86" y="142"/>
                      <a:pt x="87" y="143"/>
                    </a:cubicBezTo>
                    <a:cubicBezTo>
                      <a:pt x="86" y="143"/>
                      <a:pt x="85" y="143"/>
                      <a:pt x="85" y="143"/>
                    </a:cubicBezTo>
                    <a:cubicBezTo>
                      <a:pt x="85" y="142"/>
                      <a:pt x="85" y="142"/>
                      <a:pt x="86" y="142"/>
                    </a:cubicBezTo>
                    <a:cubicBezTo>
                      <a:pt x="85" y="142"/>
                      <a:pt x="86" y="142"/>
                      <a:pt x="85" y="141"/>
                    </a:cubicBezTo>
                    <a:cubicBezTo>
                      <a:pt x="85" y="141"/>
                      <a:pt x="84" y="142"/>
                      <a:pt x="84" y="142"/>
                    </a:cubicBezTo>
                    <a:cubicBezTo>
                      <a:pt x="84" y="143"/>
                      <a:pt x="83" y="143"/>
                      <a:pt x="82" y="143"/>
                    </a:cubicBezTo>
                    <a:cubicBezTo>
                      <a:pt x="82" y="143"/>
                      <a:pt x="82" y="142"/>
                      <a:pt x="82" y="142"/>
                    </a:cubicBezTo>
                    <a:cubicBezTo>
                      <a:pt x="81" y="141"/>
                      <a:pt x="80" y="142"/>
                      <a:pt x="79" y="142"/>
                    </a:cubicBezTo>
                    <a:cubicBezTo>
                      <a:pt x="78" y="142"/>
                      <a:pt x="75" y="142"/>
                      <a:pt x="74" y="142"/>
                    </a:cubicBezTo>
                    <a:cubicBezTo>
                      <a:pt x="73" y="142"/>
                      <a:pt x="73" y="142"/>
                      <a:pt x="73" y="141"/>
                    </a:cubicBezTo>
                    <a:cubicBezTo>
                      <a:pt x="74" y="140"/>
                      <a:pt x="75" y="141"/>
                      <a:pt x="75" y="141"/>
                    </a:cubicBezTo>
                    <a:cubicBezTo>
                      <a:pt x="76" y="141"/>
                      <a:pt x="76" y="140"/>
                      <a:pt x="77" y="140"/>
                    </a:cubicBezTo>
                    <a:cubicBezTo>
                      <a:pt x="78" y="140"/>
                      <a:pt x="79" y="140"/>
                      <a:pt x="80" y="140"/>
                    </a:cubicBezTo>
                    <a:cubicBezTo>
                      <a:pt x="80" y="140"/>
                      <a:pt x="81" y="140"/>
                      <a:pt x="82" y="140"/>
                    </a:cubicBezTo>
                    <a:cubicBezTo>
                      <a:pt x="82" y="140"/>
                      <a:pt x="82" y="139"/>
                      <a:pt x="82" y="139"/>
                    </a:cubicBezTo>
                    <a:cubicBezTo>
                      <a:pt x="82" y="139"/>
                      <a:pt x="82" y="139"/>
                      <a:pt x="82" y="139"/>
                    </a:cubicBezTo>
                    <a:cubicBezTo>
                      <a:pt x="81" y="138"/>
                      <a:pt x="79" y="139"/>
                      <a:pt x="77" y="139"/>
                    </a:cubicBezTo>
                    <a:cubicBezTo>
                      <a:pt x="76" y="139"/>
                      <a:pt x="75" y="139"/>
                      <a:pt x="74" y="139"/>
                    </a:cubicBezTo>
                    <a:cubicBezTo>
                      <a:pt x="73" y="139"/>
                      <a:pt x="72" y="139"/>
                      <a:pt x="70" y="139"/>
                    </a:cubicBezTo>
                    <a:cubicBezTo>
                      <a:pt x="69" y="139"/>
                      <a:pt x="68" y="139"/>
                      <a:pt x="68" y="139"/>
                    </a:cubicBezTo>
                    <a:cubicBezTo>
                      <a:pt x="66" y="139"/>
                      <a:pt x="64" y="139"/>
                      <a:pt x="63" y="140"/>
                    </a:cubicBezTo>
                    <a:cubicBezTo>
                      <a:pt x="64" y="141"/>
                      <a:pt x="66" y="140"/>
                      <a:pt x="66" y="141"/>
                    </a:cubicBezTo>
                    <a:cubicBezTo>
                      <a:pt x="65" y="141"/>
                      <a:pt x="64" y="141"/>
                      <a:pt x="63" y="142"/>
                    </a:cubicBezTo>
                    <a:cubicBezTo>
                      <a:pt x="63" y="141"/>
                      <a:pt x="61" y="141"/>
                      <a:pt x="61" y="142"/>
                    </a:cubicBezTo>
                    <a:cubicBezTo>
                      <a:pt x="61" y="142"/>
                      <a:pt x="62" y="142"/>
                      <a:pt x="62" y="142"/>
                    </a:cubicBezTo>
                    <a:cubicBezTo>
                      <a:pt x="62" y="142"/>
                      <a:pt x="62" y="142"/>
                      <a:pt x="61" y="142"/>
                    </a:cubicBezTo>
                    <a:cubicBezTo>
                      <a:pt x="61" y="142"/>
                      <a:pt x="61" y="142"/>
                      <a:pt x="61" y="142"/>
                    </a:cubicBezTo>
                    <a:cubicBezTo>
                      <a:pt x="59" y="142"/>
                      <a:pt x="58" y="141"/>
                      <a:pt x="57" y="140"/>
                    </a:cubicBezTo>
                    <a:cubicBezTo>
                      <a:pt x="57" y="141"/>
                      <a:pt x="56" y="141"/>
                      <a:pt x="56" y="141"/>
                    </a:cubicBezTo>
                    <a:cubicBezTo>
                      <a:pt x="56" y="141"/>
                      <a:pt x="56" y="141"/>
                      <a:pt x="56" y="141"/>
                    </a:cubicBezTo>
                    <a:cubicBezTo>
                      <a:pt x="56" y="141"/>
                      <a:pt x="56" y="141"/>
                      <a:pt x="56" y="142"/>
                    </a:cubicBezTo>
                    <a:cubicBezTo>
                      <a:pt x="57" y="141"/>
                      <a:pt x="58" y="141"/>
                      <a:pt x="58" y="142"/>
                    </a:cubicBezTo>
                    <a:cubicBezTo>
                      <a:pt x="57" y="143"/>
                      <a:pt x="56" y="142"/>
                      <a:pt x="55" y="142"/>
                    </a:cubicBezTo>
                    <a:cubicBezTo>
                      <a:pt x="55" y="142"/>
                      <a:pt x="55" y="141"/>
                      <a:pt x="54" y="141"/>
                    </a:cubicBezTo>
                    <a:cubicBezTo>
                      <a:pt x="54" y="141"/>
                      <a:pt x="54" y="142"/>
                      <a:pt x="54" y="142"/>
                    </a:cubicBezTo>
                    <a:cubicBezTo>
                      <a:pt x="53" y="141"/>
                      <a:pt x="52" y="142"/>
                      <a:pt x="51" y="141"/>
                    </a:cubicBezTo>
                    <a:cubicBezTo>
                      <a:pt x="51" y="141"/>
                      <a:pt x="51" y="141"/>
                      <a:pt x="51" y="141"/>
                    </a:cubicBezTo>
                    <a:cubicBezTo>
                      <a:pt x="52" y="141"/>
                      <a:pt x="52" y="141"/>
                      <a:pt x="53" y="141"/>
                    </a:cubicBezTo>
                    <a:cubicBezTo>
                      <a:pt x="53" y="140"/>
                      <a:pt x="51" y="140"/>
                      <a:pt x="50" y="140"/>
                    </a:cubicBezTo>
                    <a:cubicBezTo>
                      <a:pt x="50" y="139"/>
                      <a:pt x="49" y="139"/>
                      <a:pt x="49" y="139"/>
                    </a:cubicBezTo>
                    <a:cubicBezTo>
                      <a:pt x="50" y="138"/>
                      <a:pt x="52" y="139"/>
                      <a:pt x="53" y="139"/>
                    </a:cubicBezTo>
                    <a:cubicBezTo>
                      <a:pt x="53" y="139"/>
                      <a:pt x="51" y="139"/>
                      <a:pt x="52" y="137"/>
                    </a:cubicBezTo>
                    <a:cubicBezTo>
                      <a:pt x="51" y="137"/>
                      <a:pt x="51" y="138"/>
                      <a:pt x="51" y="137"/>
                    </a:cubicBezTo>
                    <a:cubicBezTo>
                      <a:pt x="50" y="137"/>
                      <a:pt x="50" y="137"/>
                      <a:pt x="50" y="136"/>
                    </a:cubicBezTo>
                    <a:cubicBezTo>
                      <a:pt x="49" y="135"/>
                      <a:pt x="47" y="134"/>
                      <a:pt x="45" y="135"/>
                    </a:cubicBezTo>
                    <a:cubicBezTo>
                      <a:pt x="46" y="135"/>
                      <a:pt x="46" y="135"/>
                      <a:pt x="46" y="135"/>
                    </a:cubicBezTo>
                    <a:cubicBezTo>
                      <a:pt x="46" y="136"/>
                      <a:pt x="47" y="135"/>
                      <a:pt x="47" y="136"/>
                    </a:cubicBezTo>
                    <a:cubicBezTo>
                      <a:pt x="47" y="136"/>
                      <a:pt x="46" y="136"/>
                      <a:pt x="46" y="136"/>
                    </a:cubicBezTo>
                    <a:cubicBezTo>
                      <a:pt x="46" y="136"/>
                      <a:pt x="46" y="136"/>
                      <a:pt x="46" y="135"/>
                    </a:cubicBezTo>
                    <a:cubicBezTo>
                      <a:pt x="44" y="135"/>
                      <a:pt x="42" y="134"/>
                      <a:pt x="41" y="133"/>
                    </a:cubicBezTo>
                    <a:cubicBezTo>
                      <a:pt x="40" y="134"/>
                      <a:pt x="39" y="133"/>
                      <a:pt x="39" y="132"/>
                    </a:cubicBezTo>
                    <a:cubicBezTo>
                      <a:pt x="39" y="132"/>
                      <a:pt x="39" y="132"/>
                      <a:pt x="39" y="132"/>
                    </a:cubicBezTo>
                    <a:cubicBezTo>
                      <a:pt x="38" y="131"/>
                      <a:pt x="37" y="131"/>
                      <a:pt x="37" y="130"/>
                    </a:cubicBezTo>
                    <a:cubicBezTo>
                      <a:pt x="37" y="130"/>
                      <a:pt x="37" y="130"/>
                      <a:pt x="37" y="130"/>
                    </a:cubicBezTo>
                    <a:cubicBezTo>
                      <a:pt x="37" y="130"/>
                      <a:pt x="37" y="130"/>
                      <a:pt x="37" y="130"/>
                    </a:cubicBezTo>
                    <a:cubicBezTo>
                      <a:pt x="38" y="131"/>
                      <a:pt x="39" y="131"/>
                      <a:pt x="39" y="132"/>
                    </a:cubicBezTo>
                    <a:cubicBezTo>
                      <a:pt x="40" y="132"/>
                      <a:pt x="41" y="133"/>
                      <a:pt x="41" y="133"/>
                    </a:cubicBezTo>
                    <a:cubicBezTo>
                      <a:pt x="42" y="133"/>
                      <a:pt x="43" y="133"/>
                      <a:pt x="44" y="133"/>
                    </a:cubicBezTo>
                    <a:cubicBezTo>
                      <a:pt x="44" y="134"/>
                      <a:pt x="45" y="134"/>
                      <a:pt x="45" y="134"/>
                    </a:cubicBezTo>
                    <a:cubicBezTo>
                      <a:pt x="45" y="134"/>
                      <a:pt x="45" y="133"/>
                      <a:pt x="44" y="133"/>
                    </a:cubicBezTo>
                    <a:cubicBezTo>
                      <a:pt x="43" y="132"/>
                      <a:pt x="41" y="132"/>
                      <a:pt x="40" y="131"/>
                    </a:cubicBezTo>
                    <a:cubicBezTo>
                      <a:pt x="40" y="130"/>
                      <a:pt x="41" y="130"/>
                      <a:pt x="41" y="130"/>
                    </a:cubicBezTo>
                    <a:cubicBezTo>
                      <a:pt x="40" y="129"/>
                      <a:pt x="38" y="127"/>
                      <a:pt x="37" y="126"/>
                    </a:cubicBezTo>
                    <a:cubicBezTo>
                      <a:pt x="36" y="125"/>
                      <a:pt x="36" y="125"/>
                      <a:pt x="35" y="124"/>
                    </a:cubicBezTo>
                    <a:cubicBezTo>
                      <a:pt x="35" y="124"/>
                      <a:pt x="34" y="125"/>
                      <a:pt x="34" y="125"/>
                    </a:cubicBezTo>
                    <a:cubicBezTo>
                      <a:pt x="35" y="125"/>
                      <a:pt x="35" y="126"/>
                      <a:pt x="35" y="126"/>
                    </a:cubicBezTo>
                    <a:cubicBezTo>
                      <a:pt x="36" y="126"/>
                      <a:pt x="36" y="126"/>
                      <a:pt x="36" y="127"/>
                    </a:cubicBezTo>
                    <a:cubicBezTo>
                      <a:pt x="37" y="127"/>
                      <a:pt x="36" y="127"/>
                      <a:pt x="36" y="127"/>
                    </a:cubicBezTo>
                    <a:cubicBezTo>
                      <a:pt x="37" y="128"/>
                      <a:pt x="38" y="129"/>
                      <a:pt x="39" y="130"/>
                    </a:cubicBezTo>
                    <a:cubicBezTo>
                      <a:pt x="37" y="130"/>
                      <a:pt x="37" y="129"/>
                      <a:pt x="36" y="128"/>
                    </a:cubicBezTo>
                    <a:cubicBezTo>
                      <a:pt x="35" y="128"/>
                      <a:pt x="35" y="128"/>
                      <a:pt x="35" y="128"/>
                    </a:cubicBezTo>
                    <a:cubicBezTo>
                      <a:pt x="34" y="128"/>
                      <a:pt x="34" y="128"/>
                      <a:pt x="33" y="128"/>
                    </a:cubicBezTo>
                    <a:cubicBezTo>
                      <a:pt x="31" y="126"/>
                      <a:pt x="29" y="124"/>
                      <a:pt x="27" y="122"/>
                    </a:cubicBezTo>
                    <a:cubicBezTo>
                      <a:pt x="25" y="120"/>
                      <a:pt x="24" y="119"/>
                      <a:pt x="23" y="117"/>
                    </a:cubicBezTo>
                    <a:cubicBezTo>
                      <a:pt x="22" y="117"/>
                      <a:pt x="22" y="116"/>
                      <a:pt x="21" y="116"/>
                    </a:cubicBezTo>
                    <a:cubicBezTo>
                      <a:pt x="21" y="117"/>
                      <a:pt x="22" y="117"/>
                      <a:pt x="21" y="118"/>
                    </a:cubicBezTo>
                    <a:cubicBezTo>
                      <a:pt x="22" y="118"/>
                      <a:pt x="23" y="119"/>
                      <a:pt x="23" y="120"/>
                    </a:cubicBezTo>
                    <a:cubicBezTo>
                      <a:pt x="23" y="120"/>
                      <a:pt x="23" y="120"/>
                      <a:pt x="24" y="120"/>
                    </a:cubicBezTo>
                    <a:cubicBezTo>
                      <a:pt x="24" y="121"/>
                      <a:pt x="24" y="121"/>
                      <a:pt x="24" y="122"/>
                    </a:cubicBezTo>
                    <a:cubicBezTo>
                      <a:pt x="24" y="123"/>
                      <a:pt x="25" y="122"/>
                      <a:pt x="25" y="123"/>
                    </a:cubicBezTo>
                    <a:cubicBezTo>
                      <a:pt x="25" y="123"/>
                      <a:pt x="25" y="124"/>
                      <a:pt x="25" y="125"/>
                    </a:cubicBezTo>
                    <a:cubicBezTo>
                      <a:pt x="26" y="125"/>
                      <a:pt x="26" y="125"/>
                      <a:pt x="26" y="126"/>
                    </a:cubicBezTo>
                    <a:cubicBezTo>
                      <a:pt x="27" y="126"/>
                      <a:pt x="28" y="127"/>
                      <a:pt x="28" y="128"/>
                    </a:cubicBezTo>
                    <a:cubicBezTo>
                      <a:pt x="28" y="128"/>
                      <a:pt x="29" y="128"/>
                      <a:pt x="29" y="128"/>
                    </a:cubicBezTo>
                    <a:cubicBezTo>
                      <a:pt x="29" y="129"/>
                      <a:pt x="30" y="130"/>
                      <a:pt x="30" y="130"/>
                    </a:cubicBezTo>
                    <a:cubicBezTo>
                      <a:pt x="30" y="131"/>
                      <a:pt x="30" y="131"/>
                      <a:pt x="31" y="131"/>
                    </a:cubicBezTo>
                    <a:close/>
                    <a:moveTo>
                      <a:pt x="49" y="142"/>
                    </a:moveTo>
                    <a:cubicBezTo>
                      <a:pt x="50" y="142"/>
                      <a:pt x="50" y="142"/>
                      <a:pt x="50" y="143"/>
                    </a:cubicBezTo>
                    <a:cubicBezTo>
                      <a:pt x="50" y="143"/>
                      <a:pt x="49" y="143"/>
                      <a:pt x="49" y="142"/>
                    </a:cubicBezTo>
                    <a:close/>
                    <a:moveTo>
                      <a:pt x="54" y="144"/>
                    </a:moveTo>
                    <a:cubicBezTo>
                      <a:pt x="54" y="144"/>
                      <a:pt x="54" y="143"/>
                      <a:pt x="55" y="143"/>
                    </a:cubicBezTo>
                    <a:cubicBezTo>
                      <a:pt x="54" y="144"/>
                      <a:pt x="55" y="144"/>
                      <a:pt x="55" y="144"/>
                    </a:cubicBezTo>
                    <a:cubicBezTo>
                      <a:pt x="54" y="144"/>
                      <a:pt x="55" y="144"/>
                      <a:pt x="54" y="144"/>
                    </a:cubicBezTo>
                    <a:cubicBezTo>
                      <a:pt x="54" y="144"/>
                      <a:pt x="55" y="145"/>
                      <a:pt x="55" y="144"/>
                    </a:cubicBezTo>
                    <a:cubicBezTo>
                      <a:pt x="55" y="144"/>
                      <a:pt x="56" y="144"/>
                      <a:pt x="56" y="144"/>
                    </a:cubicBezTo>
                    <a:cubicBezTo>
                      <a:pt x="55" y="145"/>
                      <a:pt x="53" y="144"/>
                      <a:pt x="53" y="143"/>
                    </a:cubicBezTo>
                    <a:cubicBezTo>
                      <a:pt x="53" y="143"/>
                      <a:pt x="54" y="143"/>
                      <a:pt x="54" y="144"/>
                    </a:cubicBezTo>
                    <a:close/>
                    <a:moveTo>
                      <a:pt x="46" y="137"/>
                    </a:moveTo>
                    <a:cubicBezTo>
                      <a:pt x="47" y="137"/>
                      <a:pt x="48" y="137"/>
                      <a:pt x="49" y="138"/>
                    </a:cubicBezTo>
                    <a:cubicBezTo>
                      <a:pt x="49" y="138"/>
                      <a:pt x="49" y="138"/>
                      <a:pt x="49" y="138"/>
                    </a:cubicBezTo>
                    <a:cubicBezTo>
                      <a:pt x="48" y="138"/>
                      <a:pt x="49" y="138"/>
                      <a:pt x="49" y="138"/>
                    </a:cubicBezTo>
                    <a:cubicBezTo>
                      <a:pt x="48" y="138"/>
                      <a:pt x="48" y="138"/>
                      <a:pt x="48" y="138"/>
                    </a:cubicBezTo>
                    <a:cubicBezTo>
                      <a:pt x="47" y="138"/>
                      <a:pt x="46" y="138"/>
                      <a:pt x="45" y="137"/>
                    </a:cubicBezTo>
                    <a:cubicBezTo>
                      <a:pt x="45" y="137"/>
                      <a:pt x="46" y="137"/>
                      <a:pt x="46" y="137"/>
                    </a:cubicBezTo>
                    <a:close/>
                    <a:moveTo>
                      <a:pt x="35" y="129"/>
                    </a:moveTo>
                    <a:cubicBezTo>
                      <a:pt x="35" y="129"/>
                      <a:pt x="36" y="129"/>
                      <a:pt x="36" y="129"/>
                    </a:cubicBezTo>
                    <a:cubicBezTo>
                      <a:pt x="35" y="129"/>
                      <a:pt x="35" y="129"/>
                      <a:pt x="35" y="129"/>
                    </a:cubicBezTo>
                    <a:close/>
                    <a:moveTo>
                      <a:pt x="27" y="124"/>
                    </a:moveTo>
                    <a:cubicBezTo>
                      <a:pt x="26" y="124"/>
                      <a:pt x="26" y="124"/>
                      <a:pt x="26" y="124"/>
                    </a:cubicBezTo>
                    <a:cubicBezTo>
                      <a:pt x="27" y="124"/>
                      <a:pt x="26" y="124"/>
                      <a:pt x="27" y="124"/>
                    </a:cubicBezTo>
                    <a:cubicBezTo>
                      <a:pt x="27" y="124"/>
                      <a:pt x="27" y="124"/>
                      <a:pt x="27" y="124"/>
                    </a:cubicBezTo>
                    <a:close/>
                    <a:moveTo>
                      <a:pt x="30" y="129"/>
                    </a:moveTo>
                    <a:cubicBezTo>
                      <a:pt x="30" y="129"/>
                      <a:pt x="29" y="129"/>
                      <a:pt x="29" y="129"/>
                    </a:cubicBezTo>
                    <a:cubicBezTo>
                      <a:pt x="29" y="128"/>
                      <a:pt x="30" y="129"/>
                      <a:pt x="30" y="129"/>
                    </a:cubicBezTo>
                    <a:close/>
                    <a:moveTo>
                      <a:pt x="137" y="119"/>
                    </a:moveTo>
                    <a:cubicBezTo>
                      <a:pt x="137" y="118"/>
                      <a:pt x="138" y="118"/>
                      <a:pt x="138" y="117"/>
                    </a:cubicBezTo>
                    <a:cubicBezTo>
                      <a:pt x="137" y="118"/>
                      <a:pt x="137" y="118"/>
                      <a:pt x="137" y="119"/>
                    </a:cubicBezTo>
                    <a:close/>
                    <a:moveTo>
                      <a:pt x="82" y="123"/>
                    </a:moveTo>
                    <a:cubicBezTo>
                      <a:pt x="82" y="123"/>
                      <a:pt x="81" y="123"/>
                      <a:pt x="80" y="123"/>
                    </a:cubicBezTo>
                    <a:cubicBezTo>
                      <a:pt x="80" y="123"/>
                      <a:pt x="79" y="123"/>
                      <a:pt x="79" y="123"/>
                    </a:cubicBezTo>
                    <a:cubicBezTo>
                      <a:pt x="79" y="124"/>
                      <a:pt x="80" y="124"/>
                      <a:pt x="80" y="124"/>
                    </a:cubicBezTo>
                    <a:cubicBezTo>
                      <a:pt x="80" y="124"/>
                      <a:pt x="80" y="124"/>
                      <a:pt x="80" y="124"/>
                    </a:cubicBezTo>
                    <a:cubicBezTo>
                      <a:pt x="81" y="124"/>
                      <a:pt x="82" y="124"/>
                      <a:pt x="82" y="123"/>
                    </a:cubicBezTo>
                    <a:close/>
                    <a:moveTo>
                      <a:pt x="79" y="126"/>
                    </a:moveTo>
                    <a:cubicBezTo>
                      <a:pt x="79" y="127"/>
                      <a:pt x="79" y="126"/>
                      <a:pt x="79" y="126"/>
                    </a:cubicBezTo>
                    <a:cubicBezTo>
                      <a:pt x="79" y="126"/>
                      <a:pt x="79" y="126"/>
                      <a:pt x="79" y="126"/>
                    </a:cubicBezTo>
                    <a:cubicBezTo>
                      <a:pt x="80" y="126"/>
                      <a:pt x="81" y="126"/>
                      <a:pt x="81" y="126"/>
                    </a:cubicBezTo>
                    <a:cubicBezTo>
                      <a:pt x="81" y="126"/>
                      <a:pt x="82" y="125"/>
                      <a:pt x="81" y="125"/>
                    </a:cubicBezTo>
                    <a:cubicBezTo>
                      <a:pt x="81" y="125"/>
                      <a:pt x="81" y="125"/>
                      <a:pt x="81" y="125"/>
                    </a:cubicBezTo>
                    <a:cubicBezTo>
                      <a:pt x="80" y="125"/>
                      <a:pt x="80" y="125"/>
                      <a:pt x="80" y="126"/>
                    </a:cubicBezTo>
                    <a:cubicBezTo>
                      <a:pt x="79" y="126"/>
                      <a:pt x="79" y="126"/>
                      <a:pt x="79" y="126"/>
                    </a:cubicBezTo>
                    <a:close/>
                    <a:moveTo>
                      <a:pt x="92" y="125"/>
                    </a:moveTo>
                    <a:cubicBezTo>
                      <a:pt x="91" y="125"/>
                      <a:pt x="90" y="126"/>
                      <a:pt x="90" y="126"/>
                    </a:cubicBezTo>
                    <a:cubicBezTo>
                      <a:pt x="90" y="126"/>
                      <a:pt x="92" y="126"/>
                      <a:pt x="92" y="125"/>
                    </a:cubicBezTo>
                    <a:close/>
                    <a:moveTo>
                      <a:pt x="89" y="126"/>
                    </a:moveTo>
                    <a:cubicBezTo>
                      <a:pt x="89" y="126"/>
                      <a:pt x="89" y="126"/>
                      <a:pt x="89" y="126"/>
                    </a:cubicBezTo>
                    <a:cubicBezTo>
                      <a:pt x="89" y="127"/>
                      <a:pt x="89" y="127"/>
                      <a:pt x="89" y="127"/>
                    </a:cubicBezTo>
                    <a:cubicBezTo>
                      <a:pt x="89" y="127"/>
                      <a:pt x="89" y="127"/>
                      <a:pt x="89" y="127"/>
                    </a:cubicBezTo>
                    <a:cubicBezTo>
                      <a:pt x="89" y="127"/>
                      <a:pt x="89" y="126"/>
                      <a:pt x="89" y="126"/>
                    </a:cubicBezTo>
                    <a:cubicBezTo>
                      <a:pt x="89" y="127"/>
                      <a:pt x="89" y="126"/>
                      <a:pt x="89" y="126"/>
                    </a:cubicBezTo>
                    <a:close/>
                    <a:moveTo>
                      <a:pt x="157" y="127"/>
                    </a:moveTo>
                    <a:cubicBezTo>
                      <a:pt x="157" y="127"/>
                      <a:pt x="157" y="128"/>
                      <a:pt x="157" y="128"/>
                    </a:cubicBezTo>
                    <a:cubicBezTo>
                      <a:pt x="157" y="128"/>
                      <a:pt x="158" y="128"/>
                      <a:pt x="158" y="127"/>
                    </a:cubicBezTo>
                    <a:cubicBezTo>
                      <a:pt x="157" y="127"/>
                      <a:pt x="157" y="127"/>
                      <a:pt x="157" y="127"/>
                    </a:cubicBezTo>
                    <a:close/>
                    <a:moveTo>
                      <a:pt x="96" y="131"/>
                    </a:moveTo>
                    <a:cubicBezTo>
                      <a:pt x="96" y="130"/>
                      <a:pt x="96" y="130"/>
                      <a:pt x="96" y="129"/>
                    </a:cubicBezTo>
                    <a:cubicBezTo>
                      <a:pt x="96" y="129"/>
                      <a:pt x="95" y="129"/>
                      <a:pt x="95" y="128"/>
                    </a:cubicBezTo>
                    <a:cubicBezTo>
                      <a:pt x="94" y="128"/>
                      <a:pt x="94" y="129"/>
                      <a:pt x="94" y="129"/>
                    </a:cubicBezTo>
                    <a:cubicBezTo>
                      <a:pt x="93" y="129"/>
                      <a:pt x="92" y="131"/>
                      <a:pt x="91" y="131"/>
                    </a:cubicBezTo>
                    <a:cubicBezTo>
                      <a:pt x="90" y="131"/>
                      <a:pt x="91" y="130"/>
                      <a:pt x="90" y="130"/>
                    </a:cubicBezTo>
                    <a:cubicBezTo>
                      <a:pt x="90" y="131"/>
                      <a:pt x="90" y="131"/>
                      <a:pt x="90" y="131"/>
                    </a:cubicBezTo>
                    <a:cubicBezTo>
                      <a:pt x="88" y="132"/>
                      <a:pt x="87" y="133"/>
                      <a:pt x="85" y="133"/>
                    </a:cubicBezTo>
                    <a:cubicBezTo>
                      <a:pt x="84" y="133"/>
                      <a:pt x="83" y="134"/>
                      <a:pt x="82" y="134"/>
                    </a:cubicBezTo>
                    <a:cubicBezTo>
                      <a:pt x="82" y="134"/>
                      <a:pt x="82" y="134"/>
                      <a:pt x="81" y="134"/>
                    </a:cubicBezTo>
                    <a:cubicBezTo>
                      <a:pt x="80" y="134"/>
                      <a:pt x="80" y="135"/>
                      <a:pt x="79" y="135"/>
                    </a:cubicBezTo>
                    <a:cubicBezTo>
                      <a:pt x="77" y="135"/>
                      <a:pt x="74" y="136"/>
                      <a:pt x="72" y="136"/>
                    </a:cubicBezTo>
                    <a:cubicBezTo>
                      <a:pt x="76" y="136"/>
                      <a:pt x="80" y="135"/>
                      <a:pt x="83" y="135"/>
                    </a:cubicBezTo>
                    <a:cubicBezTo>
                      <a:pt x="84" y="135"/>
                      <a:pt x="85" y="135"/>
                      <a:pt x="86" y="135"/>
                    </a:cubicBezTo>
                    <a:cubicBezTo>
                      <a:pt x="86" y="135"/>
                      <a:pt x="86" y="134"/>
                      <a:pt x="86" y="134"/>
                    </a:cubicBezTo>
                    <a:cubicBezTo>
                      <a:pt x="86" y="134"/>
                      <a:pt x="87" y="134"/>
                      <a:pt x="87" y="134"/>
                    </a:cubicBezTo>
                    <a:cubicBezTo>
                      <a:pt x="87" y="134"/>
                      <a:pt x="86" y="134"/>
                      <a:pt x="86" y="134"/>
                    </a:cubicBezTo>
                    <a:cubicBezTo>
                      <a:pt x="87" y="135"/>
                      <a:pt x="87" y="135"/>
                      <a:pt x="87" y="135"/>
                    </a:cubicBezTo>
                    <a:cubicBezTo>
                      <a:pt x="87" y="134"/>
                      <a:pt x="88" y="134"/>
                      <a:pt x="88" y="133"/>
                    </a:cubicBezTo>
                    <a:cubicBezTo>
                      <a:pt x="88" y="133"/>
                      <a:pt x="89" y="133"/>
                      <a:pt x="89" y="133"/>
                    </a:cubicBezTo>
                    <a:cubicBezTo>
                      <a:pt x="89" y="134"/>
                      <a:pt x="91" y="133"/>
                      <a:pt x="91" y="133"/>
                    </a:cubicBezTo>
                    <a:cubicBezTo>
                      <a:pt x="91" y="132"/>
                      <a:pt x="91" y="132"/>
                      <a:pt x="91" y="132"/>
                    </a:cubicBezTo>
                    <a:cubicBezTo>
                      <a:pt x="91" y="131"/>
                      <a:pt x="91" y="131"/>
                      <a:pt x="92" y="132"/>
                    </a:cubicBezTo>
                    <a:cubicBezTo>
                      <a:pt x="92" y="132"/>
                      <a:pt x="91" y="132"/>
                      <a:pt x="91" y="132"/>
                    </a:cubicBezTo>
                    <a:cubicBezTo>
                      <a:pt x="93" y="132"/>
                      <a:pt x="94" y="131"/>
                      <a:pt x="95" y="131"/>
                    </a:cubicBezTo>
                    <a:cubicBezTo>
                      <a:pt x="95" y="131"/>
                      <a:pt x="95" y="130"/>
                      <a:pt x="96" y="131"/>
                    </a:cubicBezTo>
                    <a:close/>
                    <a:moveTo>
                      <a:pt x="93" y="131"/>
                    </a:moveTo>
                    <a:cubicBezTo>
                      <a:pt x="92" y="131"/>
                      <a:pt x="93" y="131"/>
                      <a:pt x="92" y="131"/>
                    </a:cubicBezTo>
                    <a:cubicBezTo>
                      <a:pt x="93" y="130"/>
                      <a:pt x="93" y="130"/>
                      <a:pt x="93" y="131"/>
                    </a:cubicBezTo>
                    <a:cubicBezTo>
                      <a:pt x="93" y="131"/>
                      <a:pt x="93" y="131"/>
                      <a:pt x="93" y="131"/>
                    </a:cubicBezTo>
                    <a:close/>
                    <a:moveTo>
                      <a:pt x="84" y="129"/>
                    </a:moveTo>
                    <a:cubicBezTo>
                      <a:pt x="84" y="129"/>
                      <a:pt x="85" y="129"/>
                      <a:pt x="85" y="129"/>
                    </a:cubicBezTo>
                    <a:cubicBezTo>
                      <a:pt x="83" y="129"/>
                      <a:pt x="83" y="129"/>
                      <a:pt x="82" y="130"/>
                    </a:cubicBezTo>
                    <a:cubicBezTo>
                      <a:pt x="83" y="130"/>
                      <a:pt x="84" y="129"/>
                      <a:pt x="84" y="129"/>
                    </a:cubicBezTo>
                    <a:close/>
                    <a:moveTo>
                      <a:pt x="147" y="129"/>
                    </a:moveTo>
                    <a:cubicBezTo>
                      <a:pt x="147" y="130"/>
                      <a:pt x="147" y="130"/>
                      <a:pt x="147" y="130"/>
                    </a:cubicBezTo>
                    <a:cubicBezTo>
                      <a:pt x="147" y="130"/>
                      <a:pt x="147" y="129"/>
                      <a:pt x="147" y="129"/>
                    </a:cubicBezTo>
                    <a:close/>
                    <a:moveTo>
                      <a:pt x="67" y="133"/>
                    </a:moveTo>
                    <a:cubicBezTo>
                      <a:pt x="67" y="133"/>
                      <a:pt x="66" y="133"/>
                      <a:pt x="65" y="133"/>
                    </a:cubicBezTo>
                    <a:cubicBezTo>
                      <a:pt x="66" y="133"/>
                      <a:pt x="67" y="134"/>
                      <a:pt x="67" y="133"/>
                    </a:cubicBezTo>
                    <a:close/>
                    <a:moveTo>
                      <a:pt x="68" y="133"/>
                    </a:moveTo>
                    <a:cubicBezTo>
                      <a:pt x="68" y="133"/>
                      <a:pt x="68" y="133"/>
                      <a:pt x="68" y="133"/>
                    </a:cubicBezTo>
                    <a:cubicBezTo>
                      <a:pt x="68" y="133"/>
                      <a:pt x="68" y="133"/>
                      <a:pt x="68" y="133"/>
                    </a:cubicBezTo>
                    <a:cubicBezTo>
                      <a:pt x="68" y="132"/>
                      <a:pt x="68" y="132"/>
                      <a:pt x="68" y="133"/>
                    </a:cubicBezTo>
                    <a:close/>
                    <a:moveTo>
                      <a:pt x="128" y="137"/>
                    </a:moveTo>
                    <a:cubicBezTo>
                      <a:pt x="127" y="137"/>
                      <a:pt x="127" y="138"/>
                      <a:pt x="127" y="138"/>
                    </a:cubicBezTo>
                    <a:cubicBezTo>
                      <a:pt x="127" y="138"/>
                      <a:pt x="128" y="138"/>
                      <a:pt x="128" y="137"/>
                    </a:cubicBezTo>
                    <a:close/>
                    <a:moveTo>
                      <a:pt x="134" y="140"/>
                    </a:moveTo>
                    <a:cubicBezTo>
                      <a:pt x="134" y="140"/>
                      <a:pt x="134" y="140"/>
                      <a:pt x="134" y="140"/>
                    </a:cubicBezTo>
                    <a:cubicBezTo>
                      <a:pt x="134" y="140"/>
                      <a:pt x="134" y="140"/>
                      <a:pt x="133" y="140"/>
                    </a:cubicBezTo>
                    <a:cubicBezTo>
                      <a:pt x="133" y="140"/>
                      <a:pt x="133" y="141"/>
                      <a:pt x="133" y="141"/>
                    </a:cubicBezTo>
                    <a:cubicBezTo>
                      <a:pt x="133" y="142"/>
                      <a:pt x="133" y="144"/>
                      <a:pt x="132" y="143"/>
                    </a:cubicBezTo>
                    <a:cubicBezTo>
                      <a:pt x="132" y="144"/>
                      <a:pt x="132" y="144"/>
                      <a:pt x="132" y="145"/>
                    </a:cubicBezTo>
                    <a:cubicBezTo>
                      <a:pt x="132" y="144"/>
                      <a:pt x="133" y="144"/>
                      <a:pt x="133" y="144"/>
                    </a:cubicBezTo>
                    <a:cubicBezTo>
                      <a:pt x="133" y="144"/>
                      <a:pt x="133" y="144"/>
                      <a:pt x="133" y="144"/>
                    </a:cubicBezTo>
                    <a:cubicBezTo>
                      <a:pt x="133" y="144"/>
                      <a:pt x="134" y="144"/>
                      <a:pt x="134" y="144"/>
                    </a:cubicBezTo>
                    <a:cubicBezTo>
                      <a:pt x="134" y="144"/>
                      <a:pt x="134" y="143"/>
                      <a:pt x="134" y="143"/>
                    </a:cubicBezTo>
                    <a:cubicBezTo>
                      <a:pt x="135" y="143"/>
                      <a:pt x="135" y="142"/>
                      <a:pt x="135" y="140"/>
                    </a:cubicBezTo>
                    <a:cubicBezTo>
                      <a:pt x="135" y="140"/>
                      <a:pt x="135" y="140"/>
                      <a:pt x="134" y="140"/>
                    </a:cubicBezTo>
                    <a:close/>
                    <a:moveTo>
                      <a:pt x="46" y="142"/>
                    </a:moveTo>
                    <a:cubicBezTo>
                      <a:pt x="46" y="142"/>
                      <a:pt x="46" y="142"/>
                      <a:pt x="46" y="142"/>
                    </a:cubicBezTo>
                    <a:cubicBezTo>
                      <a:pt x="46" y="141"/>
                      <a:pt x="46" y="141"/>
                      <a:pt x="45" y="141"/>
                    </a:cubicBezTo>
                    <a:cubicBezTo>
                      <a:pt x="45" y="141"/>
                      <a:pt x="46" y="141"/>
                      <a:pt x="46" y="142"/>
                    </a:cubicBezTo>
                    <a:close/>
                    <a:moveTo>
                      <a:pt x="110" y="141"/>
                    </a:moveTo>
                    <a:cubicBezTo>
                      <a:pt x="109" y="141"/>
                      <a:pt x="108" y="143"/>
                      <a:pt x="106" y="143"/>
                    </a:cubicBezTo>
                    <a:cubicBezTo>
                      <a:pt x="105" y="145"/>
                      <a:pt x="103" y="145"/>
                      <a:pt x="102" y="147"/>
                    </a:cubicBezTo>
                    <a:cubicBezTo>
                      <a:pt x="103" y="147"/>
                      <a:pt x="105" y="146"/>
                      <a:pt x="105" y="146"/>
                    </a:cubicBezTo>
                    <a:cubicBezTo>
                      <a:pt x="105" y="146"/>
                      <a:pt x="106" y="146"/>
                      <a:pt x="106" y="145"/>
                    </a:cubicBezTo>
                    <a:cubicBezTo>
                      <a:pt x="106" y="145"/>
                      <a:pt x="106" y="145"/>
                      <a:pt x="106" y="145"/>
                    </a:cubicBezTo>
                    <a:cubicBezTo>
                      <a:pt x="106" y="145"/>
                      <a:pt x="107" y="145"/>
                      <a:pt x="107" y="145"/>
                    </a:cubicBezTo>
                    <a:cubicBezTo>
                      <a:pt x="107" y="145"/>
                      <a:pt x="108" y="145"/>
                      <a:pt x="108" y="145"/>
                    </a:cubicBezTo>
                    <a:cubicBezTo>
                      <a:pt x="108" y="145"/>
                      <a:pt x="109" y="144"/>
                      <a:pt x="110" y="144"/>
                    </a:cubicBezTo>
                    <a:cubicBezTo>
                      <a:pt x="110" y="144"/>
                      <a:pt x="110" y="144"/>
                      <a:pt x="110" y="144"/>
                    </a:cubicBezTo>
                    <a:cubicBezTo>
                      <a:pt x="111" y="143"/>
                      <a:pt x="110" y="142"/>
                      <a:pt x="110" y="141"/>
                    </a:cubicBezTo>
                    <a:close/>
                    <a:moveTo>
                      <a:pt x="107" y="144"/>
                    </a:moveTo>
                    <a:cubicBezTo>
                      <a:pt x="107" y="144"/>
                      <a:pt x="108" y="144"/>
                      <a:pt x="108" y="144"/>
                    </a:cubicBezTo>
                    <a:cubicBezTo>
                      <a:pt x="108" y="144"/>
                      <a:pt x="107" y="144"/>
                      <a:pt x="107" y="144"/>
                    </a:cubicBezTo>
                    <a:close/>
                    <a:moveTo>
                      <a:pt x="138" y="146"/>
                    </a:moveTo>
                    <a:cubicBezTo>
                      <a:pt x="137" y="146"/>
                      <a:pt x="136" y="147"/>
                      <a:pt x="136" y="147"/>
                    </a:cubicBezTo>
                    <a:cubicBezTo>
                      <a:pt x="137" y="147"/>
                      <a:pt x="138" y="147"/>
                      <a:pt x="138" y="146"/>
                    </a:cubicBezTo>
                    <a:close/>
                    <a:moveTo>
                      <a:pt x="140" y="146"/>
                    </a:moveTo>
                    <a:cubicBezTo>
                      <a:pt x="140" y="147"/>
                      <a:pt x="140" y="149"/>
                      <a:pt x="140" y="149"/>
                    </a:cubicBezTo>
                    <a:cubicBezTo>
                      <a:pt x="141" y="149"/>
                      <a:pt x="141" y="147"/>
                      <a:pt x="140" y="146"/>
                    </a:cubicBezTo>
                    <a:close/>
                    <a:moveTo>
                      <a:pt x="44" y="153"/>
                    </a:moveTo>
                    <a:cubicBezTo>
                      <a:pt x="43" y="153"/>
                      <a:pt x="42" y="153"/>
                      <a:pt x="42" y="152"/>
                    </a:cubicBezTo>
                    <a:cubicBezTo>
                      <a:pt x="44" y="152"/>
                      <a:pt x="46" y="154"/>
                      <a:pt x="48" y="154"/>
                    </a:cubicBezTo>
                    <a:cubicBezTo>
                      <a:pt x="48" y="153"/>
                      <a:pt x="47" y="153"/>
                      <a:pt x="47" y="153"/>
                    </a:cubicBezTo>
                    <a:cubicBezTo>
                      <a:pt x="45" y="151"/>
                      <a:pt x="41" y="151"/>
                      <a:pt x="40" y="149"/>
                    </a:cubicBezTo>
                    <a:cubicBezTo>
                      <a:pt x="38" y="149"/>
                      <a:pt x="37" y="148"/>
                      <a:pt x="35" y="148"/>
                    </a:cubicBezTo>
                    <a:cubicBezTo>
                      <a:pt x="35" y="148"/>
                      <a:pt x="35" y="148"/>
                      <a:pt x="35" y="148"/>
                    </a:cubicBezTo>
                    <a:cubicBezTo>
                      <a:pt x="34" y="148"/>
                      <a:pt x="34" y="148"/>
                      <a:pt x="33" y="148"/>
                    </a:cubicBezTo>
                    <a:cubicBezTo>
                      <a:pt x="33" y="149"/>
                      <a:pt x="34" y="149"/>
                      <a:pt x="34" y="149"/>
                    </a:cubicBezTo>
                    <a:cubicBezTo>
                      <a:pt x="34" y="149"/>
                      <a:pt x="34" y="149"/>
                      <a:pt x="34" y="150"/>
                    </a:cubicBezTo>
                    <a:cubicBezTo>
                      <a:pt x="34" y="150"/>
                      <a:pt x="35" y="150"/>
                      <a:pt x="35" y="149"/>
                    </a:cubicBezTo>
                    <a:cubicBezTo>
                      <a:pt x="34" y="149"/>
                      <a:pt x="34" y="149"/>
                      <a:pt x="34" y="149"/>
                    </a:cubicBezTo>
                    <a:cubicBezTo>
                      <a:pt x="35" y="149"/>
                      <a:pt x="35" y="149"/>
                      <a:pt x="35" y="150"/>
                    </a:cubicBezTo>
                    <a:cubicBezTo>
                      <a:pt x="35" y="150"/>
                      <a:pt x="35" y="151"/>
                      <a:pt x="36" y="150"/>
                    </a:cubicBezTo>
                    <a:cubicBezTo>
                      <a:pt x="36" y="150"/>
                      <a:pt x="35" y="150"/>
                      <a:pt x="35" y="150"/>
                    </a:cubicBezTo>
                    <a:cubicBezTo>
                      <a:pt x="37" y="150"/>
                      <a:pt x="38" y="151"/>
                      <a:pt x="39" y="152"/>
                    </a:cubicBezTo>
                    <a:cubicBezTo>
                      <a:pt x="40" y="153"/>
                      <a:pt x="40" y="154"/>
                      <a:pt x="42" y="154"/>
                    </a:cubicBezTo>
                    <a:cubicBezTo>
                      <a:pt x="42" y="154"/>
                      <a:pt x="42" y="153"/>
                      <a:pt x="42" y="153"/>
                    </a:cubicBezTo>
                    <a:cubicBezTo>
                      <a:pt x="43" y="153"/>
                      <a:pt x="43" y="154"/>
                      <a:pt x="44" y="155"/>
                    </a:cubicBezTo>
                    <a:cubicBezTo>
                      <a:pt x="45" y="155"/>
                      <a:pt x="45" y="154"/>
                      <a:pt x="46" y="155"/>
                    </a:cubicBezTo>
                    <a:cubicBezTo>
                      <a:pt x="46" y="155"/>
                      <a:pt x="47" y="155"/>
                      <a:pt x="47" y="155"/>
                    </a:cubicBezTo>
                    <a:cubicBezTo>
                      <a:pt x="47" y="155"/>
                      <a:pt x="48" y="155"/>
                      <a:pt x="48" y="155"/>
                    </a:cubicBezTo>
                    <a:cubicBezTo>
                      <a:pt x="48" y="156"/>
                      <a:pt x="48" y="156"/>
                      <a:pt x="48" y="156"/>
                    </a:cubicBezTo>
                    <a:cubicBezTo>
                      <a:pt x="48" y="156"/>
                      <a:pt x="49" y="156"/>
                      <a:pt x="49" y="156"/>
                    </a:cubicBezTo>
                    <a:cubicBezTo>
                      <a:pt x="48" y="157"/>
                      <a:pt x="48" y="156"/>
                      <a:pt x="47" y="156"/>
                    </a:cubicBezTo>
                    <a:cubicBezTo>
                      <a:pt x="48" y="157"/>
                      <a:pt x="49" y="157"/>
                      <a:pt x="50" y="157"/>
                    </a:cubicBezTo>
                    <a:cubicBezTo>
                      <a:pt x="50" y="157"/>
                      <a:pt x="51" y="158"/>
                      <a:pt x="51" y="157"/>
                    </a:cubicBezTo>
                    <a:cubicBezTo>
                      <a:pt x="50" y="156"/>
                      <a:pt x="48" y="155"/>
                      <a:pt x="46" y="155"/>
                    </a:cubicBezTo>
                    <a:cubicBezTo>
                      <a:pt x="46" y="154"/>
                      <a:pt x="45" y="154"/>
                      <a:pt x="44" y="153"/>
                    </a:cubicBezTo>
                    <a:close/>
                    <a:moveTo>
                      <a:pt x="39" y="150"/>
                    </a:moveTo>
                    <a:cubicBezTo>
                      <a:pt x="39" y="150"/>
                      <a:pt x="38" y="150"/>
                      <a:pt x="39" y="149"/>
                    </a:cubicBezTo>
                    <a:cubicBezTo>
                      <a:pt x="39" y="149"/>
                      <a:pt x="39" y="149"/>
                      <a:pt x="39" y="149"/>
                    </a:cubicBezTo>
                    <a:cubicBezTo>
                      <a:pt x="39" y="150"/>
                      <a:pt x="39" y="150"/>
                      <a:pt x="39" y="150"/>
                    </a:cubicBezTo>
                    <a:close/>
                    <a:moveTo>
                      <a:pt x="53" y="157"/>
                    </a:moveTo>
                    <a:cubicBezTo>
                      <a:pt x="52" y="157"/>
                      <a:pt x="52" y="157"/>
                      <a:pt x="51" y="157"/>
                    </a:cubicBezTo>
                    <a:cubicBezTo>
                      <a:pt x="52" y="158"/>
                      <a:pt x="54" y="159"/>
                      <a:pt x="56" y="158"/>
                    </a:cubicBezTo>
                    <a:cubicBezTo>
                      <a:pt x="55" y="157"/>
                      <a:pt x="54" y="158"/>
                      <a:pt x="53" y="157"/>
                    </a:cubicBezTo>
                    <a:close/>
                    <a:moveTo>
                      <a:pt x="32" y="149"/>
                    </a:moveTo>
                    <a:cubicBezTo>
                      <a:pt x="31" y="149"/>
                      <a:pt x="31" y="149"/>
                      <a:pt x="31" y="149"/>
                    </a:cubicBezTo>
                    <a:cubicBezTo>
                      <a:pt x="32" y="150"/>
                      <a:pt x="33" y="150"/>
                      <a:pt x="33" y="151"/>
                    </a:cubicBezTo>
                    <a:cubicBezTo>
                      <a:pt x="33" y="152"/>
                      <a:pt x="34" y="152"/>
                      <a:pt x="34" y="152"/>
                    </a:cubicBezTo>
                    <a:cubicBezTo>
                      <a:pt x="34" y="151"/>
                      <a:pt x="35" y="151"/>
                      <a:pt x="35" y="152"/>
                    </a:cubicBezTo>
                    <a:cubicBezTo>
                      <a:pt x="35" y="152"/>
                      <a:pt x="35" y="152"/>
                      <a:pt x="35" y="151"/>
                    </a:cubicBezTo>
                    <a:cubicBezTo>
                      <a:pt x="33" y="151"/>
                      <a:pt x="33" y="150"/>
                      <a:pt x="32" y="149"/>
                    </a:cubicBezTo>
                    <a:close/>
                    <a:moveTo>
                      <a:pt x="50" y="150"/>
                    </a:moveTo>
                    <a:cubicBezTo>
                      <a:pt x="51" y="151"/>
                      <a:pt x="51" y="151"/>
                      <a:pt x="52" y="152"/>
                    </a:cubicBezTo>
                    <a:cubicBezTo>
                      <a:pt x="52" y="151"/>
                      <a:pt x="52" y="151"/>
                      <a:pt x="53" y="151"/>
                    </a:cubicBezTo>
                    <a:cubicBezTo>
                      <a:pt x="53" y="151"/>
                      <a:pt x="53" y="152"/>
                      <a:pt x="53" y="151"/>
                    </a:cubicBezTo>
                    <a:cubicBezTo>
                      <a:pt x="53" y="151"/>
                      <a:pt x="53" y="151"/>
                      <a:pt x="53" y="151"/>
                    </a:cubicBezTo>
                    <a:cubicBezTo>
                      <a:pt x="52" y="151"/>
                      <a:pt x="51" y="150"/>
                      <a:pt x="50" y="150"/>
                    </a:cubicBezTo>
                    <a:close/>
                    <a:moveTo>
                      <a:pt x="48" y="157"/>
                    </a:moveTo>
                    <a:cubicBezTo>
                      <a:pt x="47" y="157"/>
                      <a:pt x="47" y="157"/>
                      <a:pt x="46" y="156"/>
                    </a:cubicBezTo>
                    <a:cubicBezTo>
                      <a:pt x="47" y="156"/>
                      <a:pt x="47" y="156"/>
                      <a:pt x="47" y="156"/>
                    </a:cubicBezTo>
                    <a:cubicBezTo>
                      <a:pt x="46" y="155"/>
                      <a:pt x="44" y="155"/>
                      <a:pt x="43" y="155"/>
                    </a:cubicBezTo>
                    <a:cubicBezTo>
                      <a:pt x="43" y="155"/>
                      <a:pt x="44" y="155"/>
                      <a:pt x="44" y="155"/>
                    </a:cubicBezTo>
                    <a:cubicBezTo>
                      <a:pt x="44" y="156"/>
                      <a:pt x="44" y="156"/>
                      <a:pt x="44" y="156"/>
                    </a:cubicBezTo>
                    <a:cubicBezTo>
                      <a:pt x="45" y="156"/>
                      <a:pt x="44" y="156"/>
                      <a:pt x="45" y="156"/>
                    </a:cubicBezTo>
                    <a:cubicBezTo>
                      <a:pt x="45" y="155"/>
                      <a:pt x="46" y="156"/>
                      <a:pt x="45" y="157"/>
                    </a:cubicBezTo>
                    <a:cubicBezTo>
                      <a:pt x="46" y="157"/>
                      <a:pt x="46" y="157"/>
                      <a:pt x="46" y="158"/>
                    </a:cubicBezTo>
                    <a:cubicBezTo>
                      <a:pt x="46" y="158"/>
                      <a:pt x="46" y="157"/>
                      <a:pt x="46" y="158"/>
                    </a:cubicBezTo>
                    <a:cubicBezTo>
                      <a:pt x="46" y="158"/>
                      <a:pt x="47" y="158"/>
                      <a:pt x="47" y="158"/>
                    </a:cubicBezTo>
                    <a:cubicBezTo>
                      <a:pt x="47" y="158"/>
                      <a:pt x="47" y="158"/>
                      <a:pt x="47" y="158"/>
                    </a:cubicBezTo>
                    <a:cubicBezTo>
                      <a:pt x="48" y="158"/>
                      <a:pt x="48" y="158"/>
                      <a:pt x="48" y="157"/>
                    </a:cubicBezTo>
                    <a:close/>
                    <a:moveTo>
                      <a:pt x="87" y="157"/>
                    </a:moveTo>
                    <a:cubicBezTo>
                      <a:pt x="87" y="156"/>
                      <a:pt x="88" y="157"/>
                      <a:pt x="89" y="157"/>
                    </a:cubicBezTo>
                    <a:cubicBezTo>
                      <a:pt x="89" y="157"/>
                      <a:pt x="90" y="156"/>
                      <a:pt x="90" y="156"/>
                    </a:cubicBezTo>
                    <a:cubicBezTo>
                      <a:pt x="89" y="156"/>
                      <a:pt x="88" y="156"/>
                      <a:pt x="87" y="156"/>
                    </a:cubicBezTo>
                    <a:cubicBezTo>
                      <a:pt x="87" y="156"/>
                      <a:pt x="87" y="156"/>
                      <a:pt x="87" y="157"/>
                    </a:cubicBezTo>
                    <a:close/>
                    <a:moveTo>
                      <a:pt x="80" y="159"/>
                    </a:moveTo>
                    <a:cubicBezTo>
                      <a:pt x="80" y="159"/>
                      <a:pt x="79" y="159"/>
                      <a:pt x="79" y="158"/>
                    </a:cubicBezTo>
                    <a:cubicBezTo>
                      <a:pt x="79" y="159"/>
                      <a:pt x="80" y="159"/>
                      <a:pt x="80" y="159"/>
                    </a:cubicBezTo>
                    <a:cubicBezTo>
                      <a:pt x="80" y="159"/>
                      <a:pt x="80" y="159"/>
                      <a:pt x="80" y="159"/>
                    </a:cubicBezTo>
                    <a:close/>
                    <a:moveTo>
                      <a:pt x="57" y="165"/>
                    </a:moveTo>
                    <a:cubicBezTo>
                      <a:pt x="58" y="165"/>
                      <a:pt x="58" y="165"/>
                      <a:pt x="58" y="166"/>
                    </a:cubicBezTo>
                    <a:cubicBezTo>
                      <a:pt x="58" y="166"/>
                      <a:pt x="58" y="166"/>
                      <a:pt x="58" y="166"/>
                    </a:cubicBezTo>
                    <a:cubicBezTo>
                      <a:pt x="58" y="166"/>
                      <a:pt x="59" y="165"/>
                      <a:pt x="59" y="165"/>
                    </a:cubicBezTo>
                    <a:cubicBezTo>
                      <a:pt x="59" y="165"/>
                      <a:pt x="59" y="165"/>
                      <a:pt x="59" y="165"/>
                    </a:cubicBezTo>
                    <a:cubicBezTo>
                      <a:pt x="59" y="165"/>
                      <a:pt x="58" y="165"/>
                      <a:pt x="57" y="165"/>
                    </a:cubicBezTo>
                    <a:close/>
                    <a:moveTo>
                      <a:pt x="62" y="13"/>
                    </a:moveTo>
                    <a:cubicBezTo>
                      <a:pt x="63" y="13"/>
                      <a:pt x="65" y="12"/>
                      <a:pt x="66" y="13"/>
                    </a:cubicBezTo>
                    <a:cubicBezTo>
                      <a:pt x="66" y="13"/>
                      <a:pt x="66" y="14"/>
                      <a:pt x="66" y="14"/>
                    </a:cubicBezTo>
                    <a:cubicBezTo>
                      <a:pt x="64" y="14"/>
                      <a:pt x="62" y="13"/>
                      <a:pt x="61" y="14"/>
                    </a:cubicBezTo>
                    <a:cubicBezTo>
                      <a:pt x="63" y="15"/>
                      <a:pt x="63" y="14"/>
                      <a:pt x="65" y="14"/>
                    </a:cubicBezTo>
                    <a:cubicBezTo>
                      <a:pt x="65" y="14"/>
                      <a:pt x="65" y="14"/>
                      <a:pt x="65" y="14"/>
                    </a:cubicBezTo>
                    <a:cubicBezTo>
                      <a:pt x="67" y="14"/>
                      <a:pt x="69" y="14"/>
                      <a:pt x="71" y="14"/>
                    </a:cubicBezTo>
                    <a:cubicBezTo>
                      <a:pt x="71" y="14"/>
                      <a:pt x="71" y="14"/>
                      <a:pt x="72" y="14"/>
                    </a:cubicBezTo>
                    <a:cubicBezTo>
                      <a:pt x="72" y="13"/>
                      <a:pt x="71" y="13"/>
                      <a:pt x="72" y="13"/>
                    </a:cubicBezTo>
                    <a:cubicBezTo>
                      <a:pt x="72" y="13"/>
                      <a:pt x="72" y="13"/>
                      <a:pt x="72" y="13"/>
                    </a:cubicBezTo>
                    <a:cubicBezTo>
                      <a:pt x="73" y="13"/>
                      <a:pt x="72" y="13"/>
                      <a:pt x="72" y="14"/>
                    </a:cubicBezTo>
                    <a:cubicBezTo>
                      <a:pt x="73" y="14"/>
                      <a:pt x="74" y="14"/>
                      <a:pt x="75" y="14"/>
                    </a:cubicBezTo>
                    <a:cubicBezTo>
                      <a:pt x="75" y="14"/>
                      <a:pt x="75" y="14"/>
                      <a:pt x="75" y="14"/>
                    </a:cubicBezTo>
                    <a:cubicBezTo>
                      <a:pt x="76" y="15"/>
                      <a:pt x="78" y="15"/>
                      <a:pt x="79" y="15"/>
                    </a:cubicBezTo>
                    <a:cubicBezTo>
                      <a:pt x="80" y="14"/>
                      <a:pt x="82" y="15"/>
                      <a:pt x="84" y="15"/>
                    </a:cubicBezTo>
                    <a:cubicBezTo>
                      <a:pt x="84" y="14"/>
                      <a:pt x="83" y="14"/>
                      <a:pt x="82" y="14"/>
                    </a:cubicBezTo>
                    <a:cubicBezTo>
                      <a:pt x="81" y="14"/>
                      <a:pt x="80" y="14"/>
                      <a:pt x="79" y="13"/>
                    </a:cubicBezTo>
                    <a:cubicBezTo>
                      <a:pt x="79" y="13"/>
                      <a:pt x="79" y="13"/>
                      <a:pt x="79" y="13"/>
                    </a:cubicBezTo>
                    <a:cubicBezTo>
                      <a:pt x="78" y="13"/>
                      <a:pt x="77" y="13"/>
                      <a:pt x="76" y="13"/>
                    </a:cubicBezTo>
                    <a:cubicBezTo>
                      <a:pt x="74" y="12"/>
                      <a:pt x="72" y="13"/>
                      <a:pt x="70" y="12"/>
                    </a:cubicBezTo>
                    <a:cubicBezTo>
                      <a:pt x="69" y="13"/>
                      <a:pt x="68" y="12"/>
                      <a:pt x="68" y="11"/>
                    </a:cubicBezTo>
                    <a:cubicBezTo>
                      <a:pt x="67" y="11"/>
                      <a:pt x="67" y="12"/>
                      <a:pt x="67" y="12"/>
                    </a:cubicBezTo>
                    <a:cubicBezTo>
                      <a:pt x="67" y="12"/>
                      <a:pt x="67" y="12"/>
                      <a:pt x="67" y="12"/>
                    </a:cubicBezTo>
                    <a:cubicBezTo>
                      <a:pt x="66" y="12"/>
                      <a:pt x="65" y="13"/>
                      <a:pt x="65" y="12"/>
                    </a:cubicBezTo>
                    <a:cubicBezTo>
                      <a:pt x="65" y="11"/>
                      <a:pt x="66" y="12"/>
                      <a:pt x="66" y="12"/>
                    </a:cubicBezTo>
                    <a:cubicBezTo>
                      <a:pt x="66" y="12"/>
                      <a:pt x="66" y="12"/>
                      <a:pt x="66" y="12"/>
                    </a:cubicBezTo>
                    <a:cubicBezTo>
                      <a:pt x="66" y="11"/>
                      <a:pt x="66" y="11"/>
                      <a:pt x="66" y="11"/>
                    </a:cubicBezTo>
                    <a:cubicBezTo>
                      <a:pt x="65" y="11"/>
                      <a:pt x="65" y="12"/>
                      <a:pt x="65" y="12"/>
                    </a:cubicBezTo>
                    <a:cubicBezTo>
                      <a:pt x="64" y="11"/>
                      <a:pt x="63" y="12"/>
                      <a:pt x="62" y="11"/>
                    </a:cubicBezTo>
                    <a:cubicBezTo>
                      <a:pt x="62" y="12"/>
                      <a:pt x="61" y="12"/>
                      <a:pt x="61" y="12"/>
                    </a:cubicBezTo>
                    <a:cubicBezTo>
                      <a:pt x="61" y="13"/>
                      <a:pt x="61" y="13"/>
                      <a:pt x="62" y="13"/>
                    </a:cubicBezTo>
                    <a:close/>
                    <a:moveTo>
                      <a:pt x="69" y="13"/>
                    </a:moveTo>
                    <a:cubicBezTo>
                      <a:pt x="69" y="13"/>
                      <a:pt x="70" y="13"/>
                      <a:pt x="69" y="13"/>
                    </a:cubicBezTo>
                    <a:cubicBezTo>
                      <a:pt x="69" y="13"/>
                      <a:pt x="69" y="13"/>
                      <a:pt x="69" y="13"/>
                    </a:cubicBezTo>
                    <a:close/>
                    <a:moveTo>
                      <a:pt x="84" y="18"/>
                    </a:moveTo>
                    <a:cubicBezTo>
                      <a:pt x="84" y="17"/>
                      <a:pt x="82" y="17"/>
                      <a:pt x="81" y="17"/>
                    </a:cubicBezTo>
                    <a:cubicBezTo>
                      <a:pt x="78" y="16"/>
                      <a:pt x="74" y="16"/>
                      <a:pt x="70" y="16"/>
                    </a:cubicBezTo>
                    <a:cubicBezTo>
                      <a:pt x="69" y="15"/>
                      <a:pt x="67" y="16"/>
                      <a:pt x="65" y="16"/>
                    </a:cubicBezTo>
                    <a:cubicBezTo>
                      <a:pt x="64" y="16"/>
                      <a:pt x="63" y="16"/>
                      <a:pt x="62" y="16"/>
                    </a:cubicBezTo>
                    <a:cubicBezTo>
                      <a:pt x="61" y="17"/>
                      <a:pt x="62" y="17"/>
                      <a:pt x="62" y="17"/>
                    </a:cubicBezTo>
                    <a:cubicBezTo>
                      <a:pt x="61" y="17"/>
                      <a:pt x="61" y="17"/>
                      <a:pt x="61" y="17"/>
                    </a:cubicBezTo>
                    <a:cubicBezTo>
                      <a:pt x="61" y="17"/>
                      <a:pt x="60" y="17"/>
                      <a:pt x="60" y="17"/>
                    </a:cubicBezTo>
                    <a:cubicBezTo>
                      <a:pt x="61" y="17"/>
                      <a:pt x="62" y="19"/>
                      <a:pt x="63" y="18"/>
                    </a:cubicBezTo>
                    <a:cubicBezTo>
                      <a:pt x="63" y="18"/>
                      <a:pt x="64" y="19"/>
                      <a:pt x="64" y="19"/>
                    </a:cubicBezTo>
                    <a:cubicBezTo>
                      <a:pt x="66" y="19"/>
                      <a:pt x="70" y="18"/>
                      <a:pt x="72" y="18"/>
                    </a:cubicBezTo>
                    <a:cubicBezTo>
                      <a:pt x="73" y="19"/>
                      <a:pt x="74" y="19"/>
                      <a:pt x="75" y="19"/>
                    </a:cubicBezTo>
                    <a:cubicBezTo>
                      <a:pt x="76" y="19"/>
                      <a:pt x="76" y="19"/>
                      <a:pt x="76" y="19"/>
                    </a:cubicBezTo>
                    <a:cubicBezTo>
                      <a:pt x="76" y="19"/>
                      <a:pt x="76" y="19"/>
                      <a:pt x="77" y="19"/>
                    </a:cubicBezTo>
                    <a:cubicBezTo>
                      <a:pt x="77" y="19"/>
                      <a:pt x="78" y="20"/>
                      <a:pt x="78" y="19"/>
                    </a:cubicBezTo>
                    <a:cubicBezTo>
                      <a:pt x="80" y="19"/>
                      <a:pt x="80" y="20"/>
                      <a:pt x="81" y="20"/>
                    </a:cubicBezTo>
                    <a:cubicBezTo>
                      <a:pt x="81" y="20"/>
                      <a:pt x="81" y="20"/>
                      <a:pt x="82" y="20"/>
                    </a:cubicBezTo>
                    <a:cubicBezTo>
                      <a:pt x="81" y="20"/>
                      <a:pt x="82" y="20"/>
                      <a:pt x="82" y="21"/>
                    </a:cubicBezTo>
                    <a:cubicBezTo>
                      <a:pt x="82" y="21"/>
                      <a:pt x="82" y="21"/>
                      <a:pt x="82" y="21"/>
                    </a:cubicBezTo>
                    <a:cubicBezTo>
                      <a:pt x="82" y="20"/>
                      <a:pt x="82" y="20"/>
                      <a:pt x="82" y="20"/>
                    </a:cubicBezTo>
                    <a:cubicBezTo>
                      <a:pt x="82" y="20"/>
                      <a:pt x="82" y="20"/>
                      <a:pt x="82" y="20"/>
                    </a:cubicBezTo>
                    <a:cubicBezTo>
                      <a:pt x="83" y="20"/>
                      <a:pt x="83" y="20"/>
                      <a:pt x="84" y="20"/>
                    </a:cubicBezTo>
                    <a:cubicBezTo>
                      <a:pt x="84" y="20"/>
                      <a:pt x="84" y="20"/>
                      <a:pt x="84" y="20"/>
                    </a:cubicBezTo>
                    <a:cubicBezTo>
                      <a:pt x="84" y="21"/>
                      <a:pt x="86" y="20"/>
                      <a:pt x="86" y="21"/>
                    </a:cubicBezTo>
                    <a:cubicBezTo>
                      <a:pt x="86" y="21"/>
                      <a:pt x="87" y="21"/>
                      <a:pt x="87" y="21"/>
                    </a:cubicBezTo>
                    <a:cubicBezTo>
                      <a:pt x="87" y="22"/>
                      <a:pt x="87" y="22"/>
                      <a:pt x="87" y="22"/>
                    </a:cubicBezTo>
                    <a:cubicBezTo>
                      <a:pt x="89" y="22"/>
                      <a:pt x="91" y="24"/>
                      <a:pt x="94" y="24"/>
                    </a:cubicBezTo>
                    <a:cubicBezTo>
                      <a:pt x="94" y="24"/>
                      <a:pt x="93" y="23"/>
                      <a:pt x="93" y="24"/>
                    </a:cubicBezTo>
                    <a:cubicBezTo>
                      <a:pt x="91" y="22"/>
                      <a:pt x="89" y="22"/>
                      <a:pt x="88" y="21"/>
                    </a:cubicBezTo>
                    <a:cubicBezTo>
                      <a:pt x="88" y="21"/>
                      <a:pt x="88" y="21"/>
                      <a:pt x="88" y="21"/>
                    </a:cubicBezTo>
                    <a:cubicBezTo>
                      <a:pt x="88" y="21"/>
                      <a:pt x="89" y="21"/>
                      <a:pt x="89" y="21"/>
                    </a:cubicBezTo>
                    <a:cubicBezTo>
                      <a:pt x="88" y="21"/>
                      <a:pt x="88" y="21"/>
                      <a:pt x="88" y="21"/>
                    </a:cubicBezTo>
                    <a:cubicBezTo>
                      <a:pt x="86" y="20"/>
                      <a:pt x="83" y="19"/>
                      <a:pt x="82" y="18"/>
                    </a:cubicBezTo>
                    <a:cubicBezTo>
                      <a:pt x="83" y="18"/>
                      <a:pt x="84" y="19"/>
                      <a:pt x="85" y="19"/>
                    </a:cubicBezTo>
                    <a:cubicBezTo>
                      <a:pt x="85" y="19"/>
                      <a:pt x="85" y="18"/>
                      <a:pt x="85" y="18"/>
                    </a:cubicBezTo>
                    <a:cubicBezTo>
                      <a:pt x="85" y="18"/>
                      <a:pt x="84" y="18"/>
                      <a:pt x="84" y="18"/>
                    </a:cubicBezTo>
                    <a:close/>
                    <a:moveTo>
                      <a:pt x="109" y="28"/>
                    </a:moveTo>
                    <a:cubicBezTo>
                      <a:pt x="109" y="27"/>
                      <a:pt x="107" y="26"/>
                      <a:pt x="106" y="27"/>
                    </a:cubicBezTo>
                    <a:cubicBezTo>
                      <a:pt x="107" y="28"/>
                      <a:pt x="107" y="29"/>
                      <a:pt x="108" y="29"/>
                    </a:cubicBezTo>
                    <a:cubicBezTo>
                      <a:pt x="109" y="29"/>
                      <a:pt x="109" y="29"/>
                      <a:pt x="110" y="29"/>
                    </a:cubicBezTo>
                    <a:cubicBezTo>
                      <a:pt x="110" y="29"/>
                      <a:pt x="110" y="30"/>
                      <a:pt x="110" y="30"/>
                    </a:cubicBezTo>
                    <a:cubicBezTo>
                      <a:pt x="111" y="30"/>
                      <a:pt x="112" y="31"/>
                      <a:pt x="112" y="32"/>
                    </a:cubicBezTo>
                    <a:cubicBezTo>
                      <a:pt x="112" y="32"/>
                      <a:pt x="112" y="32"/>
                      <a:pt x="111" y="32"/>
                    </a:cubicBezTo>
                    <a:cubicBezTo>
                      <a:pt x="111" y="32"/>
                      <a:pt x="111" y="32"/>
                      <a:pt x="111" y="32"/>
                    </a:cubicBezTo>
                    <a:cubicBezTo>
                      <a:pt x="111" y="33"/>
                      <a:pt x="111" y="33"/>
                      <a:pt x="111" y="34"/>
                    </a:cubicBezTo>
                    <a:cubicBezTo>
                      <a:pt x="113" y="34"/>
                      <a:pt x="113" y="36"/>
                      <a:pt x="114" y="36"/>
                    </a:cubicBezTo>
                    <a:cubicBezTo>
                      <a:pt x="115" y="36"/>
                      <a:pt x="115" y="36"/>
                      <a:pt x="115" y="36"/>
                    </a:cubicBezTo>
                    <a:cubicBezTo>
                      <a:pt x="115" y="36"/>
                      <a:pt x="115" y="37"/>
                      <a:pt x="116" y="37"/>
                    </a:cubicBezTo>
                    <a:cubicBezTo>
                      <a:pt x="116" y="36"/>
                      <a:pt x="114" y="35"/>
                      <a:pt x="115" y="35"/>
                    </a:cubicBezTo>
                    <a:cubicBezTo>
                      <a:pt x="115" y="34"/>
                      <a:pt x="115" y="34"/>
                      <a:pt x="114" y="33"/>
                    </a:cubicBezTo>
                    <a:cubicBezTo>
                      <a:pt x="114" y="33"/>
                      <a:pt x="114" y="33"/>
                      <a:pt x="114" y="33"/>
                    </a:cubicBezTo>
                    <a:cubicBezTo>
                      <a:pt x="114" y="33"/>
                      <a:pt x="114" y="32"/>
                      <a:pt x="114" y="32"/>
                    </a:cubicBezTo>
                    <a:cubicBezTo>
                      <a:pt x="113" y="32"/>
                      <a:pt x="113" y="31"/>
                      <a:pt x="112" y="31"/>
                    </a:cubicBezTo>
                    <a:cubicBezTo>
                      <a:pt x="112" y="30"/>
                      <a:pt x="112" y="30"/>
                      <a:pt x="111" y="30"/>
                    </a:cubicBezTo>
                    <a:cubicBezTo>
                      <a:pt x="111" y="29"/>
                      <a:pt x="110" y="28"/>
                      <a:pt x="109" y="28"/>
                    </a:cubicBezTo>
                    <a:close/>
                    <a:moveTo>
                      <a:pt x="122" y="54"/>
                    </a:moveTo>
                    <a:cubicBezTo>
                      <a:pt x="122" y="55"/>
                      <a:pt x="123" y="55"/>
                      <a:pt x="124" y="56"/>
                    </a:cubicBezTo>
                    <a:cubicBezTo>
                      <a:pt x="124" y="56"/>
                      <a:pt x="124" y="56"/>
                      <a:pt x="124" y="56"/>
                    </a:cubicBezTo>
                    <a:cubicBezTo>
                      <a:pt x="124" y="55"/>
                      <a:pt x="124" y="55"/>
                      <a:pt x="124" y="55"/>
                    </a:cubicBezTo>
                    <a:cubicBezTo>
                      <a:pt x="124" y="55"/>
                      <a:pt x="124" y="55"/>
                      <a:pt x="124" y="55"/>
                    </a:cubicBezTo>
                    <a:cubicBezTo>
                      <a:pt x="123" y="55"/>
                      <a:pt x="123" y="53"/>
                      <a:pt x="122" y="53"/>
                    </a:cubicBezTo>
                    <a:cubicBezTo>
                      <a:pt x="121" y="53"/>
                      <a:pt x="121" y="53"/>
                      <a:pt x="121" y="53"/>
                    </a:cubicBezTo>
                    <a:cubicBezTo>
                      <a:pt x="121" y="54"/>
                      <a:pt x="122" y="54"/>
                      <a:pt x="122" y="54"/>
                    </a:cubicBezTo>
                    <a:close/>
                    <a:moveTo>
                      <a:pt x="135" y="87"/>
                    </a:moveTo>
                    <a:cubicBezTo>
                      <a:pt x="136" y="87"/>
                      <a:pt x="136" y="88"/>
                      <a:pt x="136" y="89"/>
                    </a:cubicBezTo>
                    <a:cubicBezTo>
                      <a:pt x="136" y="90"/>
                      <a:pt x="136" y="90"/>
                      <a:pt x="136" y="91"/>
                    </a:cubicBezTo>
                    <a:cubicBezTo>
                      <a:pt x="137" y="93"/>
                      <a:pt x="136" y="95"/>
                      <a:pt x="136" y="97"/>
                    </a:cubicBezTo>
                    <a:cubicBezTo>
                      <a:pt x="136" y="97"/>
                      <a:pt x="137" y="97"/>
                      <a:pt x="137" y="97"/>
                    </a:cubicBezTo>
                    <a:cubicBezTo>
                      <a:pt x="137" y="97"/>
                      <a:pt x="137" y="97"/>
                      <a:pt x="137" y="96"/>
                    </a:cubicBezTo>
                    <a:cubicBezTo>
                      <a:pt x="137" y="94"/>
                      <a:pt x="137" y="92"/>
                      <a:pt x="137" y="89"/>
                    </a:cubicBezTo>
                    <a:cubicBezTo>
                      <a:pt x="137" y="89"/>
                      <a:pt x="137" y="89"/>
                      <a:pt x="137" y="89"/>
                    </a:cubicBezTo>
                    <a:cubicBezTo>
                      <a:pt x="137" y="88"/>
                      <a:pt x="137" y="88"/>
                      <a:pt x="137" y="87"/>
                    </a:cubicBezTo>
                    <a:cubicBezTo>
                      <a:pt x="137" y="86"/>
                      <a:pt x="137" y="86"/>
                      <a:pt x="137" y="86"/>
                    </a:cubicBezTo>
                    <a:cubicBezTo>
                      <a:pt x="136" y="85"/>
                      <a:pt x="137" y="83"/>
                      <a:pt x="137" y="82"/>
                    </a:cubicBezTo>
                    <a:cubicBezTo>
                      <a:pt x="136" y="82"/>
                      <a:pt x="137" y="82"/>
                      <a:pt x="136" y="83"/>
                    </a:cubicBezTo>
                    <a:cubicBezTo>
                      <a:pt x="136" y="82"/>
                      <a:pt x="136" y="82"/>
                      <a:pt x="136" y="81"/>
                    </a:cubicBezTo>
                    <a:cubicBezTo>
                      <a:pt x="136" y="82"/>
                      <a:pt x="135" y="82"/>
                      <a:pt x="135" y="82"/>
                    </a:cubicBezTo>
                    <a:cubicBezTo>
                      <a:pt x="135" y="82"/>
                      <a:pt x="135" y="83"/>
                      <a:pt x="135" y="84"/>
                    </a:cubicBezTo>
                    <a:cubicBezTo>
                      <a:pt x="135" y="84"/>
                      <a:pt x="135" y="84"/>
                      <a:pt x="135" y="84"/>
                    </a:cubicBezTo>
                    <a:cubicBezTo>
                      <a:pt x="134" y="84"/>
                      <a:pt x="135" y="83"/>
                      <a:pt x="134" y="83"/>
                    </a:cubicBezTo>
                    <a:cubicBezTo>
                      <a:pt x="134" y="84"/>
                      <a:pt x="134" y="87"/>
                      <a:pt x="135" y="87"/>
                    </a:cubicBezTo>
                    <a:cubicBezTo>
                      <a:pt x="135" y="87"/>
                      <a:pt x="135" y="87"/>
                      <a:pt x="135" y="87"/>
                    </a:cubicBezTo>
                    <a:close/>
                    <a:moveTo>
                      <a:pt x="9" y="96"/>
                    </a:moveTo>
                    <a:cubicBezTo>
                      <a:pt x="10" y="96"/>
                      <a:pt x="10" y="96"/>
                      <a:pt x="10" y="96"/>
                    </a:cubicBezTo>
                    <a:cubicBezTo>
                      <a:pt x="10" y="96"/>
                      <a:pt x="10" y="96"/>
                      <a:pt x="10" y="95"/>
                    </a:cubicBezTo>
                    <a:cubicBezTo>
                      <a:pt x="10" y="95"/>
                      <a:pt x="10" y="94"/>
                      <a:pt x="9" y="94"/>
                    </a:cubicBezTo>
                    <a:cubicBezTo>
                      <a:pt x="10" y="95"/>
                      <a:pt x="9" y="96"/>
                      <a:pt x="9" y="96"/>
                    </a:cubicBezTo>
                    <a:close/>
                    <a:moveTo>
                      <a:pt x="132" y="138"/>
                    </a:moveTo>
                    <a:cubicBezTo>
                      <a:pt x="133" y="137"/>
                      <a:pt x="133" y="137"/>
                      <a:pt x="134" y="137"/>
                    </a:cubicBezTo>
                    <a:cubicBezTo>
                      <a:pt x="134" y="135"/>
                      <a:pt x="135" y="135"/>
                      <a:pt x="135" y="133"/>
                    </a:cubicBezTo>
                    <a:cubicBezTo>
                      <a:pt x="135" y="133"/>
                      <a:pt x="134" y="134"/>
                      <a:pt x="133" y="134"/>
                    </a:cubicBezTo>
                    <a:cubicBezTo>
                      <a:pt x="133" y="134"/>
                      <a:pt x="133" y="134"/>
                      <a:pt x="133" y="134"/>
                    </a:cubicBezTo>
                    <a:cubicBezTo>
                      <a:pt x="133" y="135"/>
                      <a:pt x="132" y="136"/>
                      <a:pt x="132" y="137"/>
                    </a:cubicBezTo>
                    <a:cubicBezTo>
                      <a:pt x="132" y="137"/>
                      <a:pt x="132" y="138"/>
                      <a:pt x="132" y="138"/>
                    </a:cubicBezTo>
                    <a:close/>
                    <a:moveTo>
                      <a:pt x="67" y="136"/>
                    </a:moveTo>
                    <a:cubicBezTo>
                      <a:pt x="67" y="135"/>
                      <a:pt x="65" y="135"/>
                      <a:pt x="63" y="135"/>
                    </a:cubicBezTo>
                    <a:cubicBezTo>
                      <a:pt x="63" y="135"/>
                      <a:pt x="64" y="135"/>
                      <a:pt x="63" y="135"/>
                    </a:cubicBezTo>
                    <a:cubicBezTo>
                      <a:pt x="63" y="135"/>
                      <a:pt x="63" y="135"/>
                      <a:pt x="63" y="136"/>
                    </a:cubicBezTo>
                    <a:cubicBezTo>
                      <a:pt x="63" y="136"/>
                      <a:pt x="63" y="136"/>
                      <a:pt x="63" y="136"/>
                    </a:cubicBezTo>
                    <a:cubicBezTo>
                      <a:pt x="63" y="136"/>
                      <a:pt x="62" y="136"/>
                      <a:pt x="62" y="136"/>
                    </a:cubicBezTo>
                    <a:cubicBezTo>
                      <a:pt x="63" y="136"/>
                      <a:pt x="64" y="137"/>
                      <a:pt x="65" y="136"/>
                    </a:cubicBezTo>
                    <a:cubicBezTo>
                      <a:pt x="65" y="136"/>
                      <a:pt x="65" y="136"/>
                      <a:pt x="65" y="136"/>
                    </a:cubicBezTo>
                    <a:cubicBezTo>
                      <a:pt x="66" y="135"/>
                      <a:pt x="66" y="136"/>
                      <a:pt x="67" y="136"/>
                    </a:cubicBezTo>
                    <a:close/>
                    <a:moveTo>
                      <a:pt x="35" y="145"/>
                    </a:moveTo>
                    <a:cubicBezTo>
                      <a:pt x="35" y="144"/>
                      <a:pt x="34" y="144"/>
                      <a:pt x="33" y="144"/>
                    </a:cubicBezTo>
                    <a:cubicBezTo>
                      <a:pt x="32" y="144"/>
                      <a:pt x="31" y="143"/>
                      <a:pt x="31" y="142"/>
                    </a:cubicBezTo>
                    <a:cubicBezTo>
                      <a:pt x="30" y="143"/>
                      <a:pt x="30" y="142"/>
                      <a:pt x="30" y="142"/>
                    </a:cubicBezTo>
                    <a:cubicBezTo>
                      <a:pt x="30" y="143"/>
                      <a:pt x="30" y="143"/>
                      <a:pt x="30" y="143"/>
                    </a:cubicBezTo>
                    <a:cubicBezTo>
                      <a:pt x="31" y="144"/>
                      <a:pt x="32" y="145"/>
                      <a:pt x="34" y="146"/>
                    </a:cubicBezTo>
                    <a:cubicBezTo>
                      <a:pt x="34" y="145"/>
                      <a:pt x="35" y="145"/>
                      <a:pt x="35" y="145"/>
                    </a:cubicBezTo>
                    <a:close/>
                    <a:moveTo>
                      <a:pt x="130" y="146"/>
                    </a:moveTo>
                    <a:cubicBezTo>
                      <a:pt x="129" y="145"/>
                      <a:pt x="129" y="146"/>
                      <a:pt x="128" y="146"/>
                    </a:cubicBezTo>
                    <a:cubicBezTo>
                      <a:pt x="128" y="147"/>
                      <a:pt x="127" y="147"/>
                      <a:pt x="127" y="148"/>
                    </a:cubicBezTo>
                    <a:cubicBezTo>
                      <a:pt x="127" y="148"/>
                      <a:pt x="126" y="148"/>
                      <a:pt x="126" y="148"/>
                    </a:cubicBezTo>
                    <a:cubicBezTo>
                      <a:pt x="126" y="149"/>
                      <a:pt x="126" y="149"/>
                      <a:pt x="125" y="150"/>
                    </a:cubicBezTo>
                    <a:cubicBezTo>
                      <a:pt x="126" y="150"/>
                      <a:pt x="126" y="150"/>
                      <a:pt x="126" y="150"/>
                    </a:cubicBezTo>
                    <a:cubicBezTo>
                      <a:pt x="127" y="150"/>
                      <a:pt x="127" y="149"/>
                      <a:pt x="128" y="149"/>
                    </a:cubicBezTo>
                    <a:cubicBezTo>
                      <a:pt x="128" y="148"/>
                      <a:pt x="129" y="148"/>
                      <a:pt x="129" y="147"/>
                    </a:cubicBezTo>
                    <a:cubicBezTo>
                      <a:pt x="129" y="147"/>
                      <a:pt x="130" y="147"/>
                      <a:pt x="130" y="146"/>
                    </a:cubicBezTo>
                    <a:cubicBezTo>
                      <a:pt x="130" y="146"/>
                      <a:pt x="130" y="146"/>
                      <a:pt x="130" y="146"/>
                    </a:cubicBezTo>
                    <a:close/>
                    <a:moveTo>
                      <a:pt x="76" y="159"/>
                    </a:moveTo>
                    <a:cubicBezTo>
                      <a:pt x="76" y="159"/>
                      <a:pt x="75" y="159"/>
                      <a:pt x="75" y="158"/>
                    </a:cubicBezTo>
                    <a:cubicBezTo>
                      <a:pt x="73" y="158"/>
                      <a:pt x="70" y="158"/>
                      <a:pt x="69" y="159"/>
                    </a:cubicBezTo>
                    <a:cubicBezTo>
                      <a:pt x="68" y="159"/>
                      <a:pt x="67" y="158"/>
                      <a:pt x="65" y="158"/>
                    </a:cubicBezTo>
                    <a:cubicBezTo>
                      <a:pt x="65" y="159"/>
                      <a:pt x="65" y="159"/>
                      <a:pt x="66" y="159"/>
                    </a:cubicBezTo>
                    <a:cubicBezTo>
                      <a:pt x="67" y="159"/>
                      <a:pt x="69" y="159"/>
                      <a:pt x="71" y="160"/>
                    </a:cubicBezTo>
                    <a:cubicBezTo>
                      <a:pt x="71" y="160"/>
                      <a:pt x="71" y="159"/>
                      <a:pt x="71" y="159"/>
                    </a:cubicBezTo>
                    <a:cubicBezTo>
                      <a:pt x="72" y="160"/>
                      <a:pt x="73" y="160"/>
                      <a:pt x="74" y="159"/>
                    </a:cubicBezTo>
                    <a:cubicBezTo>
                      <a:pt x="75" y="159"/>
                      <a:pt x="75" y="160"/>
                      <a:pt x="76" y="159"/>
                    </a:cubicBezTo>
                    <a:close/>
                    <a:moveTo>
                      <a:pt x="79" y="162"/>
                    </a:moveTo>
                    <a:cubicBezTo>
                      <a:pt x="80" y="162"/>
                      <a:pt x="79" y="161"/>
                      <a:pt x="79" y="161"/>
                    </a:cubicBezTo>
                    <a:cubicBezTo>
                      <a:pt x="78" y="161"/>
                      <a:pt x="77" y="161"/>
                      <a:pt x="76" y="161"/>
                    </a:cubicBezTo>
                    <a:cubicBezTo>
                      <a:pt x="75" y="161"/>
                      <a:pt x="75" y="162"/>
                      <a:pt x="75" y="162"/>
                    </a:cubicBezTo>
                    <a:cubicBezTo>
                      <a:pt x="76" y="162"/>
                      <a:pt x="78" y="163"/>
                      <a:pt x="79" y="162"/>
                    </a:cubicBezTo>
                    <a:close/>
                  </a:path>
                </a:pathLst>
              </a:custGeom>
              <a:solidFill>
                <a:srgbClr val="202223"/>
              </a:solidFill>
              <a:ln>
                <a:noFill/>
              </a:ln>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30" b="0" i="0" u="none" strike="noStrike" kern="1200" cap="none" spc="0" normalizeH="0" baseline="0" noProof="0">
                  <a:ln>
                    <a:noFill/>
                  </a:ln>
                  <a:solidFill>
                    <a:prstClr val="black"/>
                  </a:solidFill>
                  <a:effectLst/>
                  <a:uLnTx/>
                  <a:uFillTx/>
                  <a:latin typeface="+mn-lt"/>
                  <a:ea typeface="+mn-ea"/>
                  <a:cs typeface="+mn-ea"/>
                  <a:sym typeface="+mn-lt"/>
                </a:endParaRPr>
              </a:p>
            </p:txBody>
          </p:sp>
          <p:pic>
            <p:nvPicPr>
              <p:cNvPr id="9" name="图片 8"/>
              <p:cNvPicPr>
                <a:picLocks noChangeAspect="1"/>
              </p:cNvPicPr>
              <p:nvPr/>
            </p:nvPicPr>
            <p:blipFill>
              <a:blip r:embed="rId2" cstate="print">
                <a:grayscl/>
                <a:lum bright="54000"/>
              </a:blip>
              <a:srcRect l="6518" t="5458" r="4718" b="5508"/>
              <a:stretch>
                <a:fillRect/>
              </a:stretch>
            </p:blipFill>
            <p:spPr>
              <a:xfrm>
                <a:off x="1331317" y="1928775"/>
                <a:ext cx="1404000" cy="1404000"/>
              </a:xfrm>
              <a:prstGeom prst="ellipse">
                <a:avLst/>
              </a:prstGeom>
            </p:spPr>
          </p:pic>
        </p:grpSp>
        <p:grpSp>
          <p:nvGrpSpPr>
            <p:cNvPr id="37898" name="组合 8"/>
            <p:cNvGrpSpPr>
              <a:grpSpLocks noChangeAspect="1"/>
            </p:cNvGrpSpPr>
            <p:nvPr/>
          </p:nvGrpSpPr>
          <p:grpSpPr>
            <a:xfrm>
              <a:off x="7667625" y="2328863"/>
              <a:ext cx="1609725" cy="1512887"/>
              <a:chOff x="3824806" y="1694260"/>
              <a:chExt cx="1969350" cy="1850452"/>
            </a:xfrm>
          </p:grpSpPr>
          <p:sp>
            <p:nvSpPr>
              <p:cNvPr id="10" name="Freeform 45"/>
              <p:cNvSpPr>
                <a:spLocks noEditPoints="1"/>
              </p:cNvSpPr>
              <p:nvPr/>
            </p:nvSpPr>
            <p:spPr bwMode="auto">
              <a:xfrm>
                <a:off x="3824806" y="1694260"/>
                <a:ext cx="1969350" cy="1849971"/>
              </a:xfrm>
              <a:custGeom>
                <a:avLst/>
                <a:gdLst>
                  <a:gd name="T0" fmla="*/ 59 w 166"/>
                  <a:gd name="T1" fmla="*/ 10 h 176"/>
                  <a:gd name="T2" fmla="*/ 60 w 166"/>
                  <a:gd name="T3" fmla="*/ 20 h 176"/>
                  <a:gd name="T4" fmla="*/ 67 w 166"/>
                  <a:gd name="T5" fmla="*/ 33 h 176"/>
                  <a:gd name="T6" fmla="*/ 16 w 166"/>
                  <a:gd name="T7" fmla="*/ 51 h 176"/>
                  <a:gd name="T8" fmla="*/ 1 w 166"/>
                  <a:gd name="T9" fmla="*/ 55 h 176"/>
                  <a:gd name="T10" fmla="*/ 136 w 166"/>
                  <a:gd name="T11" fmla="*/ 67 h 176"/>
                  <a:gd name="T12" fmla="*/ 139 w 166"/>
                  <a:gd name="T13" fmla="*/ 74 h 176"/>
                  <a:gd name="T14" fmla="*/ 143 w 166"/>
                  <a:gd name="T15" fmla="*/ 86 h 176"/>
                  <a:gd name="T16" fmla="*/ 74 w 166"/>
                  <a:gd name="T17" fmla="*/ 99 h 176"/>
                  <a:gd name="T18" fmla="*/ 30 w 166"/>
                  <a:gd name="T19" fmla="*/ 106 h 176"/>
                  <a:gd name="T20" fmla="*/ 26 w 166"/>
                  <a:gd name="T21" fmla="*/ 119 h 176"/>
                  <a:gd name="T22" fmla="*/ 109 w 166"/>
                  <a:gd name="T23" fmla="*/ 125 h 176"/>
                  <a:gd name="T24" fmla="*/ 100 w 166"/>
                  <a:gd name="T25" fmla="*/ 129 h 176"/>
                  <a:gd name="T26" fmla="*/ 126 w 166"/>
                  <a:gd name="T27" fmla="*/ 137 h 176"/>
                  <a:gd name="T28" fmla="*/ 142 w 166"/>
                  <a:gd name="T29" fmla="*/ 145 h 176"/>
                  <a:gd name="T30" fmla="*/ 137 w 166"/>
                  <a:gd name="T31" fmla="*/ 150 h 176"/>
                  <a:gd name="T32" fmla="*/ 44 w 166"/>
                  <a:gd name="T33" fmla="*/ 156 h 176"/>
                  <a:gd name="T34" fmla="*/ 50 w 166"/>
                  <a:gd name="T35" fmla="*/ 164 h 176"/>
                  <a:gd name="T36" fmla="*/ 77 w 166"/>
                  <a:gd name="T37" fmla="*/ 172 h 176"/>
                  <a:gd name="T38" fmla="*/ 92 w 166"/>
                  <a:gd name="T39" fmla="*/ 9 h 176"/>
                  <a:gd name="T40" fmla="*/ 127 w 166"/>
                  <a:gd name="T41" fmla="*/ 59 h 176"/>
                  <a:gd name="T42" fmla="*/ 55 w 166"/>
                  <a:gd name="T43" fmla="*/ 33 h 176"/>
                  <a:gd name="T44" fmla="*/ 30 w 166"/>
                  <a:gd name="T45" fmla="*/ 64 h 176"/>
                  <a:gd name="T46" fmla="*/ 61 w 166"/>
                  <a:gd name="T47" fmla="*/ 136 h 176"/>
                  <a:gd name="T48" fmla="*/ 39 w 166"/>
                  <a:gd name="T49" fmla="*/ 117 h 176"/>
                  <a:gd name="T50" fmla="*/ 91 w 166"/>
                  <a:gd name="T51" fmla="*/ 115 h 176"/>
                  <a:gd name="T52" fmla="*/ 104 w 166"/>
                  <a:gd name="T53" fmla="*/ 120 h 176"/>
                  <a:gd name="T54" fmla="*/ 133 w 166"/>
                  <a:gd name="T55" fmla="*/ 107 h 176"/>
                  <a:gd name="T56" fmla="*/ 134 w 166"/>
                  <a:gd name="T57" fmla="*/ 81 h 176"/>
                  <a:gd name="T58" fmla="*/ 24 w 166"/>
                  <a:gd name="T59" fmla="*/ 73 h 176"/>
                  <a:gd name="T60" fmla="*/ 120 w 166"/>
                  <a:gd name="T61" fmla="*/ 78 h 176"/>
                  <a:gd name="T62" fmla="*/ 113 w 166"/>
                  <a:gd name="T63" fmla="*/ 99 h 176"/>
                  <a:gd name="T64" fmla="*/ 110 w 166"/>
                  <a:gd name="T65" fmla="*/ 62 h 176"/>
                  <a:gd name="T66" fmla="*/ 112 w 166"/>
                  <a:gd name="T67" fmla="*/ 50 h 176"/>
                  <a:gd name="T68" fmla="*/ 95 w 166"/>
                  <a:gd name="T69" fmla="*/ 78 h 176"/>
                  <a:gd name="T70" fmla="*/ 93 w 166"/>
                  <a:gd name="T71" fmla="*/ 45 h 176"/>
                  <a:gd name="T72" fmla="*/ 45 w 166"/>
                  <a:gd name="T73" fmla="*/ 81 h 176"/>
                  <a:gd name="T74" fmla="*/ 64 w 166"/>
                  <a:gd name="T75" fmla="*/ 86 h 176"/>
                  <a:gd name="T76" fmla="*/ 76 w 166"/>
                  <a:gd name="T77" fmla="*/ 88 h 176"/>
                  <a:gd name="T78" fmla="*/ 55 w 166"/>
                  <a:gd name="T79" fmla="*/ 106 h 176"/>
                  <a:gd name="T80" fmla="*/ 38 w 166"/>
                  <a:gd name="T81" fmla="*/ 68 h 176"/>
                  <a:gd name="T82" fmla="*/ 54 w 166"/>
                  <a:gd name="T83" fmla="*/ 66 h 176"/>
                  <a:gd name="T84" fmla="*/ 53 w 166"/>
                  <a:gd name="T85" fmla="*/ 83 h 176"/>
                  <a:gd name="T86" fmla="*/ 70 w 166"/>
                  <a:gd name="T87" fmla="*/ 66 h 176"/>
                  <a:gd name="T88" fmla="*/ 82 w 166"/>
                  <a:gd name="T89" fmla="*/ 76 h 176"/>
                  <a:gd name="T90" fmla="*/ 90 w 166"/>
                  <a:gd name="T91" fmla="*/ 82 h 176"/>
                  <a:gd name="T92" fmla="*/ 60 w 166"/>
                  <a:gd name="T93" fmla="*/ 39 h 176"/>
                  <a:gd name="T94" fmla="*/ 31 w 166"/>
                  <a:gd name="T95" fmla="*/ 89 h 176"/>
                  <a:gd name="T96" fmla="*/ 42 w 166"/>
                  <a:gd name="T97" fmla="*/ 104 h 176"/>
                  <a:gd name="T98" fmla="*/ 68 w 166"/>
                  <a:gd name="T99" fmla="*/ 128 h 176"/>
                  <a:gd name="T100" fmla="*/ 91 w 166"/>
                  <a:gd name="T101" fmla="*/ 96 h 176"/>
                  <a:gd name="T102" fmla="*/ 107 w 166"/>
                  <a:gd name="T103" fmla="*/ 96 h 176"/>
                  <a:gd name="T104" fmla="*/ 122 w 166"/>
                  <a:gd name="T105" fmla="*/ 101 h 176"/>
                  <a:gd name="T106" fmla="*/ 124 w 166"/>
                  <a:gd name="T107" fmla="*/ 88 h 176"/>
                  <a:gd name="T108" fmla="*/ 21 w 166"/>
                  <a:gd name="T109" fmla="*/ 61 h 176"/>
                  <a:gd name="T110" fmla="*/ 30 w 166"/>
                  <a:gd name="T111" fmla="*/ 47 h 176"/>
                  <a:gd name="T112" fmla="*/ 20 w 166"/>
                  <a:gd name="T113" fmla="*/ 97 h 176"/>
                  <a:gd name="T114" fmla="*/ 20 w 166"/>
                  <a:gd name="T115" fmla="*/ 120 h 176"/>
                  <a:gd name="T116" fmla="*/ 72 w 166"/>
                  <a:gd name="T117" fmla="*/ 151 h 176"/>
                  <a:gd name="T118" fmla="*/ 39 w 166"/>
                  <a:gd name="T119" fmla="*/ 132 h 176"/>
                  <a:gd name="T120" fmla="*/ 86 w 166"/>
                  <a:gd name="T121" fmla="*/ 134 h 176"/>
                  <a:gd name="T122" fmla="*/ 35 w 166"/>
                  <a:gd name="T123" fmla="*/ 151 h 176"/>
                  <a:gd name="T124" fmla="*/ 110 w 166"/>
                  <a:gd name="T125" fmla="*/ 2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66" h="176">
                    <a:moveTo>
                      <a:pt x="40" y="1"/>
                    </a:moveTo>
                    <a:cubicBezTo>
                      <a:pt x="40" y="1"/>
                      <a:pt x="40" y="1"/>
                      <a:pt x="40" y="0"/>
                    </a:cubicBezTo>
                    <a:cubicBezTo>
                      <a:pt x="40" y="1"/>
                      <a:pt x="39" y="1"/>
                      <a:pt x="39" y="1"/>
                    </a:cubicBezTo>
                    <a:cubicBezTo>
                      <a:pt x="39" y="1"/>
                      <a:pt x="39" y="1"/>
                      <a:pt x="40" y="1"/>
                    </a:cubicBezTo>
                    <a:cubicBezTo>
                      <a:pt x="40" y="1"/>
                      <a:pt x="40" y="1"/>
                      <a:pt x="40" y="1"/>
                    </a:cubicBezTo>
                    <a:close/>
                    <a:moveTo>
                      <a:pt x="74" y="2"/>
                    </a:moveTo>
                    <a:cubicBezTo>
                      <a:pt x="75" y="1"/>
                      <a:pt x="76" y="3"/>
                      <a:pt x="78" y="2"/>
                    </a:cubicBezTo>
                    <a:cubicBezTo>
                      <a:pt x="77" y="1"/>
                      <a:pt x="74" y="1"/>
                      <a:pt x="73" y="2"/>
                    </a:cubicBezTo>
                    <a:cubicBezTo>
                      <a:pt x="72" y="1"/>
                      <a:pt x="72" y="1"/>
                      <a:pt x="71" y="1"/>
                    </a:cubicBezTo>
                    <a:cubicBezTo>
                      <a:pt x="71" y="0"/>
                      <a:pt x="69" y="0"/>
                      <a:pt x="70" y="2"/>
                    </a:cubicBezTo>
                    <a:cubicBezTo>
                      <a:pt x="71" y="2"/>
                      <a:pt x="73" y="1"/>
                      <a:pt x="74" y="2"/>
                    </a:cubicBezTo>
                    <a:close/>
                    <a:moveTo>
                      <a:pt x="37" y="2"/>
                    </a:moveTo>
                    <a:cubicBezTo>
                      <a:pt x="37" y="2"/>
                      <a:pt x="36" y="2"/>
                      <a:pt x="37" y="2"/>
                    </a:cubicBezTo>
                    <a:cubicBezTo>
                      <a:pt x="37" y="2"/>
                      <a:pt x="37" y="2"/>
                      <a:pt x="37" y="2"/>
                    </a:cubicBezTo>
                    <a:close/>
                    <a:moveTo>
                      <a:pt x="57" y="3"/>
                    </a:moveTo>
                    <a:cubicBezTo>
                      <a:pt x="58" y="3"/>
                      <a:pt x="59" y="3"/>
                      <a:pt x="60" y="2"/>
                    </a:cubicBezTo>
                    <a:cubicBezTo>
                      <a:pt x="60" y="2"/>
                      <a:pt x="61" y="3"/>
                      <a:pt x="61" y="2"/>
                    </a:cubicBezTo>
                    <a:cubicBezTo>
                      <a:pt x="60" y="2"/>
                      <a:pt x="58" y="2"/>
                      <a:pt x="57" y="3"/>
                    </a:cubicBezTo>
                    <a:cubicBezTo>
                      <a:pt x="56" y="2"/>
                      <a:pt x="55" y="3"/>
                      <a:pt x="54" y="3"/>
                    </a:cubicBezTo>
                    <a:cubicBezTo>
                      <a:pt x="54" y="3"/>
                      <a:pt x="54" y="3"/>
                      <a:pt x="54" y="3"/>
                    </a:cubicBezTo>
                    <a:cubicBezTo>
                      <a:pt x="55" y="4"/>
                      <a:pt x="56" y="3"/>
                      <a:pt x="57" y="3"/>
                    </a:cubicBezTo>
                    <a:close/>
                    <a:moveTo>
                      <a:pt x="73" y="2"/>
                    </a:moveTo>
                    <a:cubicBezTo>
                      <a:pt x="73" y="2"/>
                      <a:pt x="73" y="2"/>
                      <a:pt x="73" y="2"/>
                    </a:cubicBezTo>
                    <a:cubicBezTo>
                      <a:pt x="72" y="3"/>
                      <a:pt x="73" y="2"/>
                      <a:pt x="73" y="2"/>
                    </a:cubicBezTo>
                    <a:close/>
                    <a:moveTo>
                      <a:pt x="35" y="3"/>
                    </a:moveTo>
                    <a:cubicBezTo>
                      <a:pt x="35" y="3"/>
                      <a:pt x="34" y="3"/>
                      <a:pt x="34" y="3"/>
                    </a:cubicBezTo>
                    <a:cubicBezTo>
                      <a:pt x="34" y="3"/>
                      <a:pt x="35" y="3"/>
                      <a:pt x="35" y="3"/>
                    </a:cubicBezTo>
                    <a:close/>
                    <a:moveTo>
                      <a:pt x="52" y="4"/>
                    </a:moveTo>
                    <a:cubicBezTo>
                      <a:pt x="53" y="4"/>
                      <a:pt x="53" y="3"/>
                      <a:pt x="53" y="3"/>
                    </a:cubicBezTo>
                    <a:cubicBezTo>
                      <a:pt x="53" y="3"/>
                      <a:pt x="53" y="3"/>
                      <a:pt x="52" y="3"/>
                    </a:cubicBezTo>
                    <a:cubicBezTo>
                      <a:pt x="52" y="4"/>
                      <a:pt x="53" y="4"/>
                      <a:pt x="52" y="4"/>
                    </a:cubicBezTo>
                    <a:close/>
                    <a:moveTo>
                      <a:pt x="33" y="4"/>
                    </a:moveTo>
                    <a:cubicBezTo>
                      <a:pt x="33" y="4"/>
                      <a:pt x="33" y="4"/>
                      <a:pt x="33" y="4"/>
                    </a:cubicBezTo>
                    <a:cubicBezTo>
                      <a:pt x="33" y="4"/>
                      <a:pt x="34" y="4"/>
                      <a:pt x="33" y="4"/>
                    </a:cubicBezTo>
                    <a:close/>
                    <a:moveTo>
                      <a:pt x="34" y="11"/>
                    </a:moveTo>
                    <a:cubicBezTo>
                      <a:pt x="35" y="10"/>
                      <a:pt x="37" y="10"/>
                      <a:pt x="38" y="9"/>
                    </a:cubicBezTo>
                    <a:cubicBezTo>
                      <a:pt x="39" y="9"/>
                      <a:pt x="40" y="9"/>
                      <a:pt x="41" y="8"/>
                    </a:cubicBezTo>
                    <a:cubicBezTo>
                      <a:pt x="42" y="8"/>
                      <a:pt x="42" y="8"/>
                      <a:pt x="43" y="7"/>
                    </a:cubicBezTo>
                    <a:cubicBezTo>
                      <a:pt x="44" y="7"/>
                      <a:pt x="45" y="6"/>
                      <a:pt x="46" y="6"/>
                    </a:cubicBezTo>
                    <a:cubicBezTo>
                      <a:pt x="46" y="6"/>
                      <a:pt x="47" y="5"/>
                      <a:pt x="47" y="5"/>
                    </a:cubicBezTo>
                    <a:cubicBezTo>
                      <a:pt x="48" y="5"/>
                      <a:pt x="48" y="6"/>
                      <a:pt x="48" y="6"/>
                    </a:cubicBezTo>
                    <a:cubicBezTo>
                      <a:pt x="49" y="4"/>
                      <a:pt x="51" y="5"/>
                      <a:pt x="52" y="4"/>
                    </a:cubicBezTo>
                    <a:cubicBezTo>
                      <a:pt x="51" y="3"/>
                      <a:pt x="49" y="5"/>
                      <a:pt x="48" y="5"/>
                    </a:cubicBezTo>
                    <a:cubicBezTo>
                      <a:pt x="47" y="5"/>
                      <a:pt x="46" y="6"/>
                      <a:pt x="44" y="6"/>
                    </a:cubicBezTo>
                    <a:cubicBezTo>
                      <a:pt x="44" y="6"/>
                      <a:pt x="43" y="6"/>
                      <a:pt x="42" y="7"/>
                    </a:cubicBezTo>
                    <a:cubicBezTo>
                      <a:pt x="42" y="7"/>
                      <a:pt x="42" y="7"/>
                      <a:pt x="41" y="7"/>
                    </a:cubicBezTo>
                    <a:cubicBezTo>
                      <a:pt x="40" y="8"/>
                      <a:pt x="40" y="8"/>
                      <a:pt x="39" y="8"/>
                    </a:cubicBezTo>
                    <a:cubicBezTo>
                      <a:pt x="38" y="8"/>
                      <a:pt x="37" y="9"/>
                      <a:pt x="36" y="9"/>
                    </a:cubicBezTo>
                    <a:cubicBezTo>
                      <a:pt x="36" y="9"/>
                      <a:pt x="36" y="9"/>
                      <a:pt x="36" y="9"/>
                    </a:cubicBezTo>
                    <a:cubicBezTo>
                      <a:pt x="35" y="10"/>
                      <a:pt x="34" y="10"/>
                      <a:pt x="34" y="11"/>
                    </a:cubicBezTo>
                    <a:close/>
                    <a:moveTo>
                      <a:pt x="32" y="4"/>
                    </a:moveTo>
                    <a:cubicBezTo>
                      <a:pt x="32" y="4"/>
                      <a:pt x="31" y="4"/>
                      <a:pt x="31" y="5"/>
                    </a:cubicBezTo>
                    <a:cubicBezTo>
                      <a:pt x="32" y="5"/>
                      <a:pt x="32" y="4"/>
                      <a:pt x="32" y="4"/>
                    </a:cubicBezTo>
                    <a:close/>
                    <a:moveTo>
                      <a:pt x="28" y="7"/>
                    </a:moveTo>
                    <a:cubicBezTo>
                      <a:pt x="27" y="7"/>
                      <a:pt x="27" y="7"/>
                      <a:pt x="27" y="7"/>
                    </a:cubicBezTo>
                    <a:cubicBezTo>
                      <a:pt x="28" y="7"/>
                      <a:pt x="29" y="6"/>
                      <a:pt x="30" y="6"/>
                    </a:cubicBezTo>
                    <a:cubicBezTo>
                      <a:pt x="29" y="5"/>
                      <a:pt x="28" y="6"/>
                      <a:pt x="28" y="7"/>
                    </a:cubicBezTo>
                    <a:close/>
                    <a:moveTo>
                      <a:pt x="71" y="8"/>
                    </a:moveTo>
                    <a:cubicBezTo>
                      <a:pt x="73" y="8"/>
                      <a:pt x="74" y="8"/>
                      <a:pt x="75" y="9"/>
                    </a:cubicBezTo>
                    <a:cubicBezTo>
                      <a:pt x="75" y="9"/>
                      <a:pt x="76" y="9"/>
                      <a:pt x="76" y="9"/>
                    </a:cubicBezTo>
                    <a:cubicBezTo>
                      <a:pt x="76" y="9"/>
                      <a:pt x="75" y="8"/>
                      <a:pt x="75" y="8"/>
                    </a:cubicBezTo>
                    <a:cubicBezTo>
                      <a:pt x="75" y="8"/>
                      <a:pt x="75" y="7"/>
                      <a:pt x="75" y="8"/>
                    </a:cubicBezTo>
                    <a:cubicBezTo>
                      <a:pt x="75" y="8"/>
                      <a:pt x="74" y="8"/>
                      <a:pt x="74" y="8"/>
                    </a:cubicBezTo>
                    <a:cubicBezTo>
                      <a:pt x="74" y="8"/>
                      <a:pt x="74" y="7"/>
                      <a:pt x="74" y="7"/>
                    </a:cubicBezTo>
                    <a:cubicBezTo>
                      <a:pt x="74" y="7"/>
                      <a:pt x="74" y="8"/>
                      <a:pt x="74" y="7"/>
                    </a:cubicBezTo>
                    <a:cubicBezTo>
                      <a:pt x="74" y="7"/>
                      <a:pt x="74" y="7"/>
                      <a:pt x="74" y="7"/>
                    </a:cubicBezTo>
                    <a:cubicBezTo>
                      <a:pt x="73" y="7"/>
                      <a:pt x="73" y="8"/>
                      <a:pt x="73" y="8"/>
                    </a:cubicBezTo>
                    <a:cubicBezTo>
                      <a:pt x="73" y="8"/>
                      <a:pt x="73" y="7"/>
                      <a:pt x="72" y="7"/>
                    </a:cubicBezTo>
                    <a:cubicBezTo>
                      <a:pt x="73" y="8"/>
                      <a:pt x="72" y="7"/>
                      <a:pt x="71" y="8"/>
                    </a:cubicBezTo>
                    <a:close/>
                    <a:moveTo>
                      <a:pt x="25" y="8"/>
                    </a:moveTo>
                    <a:cubicBezTo>
                      <a:pt x="25" y="8"/>
                      <a:pt x="25" y="8"/>
                      <a:pt x="25" y="8"/>
                    </a:cubicBezTo>
                    <a:cubicBezTo>
                      <a:pt x="25" y="9"/>
                      <a:pt x="25" y="9"/>
                      <a:pt x="25" y="9"/>
                    </a:cubicBezTo>
                    <a:cubicBezTo>
                      <a:pt x="25" y="9"/>
                      <a:pt x="25" y="8"/>
                      <a:pt x="25" y="8"/>
                    </a:cubicBezTo>
                    <a:close/>
                    <a:moveTo>
                      <a:pt x="57" y="9"/>
                    </a:moveTo>
                    <a:cubicBezTo>
                      <a:pt x="57" y="9"/>
                      <a:pt x="56" y="9"/>
                      <a:pt x="56" y="9"/>
                    </a:cubicBezTo>
                    <a:cubicBezTo>
                      <a:pt x="56" y="9"/>
                      <a:pt x="56" y="9"/>
                      <a:pt x="56" y="9"/>
                    </a:cubicBezTo>
                    <a:cubicBezTo>
                      <a:pt x="57" y="9"/>
                      <a:pt x="57" y="9"/>
                      <a:pt x="57" y="9"/>
                    </a:cubicBezTo>
                    <a:close/>
                    <a:moveTo>
                      <a:pt x="102" y="9"/>
                    </a:moveTo>
                    <a:cubicBezTo>
                      <a:pt x="102" y="10"/>
                      <a:pt x="102" y="10"/>
                      <a:pt x="103" y="10"/>
                    </a:cubicBezTo>
                    <a:cubicBezTo>
                      <a:pt x="103" y="9"/>
                      <a:pt x="103" y="10"/>
                      <a:pt x="104" y="10"/>
                    </a:cubicBezTo>
                    <a:cubicBezTo>
                      <a:pt x="103" y="9"/>
                      <a:pt x="102" y="8"/>
                      <a:pt x="101" y="9"/>
                    </a:cubicBezTo>
                    <a:cubicBezTo>
                      <a:pt x="101" y="9"/>
                      <a:pt x="102" y="9"/>
                      <a:pt x="102" y="9"/>
                    </a:cubicBezTo>
                    <a:close/>
                    <a:moveTo>
                      <a:pt x="49" y="10"/>
                    </a:moveTo>
                    <a:cubicBezTo>
                      <a:pt x="50" y="10"/>
                      <a:pt x="51" y="10"/>
                      <a:pt x="51" y="9"/>
                    </a:cubicBezTo>
                    <a:cubicBezTo>
                      <a:pt x="50" y="9"/>
                      <a:pt x="50" y="10"/>
                      <a:pt x="48" y="9"/>
                    </a:cubicBezTo>
                    <a:cubicBezTo>
                      <a:pt x="48" y="11"/>
                      <a:pt x="47" y="10"/>
                      <a:pt x="46" y="11"/>
                    </a:cubicBezTo>
                    <a:cubicBezTo>
                      <a:pt x="47" y="11"/>
                      <a:pt x="49" y="10"/>
                      <a:pt x="49" y="10"/>
                    </a:cubicBezTo>
                    <a:close/>
                    <a:moveTo>
                      <a:pt x="57" y="11"/>
                    </a:moveTo>
                    <a:cubicBezTo>
                      <a:pt x="56" y="11"/>
                      <a:pt x="56" y="12"/>
                      <a:pt x="55" y="11"/>
                    </a:cubicBezTo>
                    <a:cubicBezTo>
                      <a:pt x="55" y="12"/>
                      <a:pt x="54" y="11"/>
                      <a:pt x="54" y="12"/>
                    </a:cubicBezTo>
                    <a:cubicBezTo>
                      <a:pt x="53" y="12"/>
                      <a:pt x="52" y="12"/>
                      <a:pt x="52" y="12"/>
                    </a:cubicBezTo>
                    <a:cubicBezTo>
                      <a:pt x="52" y="13"/>
                      <a:pt x="51" y="12"/>
                      <a:pt x="51" y="13"/>
                    </a:cubicBezTo>
                    <a:cubicBezTo>
                      <a:pt x="52" y="13"/>
                      <a:pt x="52" y="14"/>
                      <a:pt x="52" y="14"/>
                    </a:cubicBezTo>
                    <a:cubicBezTo>
                      <a:pt x="54" y="13"/>
                      <a:pt x="56" y="13"/>
                      <a:pt x="57" y="12"/>
                    </a:cubicBezTo>
                    <a:cubicBezTo>
                      <a:pt x="57" y="12"/>
                      <a:pt x="57" y="12"/>
                      <a:pt x="57" y="11"/>
                    </a:cubicBezTo>
                    <a:cubicBezTo>
                      <a:pt x="57" y="12"/>
                      <a:pt x="57" y="12"/>
                      <a:pt x="57" y="12"/>
                    </a:cubicBezTo>
                    <a:cubicBezTo>
                      <a:pt x="57" y="12"/>
                      <a:pt x="57" y="12"/>
                      <a:pt x="57" y="13"/>
                    </a:cubicBezTo>
                    <a:cubicBezTo>
                      <a:pt x="57" y="13"/>
                      <a:pt x="58" y="12"/>
                      <a:pt x="58" y="12"/>
                    </a:cubicBezTo>
                    <a:cubicBezTo>
                      <a:pt x="58" y="12"/>
                      <a:pt x="58" y="12"/>
                      <a:pt x="58" y="12"/>
                    </a:cubicBezTo>
                    <a:cubicBezTo>
                      <a:pt x="58" y="12"/>
                      <a:pt x="59" y="12"/>
                      <a:pt x="59" y="11"/>
                    </a:cubicBezTo>
                    <a:cubicBezTo>
                      <a:pt x="59" y="11"/>
                      <a:pt x="59" y="11"/>
                      <a:pt x="58" y="11"/>
                    </a:cubicBezTo>
                    <a:cubicBezTo>
                      <a:pt x="58" y="11"/>
                      <a:pt x="59" y="11"/>
                      <a:pt x="59" y="11"/>
                    </a:cubicBezTo>
                    <a:cubicBezTo>
                      <a:pt x="59" y="11"/>
                      <a:pt x="59" y="11"/>
                      <a:pt x="59" y="11"/>
                    </a:cubicBezTo>
                    <a:cubicBezTo>
                      <a:pt x="60" y="11"/>
                      <a:pt x="60" y="10"/>
                      <a:pt x="61" y="10"/>
                    </a:cubicBezTo>
                    <a:cubicBezTo>
                      <a:pt x="61" y="10"/>
                      <a:pt x="60" y="10"/>
                      <a:pt x="60" y="10"/>
                    </a:cubicBezTo>
                    <a:cubicBezTo>
                      <a:pt x="60" y="10"/>
                      <a:pt x="60" y="10"/>
                      <a:pt x="60" y="10"/>
                    </a:cubicBezTo>
                    <a:cubicBezTo>
                      <a:pt x="60" y="10"/>
                      <a:pt x="60" y="10"/>
                      <a:pt x="60" y="10"/>
                    </a:cubicBezTo>
                    <a:cubicBezTo>
                      <a:pt x="60" y="10"/>
                      <a:pt x="59" y="10"/>
                      <a:pt x="59" y="10"/>
                    </a:cubicBezTo>
                    <a:cubicBezTo>
                      <a:pt x="59" y="10"/>
                      <a:pt x="59" y="10"/>
                      <a:pt x="59" y="10"/>
                    </a:cubicBezTo>
                    <a:cubicBezTo>
                      <a:pt x="58" y="11"/>
                      <a:pt x="57" y="10"/>
                      <a:pt x="56" y="10"/>
                    </a:cubicBezTo>
                    <a:cubicBezTo>
                      <a:pt x="56" y="11"/>
                      <a:pt x="56" y="11"/>
                      <a:pt x="56" y="11"/>
                    </a:cubicBezTo>
                    <a:cubicBezTo>
                      <a:pt x="56" y="11"/>
                      <a:pt x="57" y="11"/>
                      <a:pt x="57" y="11"/>
                    </a:cubicBezTo>
                    <a:cubicBezTo>
                      <a:pt x="57" y="11"/>
                      <a:pt x="57" y="11"/>
                      <a:pt x="57" y="11"/>
                    </a:cubicBezTo>
                    <a:close/>
                    <a:moveTo>
                      <a:pt x="47" y="10"/>
                    </a:moveTo>
                    <a:cubicBezTo>
                      <a:pt x="47" y="10"/>
                      <a:pt x="47" y="10"/>
                      <a:pt x="47" y="10"/>
                    </a:cubicBezTo>
                    <a:cubicBezTo>
                      <a:pt x="47" y="10"/>
                      <a:pt x="47" y="10"/>
                      <a:pt x="47" y="10"/>
                    </a:cubicBezTo>
                    <a:close/>
                    <a:moveTo>
                      <a:pt x="61" y="11"/>
                    </a:moveTo>
                    <a:cubicBezTo>
                      <a:pt x="61" y="11"/>
                      <a:pt x="61" y="11"/>
                      <a:pt x="62" y="11"/>
                    </a:cubicBezTo>
                    <a:cubicBezTo>
                      <a:pt x="62" y="11"/>
                      <a:pt x="62" y="11"/>
                      <a:pt x="61" y="11"/>
                    </a:cubicBezTo>
                    <a:close/>
                    <a:moveTo>
                      <a:pt x="51" y="11"/>
                    </a:moveTo>
                    <a:cubicBezTo>
                      <a:pt x="51" y="11"/>
                      <a:pt x="50" y="11"/>
                      <a:pt x="50" y="11"/>
                    </a:cubicBezTo>
                    <a:cubicBezTo>
                      <a:pt x="51" y="11"/>
                      <a:pt x="51" y="11"/>
                      <a:pt x="51" y="11"/>
                    </a:cubicBezTo>
                    <a:close/>
                    <a:moveTo>
                      <a:pt x="37" y="11"/>
                    </a:moveTo>
                    <a:cubicBezTo>
                      <a:pt x="37" y="12"/>
                      <a:pt x="36" y="11"/>
                      <a:pt x="36" y="12"/>
                    </a:cubicBezTo>
                    <a:cubicBezTo>
                      <a:pt x="36" y="12"/>
                      <a:pt x="37" y="11"/>
                      <a:pt x="37" y="11"/>
                    </a:cubicBezTo>
                    <a:close/>
                    <a:moveTo>
                      <a:pt x="48" y="12"/>
                    </a:moveTo>
                    <a:cubicBezTo>
                      <a:pt x="48" y="12"/>
                      <a:pt x="48" y="12"/>
                      <a:pt x="47" y="12"/>
                    </a:cubicBezTo>
                    <a:cubicBezTo>
                      <a:pt x="47" y="12"/>
                      <a:pt x="47" y="12"/>
                      <a:pt x="47" y="13"/>
                    </a:cubicBezTo>
                    <a:cubicBezTo>
                      <a:pt x="48" y="13"/>
                      <a:pt x="49" y="13"/>
                      <a:pt x="50" y="12"/>
                    </a:cubicBezTo>
                    <a:cubicBezTo>
                      <a:pt x="50" y="11"/>
                      <a:pt x="49" y="12"/>
                      <a:pt x="48" y="12"/>
                    </a:cubicBezTo>
                    <a:close/>
                    <a:moveTo>
                      <a:pt x="45" y="12"/>
                    </a:moveTo>
                    <a:cubicBezTo>
                      <a:pt x="45" y="12"/>
                      <a:pt x="45" y="11"/>
                      <a:pt x="45" y="11"/>
                    </a:cubicBezTo>
                    <a:cubicBezTo>
                      <a:pt x="45" y="12"/>
                      <a:pt x="45" y="12"/>
                      <a:pt x="45" y="12"/>
                    </a:cubicBezTo>
                    <a:close/>
                    <a:moveTo>
                      <a:pt x="58" y="12"/>
                    </a:moveTo>
                    <a:cubicBezTo>
                      <a:pt x="59" y="12"/>
                      <a:pt x="60" y="12"/>
                      <a:pt x="60" y="12"/>
                    </a:cubicBezTo>
                    <a:cubicBezTo>
                      <a:pt x="59" y="12"/>
                      <a:pt x="59" y="12"/>
                      <a:pt x="58" y="12"/>
                    </a:cubicBezTo>
                    <a:close/>
                    <a:moveTo>
                      <a:pt x="44" y="12"/>
                    </a:moveTo>
                    <a:cubicBezTo>
                      <a:pt x="44" y="12"/>
                      <a:pt x="43" y="12"/>
                      <a:pt x="43" y="13"/>
                    </a:cubicBezTo>
                    <a:cubicBezTo>
                      <a:pt x="43" y="12"/>
                      <a:pt x="43" y="13"/>
                      <a:pt x="42" y="13"/>
                    </a:cubicBezTo>
                    <a:cubicBezTo>
                      <a:pt x="41" y="14"/>
                      <a:pt x="40" y="14"/>
                      <a:pt x="39" y="14"/>
                    </a:cubicBezTo>
                    <a:cubicBezTo>
                      <a:pt x="38" y="15"/>
                      <a:pt x="37" y="16"/>
                      <a:pt x="36" y="16"/>
                    </a:cubicBezTo>
                    <a:cubicBezTo>
                      <a:pt x="36" y="16"/>
                      <a:pt x="36" y="16"/>
                      <a:pt x="36" y="16"/>
                    </a:cubicBezTo>
                    <a:cubicBezTo>
                      <a:pt x="35" y="16"/>
                      <a:pt x="35" y="17"/>
                      <a:pt x="34" y="17"/>
                    </a:cubicBezTo>
                    <a:cubicBezTo>
                      <a:pt x="34" y="17"/>
                      <a:pt x="34" y="17"/>
                      <a:pt x="34" y="17"/>
                    </a:cubicBezTo>
                    <a:cubicBezTo>
                      <a:pt x="34" y="18"/>
                      <a:pt x="34" y="18"/>
                      <a:pt x="34" y="18"/>
                    </a:cubicBezTo>
                    <a:cubicBezTo>
                      <a:pt x="34" y="18"/>
                      <a:pt x="34" y="18"/>
                      <a:pt x="35" y="18"/>
                    </a:cubicBezTo>
                    <a:cubicBezTo>
                      <a:pt x="36" y="17"/>
                      <a:pt x="37" y="17"/>
                      <a:pt x="38" y="16"/>
                    </a:cubicBezTo>
                    <a:cubicBezTo>
                      <a:pt x="39" y="16"/>
                      <a:pt x="39" y="16"/>
                      <a:pt x="39" y="16"/>
                    </a:cubicBezTo>
                    <a:cubicBezTo>
                      <a:pt x="39" y="16"/>
                      <a:pt x="40" y="15"/>
                      <a:pt x="40" y="15"/>
                    </a:cubicBezTo>
                    <a:cubicBezTo>
                      <a:pt x="41" y="15"/>
                      <a:pt x="41" y="16"/>
                      <a:pt x="42" y="16"/>
                    </a:cubicBezTo>
                    <a:cubicBezTo>
                      <a:pt x="42" y="16"/>
                      <a:pt x="41" y="15"/>
                      <a:pt x="42" y="15"/>
                    </a:cubicBezTo>
                    <a:cubicBezTo>
                      <a:pt x="42" y="15"/>
                      <a:pt x="43" y="15"/>
                      <a:pt x="43" y="14"/>
                    </a:cubicBezTo>
                    <a:cubicBezTo>
                      <a:pt x="43" y="14"/>
                      <a:pt x="43" y="14"/>
                      <a:pt x="43" y="14"/>
                    </a:cubicBezTo>
                    <a:cubicBezTo>
                      <a:pt x="42" y="14"/>
                      <a:pt x="42" y="14"/>
                      <a:pt x="42" y="14"/>
                    </a:cubicBezTo>
                    <a:cubicBezTo>
                      <a:pt x="42" y="13"/>
                      <a:pt x="43" y="14"/>
                      <a:pt x="43" y="13"/>
                    </a:cubicBezTo>
                    <a:cubicBezTo>
                      <a:pt x="44" y="13"/>
                      <a:pt x="44" y="13"/>
                      <a:pt x="44" y="12"/>
                    </a:cubicBezTo>
                    <a:close/>
                    <a:moveTo>
                      <a:pt x="33" y="13"/>
                    </a:moveTo>
                    <a:cubicBezTo>
                      <a:pt x="33" y="12"/>
                      <a:pt x="34" y="12"/>
                      <a:pt x="34" y="12"/>
                    </a:cubicBezTo>
                    <a:cubicBezTo>
                      <a:pt x="33" y="12"/>
                      <a:pt x="33" y="12"/>
                      <a:pt x="33" y="13"/>
                    </a:cubicBezTo>
                    <a:cubicBezTo>
                      <a:pt x="33" y="13"/>
                      <a:pt x="33" y="12"/>
                      <a:pt x="33" y="13"/>
                    </a:cubicBezTo>
                    <a:close/>
                    <a:moveTo>
                      <a:pt x="89" y="14"/>
                    </a:moveTo>
                    <a:cubicBezTo>
                      <a:pt x="89" y="14"/>
                      <a:pt x="89" y="14"/>
                      <a:pt x="89" y="14"/>
                    </a:cubicBezTo>
                    <a:cubicBezTo>
                      <a:pt x="90" y="14"/>
                      <a:pt x="90" y="14"/>
                      <a:pt x="90" y="14"/>
                    </a:cubicBezTo>
                    <a:cubicBezTo>
                      <a:pt x="90" y="13"/>
                      <a:pt x="90" y="13"/>
                      <a:pt x="89" y="13"/>
                    </a:cubicBezTo>
                    <a:cubicBezTo>
                      <a:pt x="90" y="14"/>
                      <a:pt x="89" y="13"/>
                      <a:pt x="89" y="14"/>
                    </a:cubicBezTo>
                    <a:close/>
                    <a:moveTo>
                      <a:pt x="87" y="15"/>
                    </a:moveTo>
                    <a:cubicBezTo>
                      <a:pt x="86" y="15"/>
                      <a:pt x="86" y="15"/>
                      <a:pt x="85" y="15"/>
                    </a:cubicBezTo>
                    <a:cubicBezTo>
                      <a:pt x="86" y="15"/>
                      <a:pt x="87" y="16"/>
                      <a:pt x="87" y="15"/>
                    </a:cubicBezTo>
                    <a:close/>
                    <a:moveTo>
                      <a:pt x="23" y="17"/>
                    </a:moveTo>
                    <a:cubicBezTo>
                      <a:pt x="23" y="16"/>
                      <a:pt x="24" y="16"/>
                      <a:pt x="24" y="16"/>
                    </a:cubicBezTo>
                    <a:cubicBezTo>
                      <a:pt x="24" y="16"/>
                      <a:pt x="23" y="16"/>
                      <a:pt x="23" y="16"/>
                    </a:cubicBezTo>
                    <a:cubicBezTo>
                      <a:pt x="23" y="16"/>
                      <a:pt x="23" y="17"/>
                      <a:pt x="23" y="17"/>
                    </a:cubicBezTo>
                    <a:close/>
                    <a:moveTo>
                      <a:pt x="60" y="17"/>
                    </a:moveTo>
                    <a:cubicBezTo>
                      <a:pt x="60" y="17"/>
                      <a:pt x="60" y="16"/>
                      <a:pt x="60" y="16"/>
                    </a:cubicBezTo>
                    <a:cubicBezTo>
                      <a:pt x="59" y="17"/>
                      <a:pt x="58" y="16"/>
                      <a:pt x="58" y="16"/>
                    </a:cubicBezTo>
                    <a:cubicBezTo>
                      <a:pt x="58" y="17"/>
                      <a:pt x="56" y="16"/>
                      <a:pt x="56" y="17"/>
                    </a:cubicBezTo>
                    <a:cubicBezTo>
                      <a:pt x="56" y="17"/>
                      <a:pt x="57" y="17"/>
                      <a:pt x="58" y="17"/>
                    </a:cubicBezTo>
                    <a:cubicBezTo>
                      <a:pt x="57" y="18"/>
                      <a:pt x="56" y="18"/>
                      <a:pt x="55" y="18"/>
                    </a:cubicBezTo>
                    <a:cubicBezTo>
                      <a:pt x="55" y="18"/>
                      <a:pt x="56" y="18"/>
                      <a:pt x="56" y="19"/>
                    </a:cubicBezTo>
                    <a:cubicBezTo>
                      <a:pt x="56" y="19"/>
                      <a:pt x="56" y="18"/>
                      <a:pt x="57" y="18"/>
                    </a:cubicBezTo>
                    <a:cubicBezTo>
                      <a:pt x="57" y="19"/>
                      <a:pt x="57" y="19"/>
                      <a:pt x="57" y="19"/>
                    </a:cubicBezTo>
                    <a:cubicBezTo>
                      <a:pt x="57" y="19"/>
                      <a:pt x="57" y="19"/>
                      <a:pt x="58" y="19"/>
                    </a:cubicBezTo>
                    <a:cubicBezTo>
                      <a:pt x="57" y="19"/>
                      <a:pt x="58" y="19"/>
                      <a:pt x="58" y="18"/>
                    </a:cubicBezTo>
                    <a:cubicBezTo>
                      <a:pt x="58" y="18"/>
                      <a:pt x="58" y="18"/>
                      <a:pt x="58" y="17"/>
                    </a:cubicBezTo>
                    <a:cubicBezTo>
                      <a:pt x="59" y="17"/>
                      <a:pt x="59" y="17"/>
                      <a:pt x="60" y="17"/>
                    </a:cubicBezTo>
                    <a:close/>
                    <a:moveTo>
                      <a:pt x="18" y="16"/>
                    </a:moveTo>
                    <a:cubicBezTo>
                      <a:pt x="18" y="17"/>
                      <a:pt x="18" y="17"/>
                      <a:pt x="18" y="17"/>
                    </a:cubicBezTo>
                    <a:cubicBezTo>
                      <a:pt x="18" y="17"/>
                      <a:pt x="18" y="17"/>
                      <a:pt x="18" y="17"/>
                    </a:cubicBezTo>
                    <a:cubicBezTo>
                      <a:pt x="18" y="17"/>
                      <a:pt x="19" y="16"/>
                      <a:pt x="18" y="16"/>
                    </a:cubicBezTo>
                    <a:close/>
                    <a:moveTo>
                      <a:pt x="46" y="17"/>
                    </a:moveTo>
                    <a:cubicBezTo>
                      <a:pt x="46" y="17"/>
                      <a:pt x="46" y="17"/>
                      <a:pt x="46" y="17"/>
                    </a:cubicBezTo>
                    <a:cubicBezTo>
                      <a:pt x="46" y="18"/>
                      <a:pt x="47" y="17"/>
                      <a:pt x="48" y="17"/>
                    </a:cubicBezTo>
                    <a:cubicBezTo>
                      <a:pt x="48" y="17"/>
                      <a:pt x="48" y="17"/>
                      <a:pt x="48" y="17"/>
                    </a:cubicBezTo>
                    <a:cubicBezTo>
                      <a:pt x="48" y="17"/>
                      <a:pt x="47" y="17"/>
                      <a:pt x="47" y="17"/>
                    </a:cubicBezTo>
                    <a:cubicBezTo>
                      <a:pt x="46" y="17"/>
                      <a:pt x="45" y="17"/>
                      <a:pt x="45" y="17"/>
                    </a:cubicBezTo>
                    <a:cubicBezTo>
                      <a:pt x="45" y="17"/>
                      <a:pt x="46" y="17"/>
                      <a:pt x="46" y="17"/>
                    </a:cubicBezTo>
                    <a:close/>
                    <a:moveTo>
                      <a:pt x="55" y="17"/>
                    </a:moveTo>
                    <a:cubicBezTo>
                      <a:pt x="54" y="17"/>
                      <a:pt x="54" y="17"/>
                      <a:pt x="54" y="18"/>
                    </a:cubicBezTo>
                    <a:cubicBezTo>
                      <a:pt x="54" y="18"/>
                      <a:pt x="55" y="18"/>
                      <a:pt x="55" y="17"/>
                    </a:cubicBezTo>
                    <a:close/>
                    <a:moveTo>
                      <a:pt x="95" y="21"/>
                    </a:moveTo>
                    <a:cubicBezTo>
                      <a:pt x="96" y="21"/>
                      <a:pt x="96" y="22"/>
                      <a:pt x="96" y="22"/>
                    </a:cubicBezTo>
                    <a:cubicBezTo>
                      <a:pt x="96" y="22"/>
                      <a:pt x="97" y="22"/>
                      <a:pt x="97" y="22"/>
                    </a:cubicBezTo>
                    <a:cubicBezTo>
                      <a:pt x="97" y="22"/>
                      <a:pt x="97" y="22"/>
                      <a:pt x="97" y="22"/>
                    </a:cubicBezTo>
                    <a:cubicBezTo>
                      <a:pt x="98" y="23"/>
                      <a:pt x="100" y="23"/>
                      <a:pt x="100" y="24"/>
                    </a:cubicBezTo>
                    <a:cubicBezTo>
                      <a:pt x="100" y="24"/>
                      <a:pt x="101" y="24"/>
                      <a:pt x="101" y="24"/>
                    </a:cubicBezTo>
                    <a:cubicBezTo>
                      <a:pt x="100" y="23"/>
                      <a:pt x="98" y="22"/>
                      <a:pt x="97" y="21"/>
                    </a:cubicBezTo>
                    <a:cubicBezTo>
                      <a:pt x="96" y="21"/>
                      <a:pt x="95" y="20"/>
                      <a:pt x="95" y="20"/>
                    </a:cubicBezTo>
                    <a:cubicBezTo>
                      <a:pt x="94" y="20"/>
                      <a:pt x="94" y="19"/>
                      <a:pt x="93" y="19"/>
                    </a:cubicBezTo>
                    <a:cubicBezTo>
                      <a:pt x="92" y="20"/>
                      <a:pt x="95" y="20"/>
                      <a:pt x="95" y="21"/>
                    </a:cubicBezTo>
                    <a:close/>
                    <a:moveTo>
                      <a:pt x="70" y="20"/>
                    </a:moveTo>
                    <a:cubicBezTo>
                      <a:pt x="70" y="20"/>
                      <a:pt x="70" y="20"/>
                      <a:pt x="70" y="20"/>
                    </a:cubicBezTo>
                    <a:cubicBezTo>
                      <a:pt x="69" y="20"/>
                      <a:pt x="69" y="20"/>
                      <a:pt x="69" y="20"/>
                    </a:cubicBezTo>
                    <a:cubicBezTo>
                      <a:pt x="69" y="20"/>
                      <a:pt x="69" y="20"/>
                      <a:pt x="69" y="20"/>
                    </a:cubicBezTo>
                    <a:cubicBezTo>
                      <a:pt x="69" y="20"/>
                      <a:pt x="69" y="20"/>
                      <a:pt x="70" y="20"/>
                    </a:cubicBezTo>
                    <a:close/>
                    <a:moveTo>
                      <a:pt x="61" y="20"/>
                    </a:moveTo>
                    <a:cubicBezTo>
                      <a:pt x="61" y="20"/>
                      <a:pt x="61" y="20"/>
                      <a:pt x="62" y="20"/>
                    </a:cubicBezTo>
                    <a:cubicBezTo>
                      <a:pt x="61" y="19"/>
                      <a:pt x="60" y="20"/>
                      <a:pt x="60" y="20"/>
                    </a:cubicBezTo>
                    <a:cubicBezTo>
                      <a:pt x="60" y="20"/>
                      <a:pt x="60" y="20"/>
                      <a:pt x="60" y="20"/>
                    </a:cubicBezTo>
                    <a:cubicBezTo>
                      <a:pt x="59" y="20"/>
                      <a:pt x="56" y="20"/>
                      <a:pt x="55" y="21"/>
                    </a:cubicBezTo>
                    <a:cubicBezTo>
                      <a:pt x="55" y="21"/>
                      <a:pt x="56" y="21"/>
                      <a:pt x="56" y="21"/>
                    </a:cubicBezTo>
                    <a:cubicBezTo>
                      <a:pt x="56" y="21"/>
                      <a:pt x="56" y="21"/>
                      <a:pt x="56" y="21"/>
                    </a:cubicBezTo>
                    <a:cubicBezTo>
                      <a:pt x="59" y="21"/>
                      <a:pt x="62" y="21"/>
                      <a:pt x="64" y="20"/>
                    </a:cubicBezTo>
                    <a:cubicBezTo>
                      <a:pt x="63" y="19"/>
                      <a:pt x="61" y="21"/>
                      <a:pt x="61" y="20"/>
                    </a:cubicBezTo>
                    <a:close/>
                    <a:moveTo>
                      <a:pt x="71" y="20"/>
                    </a:moveTo>
                    <a:cubicBezTo>
                      <a:pt x="71" y="20"/>
                      <a:pt x="71" y="19"/>
                      <a:pt x="71" y="20"/>
                    </a:cubicBezTo>
                    <a:cubicBezTo>
                      <a:pt x="71" y="20"/>
                      <a:pt x="71" y="20"/>
                      <a:pt x="71" y="20"/>
                    </a:cubicBezTo>
                    <a:close/>
                    <a:moveTo>
                      <a:pt x="66" y="20"/>
                    </a:moveTo>
                    <a:cubicBezTo>
                      <a:pt x="67" y="21"/>
                      <a:pt x="68" y="20"/>
                      <a:pt x="69" y="21"/>
                    </a:cubicBezTo>
                    <a:cubicBezTo>
                      <a:pt x="69" y="21"/>
                      <a:pt x="69" y="20"/>
                      <a:pt x="69" y="20"/>
                    </a:cubicBezTo>
                    <a:cubicBezTo>
                      <a:pt x="68" y="20"/>
                      <a:pt x="67" y="19"/>
                      <a:pt x="66" y="20"/>
                    </a:cubicBezTo>
                    <a:close/>
                    <a:moveTo>
                      <a:pt x="89" y="21"/>
                    </a:moveTo>
                    <a:cubicBezTo>
                      <a:pt x="91" y="20"/>
                      <a:pt x="92" y="21"/>
                      <a:pt x="93" y="22"/>
                    </a:cubicBezTo>
                    <a:cubicBezTo>
                      <a:pt x="92" y="21"/>
                      <a:pt x="90" y="20"/>
                      <a:pt x="89" y="20"/>
                    </a:cubicBezTo>
                    <a:cubicBezTo>
                      <a:pt x="89" y="20"/>
                      <a:pt x="89" y="20"/>
                      <a:pt x="89" y="21"/>
                    </a:cubicBezTo>
                    <a:close/>
                    <a:moveTo>
                      <a:pt x="72" y="21"/>
                    </a:moveTo>
                    <a:cubicBezTo>
                      <a:pt x="72" y="20"/>
                      <a:pt x="71" y="20"/>
                      <a:pt x="70" y="21"/>
                    </a:cubicBezTo>
                    <a:cubicBezTo>
                      <a:pt x="71" y="21"/>
                      <a:pt x="72" y="21"/>
                      <a:pt x="72" y="21"/>
                    </a:cubicBezTo>
                    <a:close/>
                    <a:moveTo>
                      <a:pt x="49" y="21"/>
                    </a:moveTo>
                    <a:cubicBezTo>
                      <a:pt x="49" y="21"/>
                      <a:pt x="49" y="21"/>
                      <a:pt x="49" y="21"/>
                    </a:cubicBezTo>
                    <a:cubicBezTo>
                      <a:pt x="49" y="21"/>
                      <a:pt x="49" y="21"/>
                      <a:pt x="49" y="21"/>
                    </a:cubicBezTo>
                    <a:close/>
                    <a:moveTo>
                      <a:pt x="48" y="22"/>
                    </a:moveTo>
                    <a:cubicBezTo>
                      <a:pt x="48" y="22"/>
                      <a:pt x="48" y="21"/>
                      <a:pt x="48" y="22"/>
                    </a:cubicBezTo>
                    <a:cubicBezTo>
                      <a:pt x="47" y="22"/>
                      <a:pt x="46" y="21"/>
                      <a:pt x="46" y="22"/>
                    </a:cubicBezTo>
                    <a:cubicBezTo>
                      <a:pt x="47" y="22"/>
                      <a:pt x="48" y="22"/>
                      <a:pt x="48" y="22"/>
                    </a:cubicBezTo>
                    <a:close/>
                    <a:moveTo>
                      <a:pt x="86" y="22"/>
                    </a:moveTo>
                    <a:cubicBezTo>
                      <a:pt x="86" y="22"/>
                      <a:pt x="85" y="22"/>
                      <a:pt x="85" y="22"/>
                    </a:cubicBezTo>
                    <a:cubicBezTo>
                      <a:pt x="85" y="22"/>
                      <a:pt x="86" y="22"/>
                      <a:pt x="86" y="22"/>
                    </a:cubicBezTo>
                    <a:close/>
                    <a:moveTo>
                      <a:pt x="85" y="22"/>
                    </a:moveTo>
                    <a:cubicBezTo>
                      <a:pt x="84" y="22"/>
                      <a:pt x="84" y="22"/>
                      <a:pt x="84" y="22"/>
                    </a:cubicBezTo>
                    <a:cubicBezTo>
                      <a:pt x="84" y="22"/>
                      <a:pt x="85" y="23"/>
                      <a:pt x="85" y="22"/>
                    </a:cubicBezTo>
                    <a:close/>
                    <a:moveTo>
                      <a:pt x="63" y="22"/>
                    </a:moveTo>
                    <a:cubicBezTo>
                      <a:pt x="63" y="22"/>
                      <a:pt x="62" y="22"/>
                      <a:pt x="62" y="22"/>
                    </a:cubicBezTo>
                    <a:cubicBezTo>
                      <a:pt x="62" y="22"/>
                      <a:pt x="63" y="23"/>
                      <a:pt x="63" y="22"/>
                    </a:cubicBezTo>
                    <a:close/>
                    <a:moveTo>
                      <a:pt x="85" y="23"/>
                    </a:moveTo>
                    <a:cubicBezTo>
                      <a:pt x="85" y="23"/>
                      <a:pt x="85" y="23"/>
                      <a:pt x="84" y="23"/>
                    </a:cubicBezTo>
                    <a:cubicBezTo>
                      <a:pt x="84" y="23"/>
                      <a:pt x="84" y="23"/>
                      <a:pt x="84" y="23"/>
                    </a:cubicBezTo>
                    <a:cubicBezTo>
                      <a:pt x="84" y="23"/>
                      <a:pt x="85" y="23"/>
                      <a:pt x="85" y="23"/>
                    </a:cubicBezTo>
                    <a:close/>
                    <a:moveTo>
                      <a:pt x="55" y="23"/>
                    </a:moveTo>
                    <a:cubicBezTo>
                      <a:pt x="54" y="23"/>
                      <a:pt x="53" y="23"/>
                      <a:pt x="53" y="24"/>
                    </a:cubicBezTo>
                    <a:cubicBezTo>
                      <a:pt x="51" y="24"/>
                      <a:pt x="49" y="25"/>
                      <a:pt x="48" y="25"/>
                    </a:cubicBezTo>
                    <a:cubicBezTo>
                      <a:pt x="47" y="25"/>
                      <a:pt x="47" y="26"/>
                      <a:pt x="47" y="26"/>
                    </a:cubicBezTo>
                    <a:cubicBezTo>
                      <a:pt x="47" y="26"/>
                      <a:pt x="47" y="26"/>
                      <a:pt x="46" y="26"/>
                    </a:cubicBezTo>
                    <a:cubicBezTo>
                      <a:pt x="46" y="26"/>
                      <a:pt x="46" y="26"/>
                      <a:pt x="46" y="27"/>
                    </a:cubicBezTo>
                    <a:cubicBezTo>
                      <a:pt x="47" y="27"/>
                      <a:pt x="48" y="26"/>
                      <a:pt x="50" y="26"/>
                    </a:cubicBezTo>
                    <a:cubicBezTo>
                      <a:pt x="50" y="26"/>
                      <a:pt x="50" y="26"/>
                      <a:pt x="50" y="26"/>
                    </a:cubicBezTo>
                    <a:cubicBezTo>
                      <a:pt x="50" y="26"/>
                      <a:pt x="51" y="26"/>
                      <a:pt x="51" y="26"/>
                    </a:cubicBezTo>
                    <a:cubicBezTo>
                      <a:pt x="51" y="25"/>
                      <a:pt x="51" y="26"/>
                      <a:pt x="51" y="25"/>
                    </a:cubicBezTo>
                    <a:cubicBezTo>
                      <a:pt x="52" y="25"/>
                      <a:pt x="53" y="24"/>
                      <a:pt x="54" y="24"/>
                    </a:cubicBezTo>
                    <a:cubicBezTo>
                      <a:pt x="54" y="23"/>
                      <a:pt x="55" y="23"/>
                      <a:pt x="55" y="23"/>
                    </a:cubicBezTo>
                    <a:close/>
                    <a:moveTo>
                      <a:pt x="78" y="23"/>
                    </a:moveTo>
                    <a:cubicBezTo>
                      <a:pt x="79" y="23"/>
                      <a:pt x="79" y="23"/>
                      <a:pt x="79" y="23"/>
                    </a:cubicBezTo>
                    <a:cubicBezTo>
                      <a:pt x="79" y="23"/>
                      <a:pt x="79" y="23"/>
                      <a:pt x="79" y="23"/>
                    </a:cubicBezTo>
                    <a:cubicBezTo>
                      <a:pt x="78" y="23"/>
                      <a:pt x="78" y="23"/>
                      <a:pt x="78" y="23"/>
                    </a:cubicBezTo>
                    <a:close/>
                    <a:moveTo>
                      <a:pt x="32" y="30"/>
                    </a:moveTo>
                    <a:cubicBezTo>
                      <a:pt x="33" y="30"/>
                      <a:pt x="33" y="29"/>
                      <a:pt x="34" y="29"/>
                    </a:cubicBezTo>
                    <a:cubicBezTo>
                      <a:pt x="34" y="29"/>
                      <a:pt x="35" y="29"/>
                      <a:pt x="36" y="28"/>
                    </a:cubicBezTo>
                    <a:cubicBezTo>
                      <a:pt x="36" y="28"/>
                      <a:pt x="36" y="28"/>
                      <a:pt x="36" y="28"/>
                    </a:cubicBezTo>
                    <a:cubicBezTo>
                      <a:pt x="36" y="28"/>
                      <a:pt x="36" y="28"/>
                      <a:pt x="36" y="28"/>
                    </a:cubicBezTo>
                    <a:cubicBezTo>
                      <a:pt x="36" y="28"/>
                      <a:pt x="37" y="27"/>
                      <a:pt x="37" y="27"/>
                    </a:cubicBezTo>
                    <a:cubicBezTo>
                      <a:pt x="37" y="27"/>
                      <a:pt x="38" y="27"/>
                      <a:pt x="39" y="26"/>
                    </a:cubicBezTo>
                    <a:cubicBezTo>
                      <a:pt x="39" y="26"/>
                      <a:pt x="38" y="26"/>
                      <a:pt x="38" y="26"/>
                    </a:cubicBezTo>
                    <a:cubicBezTo>
                      <a:pt x="38" y="25"/>
                      <a:pt x="38" y="25"/>
                      <a:pt x="38" y="25"/>
                    </a:cubicBezTo>
                    <a:cubicBezTo>
                      <a:pt x="39" y="25"/>
                      <a:pt x="39" y="25"/>
                      <a:pt x="39" y="24"/>
                    </a:cubicBezTo>
                    <a:cubicBezTo>
                      <a:pt x="39" y="24"/>
                      <a:pt x="39" y="25"/>
                      <a:pt x="38" y="25"/>
                    </a:cubicBezTo>
                    <a:cubicBezTo>
                      <a:pt x="38" y="24"/>
                      <a:pt x="39" y="24"/>
                      <a:pt x="39" y="24"/>
                    </a:cubicBezTo>
                    <a:cubicBezTo>
                      <a:pt x="38" y="24"/>
                      <a:pt x="38" y="24"/>
                      <a:pt x="37" y="25"/>
                    </a:cubicBezTo>
                    <a:cubicBezTo>
                      <a:pt x="37" y="25"/>
                      <a:pt x="38" y="25"/>
                      <a:pt x="38" y="25"/>
                    </a:cubicBezTo>
                    <a:cubicBezTo>
                      <a:pt x="37" y="26"/>
                      <a:pt x="37" y="26"/>
                      <a:pt x="36" y="26"/>
                    </a:cubicBezTo>
                    <a:cubicBezTo>
                      <a:pt x="35" y="27"/>
                      <a:pt x="34" y="27"/>
                      <a:pt x="33" y="29"/>
                    </a:cubicBezTo>
                    <a:cubicBezTo>
                      <a:pt x="33" y="29"/>
                      <a:pt x="33" y="29"/>
                      <a:pt x="32" y="29"/>
                    </a:cubicBezTo>
                    <a:cubicBezTo>
                      <a:pt x="32" y="30"/>
                      <a:pt x="31" y="30"/>
                      <a:pt x="31" y="30"/>
                    </a:cubicBezTo>
                    <a:cubicBezTo>
                      <a:pt x="32" y="30"/>
                      <a:pt x="32" y="30"/>
                      <a:pt x="32" y="30"/>
                    </a:cubicBezTo>
                    <a:close/>
                    <a:moveTo>
                      <a:pt x="93" y="25"/>
                    </a:moveTo>
                    <a:cubicBezTo>
                      <a:pt x="93" y="25"/>
                      <a:pt x="94" y="25"/>
                      <a:pt x="94" y="25"/>
                    </a:cubicBezTo>
                    <a:cubicBezTo>
                      <a:pt x="94" y="25"/>
                      <a:pt x="94" y="24"/>
                      <a:pt x="93" y="25"/>
                    </a:cubicBezTo>
                    <a:close/>
                    <a:moveTo>
                      <a:pt x="103" y="25"/>
                    </a:moveTo>
                    <a:cubicBezTo>
                      <a:pt x="102" y="26"/>
                      <a:pt x="103" y="26"/>
                      <a:pt x="103" y="26"/>
                    </a:cubicBezTo>
                    <a:cubicBezTo>
                      <a:pt x="103" y="26"/>
                      <a:pt x="103" y="25"/>
                      <a:pt x="103" y="25"/>
                    </a:cubicBezTo>
                    <a:close/>
                    <a:moveTo>
                      <a:pt x="87" y="26"/>
                    </a:moveTo>
                    <a:cubicBezTo>
                      <a:pt x="87" y="26"/>
                      <a:pt x="86" y="26"/>
                      <a:pt x="86" y="26"/>
                    </a:cubicBezTo>
                    <a:cubicBezTo>
                      <a:pt x="86" y="26"/>
                      <a:pt x="87" y="26"/>
                      <a:pt x="87" y="26"/>
                    </a:cubicBezTo>
                    <a:close/>
                    <a:moveTo>
                      <a:pt x="106" y="27"/>
                    </a:moveTo>
                    <a:cubicBezTo>
                      <a:pt x="106" y="26"/>
                      <a:pt x="105" y="26"/>
                      <a:pt x="104" y="26"/>
                    </a:cubicBezTo>
                    <a:cubicBezTo>
                      <a:pt x="104" y="26"/>
                      <a:pt x="104" y="26"/>
                      <a:pt x="104" y="26"/>
                    </a:cubicBezTo>
                    <a:cubicBezTo>
                      <a:pt x="105" y="26"/>
                      <a:pt x="105" y="27"/>
                      <a:pt x="106" y="27"/>
                    </a:cubicBezTo>
                    <a:close/>
                    <a:moveTo>
                      <a:pt x="22" y="27"/>
                    </a:moveTo>
                    <a:cubicBezTo>
                      <a:pt x="22" y="27"/>
                      <a:pt x="23" y="27"/>
                      <a:pt x="23" y="26"/>
                    </a:cubicBezTo>
                    <a:cubicBezTo>
                      <a:pt x="22" y="26"/>
                      <a:pt x="22" y="26"/>
                      <a:pt x="22" y="26"/>
                    </a:cubicBezTo>
                    <a:cubicBezTo>
                      <a:pt x="22" y="27"/>
                      <a:pt x="21" y="27"/>
                      <a:pt x="22" y="27"/>
                    </a:cubicBezTo>
                    <a:close/>
                    <a:moveTo>
                      <a:pt x="43" y="28"/>
                    </a:moveTo>
                    <a:cubicBezTo>
                      <a:pt x="43" y="28"/>
                      <a:pt x="43" y="27"/>
                      <a:pt x="43" y="27"/>
                    </a:cubicBezTo>
                    <a:cubicBezTo>
                      <a:pt x="42" y="28"/>
                      <a:pt x="42" y="28"/>
                      <a:pt x="41" y="28"/>
                    </a:cubicBezTo>
                    <a:cubicBezTo>
                      <a:pt x="41" y="28"/>
                      <a:pt x="42" y="28"/>
                      <a:pt x="42" y="29"/>
                    </a:cubicBezTo>
                    <a:cubicBezTo>
                      <a:pt x="42" y="28"/>
                      <a:pt x="43" y="28"/>
                      <a:pt x="43" y="28"/>
                    </a:cubicBezTo>
                    <a:close/>
                    <a:moveTo>
                      <a:pt x="97" y="31"/>
                    </a:moveTo>
                    <a:cubicBezTo>
                      <a:pt x="97" y="30"/>
                      <a:pt x="96" y="30"/>
                      <a:pt x="96" y="30"/>
                    </a:cubicBezTo>
                    <a:cubicBezTo>
                      <a:pt x="95" y="30"/>
                      <a:pt x="95" y="30"/>
                      <a:pt x="95" y="30"/>
                    </a:cubicBezTo>
                    <a:cubicBezTo>
                      <a:pt x="95" y="30"/>
                      <a:pt x="96" y="31"/>
                      <a:pt x="97" y="31"/>
                    </a:cubicBezTo>
                    <a:close/>
                    <a:moveTo>
                      <a:pt x="46" y="31"/>
                    </a:moveTo>
                    <a:cubicBezTo>
                      <a:pt x="46" y="31"/>
                      <a:pt x="46" y="31"/>
                      <a:pt x="46" y="31"/>
                    </a:cubicBezTo>
                    <a:cubicBezTo>
                      <a:pt x="46" y="31"/>
                      <a:pt x="46" y="31"/>
                      <a:pt x="46" y="31"/>
                    </a:cubicBezTo>
                    <a:close/>
                    <a:moveTo>
                      <a:pt x="124" y="34"/>
                    </a:moveTo>
                    <a:cubicBezTo>
                      <a:pt x="124" y="33"/>
                      <a:pt x="123" y="33"/>
                      <a:pt x="123" y="31"/>
                    </a:cubicBezTo>
                    <a:cubicBezTo>
                      <a:pt x="123" y="31"/>
                      <a:pt x="122" y="31"/>
                      <a:pt x="122" y="32"/>
                    </a:cubicBezTo>
                    <a:cubicBezTo>
                      <a:pt x="123" y="33"/>
                      <a:pt x="123" y="34"/>
                      <a:pt x="124" y="34"/>
                    </a:cubicBezTo>
                    <a:close/>
                    <a:moveTo>
                      <a:pt x="69" y="33"/>
                    </a:moveTo>
                    <a:cubicBezTo>
                      <a:pt x="68" y="33"/>
                      <a:pt x="68" y="33"/>
                      <a:pt x="67" y="33"/>
                    </a:cubicBezTo>
                    <a:cubicBezTo>
                      <a:pt x="68" y="33"/>
                      <a:pt x="69" y="33"/>
                      <a:pt x="69" y="33"/>
                    </a:cubicBezTo>
                    <a:close/>
                    <a:moveTo>
                      <a:pt x="69" y="33"/>
                    </a:moveTo>
                    <a:cubicBezTo>
                      <a:pt x="70" y="33"/>
                      <a:pt x="70" y="33"/>
                      <a:pt x="70" y="33"/>
                    </a:cubicBezTo>
                    <a:cubicBezTo>
                      <a:pt x="70" y="33"/>
                      <a:pt x="69" y="33"/>
                      <a:pt x="69" y="33"/>
                    </a:cubicBezTo>
                    <a:close/>
                    <a:moveTo>
                      <a:pt x="32" y="34"/>
                    </a:moveTo>
                    <a:cubicBezTo>
                      <a:pt x="31" y="34"/>
                      <a:pt x="31" y="33"/>
                      <a:pt x="31" y="33"/>
                    </a:cubicBezTo>
                    <a:cubicBezTo>
                      <a:pt x="31" y="33"/>
                      <a:pt x="30" y="33"/>
                      <a:pt x="30" y="34"/>
                    </a:cubicBezTo>
                    <a:cubicBezTo>
                      <a:pt x="31" y="34"/>
                      <a:pt x="31" y="34"/>
                      <a:pt x="32" y="34"/>
                    </a:cubicBezTo>
                    <a:close/>
                    <a:moveTo>
                      <a:pt x="63" y="33"/>
                    </a:moveTo>
                    <a:cubicBezTo>
                      <a:pt x="64" y="34"/>
                      <a:pt x="64" y="33"/>
                      <a:pt x="65" y="33"/>
                    </a:cubicBezTo>
                    <a:cubicBezTo>
                      <a:pt x="64" y="33"/>
                      <a:pt x="63" y="33"/>
                      <a:pt x="63" y="33"/>
                    </a:cubicBezTo>
                    <a:close/>
                    <a:moveTo>
                      <a:pt x="63" y="35"/>
                    </a:moveTo>
                    <a:cubicBezTo>
                      <a:pt x="63" y="35"/>
                      <a:pt x="63" y="35"/>
                      <a:pt x="63" y="34"/>
                    </a:cubicBezTo>
                    <a:cubicBezTo>
                      <a:pt x="63" y="34"/>
                      <a:pt x="63" y="34"/>
                      <a:pt x="63" y="34"/>
                    </a:cubicBezTo>
                    <a:cubicBezTo>
                      <a:pt x="63" y="35"/>
                      <a:pt x="63" y="35"/>
                      <a:pt x="63" y="35"/>
                    </a:cubicBezTo>
                    <a:close/>
                    <a:moveTo>
                      <a:pt x="66" y="36"/>
                    </a:moveTo>
                    <a:cubicBezTo>
                      <a:pt x="66" y="36"/>
                      <a:pt x="65" y="36"/>
                      <a:pt x="65" y="37"/>
                    </a:cubicBezTo>
                    <a:cubicBezTo>
                      <a:pt x="65" y="37"/>
                      <a:pt x="66" y="36"/>
                      <a:pt x="66" y="36"/>
                    </a:cubicBezTo>
                    <a:close/>
                    <a:moveTo>
                      <a:pt x="39" y="37"/>
                    </a:moveTo>
                    <a:cubicBezTo>
                      <a:pt x="39" y="37"/>
                      <a:pt x="40" y="37"/>
                      <a:pt x="40" y="36"/>
                    </a:cubicBezTo>
                    <a:cubicBezTo>
                      <a:pt x="39" y="37"/>
                      <a:pt x="39" y="37"/>
                      <a:pt x="39" y="37"/>
                    </a:cubicBezTo>
                    <a:close/>
                    <a:moveTo>
                      <a:pt x="35" y="37"/>
                    </a:moveTo>
                    <a:cubicBezTo>
                      <a:pt x="35" y="37"/>
                      <a:pt x="35" y="37"/>
                      <a:pt x="35" y="37"/>
                    </a:cubicBezTo>
                    <a:cubicBezTo>
                      <a:pt x="35" y="37"/>
                      <a:pt x="35" y="37"/>
                      <a:pt x="35" y="37"/>
                    </a:cubicBezTo>
                    <a:cubicBezTo>
                      <a:pt x="35" y="37"/>
                      <a:pt x="34" y="37"/>
                      <a:pt x="34" y="37"/>
                    </a:cubicBezTo>
                    <a:cubicBezTo>
                      <a:pt x="34" y="37"/>
                      <a:pt x="34" y="37"/>
                      <a:pt x="34" y="38"/>
                    </a:cubicBezTo>
                    <a:cubicBezTo>
                      <a:pt x="34" y="38"/>
                      <a:pt x="35" y="37"/>
                      <a:pt x="35" y="37"/>
                    </a:cubicBezTo>
                    <a:cubicBezTo>
                      <a:pt x="35" y="37"/>
                      <a:pt x="35" y="37"/>
                      <a:pt x="35" y="37"/>
                    </a:cubicBezTo>
                    <a:cubicBezTo>
                      <a:pt x="35" y="37"/>
                      <a:pt x="35" y="37"/>
                      <a:pt x="35" y="37"/>
                    </a:cubicBezTo>
                    <a:cubicBezTo>
                      <a:pt x="35" y="37"/>
                      <a:pt x="35" y="37"/>
                      <a:pt x="35" y="37"/>
                    </a:cubicBezTo>
                    <a:close/>
                    <a:moveTo>
                      <a:pt x="33" y="37"/>
                    </a:moveTo>
                    <a:cubicBezTo>
                      <a:pt x="33" y="37"/>
                      <a:pt x="34" y="37"/>
                      <a:pt x="34" y="37"/>
                    </a:cubicBezTo>
                    <a:cubicBezTo>
                      <a:pt x="33" y="37"/>
                      <a:pt x="33" y="37"/>
                      <a:pt x="33" y="37"/>
                    </a:cubicBezTo>
                    <a:close/>
                    <a:moveTo>
                      <a:pt x="116" y="40"/>
                    </a:moveTo>
                    <a:cubicBezTo>
                      <a:pt x="116" y="41"/>
                      <a:pt x="117" y="42"/>
                      <a:pt x="118" y="42"/>
                    </a:cubicBezTo>
                    <a:cubicBezTo>
                      <a:pt x="119" y="43"/>
                      <a:pt x="119" y="44"/>
                      <a:pt x="119" y="43"/>
                    </a:cubicBezTo>
                    <a:cubicBezTo>
                      <a:pt x="119" y="42"/>
                      <a:pt x="118" y="42"/>
                      <a:pt x="118" y="41"/>
                    </a:cubicBezTo>
                    <a:cubicBezTo>
                      <a:pt x="117" y="40"/>
                      <a:pt x="116" y="39"/>
                      <a:pt x="116" y="38"/>
                    </a:cubicBezTo>
                    <a:cubicBezTo>
                      <a:pt x="115" y="38"/>
                      <a:pt x="115" y="38"/>
                      <a:pt x="115" y="38"/>
                    </a:cubicBezTo>
                    <a:cubicBezTo>
                      <a:pt x="116" y="38"/>
                      <a:pt x="116" y="39"/>
                      <a:pt x="117" y="40"/>
                    </a:cubicBezTo>
                    <a:cubicBezTo>
                      <a:pt x="117" y="40"/>
                      <a:pt x="116" y="40"/>
                      <a:pt x="116" y="40"/>
                    </a:cubicBezTo>
                    <a:close/>
                    <a:moveTo>
                      <a:pt x="23" y="38"/>
                    </a:moveTo>
                    <a:cubicBezTo>
                      <a:pt x="22" y="39"/>
                      <a:pt x="22" y="39"/>
                      <a:pt x="22" y="40"/>
                    </a:cubicBezTo>
                    <a:cubicBezTo>
                      <a:pt x="22" y="39"/>
                      <a:pt x="22" y="39"/>
                      <a:pt x="23" y="38"/>
                    </a:cubicBezTo>
                    <a:close/>
                    <a:moveTo>
                      <a:pt x="19" y="41"/>
                    </a:moveTo>
                    <a:cubicBezTo>
                      <a:pt x="19" y="40"/>
                      <a:pt x="19" y="40"/>
                      <a:pt x="19" y="39"/>
                    </a:cubicBezTo>
                    <a:cubicBezTo>
                      <a:pt x="19" y="40"/>
                      <a:pt x="18" y="40"/>
                      <a:pt x="19" y="41"/>
                    </a:cubicBezTo>
                    <a:close/>
                    <a:moveTo>
                      <a:pt x="31" y="40"/>
                    </a:moveTo>
                    <a:cubicBezTo>
                      <a:pt x="31" y="40"/>
                      <a:pt x="32" y="40"/>
                      <a:pt x="32" y="39"/>
                    </a:cubicBezTo>
                    <a:cubicBezTo>
                      <a:pt x="32" y="39"/>
                      <a:pt x="31" y="39"/>
                      <a:pt x="31" y="39"/>
                    </a:cubicBezTo>
                    <a:cubicBezTo>
                      <a:pt x="31" y="40"/>
                      <a:pt x="31" y="40"/>
                      <a:pt x="31" y="40"/>
                    </a:cubicBezTo>
                    <a:close/>
                    <a:moveTo>
                      <a:pt x="78" y="40"/>
                    </a:moveTo>
                    <a:cubicBezTo>
                      <a:pt x="78" y="39"/>
                      <a:pt x="77" y="39"/>
                      <a:pt x="77" y="39"/>
                    </a:cubicBezTo>
                    <a:cubicBezTo>
                      <a:pt x="77" y="40"/>
                      <a:pt x="77" y="40"/>
                      <a:pt x="78" y="40"/>
                    </a:cubicBezTo>
                    <a:close/>
                    <a:moveTo>
                      <a:pt x="12" y="41"/>
                    </a:moveTo>
                    <a:cubicBezTo>
                      <a:pt x="13" y="41"/>
                      <a:pt x="13" y="40"/>
                      <a:pt x="12" y="40"/>
                    </a:cubicBezTo>
                    <a:cubicBezTo>
                      <a:pt x="12" y="41"/>
                      <a:pt x="12" y="41"/>
                      <a:pt x="12" y="41"/>
                    </a:cubicBezTo>
                    <a:close/>
                    <a:moveTo>
                      <a:pt x="54" y="41"/>
                    </a:moveTo>
                    <a:cubicBezTo>
                      <a:pt x="54" y="40"/>
                      <a:pt x="52" y="41"/>
                      <a:pt x="52" y="41"/>
                    </a:cubicBezTo>
                    <a:cubicBezTo>
                      <a:pt x="52" y="42"/>
                      <a:pt x="53" y="41"/>
                      <a:pt x="54" y="41"/>
                    </a:cubicBezTo>
                    <a:close/>
                    <a:moveTo>
                      <a:pt x="28" y="44"/>
                    </a:moveTo>
                    <a:cubicBezTo>
                      <a:pt x="28" y="43"/>
                      <a:pt x="28" y="43"/>
                      <a:pt x="28" y="43"/>
                    </a:cubicBezTo>
                    <a:cubicBezTo>
                      <a:pt x="28" y="43"/>
                      <a:pt x="28" y="43"/>
                      <a:pt x="28" y="43"/>
                    </a:cubicBezTo>
                    <a:cubicBezTo>
                      <a:pt x="28" y="42"/>
                      <a:pt x="28" y="42"/>
                      <a:pt x="28" y="42"/>
                    </a:cubicBezTo>
                    <a:cubicBezTo>
                      <a:pt x="29" y="41"/>
                      <a:pt x="28" y="41"/>
                      <a:pt x="28" y="41"/>
                    </a:cubicBezTo>
                    <a:cubicBezTo>
                      <a:pt x="28" y="41"/>
                      <a:pt x="27" y="43"/>
                      <a:pt x="26" y="44"/>
                    </a:cubicBezTo>
                    <a:cubicBezTo>
                      <a:pt x="26" y="44"/>
                      <a:pt x="25" y="45"/>
                      <a:pt x="25" y="46"/>
                    </a:cubicBezTo>
                    <a:cubicBezTo>
                      <a:pt x="25" y="46"/>
                      <a:pt x="25" y="47"/>
                      <a:pt x="25" y="47"/>
                    </a:cubicBezTo>
                    <a:cubicBezTo>
                      <a:pt x="26" y="46"/>
                      <a:pt x="27" y="44"/>
                      <a:pt x="28" y="44"/>
                    </a:cubicBezTo>
                    <a:close/>
                    <a:moveTo>
                      <a:pt x="40" y="41"/>
                    </a:moveTo>
                    <a:cubicBezTo>
                      <a:pt x="40" y="42"/>
                      <a:pt x="40" y="42"/>
                      <a:pt x="39" y="42"/>
                    </a:cubicBezTo>
                    <a:cubicBezTo>
                      <a:pt x="39" y="42"/>
                      <a:pt x="39" y="42"/>
                      <a:pt x="40" y="42"/>
                    </a:cubicBezTo>
                    <a:cubicBezTo>
                      <a:pt x="40" y="42"/>
                      <a:pt x="41" y="42"/>
                      <a:pt x="40" y="41"/>
                    </a:cubicBezTo>
                    <a:close/>
                    <a:moveTo>
                      <a:pt x="49" y="42"/>
                    </a:moveTo>
                    <a:cubicBezTo>
                      <a:pt x="50" y="42"/>
                      <a:pt x="50" y="42"/>
                      <a:pt x="50" y="41"/>
                    </a:cubicBezTo>
                    <a:cubicBezTo>
                      <a:pt x="50" y="42"/>
                      <a:pt x="49" y="42"/>
                      <a:pt x="48" y="43"/>
                    </a:cubicBezTo>
                    <a:cubicBezTo>
                      <a:pt x="49" y="43"/>
                      <a:pt x="49" y="42"/>
                      <a:pt x="49" y="42"/>
                    </a:cubicBezTo>
                    <a:close/>
                    <a:moveTo>
                      <a:pt x="11" y="57"/>
                    </a:moveTo>
                    <a:cubicBezTo>
                      <a:pt x="11" y="56"/>
                      <a:pt x="12" y="55"/>
                      <a:pt x="12" y="54"/>
                    </a:cubicBezTo>
                    <a:cubicBezTo>
                      <a:pt x="12" y="54"/>
                      <a:pt x="12" y="54"/>
                      <a:pt x="12" y="54"/>
                    </a:cubicBezTo>
                    <a:cubicBezTo>
                      <a:pt x="12" y="54"/>
                      <a:pt x="12" y="54"/>
                      <a:pt x="13" y="54"/>
                    </a:cubicBezTo>
                    <a:cubicBezTo>
                      <a:pt x="13" y="54"/>
                      <a:pt x="13" y="53"/>
                      <a:pt x="13" y="54"/>
                    </a:cubicBezTo>
                    <a:cubicBezTo>
                      <a:pt x="13" y="52"/>
                      <a:pt x="15" y="50"/>
                      <a:pt x="15" y="48"/>
                    </a:cubicBezTo>
                    <a:cubicBezTo>
                      <a:pt x="17" y="46"/>
                      <a:pt x="19" y="44"/>
                      <a:pt x="20" y="42"/>
                    </a:cubicBezTo>
                    <a:cubicBezTo>
                      <a:pt x="19" y="42"/>
                      <a:pt x="19" y="42"/>
                      <a:pt x="19" y="42"/>
                    </a:cubicBezTo>
                    <a:cubicBezTo>
                      <a:pt x="19" y="43"/>
                      <a:pt x="18" y="43"/>
                      <a:pt x="18" y="44"/>
                    </a:cubicBezTo>
                    <a:cubicBezTo>
                      <a:pt x="18" y="44"/>
                      <a:pt x="18" y="44"/>
                      <a:pt x="17" y="44"/>
                    </a:cubicBezTo>
                    <a:cubicBezTo>
                      <a:pt x="15" y="47"/>
                      <a:pt x="13" y="50"/>
                      <a:pt x="12" y="54"/>
                    </a:cubicBezTo>
                    <a:cubicBezTo>
                      <a:pt x="12" y="54"/>
                      <a:pt x="12" y="54"/>
                      <a:pt x="12" y="54"/>
                    </a:cubicBezTo>
                    <a:cubicBezTo>
                      <a:pt x="11" y="54"/>
                      <a:pt x="11" y="54"/>
                      <a:pt x="11" y="54"/>
                    </a:cubicBezTo>
                    <a:cubicBezTo>
                      <a:pt x="11" y="55"/>
                      <a:pt x="11" y="54"/>
                      <a:pt x="11" y="55"/>
                    </a:cubicBezTo>
                    <a:cubicBezTo>
                      <a:pt x="11" y="55"/>
                      <a:pt x="11" y="56"/>
                      <a:pt x="11" y="57"/>
                    </a:cubicBezTo>
                    <a:close/>
                    <a:moveTo>
                      <a:pt x="46" y="45"/>
                    </a:moveTo>
                    <a:cubicBezTo>
                      <a:pt x="46" y="45"/>
                      <a:pt x="45" y="46"/>
                      <a:pt x="45" y="46"/>
                    </a:cubicBezTo>
                    <a:cubicBezTo>
                      <a:pt x="46" y="45"/>
                      <a:pt x="47" y="44"/>
                      <a:pt x="48" y="44"/>
                    </a:cubicBezTo>
                    <a:cubicBezTo>
                      <a:pt x="50" y="43"/>
                      <a:pt x="52" y="43"/>
                      <a:pt x="53" y="42"/>
                    </a:cubicBezTo>
                    <a:cubicBezTo>
                      <a:pt x="51" y="42"/>
                      <a:pt x="50" y="43"/>
                      <a:pt x="48" y="43"/>
                    </a:cubicBezTo>
                    <a:cubicBezTo>
                      <a:pt x="48" y="44"/>
                      <a:pt x="47" y="44"/>
                      <a:pt x="46" y="45"/>
                    </a:cubicBezTo>
                    <a:close/>
                    <a:moveTo>
                      <a:pt x="33" y="42"/>
                    </a:moveTo>
                    <a:cubicBezTo>
                      <a:pt x="33" y="43"/>
                      <a:pt x="33" y="43"/>
                      <a:pt x="32" y="43"/>
                    </a:cubicBezTo>
                    <a:cubicBezTo>
                      <a:pt x="33" y="44"/>
                      <a:pt x="34" y="43"/>
                      <a:pt x="33" y="42"/>
                    </a:cubicBezTo>
                    <a:close/>
                    <a:moveTo>
                      <a:pt x="120" y="44"/>
                    </a:moveTo>
                    <a:cubicBezTo>
                      <a:pt x="120" y="44"/>
                      <a:pt x="120" y="44"/>
                      <a:pt x="120" y="44"/>
                    </a:cubicBezTo>
                    <a:cubicBezTo>
                      <a:pt x="120" y="44"/>
                      <a:pt x="120" y="44"/>
                      <a:pt x="119" y="44"/>
                    </a:cubicBezTo>
                    <a:cubicBezTo>
                      <a:pt x="120" y="44"/>
                      <a:pt x="120" y="44"/>
                      <a:pt x="119" y="44"/>
                    </a:cubicBezTo>
                    <a:cubicBezTo>
                      <a:pt x="120" y="44"/>
                      <a:pt x="120" y="44"/>
                      <a:pt x="120" y="44"/>
                    </a:cubicBezTo>
                    <a:close/>
                    <a:moveTo>
                      <a:pt x="17" y="49"/>
                    </a:moveTo>
                    <a:cubicBezTo>
                      <a:pt x="16" y="49"/>
                      <a:pt x="16" y="49"/>
                      <a:pt x="16" y="49"/>
                    </a:cubicBezTo>
                    <a:cubicBezTo>
                      <a:pt x="16" y="50"/>
                      <a:pt x="16" y="50"/>
                      <a:pt x="16" y="51"/>
                    </a:cubicBezTo>
                    <a:cubicBezTo>
                      <a:pt x="17" y="50"/>
                      <a:pt x="17" y="49"/>
                      <a:pt x="18" y="49"/>
                    </a:cubicBezTo>
                    <a:cubicBezTo>
                      <a:pt x="18" y="49"/>
                      <a:pt x="18" y="49"/>
                      <a:pt x="18" y="49"/>
                    </a:cubicBezTo>
                    <a:cubicBezTo>
                      <a:pt x="19" y="49"/>
                      <a:pt x="18" y="49"/>
                      <a:pt x="19" y="49"/>
                    </a:cubicBezTo>
                    <a:cubicBezTo>
                      <a:pt x="19" y="48"/>
                      <a:pt x="19" y="48"/>
                      <a:pt x="19" y="48"/>
                    </a:cubicBezTo>
                    <a:cubicBezTo>
                      <a:pt x="19" y="48"/>
                      <a:pt x="19" y="48"/>
                      <a:pt x="19" y="47"/>
                    </a:cubicBezTo>
                    <a:cubicBezTo>
                      <a:pt x="19" y="46"/>
                      <a:pt x="20" y="45"/>
                      <a:pt x="21" y="44"/>
                    </a:cubicBezTo>
                    <a:cubicBezTo>
                      <a:pt x="20" y="44"/>
                      <a:pt x="20" y="45"/>
                      <a:pt x="19" y="45"/>
                    </a:cubicBezTo>
                    <a:cubicBezTo>
                      <a:pt x="19" y="46"/>
                      <a:pt x="18" y="46"/>
                      <a:pt x="18" y="47"/>
                    </a:cubicBezTo>
                    <a:cubicBezTo>
                      <a:pt x="18" y="47"/>
                      <a:pt x="17" y="48"/>
                      <a:pt x="17" y="49"/>
                    </a:cubicBezTo>
                    <a:close/>
                    <a:moveTo>
                      <a:pt x="19" y="48"/>
                    </a:moveTo>
                    <a:cubicBezTo>
                      <a:pt x="18" y="48"/>
                      <a:pt x="19" y="48"/>
                      <a:pt x="18" y="48"/>
                    </a:cubicBezTo>
                    <a:cubicBezTo>
                      <a:pt x="18" y="48"/>
                      <a:pt x="18" y="48"/>
                      <a:pt x="19" y="48"/>
                    </a:cubicBezTo>
                    <a:close/>
                    <a:moveTo>
                      <a:pt x="32" y="44"/>
                    </a:moveTo>
                    <a:cubicBezTo>
                      <a:pt x="32" y="45"/>
                      <a:pt x="32" y="45"/>
                      <a:pt x="32" y="45"/>
                    </a:cubicBezTo>
                    <a:cubicBezTo>
                      <a:pt x="32" y="45"/>
                      <a:pt x="32" y="45"/>
                      <a:pt x="32" y="45"/>
                    </a:cubicBezTo>
                    <a:cubicBezTo>
                      <a:pt x="32" y="45"/>
                      <a:pt x="32" y="44"/>
                      <a:pt x="32" y="44"/>
                    </a:cubicBezTo>
                    <a:close/>
                    <a:moveTo>
                      <a:pt x="137" y="50"/>
                    </a:moveTo>
                    <a:cubicBezTo>
                      <a:pt x="138" y="50"/>
                      <a:pt x="138" y="51"/>
                      <a:pt x="138" y="52"/>
                    </a:cubicBezTo>
                    <a:cubicBezTo>
                      <a:pt x="138" y="50"/>
                      <a:pt x="137" y="48"/>
                      <a:pt x="138" y="46"/>
                    </a:cubicBezTo>
                    <a:cubicBezTo>
                      <a:pt x="137" y="46"/>
                      <a:pt x="137" y="45"/>
                      <a:pt x="135" y="45"/>
                    </a:cubicBezTo>
                    <a:cubicBezTo>
                      <a:pt x="135" y="46"/>
                      <a:pt x="136" y="47"/>
                      <a:pt x="136" y="48"/>
                    </a:cubicBezTo>
                    <a:cubicBezTo>
                      <a:pt x="137" y="48"/>
                      <a:pt x="138" y="49"/>
                      <a:pt x="137" y="50"/>
                    </a:cubicBezTo>
                    <a:close/>
                    <a:moveTo>
                      <a:pt x="56" y="46"/>
                    </a:moveTo>
                    <a:cubicBezTo>
                      <a:pt x="55" y="46"/>
                      <a:pt x="55" y="46"/>
                      <a:pt x="55" y="47"/>
                    </a:cubicBezTo>
                    <a:cubicBezTo>
                      <a:pt x="55" y="47"/>
                      <a:pt x="56" y="47"/>
                      <a:pt x="56" y="46"/>
                    </a:cubicBezTo>
                    <a:close/>
                    <a:moveTo>
                      <a:pt x="21" y="48"/>
                    </a:moveTo>
                    <a:cubicBezTo>
                      <a:pt x="21" y="48"/>
                      <a:pt x="21" y="48"/>
                      <a:pt x="21" y="49"/>
                    </a:cubicBezTo>
                    <a:cubicBezTo>
                      <a:pt x="21" y="48"/>
                      <a:pt x="22" y="47"/>
                      <a:pt x="22" y="47"/>
                    </a:cubicBezTo>
                    <a:cubicBezTo>
                      <a:pt x="22" y="47"/>
                      <a:pt x="21" y="48"/>
                      <a:pt x="21" y="48"/>
                    </a:cubicBezTo>
                    <a:close/>
                    <a:moveTo>
                      <a:pt x="54" y="47"/>
                    </a:moveTo>
                    <a:cubicBezTo>
                      <a:pt x="54" y="47"/>
                      <a:pt x="54" y="47"/>
                      <a:pt x="54" y="47"/>
                    </a:cubicBezTo>
                    <a:cubicBezTo>
                      <a:pt x="54" y="47"/>
                      <a:pt x="53" y="47"/>
                      <a:pt x="54" y="47"/>
                    </a:cubicBezTo>
                    <a:close/>
                    <a:moveTo>
                      <a:pt x="129" y="53"/>
                    </a:moveTo>
                    <a:cubicBezTo>
                      <a:pt x="128" y="52"/>
                      <a:pt x="129" y="51"/>
                      <a:pt x="129" y="50"/>
                    </a:cubicBezTo>
                    <a:cubicBezTo>
                      <a:pt x="129" y="50"/>
                      <a:pt x="128" y="50"/>
                      <a:pt x="128" y="49"/>
                    </a:cubicBezTo>
                    <a:cubicBezTo>
                      <a:pt x="128" y="49"/>
                      <a:pt x="129" y="49"/>
                      <a:pt x="129" y="49"/>
                    </a:cubicBezTo>
                    <a:cubicBezTo>
                      <a:pt x="128" y="48"/>
                      <a:pt x="128" y="47"/>
                      <a:pt x="127" y="47"/>
                    </a:cubicBezTo>
                    <a:cubicBezTo>
                      <a:pt x="127" y="48"/>
                      <a:pt x="126" y="48"/>
                      <a:pt x="126" y="49"/>
                    </a:cubicBezTo>
                    <a:cubicBezTo>
                      <a:pt x="126" y="50"/>
                      <a:pt x="127" y="51"/>
                      <a:pt x="129" y="53"/>
                    </a:cubicBezTo>
                    <a:close/>
                    <a:moveTo>
                      <a:pt x="36" y="47"/>
                    </a:moveTo>
                    <a:cubicBezTo>
                      <a:pt x="35" y="48"/>
                      <a:pt x="35" y="48"/>
                      <a:pt x="35" y="48"/>
                    </a:cubicBezTo>
                    <a:cubicBezTo>
                      <a:pt x="35" y="48"/>
                      <a:pt x="35" y="48"/>
                      <a:pt x="35" y="48"/>
                    </a:cubicBezTo>
                    <a:cubicBezTo>
                      <a:pt x="35" y="48"/>
                      <a:pt x="36" y="48"/>
                      <a:pt x="36" y="47"/>
                    </a:cubicBezTo>
                    <a:close/>
                    <a:moveTo>
                      <a:pt x="123" y="47"/>
                    </a:moveTo>
                    <a:cubicBezTo>
                      <a:pt x="123" y="48"/>
                      <a:pt x="123" y="48"/>
                      <a:pt x="123" y="48"/>
                    </a:cubicBezTo>
                    <a:cubicBezTo>
                      <a:pt x="123" y="48"/>
                      <a:pt x="123" y="47"/>
                      <a:pt x="123" y="47"/>
                    </a:cubicBezTo>
                    <a:close/>
                    <a:moveTo>
                      <a:pt x="39" y="48"/>
                    </a:moveTo>
                    <a:cubicBezTo>
                      <a:pt x="39" y="48"/>
                      <a:pt x="39" y="48"/>
                      <a:pt x="39" y="48"/>
                    </a:cubicBezTo>
                    <a:cubicBezTo>
                      <a:pt x="39" y="48"/>
                      <a:pt x="39" y="48"/>
                      <a:pt x="39" y="48"/>
                    </a:cubicBezTo>
                    <a:close/>
                    <a:moveTo>
                      <a:pt x="6" y="50"/>
                    </a:moveTo>
                    <a:cubicBezTo>
                      <a:pt x="6" y="50"/>
                      <a:pt x="6" y="50"/>
                      <a:pt x="6" y="50"/>
                    </a:cubicBezTo>
                    <a:cubicBezTo>
                      <a:pt x="6" y="49"/>
                      <a:pt x="7" y="48"/>
                      <a:pt x="7" y="48"/>
                    </a:cubicBezTo>
                    <a:cubicBezTo>
                      <a:pt x="7" y="48"/>
                      <a:pt x="7" y="48"/>
                      <a:pt x="7" y="48"/>
                    </a:cubicBezTo>
                    <a:cubicBezTo>
                      <a:pt x="7" y="49"/>
                      <a:pt x="6" y="49"/>
                      <a:pt x="6" y="50"/>
                    </a:cubicBezTo>
                    <a:close/>
                    <a:moveTo>
                      <a:pt x="35" y="49"/>
                    </a:moveTo>
                    <a:cubicBezTo>
                      <a:pt x="36" y="49"/>
                      <a:pt x="36" y="48"/>
                      <a:pt x="36" y="48"/>
                    </a:cubicBezTo>
                    <a:cubicBezTo>
                      <a:pt x="35" y="48"/>
                      <a:pt x="35" y="48"/>
                      <a:pt x="35" y="48"/>
                    </a:cubicBezTo>
                    <a:cubicBezTo>
                      <a:pt x="35" y="48"/>
                      <a:pt x="35" y="48"/>
                      <a:pt x="35" y="49"/>
                    </a:cubicBezTo>
                    <a:close/>
                    <a:moveTo>
                      <a:pt x="122" y="49"/>
                    </a:moveTo>
                    <a:cubicBezTo>
                      <a:pt x="122" y="49"/>
                      <a:pt x="122" y="49"/>
                      <a:pt x="122" y="49"/>
                    </a:cubicBezTo>
                    <a:cubicBezTo>
                      <a:pt x="122" y="49"/>
                      <a:pt x="122" y="49"/>
                      <a:pt x="122" y="49"/>
                    </a:cubicBezTo>
                    <a:close/>
                    <a:moveTo>
                      <a:pt x="123" y="49"/>
                    </a:moveTo>
                    <a:cubicBezTo>
                      <a:pt x="123" y="49"/>
                      <a:pt x="123" y="50"/>
                      <a:pt x="123" y="50"/>
                    </a:cubicBezTo>
                    <a:cubicBezTo>
                      <a:pt x="123" y="50"/>
                      <a:pt x="123" y="49"/>
                      <a:pt x="123" y="49"/>
                    </a:cubicBezTo>
                    <a:cubicBezTo>
                      <a:pt x="124" y="49"/>
                      <a:pt x="123" y="49"/>
                      <a:pt x="123" y="49"/>
                    </a:cubicBezTo>
                    <a:close/>
                    <a:moveTo>
                      <a:pt x="120" y="49"/>
                    </a:moveTo>
                    <a:cubicBezTo>
                      <a:pt x="119" y="49"/>
                      <a:pt x="119" y="49"/>
                      <a:pt x="119" y="49"/>
                    </a:cubicBezTo>
                    <a:cubicBezTo>
                      <a:pt x="120" y="50"/>
                      <a:pt x="120" y="50"/>
                      <a:pt x="120" y="49"/>
                    </a:cubicBezTo>
                    <a:close/>
                    <a:moveTo>
                      <a:pt x="123" y="51"/>
                    </a:moveTo>
                    <a:cubicBezTo>
                      <a:pt x="123" y="51"/>
                      <a:pt x="123" y="51"/>
                      <a:pt x="123" y="51"/>
                    </a:cubicBezTo>
                    <a:cubicBezTo>
                      <a:pt x="123" y="51"/>
                      <a:pt x="123" y="52"/>
                      <a:pt x="123" y="51"/>
                    </a:cubicBezTo>
                    <a:close/>
                    <a:moveTo>
                      <a:pt x="122" y="52"/>
                    </a:moveTo>
                    <a:cubicBezTo>
                      <a:pt x="122" y="52"/>
                      <a:pt x="122" y="51"/>
                      <a:pt x="121" y="51"/>
                    </a:cubicBezTo>
                    <a:cubicBezTo>
                      <a:pt x="121" y="51"/>
                      <a:pt x="121" y="52"/>
                      <a:pt x="122" y="52"/>
                    </a:cubicBezTo>
                    <a:close/>
                    <a:moveTo>
                      <a:pt x="10" y="52"/>
                    </a:moveTo>
                    <a:cubicBezTo>
                      <a:pt x="10" y="52"/>
                      <a:pt x="10" y="52"/>
                      <a:pt x="10" y="52"/>
                    </a:cubicBezTo>
                    <a:cubicBezTo>
                      <a:pt x="10" y="52"/>
                      <a:pt x="10" y="52"/>
                      <a:pt x="10" y="52"/>
                    </a:cubicBezTo>
                    <a:close/>
                    <a:moveTo>
                      <a:pt x="42" y="53"/>
                    </a:moveTo>
                    <a:cubicBezTo>
                      <a:pt x="42" y="53"/>
                      <a:pt x="42" y="52"/>
                      <a:pt x="42" y="52"/>
                    </a:cubicBezTo>
                    <a:cubicBezTo>
                      <a:pt x="42" y="52"/>
                      <a:pt x="42" y="52"/>
                      <a:pt x="42" y="52"/>
                    </a:cubicBezTo>
                    <a:cubicBezTo>
                      <a:pt x="42" y="52"/>
                      <a:pt x="41" y="52"/>
                      <a:pt x="42" y="53"/>
                    </a:cubicBezTo>
                    <a:close/>
                    <a:moveTo>
                      <a:pt x="0" y="53"/>
                    </a:moveTo>
                    <a:cubicBezTo>
                      <a:pt x="0" y="53"/>
                      <a:pt x="0" y="53"/>
                      <a:pt x="0" y="53"/>
                    </a:cubicBezTo>
                    <a:cubicBezTo>
                      <a:pt x="0" y="53"/>
                      <a:pt x="1" y="53"/>
                      <a:pt x="0" y="53"/>
                    </a:cubicBezTo>
                    <a:close/>
                    <a:moveTo>
                      <a:pt x="5" y="56"/>
                    </a:moveTo>
                    <a:cubicBezTo>
                      <a:pt x="6" y="55"/>
                      <a:pt x="6" y="53"/>
                      <a:pt x="6" y="53"/>
                    </a:cubicBezTo>
                    <a:cubicBezTo>
                      <a:pt x="6" y="53"/>
                      <a:pt x="6" y="53"/>
                      <a:pt x="6" y="53"/>
                    </a:cubicBezTo>
                    <a:cubicBezTo>
                      <a:pt x="6" y="53"/>
                      <a:pt x="6" y="53"/>
                      <a:pt x="6" y="53"/>
                    </a:cubicBezTo>
                    <a:cubicBezTo>
                      <a:pt x="5" y="56"/>
                      <a:pt x="3" y="59"/>
                      <a:pt x="3" y="62"/>
                    </a:cubicBezTo>
                    <a:cubicBezTo>
                      <a:pt x="4" y="61"/>
                      <a:pt x="4" y="60"/>
                      <a:pt x="4" y="59"/>
                    </a:cubicBezTo>
                    <a:cubicBezTo>
                      <a:pt x="5" y="58"/>
                      <a:pt x="5" y="57"/>
                      <a:pt x="5" y="56"/>
                    </a:cubicBezTo>
                    <a:close/>
                    <a:moveTo>
                      <a:pt x="124" y="54"/>
                    </a:moveTo>
                    <a:cubicBezTo>
                      <a:pt x="124" y="54"/>
                      <a:pt x="123" y="54"/>
                      <a:pt x="123" y="53"/>
                    </a:cubicBezTo>
                    <a:cubicBezTo>
                      <a:pt x="123" y="53"/>
                      <a:pt x="123" y="53"/>
                      <a:pt x="123" y="53"/>
                    </a:cubicBezTo>
                    <a:cubicBezTo>
                      <a:pt x="123" y="53"/>
                      <a:pt x="123" y="54"/>
                      <a:pt x="124" y="54"/>
                    </a:cubicBezTo>
                    <a:close/>
                    <a:moveTo>
                      <a:pt x="124" y="54"/>
                    </a:moveTo>
                    <a:cubicBezTo>
                      <a:pt x="124" y="53"/>
                      <a:pt x="124" y="53"/>
                      <a:pt x="124" y="53"/>
                    </a:cubicBezTo>
                    <a:cubicBezTo>
                      <a:pt x="124" y="54"/>
                      <a:pt x="124" y="54"/>
                      <a:pt x="124" y="54"/>
                    </a:cubicBezTo>
                    <a:close/>
                    <a:moveTo>
                      <a:pt x="38" y="54"/>
                    </a:moveTo>
                    <a:cubicBezTo>
                      <a:pt x="38" y="54"/>
                      <a:pt x="39" y="54"/>
                      <a:pt x="39" y="53"/>
                    </a:cubicBezTo>
                    <a:cubicBezTo>
                      <a:pt x="38" y="53"/>
                      <a:pt x="38" y="53"/>
                      <a:pt x="38" y="53"/>
                    </a:cubicBezTo>
                    <a:cubicBezTo>
                      <a:pt x="38" y="54"/>
                      <a:pt x="38" y="54"/>
                      <a:pt x="38" y="54"/>
                    </a:cubicBezTo>
                    <a:close/>
                    <a:moveTo>
                      <a:pt x="127" y="57"/>
                    </a:moveTo>
                    <a:cubicBezTo>
                      <a:pt x="126" y="55"/>
                      <a:pt x="126" y="54"/>
                      <a:pt x="125" y="53"/>
                    </a:cubicBezTo>
                    <a:cubicBezTo>
                      <a:pt x="125" y="53"/>
                      <a:pt x="125" y="54"/>
                      <a:pt x="124" y="54"/>
                    </a:cubicBezTo>
                    <a:cubicBezTo>
                      <a:pt x="125" y="55"/>
                      <a:pt x="126" y="56"/>
                      <a:pt x="127" y="57"/>
                    </a:cubicBezTo>
                    <a:cubicBezTo>
                      <a:pt x="127" y="57"/>
                      <a:pt x="127" y="57"/>
                      <a:pt x="127" y="57"/>
                    </a:cubicBezTo>
                    <a:cubicBezTo>
                      <a:pt x="127" y="56"/>
                      <a:pt x="127" y="57"/>
                      <a:pt x="127" y="57"/>
                    </a:cubicBezTo>
                    <a:close/>
                    <a:moveTo>
                      <a:pt x="1" y="55"/>
                    </a:moveTo>
                    <a:cubicBezTo>
                      <a:pt x="1" y="54"/>
                      <a:pt x="1" y="54"/>
                      <a:pt x="2" y="54"/>
                    </a:cubicBezTo>
                    <a:cubicBezTo>
                      <a:pt x="1" y="54"/>
                      <a:pt x="1" y="55"/>
                      <a:pt x="1" y="55"/>
                    </a:cubicBezTo>
                    <a:cubicBezTo>
                      <a:pt x="1" y="55"/>
                      <a:pt x="1" y="55"/>
                      <a:pt x="1" y="55"/>
                    </a:cubicBezTo>
                    <a:close/>
                    <a:moveTo>
                      <a:pt x="129" y="54"/>
                    </a:moveTo>
                    <a:cubicBezTo>
                      <a:pt x="129" y="54"/>
                      <a:pt x="129" y="54"/>
                      <a:pt x="129" y="54"/>
                    </a:cubicBezTo>
                    <a:cubicBezTo>
                      <a:pt x="129" y="54"/>
                      <a:pt x="129" y="54"/>
                      <a:pt x="129" y="54"/>
                    </a:cubicBezTo>
                    <a:close/>
                    <a:moveTo>
                      <a:pt x="128" y="54"/>
                    </a:moveTo>
                    <a:cubicBezTo>
                      <a:pt x="127" y="55"/>
                      <a:pt x="127" y="54"/>
                      <a:pt x="127" y="54"/>
                    </a:cubicBezTo>
                    <a:cubicBezTo>
                      <a:pt x="127" y="55"/>
                      <a:pt x="127" y="55"/>
                      <a:pt x="127" y="55"/>
                    </a:cubicBezTo>
                    <a:cubicBezTo>
                      <a:pt x="127" y="55"/>
                      <a:pt x="127" y="55"/>
                      <a:pt x="127" y="55"/>
                    </a:cubicBezTo>
                    <a:cubicBezTo>
                      <a:pt x="127" y="54"/>
                      <a:pt x="128" y="55"/>
                      <a:pt x="128" y="54"/>
                    </a:cubicBezTo>
                    <a:close/>
                    <a:moveTo>
                      <a:pt x="4" y="55"/>
                    </a:moveTo>
                    <a:cubicBezTo>
                      <a:pt x="4" y="56"/>
                      <a:pt x="4" y="56"/>
                      <a:pt x="4" y="56"/>
                    </a:cubicBezTo>
                    <a:cubicBezTo>
                      <a:pt x="4" y="56"/>
                      <a:pt x="4" y="55"/>
                      <a:pt x="4" y="55"/>
                    </a:cubicBezTo>
                    <a:close/>
                    <a:moveTo>
                      <a:pt x="14" y="61"/>
                    </a:moveTo>
                    <a:cubicBezTo>
                      <a:pt x="15" y="61"/>
                      <a:pt x="15" y="59"/>
                      <a:pt x="16" y="58"/>
                    </a:cubicBezTo>
                    <a:cubicBezTo>
                      <a:pt x="16" y="57"/>
                      <a:pt x="16" y="56"/>
                      <a:pt x="16" y="56"/>
                    </a:cubicBezTo>
                    <a:cubicBezTo>
                      <a:pt x="15" y="56"/>
                      <a:pt x="16" y="56"/>
                      <a:pt x="15" y="56"/>
                    </a:cubicBezTo>
                    <a:cubicBezTo>
                      <a:pt x="15" y="56"/>
                      <a:pt x="15" y="56"/>
                      <a:pt x="15" y="56"/>
                    </a:cubicBezTo>
                    <a:cubicBezTo>
                      <a:pt x="15" y="57"/>
                      <a:pt x="14" y="58"/>
                      <a:pt x="14" y="59"/>
                    </a:cubicBezTo>
                    <a:cubicBezTo>
                      <a:pt x="14" y="59"/>
                      <a:pt x="13" y="60"/>
                      <a:pt x="14" y="61"/>
                    </a:cubicBezTo>
                    <a:close/>
                    <a:moveTo>
                      <a:pt x="62" y="58"/>
                    </a:moveTo>
                    <a:cubicBezTo>
                      <a:pt x="62" y="58"/>
                      <a:pt x="61" y="58"/>
                      <a:pt x="61" y="58"/>
                    </a:cubicBezTo>
                    <a:cubicBezTo>
                      <a:pt x="62" y="58"/>
                      <a:pt x="62" y="58"/>
                      <a:pt x="62" y="58"/>
                    </a:cubicBezTo>
                    <a:cubicBezTo>
                      <a:pt x="62" y="58"/>
                      <a:pt x="62" y="58"/>
                      <a:pt x="62" y="58"/>
                    </a:cubicBezTo>
                    <a:close/>
                    <a:moveTo>
                      <a:pt x="125" y="58"/>
                    </a:moveTo>
                    <a:cubicBezTo>
                      <a:pt x="125" y="58"/>
                      <a:pt x="125" y="58"/>
                      <a:pt x="125" y="58"/>
                    </a:cubicBezTo>
                    <a:cubicBezTo>
                      <a:pt x="124" y="58"/>
                      <a:pt x="125" y="58"/>
                      <a:pt x="125" y="59"/>
                    </a:cubicBezTo>
                    <a:cubicBezTo>
                      <a:pt x="125" y="59"/>
                      <a:pt x="125" y="58"/>
                      <a:pt x="125" y="58"/>
                    </a:cubicBezTo>
                    <a:close/>
                    <a:moveTo>
                      <a:pt x="12" y="58"/>
                    </a:moveTo>
                    <a:cubicBezTo>
                      <a:pt x="12" y="58"/>
                      <a:pt x="12" y="58"/>
                      <a:pt x="12" y="58"/>
                    </a:cubicBezTo>
                    <a:cubicBezTo>
                      <a:pt x="12" y="60"/>
                      <a:pt x="13" y="58"/>
                      <a:pt x="12" y="58"/>
                    </a:cubicBezTo>
                    <a:close/>
                    <a:moveTo>
                      <a:pt x="135" y="60"/>
                    </a:moveTo>
                    <a:cubicBezTo>
                      <a:pt x="135" y="59"/>
                      <a:pt x="135" y="58"/>
                      <a:pt x="134" y="58"/>
                    </a:cubicBezTo>
                    <a:cubicBezTo>
                      <a:pt x="133" y="59"/>
                      <a:pt x="135" y="60"/>
                      <a:pt x="135" y="60"/>
                    </a:cubicBezTo>
                    <a:close/>
                    <a:moveTo>
                      <a:pt x="7" y="60"/>
                    </a:moveTo>
                    <a:cubicBezTo>
                      <a:pt x="7" y="60"/>
                      <a:pt x="7" y="60"/>
                      <a:pt x="7" y="60"/>
                    </a:cubicBezTo>
                    <a:cubicBezTo>
                      <a:pt x="6" y="61"/>
                      <a:pt x="6" y="61"/>
                      <a:pt x="7" y="61"/>
                    </a:cubicBezTo>
                    <a:cubicBezTo>
                      <a:pt x="7" y="61"/>
                      <a:pt x="7" y="61"/>
                      <a:pt x="7" y="60"/>
                    </a:cubicBezTo>
                    <a:close/>
                    <a:moveTo>
                      <a:pt x="14" y="61"/>
                    </a:moveTo>
                    <a:cubicBezTo>
                      <a:pt x="14" y="62"/>
                      <a:pt x="13" y="62"/>
                      <a:pt x="13" y="62"/>
                    </a:cubicBezTo>
                    <a:cubicBezTo>
                      <a:pt x="13" y="62"/>
                      <a:pt x="13" y="63"/>
                      <a:pt x="13" y="62"/>
                    </a:cubicBezTo>
                    <a:cubicBezTo>
                      <a:pt x="13" y="62"/>
                      <a:pt x="14" y="62"/>
                      <a:pt x="14" y="61"/>
                    </a:cubicBezTo>
                    <a:close/>
                    <a:moveTo>
                      <a:pt x="20" y="64"/>
                    </a:moveTo>
                    <a:cubicBezTo>
                      <a:pt x="20" y="63"/>
                      <a:pt x="19" y="62"/>
                      <a:pt x="19" y="62"/>
                    </a:cubicBezTo>
                    <a:cubicBezTo>
                      <a:pt x="19" y="62"/>
                      <a:pt x="19" y="62"/>
                      <a:pt x="19" y="62"/>
                    </a:cubicBezTo>
                    <a:cubicBezTo>
                      <a:pt x="18" y="63"/>
                      <a:pt x="18" y="63"/>
                      <a:pt x="18" y="65"/>
                    </a:cubicBezTo>
                    <a:cubicBezTo>
                      <a:pt x="19" y="65"/>
                      <a:pt x="19" y="64"/>
                      <a:pt x="20" y="64"/>
                    </a:cubicBezTo>
                    <a:close/>
                    <a:moveTo>
                      <a:pt x="3" y="64"/>
                    </a:moveTo>
                    <a:cubicBezTo>
                      <a:pt x="3" y="64"/>
                      <a:pt x="3" y="64"/>
                      <a:pt x="3" y="64"/>
                    </a:cubicBezTo>
                    <a:cubicBezTo>
                      <a:pt x="3" y="64"/>
                      <a:pt x="3" y="63"/>
                      <a:pt x="3" y="63"/>
                    </a:cubicBezTo>
                    <a:cubicBezTo>
                      <a:pt x="3" y="63"/>
                      <a:pt x="3" y="63"/>
                      <a:pt x="3" y="63"/>
                    </a:cubicBezTo>
                    <a:cubicBezTo>
                      <a:pt x="3" y="63"/>
                      <a:pt x="3" y="64"/>
                      <a:pt x="3" y="64"/>
                    </a:cubicBezTo>
                    <a:close/>
                    <a:moveTo>
                      <a:pt x="13" y="63"/>
                    </a:moveTo>
                    <a:cubicBezTo>
                      <a:pt x="13" y="64"/>
                      <a:pt x="12" y="64"/>
                      <a:pt x="13" y="65"/>
                    </a:cubicBezTo>
                    <a:cubicBezTo>
                      <a:pt x="13" y="65"/>
                      <a:pt x="13" y="63"/>
                      <a:pt x="13" y="63"/>
                    </a:cubicBezTo>
                    <a:close/>
                    <a:moveTo>
                      <a:pt x="1" y="63"/>
                    </a:moveTo>
                    <a:cubicBezTo>
                      <a:pt x="1" y="64"/>
                      <a:pt x="0" y="65"/>
                      <a:pt x="1" y="66"/>
                    </a:cubicBezTo>
                    <a:cubicBezTo>
                      <a:pt x="1" y="65"/>
                      <a:pt x="1" y="65"/>
                      <a:pt x="2" y="65"/>
                    </a:cubicBezTo>
                    <a:cubicBezTo>
                      <a:pt x="2" y="64"/>
                      <a:pt x="2" y="63"/>
                      <a:pt x="1" y="63"/>
                    </a:cubicBezTo>
                    <a:close/>
                    <a:moveTo>
                      <a:pt x="138" y="64"/>
                    </a:moveTo>
                    <a:cubicBezTo>
                      <a:pt x="138" y="64"/>
                      <a:pt x="137" y="64"/>
                      <a:pt x="137" y="65"/>
                    </a:cubicBezTo>
                    <a:cubicBezTo>
                      <a:pt x="138" y="66"/>
                      <a:pt x="138" y="68"/>
                      <a:pt x="139" y="69"/>
                    </a:cubicBezTo>
                    <a:cubicBezTo>
                      <a:pt x="139" y="69"/>
                      <a:pt x="139" y="69"/>
                      <a:pt x="139" y="68"/>
                    </a:cubicBezTo>
                    <a:cubicBezTo>
                      <a:pt x="139" y="68"/>
                      <a:pt x="139" y="69"/>
                      <a:pt x="139" y="69"/>
                    </a:cubicBezTo>
                    <a:cubicBezTo>
                      <a:pt x="139" y="68"/>
                      <a:pt x="139" y="68"/>
                      <a:pt x="139" y="67"/>
                    </a:cubicBezTo>
                    <a:cubicBezTo>
                      <a:pt x="139" y="65"/>
                      <a:pt x="138" y="64"/>
                      <a:pt x="138" y="64"/>
                    </a:cubicBezTo>
                    <a:close/>
                    <a:moveTo>
                      <a:pt x="113" y="65"/>
                    </a:moveTo>
                    <a:cubicBezTo>
                      <a:pt x="113" y="65"/>
                      <a:pt x="113" y="65"/>
                      <a:pt x="113" y="65"/>
                    </a:cubicBezTo>
                    <a:cubicBezTo>
                      <a:pt x="113" y="65"/>
                      <a:pt x="113" y="65"/>
                      <a:pt x="113" y="64"/>
                    </a:cubicBezTo>
                    <a:cubicBezTo>
                      <a:pt x="113" y="65"/>
                      <a:pt x="113" y="65"/>
                      <a:pt x="113" y="65"/>
                    </a:cubicBezTo>
                    <a:close/>
                    <a:moveTo>
                      <a:pt x="12" y="66"/>
                    </a:moveTo>
                    <a:cubicBezTo>
                      <a:pt x="12" y="66"/>
                      <a:pt x="12" y="66"/>
                      <a:pt x="12" y="66"/>
                    </a:cubicBezTo>
                    <a:cubicBezTo>
                      <a:pt x="12" y="66"/>
                      <a:pt x="12" y="66"/>
                      <a:pt x="12" y="66"/>
                    </a:cubicBezTo>
                    <a:cubicBezTo>
                      <a:pt x="12" y="66"/>
                      <a:pt x="12" y="66"/>
                      <a:pt x="12" y="66"/>
                    </a:cubicBezTo>
                    <a:close/>
                    <a:moveTo>
                      <a:pt x="134" y="68"/>
                    </a:moveTo>
                    <a:cubicBezTo>
                      <a:pt x="135" y="68"/>
                      <a:pt x="135" y="69"/>
                      <a:pt x="135" y="69"/>
                    </a:cubicBezTo>
                    <a:cubicBezTo>
                      <a:pt x="135" y="68"/>
                      <a:pt x="134" y="67"/>
                      <a:pt x="134" y="66"/>
                    </a:cubicBezTo>
                    <a:cubicBezTo>
                      <a:pt x="134" y="66"/>
                      <a:pt x="134" y="65"/>
                      <a:pt x="134" y="66"/>
                    </a:cubicBezTo>
                    <a:cubicBezTo>
                      <a:pt x="134" y="66"/>
                      <a:pt x="135" y="68"/>
                      <a:pt x="134" y="68"/>
                    </a:cubicBezTo>
                    <a:close/>
                    <a:moveTo>
                      <a:pt x="18" y="67"/>
                    </a:moveTo>
                    <a:cubicBezTo>
                      <a:pt x="18" y="66"/>
                      <a:pt x="18" y="66"/>
                      <a:pt x="18" y="66"/>
                    </a:cubicBezTo>
                    <a:cubicBezTo>
                      <a:pt x="18" y="66"/>
                      <a:pt x="17" y="67"/>
                      <a:pt x="17" y="68"/>
                    </a:cubicBezTo>
                    <a:cubicBezTo>
                      <a:pt x="17" y="67"/>
                      <a:pt x="18" y="66"/>
                      <a:pt x="18" y="67"/>
                    </a:cubicBezTo>
                    <a:close/>
                    <a:moveTo>
                      <a:pt x="140" y="67"/>
                    </a:moveTo>
                    <a:cubicBezTo>
                      <a:pt x="140" y="66"/>
                      <a:pt x="140" y="66"/>
                      <a:pt x="140" y="66"/>
                    </a:cubicBezTo>
                    <a:cubicBezTo>
                      <a:pt x="140" y="66"/>
                      <a:pt x="140" y="66"/>
                      <a:pt x="140" y="66"/>
                    </a:cubicBezTo>
                    <a:cubicBezTo>
                      <a:pt x="140" y="66"/>
                      <a:pt x="140" y="67"/>
                      <a:pt x="140" y="67"/>
                    </a:cubicBezTo>
                    <a:close/>
                    <a:moveTo>
                      <a:pt x="3" y="67"/>
                    </a:moveTo>
                    <a:cubicBezTo>
                      <a:pt x="3" y="66"/>
                      <a:pt x="3" y="66"/>
                      <a:pt x="3" y="66"/>
                    </a:cubicBezTo>
                    <a:cubicBezTo>
                      <a:pt x="3" y="66"/>
                      <a:pt x="3" y="66"/>
                      <a:pt x="2" y="67"/>
                    </a:cubicBezTo>
                    <a:cubicBezTo>
                      <a:pt x="3" y="67"/>
                      <a:pt x="3" y="67"/>
                      <a:pt x="3" y="67"/>
                    </a:cubicBezTo>
                    <a:close/>
                    <a:moveTo>
                      <a:pt x="120" y="67"/>
                    </a:moveTo>
                    <a:cubicBezTo>
                      <a:pt x="121" y="67"/>
                      <a:pt x="121" y="67"/>
                      <a:pt x="121" y="67"/>
                    </a:cubicBezTo>
                    <a:cubicBezTo>
                      <a:pt x="121" y="67"/>
                      <a:pt x="121" y="66"/>
                      <a:pt x="120" y="66"/>
                    </a:cubicBezTo>
                    <a:cubicBezTo>
                      <a:pt x="120" y="67"/>
                      <a:pt x="120" y="67"/>
                      <a:pt x="120" y="67"/>
                    </a:cubicBezTo>
                    <a:close/>
                    <a:moveTo>
                      <a:pt x="18" y="67"/>
                    </a:moveTo>
                    <a:cubicBezTo>
                      <a:pt x="18" y="68"/>
                      <a:pt x="18" y="68"/>
                      <a:pt x="19" y="68"/>
                    </a:cubicBezTo>
                    <a:cubicBezTo>
                      <a:pt x="19" y="68"/>
                      <a:pt x="19" y="67"/>
                      <a:pt x="19" y="66"/>
                    </a:cubicBezTo>
                    <a:cubicBezTo>
                      <a:pt x="19" y="67"/>
                      <a:pt x="19" y="67"/>
                      <a:pt x="18" y="67"/>
                    </a:cubicBezTo>
                    <a:close/>
                    <a:moveTo>
                      <a:pt x="52" y="67"/>
                    </a:moveTo>
                    <a:cubicBezTo>
                      <a:pt x="52" y="67"/>
                      <a:pt x="52" y="67"/>
                      <a:pt x="52" y="67"/>
                    </a:cubicBezTo>
                    <a:cubicBezTo>
                      <a:pt x="52" y="66"/>
                      <a:pt x="51" y="67"/>
                      <a:pt x="52" y="67"/>
                    </a:cubicBezTo>
                    <a:close/>
                    <a:moveTo>
                      <a:pt x="31" y="67"/>
                    </a:moveTo>
                    <a:cubicBezTo>
                      <a:pt x="31" y="67"/>
                      <a:pt x="30" y="67"/>
                      <a:pt x="30" y="68"/>
                    </a:cubicBezTo>
                    <a:cubicBezTo>
                      <a:pt x="31" y="67"/>
                      <a:pt x="31" y="67"/>
                      <a:pt x="31" y="67"/>
                    </a:cubicBezTo>
                    <a:close/>
                    <a:moveTo>
                      <a:pt x="136" y="67"/>
                    </a:moveTo>
                    <a:cubicBezTo>
                      <a:pt x="136" y="67"/>
                      <a:pt x="136" y="68"/>
                      <a:pt x="136" y="68"/>
                    </a:cubicBezTo>
                    <a:cubicBezTo>
                      <a:pt x="136" y="67"/>
                      <a:pt x="136" y="67"/>
                      <a:pt x="136" y="67"/>
                    </a:cubicBezTo>
                    <a:close/>
                    <a:moveTo>
                      <a:pt x="16" y="67"/>
                    </a:moveTo>
                    <a:cubicBezTo>
                      <a:pt x="16" y="68"/>
                      <a:pt x="16" y="68"/>
                      <a:pt x="16" y="68"/>
                    </a:cubicBezTo>
                    <a:cubicBezTo>
                      <a:pt x="16" y="68"/>
                      <a:pt x="17" y="67"/>
                      <a:pt x="16" y="67"/>
                    </a:cubicBezTo>
                    <a:close/>
                    <a:moveTo>
                      <a:pt x="67" y="68"/>
                    </a:moveTo>
                    <a:cubicBezTo>
                      <a:pt x="68" y="68"/>
                      <a:pt x="68" y="69"/>
                      <a:pt x="68" y="68"/>
                    </a:cubicBezTo>
                    <a:cubicBezTo>
                      <a:pt x="68" y="68"/>
                      <a:pt x="68" y="67"/>
                      <a:pt x="68" y="67"/>
                    </a:cubicBezTo>
                    <a:cubicBezTo>
                      <a:pt x="67" y="67"/>
                      <a:pt x="65" y="67"/>
                      <a:pt x="65" y="68"/>
                    </a:cubicBezTo>
                    <a:cubicBezTo>
                      <a:pt x="66" y="69"/>
                      <a:pt x="66" y="68"/>
                      <a:pt x="67" y="68"/>
                    </a:cubicBezTo>
                    <a:close/>
                    <a:moveTo>
                      <a:pt x="1" y="71"/>
                    </a:moveTo>
                    <a:cubicBezTo>
                      <a:pt x="1" y="70"/>
                      <a:pt x="1" y="70"/>
                      <a:pt x="1" y="70"/>
                    </a:cubicBezTo>
                    <a:cubicBezTo>
                      <a:pt x="1" y="70"/>
                      <a:pt x="2" y="69"/>
                      <a:pt x="2" y="69"/>
                    </a:cubicBezTo>
                    <a:cubicBezTo>
                      <a:pt x="1" y="69"/>
                      <a:pt x="1" y="68"/>
                      <a:pt x="1" y="67"/>
                    </a:cubicBezTo>
                    <a:cubicBezTo>
                      <a:pt x="1" y="68"/>
                      <a:pt x="1" y="69"/>
                      <a:pt x="1" y="70"/>
                    </a:cubicBezTo>
                    <a:cubicBezTo>
                      <a:pt x="1" y="70"/>
                      <a:pt x="1" y="70"/>
                      <a:pt x="1" y="70"/>
                    </a:cubicBezTo>
                    <a:cubicBezTo>
                      <a:pt x="1" y="70"/>
                      <a:pt x="0" y="70"/>
                      <a:pt x="0" y="70"/>
                    </a:cubicBezTo>
                    <a:cubicBezTo>
                      <a:pt x="0" y="70"/>
                      <a:pt x="0" y="71"/>
                      <a:pt x="1" y="71"/>
                    </a:cubicBezTo>
                    <a:cubicBezTo>
                      <a:pt x="1" y="72"/>
                      <a:pt x="0" y="72"/>
                      <a:pt x="0" y="73"/>
                    </a:cubicBezTo>
                    <a:cubicBezTo>
                      <a:pt x="1" y="74"/>
                      <a:pt x="0" y="76"/>
                      <a:pt x="0" y="78"/>
                    </a:cubicBezTo>
                    <a:cubicBezTo>
                      <a:pt x="0" y="78"/>
                      <a:pt x="0" y="78"/>
                      <a:pt x="1" y="78"/>
                    </a:cubicBezTo>
                    <a:cubicBezTo>
                      <a:pt x="0" y="79"/>
                      <a:pt x="0" y="79"/>
                      <a:pt x="0" y="79"/>
                    </a:cubicBezTo>
                    <a:cubicBezTo>
                      <a:pt x="0" y="80"/>
                      <a:pt x="0" y="80"/>
                      <a:pt x="0" y="81"/>
                    </a:cubicBezTo>
                    <a:cubicBezTo>
                      <a:pt x="0" y="82"/>
                      <a:pt x="0" y="82"/>
                      <a:pt x="0" y="82"/>
                    </a:cubicBezTo>
                    <a:cubicBezTo>
                      <a:pt x="0" y="82"/>
                      <a:pt x="0" y="82"/>
                      <a:pt x="0" y="82"/>
                    </a:cubicBezTo>
                    <a:cubicBezTo>
                      <a:pt x="0" y="83"/>
                      <a:pt x="0" y="83"/>
                      <a:pt x="0" y="83"/>
                    </a:cubicBezTo>
                    <a:cubicBezTo>
                      <a:pt x="1" y="84"/>
                      <a:pt x="0" y="85"/>
                      <a:pt x="1" y="85"/>
                    </a:cubicBezTo>
                    <a:cubicBezTo>
                      <a:pt x="2" y="84"/>
                      <a:pt x="1" y="83"/>
                      <a:pt x="1" y="82"/>
                    </a:cubicBezTo>
                    <a:cubicBezTo>
                      <a:pt x="1" y="82"/>
                      <a:pt x="1" y="81"/>
                      <a:pt x="1" y="80"/>
                    </a:cubicBezTo>
                    <a:cubicBezTo>
                      <a:pt x="2" y="80"/>
                      <a:pt x="1" y="78"/>
                      <a:pt x="1" y="77"/>
                    </a:cubicBezTo>
                    <a:cubicBezTo>
                      <a:pt x="1" y="75"/>
                      <a:pt x="2" y="73"/>
                      <a:pt x="2" y="71"/>
                    </a:cubicBezTo>
                    <a:cubicBezTo>
                      <a:pt x="2" y="71"/>
                      <a:pt x="2" y="71"/>
                      <a:pt x="1" y="71"/>
                    </a:cubicBezTo>
                    <a:close/>
                    <a:moveTo>
                      <a:pt x="59" y="68"/>
                    </a:moveTo>
                    <a:cubicBezTo>
                      <a:pt x="59" y="68"/>
                      <a:pt x="59" y="68"/>
                      <a:pt x="59" y="68"/>
                    </a:cubicBezTo>
                    <a:cubicBezTo>
                      <a:pt x="59" y="69"/>
                      <a:pt x="59" y="68"/>
                      <a:pt x="59" y="68"/>
                    </a:cubicBezTo>
                    <a:close/>
                    <a:moveTo>
                      <a:pt x="12" y="68"/>
                    </a:moveTo>
                    <a:cubicBezTo>
                      <a:pt x="12" y="68"/>
                      <a:pt x="11" y="69"/>
                      <a:pt x="12" y="69"/>
                    </a:cubicBezTo>
                    <a:cubicBezTo>
                      <a:pt x="12" y="69"/>
                      <a:pt x="12" y="69"/>
                      <a:pt x="12" y="69"/>
                    </a:cubicBezTo>
                    <a:cubicBezTo>
                      <a:pt x="12" y="69"/>
                      <a:pt x="12" y="68"/>
                      <a:pt x="12" y="68"/>
                    </a:cubicBezTo>
                    <a:close/>
                    <a:moveTo>
                      <a:pt x="137" y="69"/>
                    </a:moveTo>
                    <a:cubicBezTo>
                      <a:pt x="137" y="69"/>
                      <a:pt x="137" y="69"/>
                      <a:pt x="137" y="69"/>
                    </a:cubicBezTo>
                    <a:cubicBezTo>
                      <a:pt x="137" y="69"/>
                      <a:pt x="137" y="69"/>
                      <a:pt x="137" y="69"/>
                    </a:cubicBezTo>
                    <a:close/>
                    <a:moveTo>
                      <a:pt x="18" y="69"/>
                    </a:moveTo>
                    <a:cubicBezTo>
                      <a:pt x="18" y="69"/>
                      <a:pt x="18" y="69"/>
                      <a:pt x="18" y="69"/>
                    </a:cubicBezTo>
                    <a:cubicBezTo>
                      <a:pt x="18" y="69"/>
                      <a:pt x="18" y="69"/>
                      <a:pt x="18" y="69"/>
                    </a:cubicBezTo>
                    <a:cubicBezTo>
                      <a:pt x="18" y="69"/>
                      <a:pt x="18" y="69"/>
                      <a:pt x="18" y="69"/>
                    </a:cubicBezTo>
                    <a:close/>
                    <a:moveTo>
                      <a:pt x="0" y="70"/>
                    </a:moveTo>
                    <a:cubicBezTo>
                      <a:pt x="0" y="70"/>
                      <a:pt x="0" y="70"/>
                      <a:pt x="1" y="70"/>
                    </a:cubicBezTo>
                    <a:cubicBezTo>
                      <a:pt x="0" y="70"/>
                      <a:pt x="0" y="69"/>
                      <a:pt x="1" y="69"/>
                    </a:cubicBezTo>
                    <a:cubicBezTo>
                      <a:pt x="0" y="69"/>
                      <a:pt x="0" y="69"/>
                      <a:pt x="0" y="70"/>
                    </a:cubicBezTo>
                    <a:close/>
                    <a:moveTo>
                      <a:pt x="70" y="70"/>
                    </a:moveTo>
                    <a:cubicBezTo>
                      <a:pt x="70" y="70"/>
                      <a:pt x="70" y="70"/>
                      <a:pt x="70" y="69"/>
                    </a:cubicBezTo>
                    <a:cubicBezTo>
                      <a:pt x="70" y="69"/>
                      <a:pt x="70" y="69"/>
                      <a:pt x="70" y="69"/>
                    </a:cubicBezTo>
                    <a:cubicBezTo>
                      <a:pt x="70" y="70"/>
                      <a:pt x="70" y="70"/>
                      <a:pt x="70" y="70"/>
                    </a:cubicBezTo>
                    <a:close/>
                    <a:moveTo>
                      <a:pt x="65" y="70"/>
                    </a:moveTo>
                    <a:cubicBezTo>
                      <a:pt x="65" y="70"/>
                      <a:pt x="65" y="70"/>
                      <a:pt x="65" y="70"/>
                    </a:cubicBezTo>
                    <a:cubicBezTo>
                      <a:pt x="65" y="70"/>
                      <a:pt x="65" y="70"/>
                      <a:pt x="65" y="71"/>
                    </a:cubicBezTo>
                    <a:cubicBezTo>
                      <a:pt x="66" y="71"/>
                      <a:pt x="68" y="70"/>
                      <a:pt x="70" y="70"/>
                    </a:cubicBezTo>
                    <a:cubicBezTo>
                      <a:pt x="69" y="69"/>
                      <a:pt x="66" y="70"/>
                      <a:pt x="65" y="70"/>
                    </a:cubicBezTo>
                    <a:close/>
                    <a:moveTo>
                      <a:pt x="19" y="70"/>
                    </a:moveTo>
                    <a:cubicBezTo>
                      <a:pt x="19" y="71"/>
                      <a:pt x="19" y="71"/>
                      <a:pt x="19" y="71"/>
                    </a:cubicBezTo>
                    <a:cubicBezTo>
                      <a:pt x="19" y="71"/>
                      <a:pt x="19" y="71"/>
                      <a:pt x="19" y="71"/>
                    </a:cubicBezTo>
                    <a:cubicBezTo>
                      <a:pt x="20" y="71"/>
                      <a:pt x="20" y="70"/>
                      <a:pt x="19" y="70"/>
                    </a:cubicBezTo>
                    <a:close/>
                    <a:moveTo>
                      <a:pt x="139" y="71"/>
                    </a:moveTo>
                    <a:cubicBezTo>
                      <a:pt x="139" y="71"/>
                      <a:pt x="140" y="71"/>
                      <a:pt x="140" y="71"/>
                    </a:cubicBezTo>
                    <a:cubicBezTo>
                      <a:pt x="140" y="71"/>
                      <a:pt x="140" y="71"/>
                      <a:pt x="140" y="70"/>
                    </a:cubicBezTo>
                    <a:cubicBezTo>
                      <a:pt x="140" y="70"/>
                      <a:pt x="140" y="70"/>
                      <a:pt x="140" y="70"/>
                    </a:cubicBezTo>
                    <a:cubicBezTo>
                      <a:pt x="140" y="71"/>
                      <a:pt x="139" y="70"/>
                      <a:pt x="139" y="71"/>
                    </a:cubicBezTo>
                    <a:close/>
                    <a:moveTo>
                      <a:pt x="70" y="71"/>
                    </a:moveTo>
                    <a:cubicBezTo>
                      <a:pt x="71" y="71"/>
                      <a:pt x="72" y="71"/>
                      <a:pt x="72" y="71"/>
                    </a:cubicBezTo>
                    <a:cubicBezTo>
                      <a:pt x="71" y="71"/>
                      <a:pt x="70" y="71"/>
                      <a:pt x="70" y="71"/>
                    </a:cubicBezTo>
                    <a:close/>
                    <a:moveTo>
                      <a:pt x="100" y="72"/>
                    </a:moveTo>
                    <a:cubicBezTo>
                      <a:pt x="100" y="72"/>
                      <a:pt x="100" y="71"/>
                      <a:pt x="100" y="71"/>
                    </a:cubicBezTo>
                    <a:cubicBezTo>
                      <a:pt x="100" y="72"/>
                      <a:pt x="100" y="72"/>
                      <a:pt x="100" y="72"/>
                    </a:cubicBezTo>
                    <a:close/>
                    <a:moveTo>
                      <a:pt x="139" y="72"/>
                    </a:moveTo>
                    <a:cubicBezTo>
                      <a:pt x="138" y="72"/>
                      <a:pt x="139" y="71"/>
                      <a:pt x="138" y="71"/>
                    </a:cubicBezTo>
                    <a:cubicBezTo>
                      <a:pt x="138" y="72"/>
                      <a:pt x="138" y="72"/>
                      <a:pt x="139" y="72"/>
                    </a:cubicBezTo>
                    <a:close/>
                    <a:moveTo>
                      <a:pt x="20" y="76"/>
                    </a:moveTo>
                    <a:cubicBezTo>
                      <a:pt x="20" y="75"/>
                      <a:pt x="20" y="73"/>
                      <a:pt x="20" y="72"/>
                    </a:cubicBezTo>
                    <a:cubicBezTo>
                      <a:pt x="19" y="73"/>
                      <a:pt x="18" y="77"/>
                      <a:pt x="20" y="76"/>
                    </a:cubicBezTo>
                    <a:close/>
                    <a:moveTo>
                      <a:pt x="77" y="73"/>
                    </a:moveTo>
                    <a:cubicBezTo>
                      <a:pt x="77" y="73"/>
                      <a:pt x="76" y="73"/>
                      <a:pt x="76" y="72"/>
                    </a:cubicBezTo>
                    <a:cubicBezTo>
                      <a:pt x="76" y="72"/>
                      <a:pt x="76" y="72"/>
                      <a:pt x="76" y="72"/>
                    </a:cubicBezTo>
                    <a:cubicBezTo>
                      <a:pt x="76" y="72"/>
                      <a:pt x="76" y="73"/>
                      <a:pt x="77" y="73"/>
                    </a:cubicBezTo>
                    <a:close/>
                    <a:moveTo>
                      <a:pt x="69" y="73"/>
                    </a:moveTo>
                    <a:cubicBezTo>
                      <a:pt x="70" y="72"/>
                      <a:pt x="70" y="73"/>
                      <a:pt x="70" y="73"/>
                    </a:cubicBezTo>
                    <a:cubicBezTo>
                      <a:pt x="70" y="72"/>
                      <a:pt x="70" y="72"/>
                      <a:pt x="70" y="72"/>
                    </a:cubicBezTo>
                    <a:cubicBezTo>
                      <a:pt x="70" y="72"/>
                      <a:pt x="69" y="72"/>
                      <a:pt x="69" y="73"/>
                    </a:cubicBezTo>
                    <a:close/>
                    <a:moveTo>
                      <a:pt x="6" y="75"/>
                    </a:moveTo>
                    <a:cubicBezTo>
                      <a:pt x="6" y="74"/>
                      <a:pt x="7" y="74"/>
                      <a:pt x="7" y="73"/>
                    </a:cubicBezTo>
                    <a:cubicBezTo>
                      <a:pt x="7" y="73"/>
                      <a:pt x="6" y="73"/>
                      <a:pt x="6" y="73"/>
                    </a:cubicBezTo>
                    <a:cubicBezTo>
                      <a:pt x="6" y="73"/>
                      <a:pt x="6" y="73"/>
                      <a:pt x="6" y="74"/>
                    </a:cubicBezTo>
                    <a:cubicBezTo>
                      <a:pt x="7" y="73"/>
                      <a:pt x="6" y="74"/>
                      <a:pt x="6" y="75"/>
                    </a:cubicBezTo>
                    <a:close/>
                    <a:moveTo>
                      <a:pt x="143" y="75"/>
                    </a:moveTo>
                    <a:cubicBezTo>
                      <a:pt x="144" y="74"/>
                      <a:pt x="143" y="73"/>
                      <a:pt x="143" y="73"/>
                    </a:cubicBezTo>
                    <a:cubicBezTo>
                      <a:pt x="143" y="74"/>
                      <a:pt x="143" y="74"/>
                      <a:pt x="143" y="75"/>
                    </a:cubicBezTo>
                    <a:cubicBezTo>
                      <a:pt x="143" y="74"/>
                      <a:pt x="143" y="75"/>
                      <a:pt x="143" y="75"/>
                    </a:cubicBezTo>
                    <a:close/>
                    <a:moveTo>
                      <a:pt x="74" y="75"/>
                    </a:moveTo>
                    <a:cubicBezTo>
                      <a:pt x="74" y="75"/>
                      <a:pt x="74" y="74"/>
                      <a:pt x="74" y="74"/>
                    </a:cubicBezTo>
                    <a:cubicBezTo>
                      <a:pt x="75" y="74"/>
                      <a:pt x="76" y="75"/>
                      <a:pt x="77" y="75"/>
                    </a:cubicBezTo>
                    <a:cubicBezTo>
                      <a:pt x="76" y="74"/>
                      <a:pt x="75" y="74"/>
                      <a:pt x="74" y="73"/>
                    </a:cubicBezTo>
                    <a:cubicBezTo>
                      <a:pt x="74" y="74"/>
                      <a:pt x="73" y="73"/>
                      <a:pt x="73" y="74"/>
                    </a:cubicBezTo>
                    <a:cubicBezTo>
                      <a:pt x="73" y="74"/>
                      <a:pt x="73" y="75"/>
                      <a:pt x="74" y="75"/>
                    </a:cubicBezTo>
                    <a:close/>
                    <a:moveTo>
                      <a:pt x="128" y="74"/>
                    </a:moveTo>
                    <a:cubicBezTo>
                      <a:pt x="128" y="74"/>
                      <a:pt x="128" y="75"/>
                      <a:pt x="129" y="74"/>
                    </a:cubicBezTo>
                    <a:cubicBezTo>
                      <a:pt x="129" y="74"/>
                      <a:pt x="129" y="74"/>
                      <a:pt x="129" y="73"/>
                    </a:cubicBezTo>
                    <a:cubicBezTo>
                      <a:pt x="128" y="73"/>
                      <a:pt x="129" y="74"/>
                      <a:pt x="128" y="74"/>
                    </a:cubicBezTo>
                    <a:close/>
                    <a:moveTo>
                      <a:pt x="139" y="74"/>
                    </a:moveTo>
                    <a:cubicBezTo>
                      <a:pt x="139" y="74"/>
                      <a:pt x="139" y="74"/>
                      <a:pt x="139" y="74"/>
                    </a:cubicBezTo>
                    <a:cubicBezTo>
                      <a:pt x="139" y="74"/>
                      <a:pt x="139" y="74"/>
                      <a:pt x="139" y="74"/>
                    </a:cubicBezTo>
                    <a:cubicBezTo>
                      <a:pt x="139" y="74"/>
                      <a:pt x="139" y="74"/>
                      <a:pt x="139" y="74"/>
                    </a:cubicBezTo>
                    <a:close/>
                    <a:moveTo>
                      <a:pt x="137" y="74"/>
                    </a:moveTo>
                    <a:cubicBezTo>
                      <a:pt x="137" y="75"/>
                      <a:pt x="137" y="75"/>
                      <a:pt x="137" y="75"/>
                    </a:cubicBezTo>
                    <a:cubicBezTo>
                      <a:pt x="137" y="74"/>
                      <a:pt x="137" y="74"/>
                      <a:pt x="137" y="74"/>
                    </a:cubicBezTo>
                    <a:cubicBezTo>
                      <a:pt x="137" y="75"/>
                      <a:pt x="137" y="74"/>
                      <a:pt x="137" y="74"/>
                    </a:cubicBezTo>
                    <a:close/>
                    <a:moveTo>
                      <a:pt x="138" y="75"/>
                    </a:moveTo>
                    <a:cubicBezTo>
                      <a:pt x="138" y="74"/>
                      <a:pt x="138" y="74"/>
                      <a:pt x="138" y="74"/>
                    </a:cubicBezTo>
                    <a:cubicBezTo>
                      <a:pt x="138" y="74"/>
                      <a:pt x="138" y="75"/>
                      <a:pt x="138" y="75"/>
                    </a:cubicBezTo>
                    <a:close/>
                    <a:moveTo>
                      <a:pt x="15" y="75"/>
                    </a:moveTo>
                    <a:cubicBezTo>
                      <a:pt x="14" y="75"/>
                      <a:pt x="14" y="76"/>
                      <a:pt x="15" y="76"/>
                    </a:cubicBezTo>
                    <a:cubicBezTo>
                      <a:pt x="15" y="76"/>
                      <a:pt x="16" y="75"/>
                      <a:pt x="15" y="74"/>
                    </a:cubicBezTo>
                    <a:cubicBezTo>
                      <a:pt x="15" y="75"/>
                      <a:pt x="15" y="75"/>
                      <a:pt x="15" y="75"/>
                    </a:cubicBezTo>
                    <a:close/>
                    <a:moveTo>
                      <a:pt x="6" y="79"/>
                    </a:moveTo>
                    <a:cubicBezTo>
                      <a:pt x="7" y="78"/>
                      <a:pt x="6" y="78"/>
                      <a:pt x="7" y="77"/>
                    </a:cubicBezTo>
                    <a:cubicBezTo>
                      <a:pt x="6" y="77"/>
                      <a:pt x="6" y="76"/>
                      <a:pt x="6" y="75"/>
                    </a:cubicBezTo>
                    <a:cubicBezTo>
                      <a:pt x="6" y="75"/>
                      <a:pt x="6" y="75"/>
                      <a:pt x="6" y="75"/>
                    </a:cubicBezTo>
                    <a:cubicBezTo>
                      <a:pt x="6" y="75"/>
                      <a:pt x="6" y="75"/>
                      <a:pt x="6" y="75"/>
                    </a:cubicBezTo>
                    <a:cubicBezTo>
                      <a:pt x="5" y="75"/>
                      <a:pt x="6" y="75"/>
                      <a:pt x="5" y="75"/>
                    </a:cubicBezTo>
                    <a:cubicBezTo>
                      <a:pt x="5" y="76"/>
                      <a:pt x="4" y="77"/>
                      <a:pt x="4" y="78"/>
                    </a:cubicBezTo>
                    <a:cubicBezTo>
                      <a:pt x="5" y="79"/>
                      <a:pt x="5" y="79"/>
                      <a:pt x="6" y="79"/>
                    </a:cubicBezTo>
                    <a:cubicBezTo>
                      <a:pt x="6" y="79"/>
                      <a:pt x="6" y="79"/>
                      <a:pt x="6" y="79"/>
                    </a:cubicBezTo>
                    <a:close/>
                    <a:moveTo>
                      <a:pt x="72" y="77"/>
                    </a:moveTo>
                    <a:cubicBezTo>
                      <a:pt x="72" y="77"/>
                      <a:pt x="72" y="77"/>
                      <a:pt x="72" y="77"/>
                    </a:cubicBezTo>
                    <a:cubicBezTo>
                      <a:pt x="73" y="76"/>
                      <a:pt x="72" y="76"/>
                      <a:pt x="72" y="75"/>
                    </a:cubicBezTo>
                    <a:cubicBezTo>
                      <a:pt x="71" y="75"/>
                      <a:pt x="69" y="74"/>
                      <a:pt x="69" y="75"/>
                    </a:cubicBezTo>
                    <a:cubicBezTo>
                      <a:pt x="70" y="75"/>
                      <a:pt x="71" y="75"/>
                      <a:pt x="72" y="77"/>
                    </a:cubicBezTo>
                    <a:close/>
                    <a:moveTo>
                      <a:pt x="16" y="75"/>
                    </a:moveTo>
                    <a:cubicBezTo>
                      <a:pt x="16" y="75"/>
                      <a:pt x="16" y="75"/>
                      <a:pt x="16" y="76"/>
                    </a:cubicBezTo>
                    <a:cubicBezTo>
                      <a:pt x="16" y="76"/>
                      <a:pt x="16" y="75"/>
                      <a:pt x="16" y="75"/>
                    </a:cubicBezTo>
                    <a:close/>
                    <a:moveTo>
                      <a:pt x="40" y="77"/>
                    </a:moveTo>
                    <a:cubicBezTo>
                      <a:pt x="40" y="76"/>
                      <a:pt x="39" y="76"/>
                      <a:pt x="39" y="76"/>
                    </a:cubicBezTo>
                    <a:cubicBezTo>
                      <a:pt x="39" y="77"/>
                      <a:pt x="38" y="77"/>
                      <a:pt x="38" y="77"/>
                    </a:cubicBezTo>
                    <a:cubicBezTo>
                      <a:pt x="39" y="77"/>
                      <a:pt x="39" y="77"/>
                      <a:pt x="39" y="77"/>
                    </a:cubicBezTo>
                    <a:cubicBezTo>
                      <a:pt x="39" y="77"/>
                      <a:pt x="40" y="77"/>
                      <a:pt x="40" y="77"/>
                    </a:cubicBezTo>
                    <a:close/>
                    <a:moveTo>
                      <a:pt x="61" y="77"/>
                    </a:moveTo>
                    <a:cubicBezTo>
                      <a:pt x="61" y="77"/>
                      <a:pt x="61" y="77"/>
                      <a:pt x="61" y="78"/>
                    </a:cubicBezTo>
                    <a:cubicBezTo>
                      <a:pt x="62" y="78"/>
                      <a:pt x="62" y="78"/>
                      <a:pt x="62" y="77"/>
                    </a:cubicBezTo>
                    <a:cubicBezTo>
                      <a:pt x="62" y="77"/>
                      <a:pt x="61" y="77"/>
                      <a:pt x="61" y="77"/>
                    </a:cubicBezTo>
                    <a:close/>
                    <a:moveTo>
                      <a:pt x="78" y="77"/>
                    </a:moveTo>
                    <a:cubicBezTo>
                      <a:pt x="78" y="77"/>
                      <a:pt x="77" y="77"/>
                      <a:pt x="77" y="77"/>
                    </a:cubicBezTo>
                    <a:cubicBezTo>
                      <a:pt x="78" y="77"/>
                      <a:pt x="78" y="77"/>
                      <a:pt x="78" y="77"/>
                    </a:cubicBezTo>
                    <a:close/>
                    <a:moveTo>
                      <a:pt x="67" y="78"/>
                    </a:moveTo>
                    <a:cubicBezTo>
                      <a:pt x="68" y="79"/>
                      <a:pt x="68" y="78"/>
                      <a:pt x="69" y="78"/>
                    </a:cubicBezTo>
                    <a:cubicBezTo>
                      <a:pt x="68" y="78"/>
                      <a:pt x="67" y="78"/>
                      <a:pt x="67" y="78"/>
                    </a:cubicBezTo>
                    <a:close/>
                    <a:moveTo>
                      <a:pt x="13" y="83"/>
                    </a:moveTo>
                    <a:cubicBezTo>
                      <a:pt x="14" y="83"/>
                      <a:pt x="13" y="83"/>
                      <a:pt x="14" y="83"/>
                    </a:cubicBezTo>
                    <a:cubicBezTo>
                      <a:pt x="14" y="83"/>
                      <a:pt x="14" y="84"/>
                      <a:pt x="14" y="84"/>
                    </a:cubicBezTo>
                    <a:cubicBezTo>
                      <a:pt x="15" y="82"/>
                      <a:pt x="15" y="80"/>
                      <a:pt x="14" y="79"/>
                    </a:cubicBezTo>
                    <a:cubicBezTo>
                      <a:pt x="13" y="80"/>
                      <a:pt x="13" y="82"/>
                      <a:pt x="13" y="83"/>
                    </a:cubicBezTo>
                    <a:close/>
                    <a:moveTo>
                      <a:pt x="48" y="79"/>
                    </a:moveTo>
                    <a:cubicBezTo>
                      <a:pt x="48" y="79"/>
                      <a:pt x="48" y="79"/>
                      <a:pt x="49" y="79"/>
                    </a:cubicBezTo>
                    <a:cubicBezTo>
                      <a:pt x="49" y="79"/>
                      <a:pt x="49" y="79"/>
                      <a:pt x="48" y="79"/>
                    </a:cubicBezTo>
                    <a:close/>
                    <a:moveTo>
                      <a:pt x="72" y="82"/>
                    </a:moveTo>
                    <a:cubicBezTo>
                      <a:pt x="72" y="82"/>
                      <a:pt x="73" y="82"/>
                      <a:pt x="73" y="82"/>
                    </a:cubicBezTo>
                    <a:cubicBezTo>
                      <a:pt x="73" y="81"/>
                      <a:pt x="72" y="81"/>
                      <a:pt x="72" y="80"/>
                    </a:cubicBezTo>
                    <a:cubicBezTo>
                      <a:pt x="71" y="80"/>
                      <a:pt x="71" y="79"/>
                      <a:pt x="70" y="79"/>
                    </a:cubicBezTo>
                    <a:cubicBezTo>
                      <a:pt x="70" y="79"/>
                      <a:pt x="68" y="79"/>
                      <a:pt x="68" y="80"/>
                    </a:cubicBezTo>
                    <a:cubicBezTo>
                      <a:pt x="68" y="80"/>
                      <a:pt x="68" y="80"/>
                      <a:pt x="68" y="80"/>
                    </a:cubicBezTo>
                    <a:cubicBezTo>
                      <a:pt x="69" y="80"/>
                      <a:pt x="70" y="81"/>
                      <a:pt x="71" y="80"/>
                    </a:cubicBezTo>
                    <a:cubicBezTo>
                      <a:pt x="72" y="81"/>
                      <a:pt x="72" y="81"/>
                      <a:pt x="72" y="82"/>
                    </a:cubicBezTo>
                    <a:close/>
                    <a:moveTo>
                      <a:pt x="144" y="83"/>
                    </a:moveTo>
                    <a:cubicBezTo>
                      <a:pt x="144" y="82"/>
                      <a:pt x="144" y="81"/>
                      <a:pt x="145" y="79"/>
                    </a:cubicBezTo>
                    <a:cubicBezTo>
                      <a:pt x="145" y="79"/>
                      <a:pt x="144" y="79"/>
                      <a:pt x="144" y="79"/>
                    </a:cubicBezTo>
                    <a:cubicBezTo>
                      <a:pt x="143" y="79"/>
                      <a:pt x="144" y="80"/>
                      <a:pt x="144" y="80"/>
                    </a:cubicBezTo>
                    <a:cubicBezTo>
                      <a:pt x="144" y="81"/>
                      <a:pt x="144" y="83"/>
                      <a:pt x="144" y="83"/>
                    </a:cubicBezTo>
                    <a:close/>
                    <a:moveTo>
                      <a:pt x="84" y="80"/>
                    </a:moveTo>
                    <a:cubicBezTo>
                      <a:pt x="84" y="80"/>
                      <a:pt x="83" y="80"/>
                      <a:pt x="83" y="80"/>
                    </a:cubicBezTo>
                    <a:cubicBezTo>
                      <a:pt x="83" y="80"/>
                      <a:pt x="83" y="80"/>
                      <a:pt x="84" y="81"/>
                    </a:cubicBezTo>
                    <a:cubicBezTo>
                      <a:pt x="84" y="80"/>
                      <a:pt x="84" y="80"/>
                      <a:pt x="84" y="80"/>
                    </a:cubicBezTo>
                    <a:close/>
                    <a:moveTo>
                      <a:pt x="47" y="82"/>
                    </a:moveTo>
                    <a:cubicBezTo>
                      <a:pt x="47" y="82"/>
                      <a:pt x="47" y="82"/>
                      <a:pt x="47" y="82"/>
                    </a:cubicBezTo>
                    <a:cubicBezTo>
                      <a:pt x="47" y="82"/>
                      <a:pt x="47" y="82"/>
                      <a:pt x="47" y="82"/>
                    </a:cubicBezTo>
                    <a:cubicBezTo>
                      <a:pt x="47" y="82"/>
                      <a:pt x="47" y="82"/>
                      <a:pt x="47" y="82"/>
                    </a:cubicBezTo>
                    <a:close/>
                    <a:moveTo>
                      <a:pt x="142" y="83"/>
                    </a:moveTo>
                    <a:cubicBezTo>
                      <a:pt x="141" y="83"/>
                      <a:pt x="141" y="83"/>
                      <a:pt x="141" y="83"/>
                    </a:cubicBezTo>
                    <a:cubicBezTo>
                      <a:pt x="141" y="83"/>
                      <a:pt x="141" y="82"/>
                      <a:pt x="141" y="82"/>
                    </a:cubicBezTo>
                    <a:cubicBezTo>
                      <a:pt x="141" y="83"/>
                      <a:pt x="141" y="83"/>
                      <a:pt x="141" y="83"/>
                    </a:cubicBezTo>
                    <a:cubicBezTo>
                      <a:pt x="141" y="83"/>
                      <a:pt x="141" y="83"/>
                      <a:pt x="142" y="83"/>
                    </a:cubicBezTo>
                    <a:close/>
                    <a:moveTo>
                      <a:pt x="147" y="83"/>
                    </a:moveTo>
                    <a:cubicBezTo>
                      <a:pt x="146" y="83"/>
                      <a:pt x="146" y="84"/>
                      <a:pt x="146" y="84"/>
                    </a:cubicBezTo>
                    <a:cubicBezTo>
                      <a:pt x="147" y="84"/>
                      <a:pt x="147" y="84"/>
                      <a:pt x="147" y="83"/>
                    </a:cubicBezTo>
                    <a:cubicBezTo>
                      <a:pt x="147" y="83"/>
                      <a:pt x="147" y="83"/>
                      <a:pt x="147" y="83"/>
                    </a:cubicBezTo>
                    <a:close/>
                    <a:moveTo>
                      <a:pt x="9" y="85"/>
                    </a:moveTo>
                    <a:cubicBezTo>
                      <a:pt x="9" y="84"/>
                      <a:pt x="10" y="84"/>
                      <a:pt x="9" y="84"/>
                    </a:cubicBezTo>
                    <a:cubicBezTo>
                      <a:pt x="9" y="84"/>
                      <a:pt x="9" y="84"/>
                      <a:pt x="9" y="85"/>
                    </a:cubicBezTo>
                    <a:cubicBezTo>
                      <a:pt x="9" y="85"/>
                      <a:pt x="9" y="85"/>
                      <a:pt x="9" y="85"/>
                    </a:cubicBezTo>
                    <a:close/>
                    <a:moveTo>
                      <a:pt x="137" y="86"/>
                    </a:moveTo>
                    <a:cubicBezTo>
                      <a:pt x="138" y="86"/>
                      <a:pt x="138" y="86"/>
                      <a:pt x="138" y="86"/>
                    </a:cubicBezTo>
                    <a:cubicBezTo>
                      <a:pt x="138" y="85"/>
                      <a:pt x="138" y="86"/>
                      <a:pt x="138" y="86"/>
                    </a:cubicBezTo>
                    <a:cubicBezTo>
                      <a:pt x="137" y="85"/>
                      <a:pt x="137" y="84"/>
                      <a:pt x="137" y="84"/>
                    </a:cubicBezTo>
                    <a:cubicBezTo>
                      <a:pt x="137" y="85"/>
                      <a:pt x="137" y="85"/>
                      <a:pt x="137" y="86"/>
                    </a:cubicBezTo>
                    <a:close/>
                    <a:moveTo>
                      <a:pt x="141" y="84"/>
                    </a:moveTo>
                    <a:cubicBezTo>
                      <a:pt x="141" y="84"/>
                      <a:pt x="141" y="84"/>
                      <a:pt x="141" y="84"/>
                    </a:cubicBezTo>
                    <a:cubicBezTo>
                      <a:pt x="141" y="85"/>
                      <a:pt x="141" y="85"/>
                      <a:pt x="141" y="86"/>
                    </a:cubicBezTo>
                    <a:cubicBezTo>
                      <a:pt x="141" y="85"/>
                      <a:pt x="141" y="85"/>
                      <a:pt x="141" y="84"/>
                    </a:cubicBezTo>
                    <a:close/>
                    <a:moveTo>
                      <a:pt x="143" y="86"/>
                    </a:moveTo>
                    <a:cubicBezTo>
                      <a:pt x="143" y="85"/>
                      <a:pt x="143" y="85"/>
                      <a:pt x="143" y="84"/>
                    </a:cubicBezTo>
                    <a:cubicBezTo>
                      <a:pt x="142" y="84"/>
                      <a:pt x="142" y="84"/>
                      <a:pt x="142" y="84"/>
                    </a:cubicBezTo>
                    <a:cubicBezTo>
                      <a:pt x="142" y="85"/>
                      <a:pt x="142" y="85"/>
                      <a:pt x="143" y="86"/>
                    </a:cubicBezTo>
                    <a:close/>
                    <a:moveTo>
                      <a:pt x="146" y="86"/>
                    </a:moveTo>
                    <a:cubicBezTo>
                      <a:pt x="146" y="85"/>
                      <a:pt x="146" y="85"/>
                      <a:pt x="146" y="85"/>
                    </a:cubicBezTo>
                    <a:cubicBezTo>
                      <a:pt x="145" y="85"/>
                      <a:pt x="146" y="85"/>
                      <a:pt x="146" y="86"/>
                    </a:cubicBezTo>
                    <a:close/>
                    <a:moveTo>
                      <a:pt x="9" y="86"/>
                    </a:moveTo>
                    <a:cubicBezTo>
                      <a:pt x="9" y="86"/>
                      <a:pt x="9" y="86"/>
                      <a:pt x="9" y="86"/>
                    </a:cubicBezTo>
                    <a:cubicBezTo>
                      <a:pt x="9" y="87"/>
                      <a:pt x="9" y="89"/>
                      <a:pt x="9" y="90"/>
                    </a:cubicBezTo>
                    <a:cubicBezTo>
                      <a:pt x="9" y="90"/>
                      <a:pt x="9" y="91"/>
                      <a:pt x="10" y="92"/>
                    </a:cubicBezTo>
                    <a:cubicBezTo>
                      <a:pt x="10" y="91"/>
                      <a:pt x="10" y="91"/>
                      <a:pt x="10" y="91"/>
                    </a:cubicBezTo>
                    <a:cubicBezTo>
                      <a:pt x="10" y="90"/>
                      <a:pt x="10" y="88"/>
                      <a:pt x="9" y="88"/>
                    </a:cubicBezTo>
                    <a:cubicBezTo>
                      <a:pt x="10" y="87"/>
                      <a:pt x="10" y="86"/>
                      <a:pt x="9" y="86"/>
                    </a:cubicBezTo>
                    <a:close/>
                    <a:moveTo>
                      <a:pt x="143" y="86"/>
                    </a:moveTo>
                    <a:cubicBezTo>
                      <a:pt x="143" y="86"/>
                      <a:pt x="143" y="87"/>
                      <a:pt x="143" y="87"/>
                    </a:cubicBezTo>
                    <a:cubicBezTo>
                      <a:pt x="144" y="87"/>
                      <a:pt x="144" y="86"/>
                      <a:pt x="143" y="86"/>
                    </a:cubicBezTo>
                    <a:close/>
                    <a:moveTo>
                      <a:pt x="145" y="88"/>
                    </a:moveTo>
                    <a:cubicBezTo>
                      <a:pt x="145" y="88"/>
                      <a:pt x="146" y="88"/>
                      <a:pt x="146" y="87"/>
                    </a:cubicBezTo>
                    <a:cubicBezTo>
                      <a:pt x="146" y="87"/>
                      <a:pt x="146" y="87"/>
                      <a:pt x="146" y="87"/>
                    </a:cubicBezTo>
                    <a:cubicBezTo>
                      <a:pt x="145" y="87"/>
                      <a:pt x="145" y="88"/>
                      <a:pt x="145" y="88"/>
                    </a:cubicBezTo>
                    <a:close/>
                    <a:moveTo>
                      <a:pt x="58" y="87"/>
                    </a:moveTo>
                    <a:cubicBezTo>
                      <a:pt x="57" y="88"/>
                      <a:pt x="58" y="88"/>
                      <a:pt x="58" y="87"/>
                    </a:cubicBezTo>
                    <a:close/>
                    <a:moveTo>
                      <a:pt x="134" y="90"/>
                    </a:moveTo>
                    <a:cubicBezTo>
                      <a:pt x="135" y="89"/>
                      <a:pt x="135" y="88"/>
                      <a:pt x="134" y="88"/>
                    </a:cubicBezTo>
                    <a:cubicBezTo>
                      <a:pt x="134" y="88"/>
                      <a:pt x="133" y="89"/>
                      <a:pt x="134" y="90"/>
                    </a:cubicBezTo>
                    <a:close/>
                    <a:moveTo>
                      <a:pt x="86" y="90"/>
                    </a:moveTo>
                    <a:cubicBezTo>
                      <a:pt x="86" y="90"/>
                      <a:pt x="86" y="90"/>
                      <a:pt x="87" y="91"/>
                    </a:cubicBezTo>
                    <a:cubicBezTo>
                      <a:pt x="87" y="90"/>
                      <a:pt x="87" y="90"/>
                      <a:pt x="87" y="90"/>
                    </a:cubicBezTo>
                    <a:lnTo>
                      <a:pt x="86" y="90"/>
                    </a:lnTo>
                    <a:close/>
                    <a:moveTo>
                      <a:pt x="145" y="90"/>
                    </a:moveTo>
                    <a:cubicBezTo>
                      <a:pt x="145" y="90"/>
                      <a:pt x="145" y="91"/>
                      <a:pt x="145" y="92"/>
                    </a:cubicBezTo>
                    <a:cubicBezTo>
                      <a:pt x="146" y="92"/>
                      <a:pt x="147" y="90"/>
                      <a:pt x="145" y="90"/>
                    </a:cubicBezTo>
                    <a:close/>
                    <a:moveTo>
                      <a:pt x="143" y="90"/>
                    </a:moveTo>
                    <a:cubicBezTo>
                      <a:pt x="143" y="90"/>
                      <a:pt x="143" y="91"/>
                      <a:pt x="143" y="91"/>
                    </a:cubicBezTo>
                    <a:cubicBezTo>
                      <a:pt x="143" y="91"/>
                      <a:pt x="143" y="90"/>
                      <a:pt x="143" y="90"/>
                    </a:cubicBezTo>
                    <a:close/>
                    <a:moveTo>
                      <a:pt x="42" y="90"/>
                    </a:moveTo>
                    <a:cubicBezTo>
                      <a:pt x="41" y="90"/>
                      <a:pt x="41" y="90"/>
                      <a:pt x="41" y="91"/>
                    </a:cubicBezTo>
                    <a:cubicBezTo>
                      <a:pt x="41" y="91"/>
                      <a:pt x="41" y="91"/>
                      <a:pt x="41" y="91"/>
                    </a:cubicBezTo>
                    <a:cubicBezTo>
                      <a:pt x="42" y="91"/>
                      <a:pt x="42" y="91"/>
                      <a:pt x="42" y="90"/>
                    </a:cubicBezTo>
                    <a:close/>
                    <a:moveTo>
                      <a:pt x="135" y="91"/>
                    </a:moveTo>
                    <a:cubicBezTo>
                      <a:pt x="135" y="91"/>
                      <a:pt x="135" y="91"/>
                      <a:pt x="135" y="91"/>
                    </a:cubicBezTo>
                    <a:cubicBezTo>
                      <a:pt x="135" y="91"/>
                      <a:pt x="135" y="91"/>
                      <a:pt x="135" y="91"/>
                    </a:cubicBezTo>
                    <a:close/>
                    <a:moveTo>
                      <a:pt x="62" y="92"/>
                    </a:moveTo>
                    <a:cubicBezTo>
                      <a:pt x="62" y="92"/>
                      <a:pt x="62" y="92"/>
                      <a:pt x="62" y="92"/>
                    </a:cubicBezTo>
                    <a:cubicBezTo>
                      <a:pt x="62" y="92"/>
                      <a:pt x="62" y="91"/>
                      <a:pt x="62" y="91"/>
                    </a:cubicBezTo>
                    <a:cubicBezTo>
                      <a:pt x="62" y="92"/>
                      <a:pt x="62" y="92"/>
                      <a:pt x="62" y="92"/>
                    </a:cubicBezTo>
                    <a:close/>
                    <a:moveTo>
                      <a:pt x="40" y="92"/>
                    </a:moveTo>
                    <a:cubicBezTo>
                      <a:pt x="40" y="92"/>
                      <a:pt x="40" y="92"/>
                      <a:pt x="40" y="93"/>
                    </a:cubicBezTo>
                    <a:cubicBezTo>
                      <a:pt x="40" y="93"/>
                      <a:pt x="40" y="93"/>
                      <a:pt x="40" y="93"/>
                    </a:cubicBezTo>
                    <a:cubicBezTo>
                      <a:pt x="40" y="93"/>
                      <a:pt x="40" y="92"/>
                      <a:pt x="40" y="92"/>
                    </a:cubicBezTo>
                    <a:close/>
                    <a:moveTo>
                      <a:pt x="15" y="92"/>
                    </a:moveTo>
                    <a:cubicBezTo>
                      <a:pt x="15" y="92"/>
                      <a:pt x="15" y="92"/>
                      <a:pt x="15" y="92"/>
                    </a:cubicBezTo>
                    <a:cubicBezTo>
                      <a:pt x="15" y="93"/>
                      <a:pt x="15" y="93"/>
                      <a:pt x="15" y="92"/>
                    </a:cubicBezTo>
                    <a:close/>
                    <a:moveTo>
                      <a:pt x="42" y="92"/>
                    </a:moveTo>
                    <a:cubicBezTo>
                      <a:pt x="42" y="93"/>
                      <a:pt x="42" y="93"/>
                      <a:pt x="42" y="93"/>
                    </a:cubicBezTo>
                    <a:cubicBezTo>
                      <a:pt x="42" y="93"/>
                      <a:pt x="42" y="94"/>
                      <a:pt x="42" y="94"/>
                    </a:cubicBezTo>
                    <a:cubicBezTo>
                      <a:pt x="42" y="94"/>
                      <a:pt x="42" y="93"/>
                      <a:pt x="42" y="93"/>
                    </a:cubicBezTo>
                    <a:cubicBezTo>
                      <a:pt x="42" y="93"/>
                      <a:pt x="42" y="93"/>
                      <a:pt x="42" y="93"/>
                    </a:cubicBezTo>
                    <a:cubicBezTo>
                      <a:pt x="42" y="93"/>
                      <a:pt x="42" y="93"/>
                      <a:pt x="42" y="93"/>
                    </a:cubicBezTo>
                    <a:cubicBezTo>
                      <a:pt x="42" y="93"/>
                      <a:pt x="42" y="92"/>
                      <a:pt x="42" y="92"/>
                    </a:cubicBezTo>
                    <a:close/>
                    <a:moveTo>
                      <a:pt x="73" y="92"/>
                    </a:moveTo>
                    <a:cubicBezTo>
                      <a:pt x="73" y="92"/>
                      <a:pt x="72" y="93"/>
                      <a:pt x="72" y="92"/>
                    </a:cubicBezTo>
                    <a:cubicBezTo>
                      <a:pt x="72" y="93"/>
                      <a:pt x="72" y="93"/>
                      <a:pt x="72" y="93"/>
                    </a:cubicBezTo>
                    <a:cubicBezTo>
                      <a:pt x="72" y="93"/>
                      <a:pt x="73" y="92"/>
                      <a:pt x="73" y="92"/>
                    </a:cubicBezTo>
                    <a:close/>
                    <a:moveTo>
                      <a:pt x="145" y="93"/>
                    </a:moveTo>
                    <a:cubicBezTo>
                      <a:pt x="145" y="93"/>
                      <a:pt x="145" y="94"/>
                      <a:pt x="145" y="94"/>
                    </a:cubicBezTo>
                    <a:cubicBezTo>
                      <a:pt x="145" y="93"/>
                      <a:pt x="145" y="93"/>
                      <a:pt x="145" y="93"/>
                    </a:cubicBezTo>
                    <a:close/>
                    <a:moveTo>
                      <a:pt x="154" y="93"/>
                    </a:moveTo>
                    <a:cubicBezTo>
                      <a:pt x="154" y="93"/>
                      <a:pt x="154" y="93"/>
                      <a:pt x="154" y="93"/>
                    </a:cubicBezTo>
                    <a:cubicBezTo>
                      <a:pt x="154" y="93"/>
                      <a:pt x="154" y="93"/>
                      <a:pt x="154" y="94"/>
                    </a:cubicBezTo>
                    <a:cubicBezTo>
                      <a:pt x="154" y="94"/>
                      <a:pt x="154" y="93"/>
                      <a:pt x="154" y="93"/>
                    </a:cubicBezTo>
                    <a:close/>
                    <a:moveTo>
                      <a:pt x="143" y="93"/>
                    </a:moveTo>
                    <a:cubicBezTo>
                      <a:pt x="143" y="93"/>
                      <a:pt x="143" y="93"/>
                      <a:pt x="143" y="93"/>
                    </a:cubicBezTo>
                    <a:cubicBezTo>
                      <a:pt x="143" y="93"/>
                      <a:pt x="143" y="93"/>
                      <a:pt x="143" y="93"/>
                    </a:cubicBezTo>
                    <a:cubicBezTo>
                      <a:pt x="143" y="93"/>
                      <a:pt x="144" y="93"/>
                      <a:pt x="143" y="93"/>
                    </a:cubicBezTo>
                    <a:close/>
                    <a:moveTo>
                      <a:pt x="141" y="93"/>
                    </a:moveTo>
                    <a:cubicBezTo>
                      <a:pt x="141" y="94"/>
                      <a:pt x="141" y="94"/>
                      <a:pt x="141" y="94"/>
                    </a:cubicBezTo>
                    <a:cubicBezTo>
                      <a:pt x="141" y="94"/>
                      <a:pt x="141" y="93"/>
                      <a:pt x="141" y="93"/>
                    </a:cubicBezTo>
                    <a:close/>
                    <a:moveTo>
                      <a:pt x="142" y="93"/>
                    </a:moveTo>
                    <a:cubicBezTo>
                      <a:pt x="142" y="93"/>
                      <a:pt x="142" y="93"/>
                      <a:pt x="142" y="93"/>
                    </a:cubicBezTo>
                    <a:cubicBezTo>
                      <a:pt x="142" y="94"/>
                      <a:pt x="142" y="94"/>
                      <a:pt x="142" y="95"/>
                    </a:cubicBezTo>
                    <a:cubicBezTo>
                      <a:pt x="142" y="94"/>
                      <a:pt x="142" y="94"/>
                      <a:pt x="142" y="93"/>
                    </a:cubicBezTo>
                    <a:close/>
                    <a:moveTo>
                      <a:pt x="119" y="94"/>
                    </a:moveTo>
                    <a:cubicBezTo>
                      <a:pt x="119" y="94"/>
                      <a:pt x="119" y="94"/>
                      <a:pt x="119" y="95"/>
                    </a:cubicBezTo>
                    <a:cubicBezTo>
                      <a:pt x="119" y="95"/>
                      <a:pt x="120" y="94"/>
                      <a:pt x="119" y="94"/>
                    </a:cubicBezTo>
                    <a:close/>
                    <a:moveTo>
                      <a:pt x="134" y="95"/>
                    </a:moveTo>
                    <a:cubicBezTo>
                      <a:pt x="134" y="95"/>
                      <a:pt x="133" y="96"/>
                      <a:pt x="133" y="96"/>
                    </a:cubicBezTo>
                    <a:cubicBezTo>
                      <a:pt x="134" y="96"/>
                      <a:pt x="134" y="95"/>
                      <a:pt x="134" y="95"/>
                    </a:cubicBezTo>
                    <a:cubicBezTo>
                      <a:pt x="134" y="95"/>
                      <a:pt x="134" y="95"/>
                      <a:pt x="134" y="95"/>
                    </a:cubicBezTo>
                    <a:close/>
                    <a:moveTo>
                      <a:pt x="78" y="98"/>
                    </a:moveTo>
                    <a:cubicBezTo>
                      <a:pt x="78" y="99"/>
                      <a:pt x="78" y="99"/>
                      <a:pt x="79" y="99"/>
                    </a:cubicBezTo>
                    <a:cubicBezTo>
                      <a:pt x="79" y="99"/>
                      <a:pt x="79" y="99"/>
                      <a:pt x="79" y="98"/>
                    </a:cubicBezTo>
                    <a:cubicBezTo>
                      <a:pt x="79" y="98"/>
                      <a:pt x="79" y="98"/>
                      <a:pt x="79" y="98"/>
                    </a:cubicBezTo>
                    <a:cubicBezTo>
                      <a:pt x="79" y="98"/>
                      <a:pt x="79" y="98"/>
                      <a:pt x="79" y="98"/>
                    </a:cubicBezTo>
                    <a:cubicBezTo>
                      <a:pt x="79" y="97"/>
                      <a:pt x="80" y="97"/>
                      <a:pt x="80" y="96"/>
                    </a:cubicBezTo>
                    <a:cubicBezTo>
                      <a:pt x="79" y="96"/>
                      <a:pt x="78" y="97"/>
                      <a:pt x="77" y="98"/>
                    </a:cubicBezTo>
                    <a:cubicBezTo>
                      <a:pt x="77" y="98"/>
                      <a:pt x="78" y="98"/>
                      <a:pt x="78" y="98"/>
                    </a:cubicBezTo>
                    <a:close/>
                    <a:moveTo>
                      <a:pt x="102" y="97"/>
                    </a:moveTo>
                    <a:cubicBezTo>
                      <a:pt x="102" y="97"/>
                      <a:pt x="102" y="97"/>
                      <a:pt x="102" y="97"/>
                    </a:cubicBezTo>
                    <a:cubicBezTo>
                      <a:pt x="101" y="97"/>
                      <a:pt x="101" y="97"/>
                      <a:pt x="102" y="97"/>
                    </a:cubicBezTo>
                    <a:close/>
                    <a:moveTo>
                      <a:pt x="133" y="97"/>
                    </a:moveTo>
                    <a:cubicBezTo>
                      <a:pt x="133" y="97"/>
                      <a:pt x="133" y="97"/>
                      <a:pt x="133" y="98"/>
                    </a:cubicBezTo>
                    <a:cubicBezTo>
                      <a:pt x="134" y="97"/>
                      <a:pt x="133" y="97"/>
                      <a:pt x="133" y="97"/>
                    </a:cubicBezTo>
                    <a:cubicBezTo>
                      <a:pt x="133" y="97"/>
                      <a:pt x="133" y="97"/>
                      <a:pt x="133" y="97"/>
                    </a:cubicBezTo>
                    <a:close/>
                    <a:moveTo>
                      <a:pt x="154" y="97"/>
                    </a:moveTo>
                    <a:cubicBezTo>
                      <a:pt x="154" y="97"/>
                      <a:pt x="154" y="97"/>
                      <a:pt x="154" y="97"/>
                    </a:cubicBezTo>
                    <a:cubicBezTo>
                      <a:pt x="154" y="97"/>
                      <a:pt x="154" y="97"/>
                      <a:pt x="154" y="98"/>
                    </a:cubicBezTo>
                    <a:cubicBezTo>
                      <a:pt x="154" y="98"/>
                      <a:pt x="154" y="98"/>
                      <a:pt x="154" y="97"/>
                    </a:cubicBezTo>
                    <a:cubicBezTo>
                      <a:pt x="154" y="97"/>
                      <a:pt x="154" y="97"/>
                      <a:pt x="154" y="97"/>
                    </a:cubicBezTo>
                    <a:close/>
                    <a:moveTo>
                      <a:pt x="73" y="97"/>
                    </a:moveTo>
                    <a:cubicBezTo>
                      <a:pt x="73" y="97"/>
                      <a:pt x="73" y="97"/>
                      <a:pt x="72" y="97"/>
                    </a:cubicBezTo>
                    <a:cubicBezTo>
                      <a:pt x="72" y="97"/>
                      <a:pt x="72" y="97"/>
                      <a:pt x="72" y="98"/>
                    </a:cubicBezTo>
                    <a:cubicBezTo>
                      <a:pt x="72" y="98"/>
                      <a:pt x="73" y="98"/>
                      <a:pt x="73" y="97"/>
                    </a:cubicBezTo>
                    <a:close/>
                    <a:moveTo>
                      <a:pt x="154" y="98"/>
                    </a:moveTo>
                    <a:cubicBezTo>
                      <a:pt x="154" y="98"/>
                      <a:pt x="154" y="99"/>
                      <a:pt x="154" y="98"/>
                    </a:cubicBezTo>
                    <a:cubicBezTo>
                      <a:pt x="154" y="98"/>
                      <a:pt x="154" y="98"/>
                      <a:pt x="154" y="98"/>
                    </a:cubicBezTo>
                    <a:cubicBezTo>
                      <a:pt x="154" y="98"/>
                      <a:pt x="154" y="98"/>
                      <a:pt x="154" y="98"/>
                    </a:cubicBezTo>
                    <a:close/>
                    <a:moveTo>
                      <a:pt x="27" y="100"/>
                    </a:moveTo>
                    <a:cubicBezTo>
                      <a:pt x="28" y="99"/>
                      <a:pt x="27" y="99"/>
                      <a:pt x="27" y="98"/>
                    </a:cubicBezTo>
                    <a:cubicBezTo>
                      <a:pt x="27" y="99"/>
                      <a:pt x="27" y="99"/>
                      <a:pt x="27" y="100"/>
                    </a:cubicBezTo>
                    <a:close/>
                    <a:moveTo>
                      <a:pt x="74" y="98"/>
                    </a:moveTo>
                    <a:cubicBezTo>
                      <a:pt x="74" y="98"/>
                      <a:pt x="74" y="99"/>
                      <a:pt x="74" y="99"/>
                    </a:cubicBezTo>
                    <a:cubicBezTo>
                      <a:pt x="74" y="99"/>
                      <a:pt x="74" y="99"/>
                      <a:pt x="74" y="99"/>
                    </a:cubicBezTo>
                    <a:cubicBezTo>
                      <a:pt x="74" y="99"/>
                      <a:pt x="74" y="99"/>
                      <a:pt x="74" y="98"/>
                    </a:cubicBezTo>
                    <a:close/>
                    <a:moveTo>
                      <a:pt x="101" y="99"/>
                    </a:moveTo>
                    <a:cubicBezTo>
                      <a:pt x="101" y="99"/>
                      <a:pt x="101" y="101"/>
                      <a:pt x="101" y="101"/>
                    </a:cubicBezTo>
                    <a:cubicBezTo>
                      <a:pt x="101" y="101"/>
                      <a:pt x="101" y="101"/>
                      <a:pt x="100" y="101"/>
                    </a:cubicBezTo>
                    <a:cubicBezTo>
                      <a:pt x="100" y="101"/>
                      <a:pt x="100" y="102"/>
                      <a:pt x="100" y="102"/>
                    </a:cubicBezTo>
                    <a:cubicBezTo>
                      <a:pt x="101" y="101"/>
                      <a:pt x="102" y="100"/>
                      <a:pt x="102" y="99"/>
                    </a:cubicBezTo>
                    <a:cubicBezTo>
                      <a:pt x="102" y="99"/>
                      <a:pt x="102" y="99"/>
                      <a:pt x="101" y="99"/>
                    </a:cubicBezTo>
                    <a:close/>
                    <a:moveTo>
                      <a:pt x="73" y="99"/>
                    </a:moveTo>
                    <a:cubicBezTo>
                      <a:pt x="73" y="99"/>
                      <a:pt x="72" y="99"/>
                      <a:pt x="72" y="99"/>
                    </a:cubicBezTo>
                    <a:cubicBezTo>
                      <a:pt x="72" y="100"/>
                      <a:pt x="73" y="100"/>
                      <a:pt x="73" y="99"/>
                    </a:cubicBezTo>
                    <a:close/>
                    <a:moveTo>
                      <a:pt x="97" y="99"/>
                    </a:moveTo>
                    <a:cubicBezTo>
                      <a:pt x="97" y="99"/>
                      <a:pt x="97" y="100"/>
                      <a:pt x="97" y="100"/>
                    </a:cubicBezTo>
                    <a:cubicBezTo>
                      <a:pt x="97" y="99"/>
                      <a:pt x="98" y="99"/>
                      <a:pt x="97" y="99"/>
                    </a:cubicBezTo>
                    <a:close/>
                    <a:moveTo>
                      <a:pt x="133" y="99"/>
                    </a:moveTo>
                    <a:cubicBezTo>
                      <a:pt x="133" y="99"/>
                      <a:pt x="132" y="100"/>
                      <a:pt x="133" y="100"/>
                    </a:cubicBezTo>
                    <a:cubicBezTo>
                      <a:pt x="133" y="99"/>
                      <a:pt x="133" y="99"/>
                      <a:pt x="133" y="99"/>
                    </a:cubicBezTo>
                    <a:close/>
                    <a:moveTo>
                      <a:pt x="134" y="100"/>
                    </a:moveTo>
                    <a:cubicBezTo>
                      <a:pt x="134" y="100"/>
                      <a:pt x="134" y="99"/>
                      <a:pt x="133" y="99"/>
                    </a:cubicBezTo>
                    <a:cubicBezTo>
                      <a:pt x="133" y="100"/>
                      <a:pt x="134" y="100"/>
                      <a:pt x="134" y="100"/>
                    </a:cubicBezTo>
                    <a:close/>
                    <a:moveTo>
                      <a:pt x="71" y="99"/>
                    </a:moveTo>
                    <a:cubicBezTo>
                      <a:pt x="70" y="99"/>
                      <a:pt x="70" y="100"/>
                      <a:pt x="70" y="100"/>
                    </a:cubicBezTo>
                    <a:cubicBezTo>
                      <a:pt x="71" y="100"/>
                      <a:pt x="71" y="100"/>
                      <a:pt x="71" y="100"/>
                    </a:cubicBezTo>
                    <a:cubicBezTo>
                      <a:pt x="71" y="100"/>
                      <a:pt x="71" y="100"/>
                      <a:pt x="71" y="99"/>
                    </a:cubicBezTo>
                    <a:close/>
                    <a:moveTo>
                      <a:pt x="65" y="100"/>
                    </a:moveTo>
                    <a:cubicBezTo>
                      <a:pt x="67" y="100"/>
                      <a:pt x="67" y="100"/>
                      <a:pt x="68" y="100"/>
                    </a:cubicBezTo>
                    <a:cubicBezTo>
                      <a:pt x="68" y="100"/>
                      <a:pt x="69" y="100"/>
                      <a:pt x="69" y="100"/>
                    </a:cubicBezTo>
                    <a:cubicBezTo>
                      <a:pt x="68" y="100"/>
                      <a:pt x="67" y="100"/>
                      <a:pt x="65" y="100"/>
                    </a:cubicBezTo>
                    <a:close/>
                    <a:moveTo>
                      <a:pt x="143" y="100"/>
                    </a:moveTo>
                    <a:cubicBezTo>
                      <a:pt x="143" y="100"/>
                      <a:pt x="143" y="100"/>
                      <a:pt x="143" y="100"/>
                    </a:cubicBezTo>
                    <a:cubicBezTo>
                      <a:pt x="142" y="100"/>
                      <a:pt x="143" y="101"/>
                      <a:pt x="143" y="101"/>
                    </a:cubicBezTo>
                    <a:cubicBezTo>
                      <a:pt x="143" y="101"/>
                      <a:pt x="143" y="101"/>
                      <a:pt x="143" y="100"/>
                    </a:cubicBezTo>
                    <a:close/>
                    <a:moveTo>
                      <a:pt x="109" y="101"/>
                    </a:moveTo>
                    <a:cubicBezTo>
                      <a:pt x="109" y="101"/>
                      <a:pt x="110" y="101"/>
                      <a:pt x="110" y="101"/>
                    </a:cubicBezTo>
                    <a:cubicBezTo>
                      <a:pt x="109" y="100"/>
                      <a:pt x="109" y="101"/>
                      <a:pt x="109" y="101"/>
                    </a:cubicBezTo>
                    <a:cubicBezTo>
                      <a:pt x="109" y="101"/>
                      <a:pt x="109" y="101"/>
                      <a:pt x="109" y="101"/>
                    </a:cubicBezTo>
                    <a:close/>
                    <a:moveTo>
                      <a:pt x="106" y="102"/>
                    </a:moveTo>
                    <a:cubicBezTo>
                      <a:pt x="106" y="102"/>
                      <a:pt x="106" y="101"/>
                      <a:pt x="106" y="101"/>
                    </a:cubicBezTo>
                    <a:cubicBezTo>
                      <a:pt x="106" y="101"/>
                      <a:pt x="106" y="101"/>
                      <a:pt x="106" y="102"/>
                    </a:cubicBezTo>
                    <a:close/>
                    <a:moveTo>
                      <a:pt x="70" y="101"/>
                    </a:moveTo>
                    <a:cubicBezTo>
                      <a:pt x="70" y="101"/>
                      <a:pt x="70" y="101"/>
                      <a:pt x="71" y="101"/>
                    </a:cubicBezTo>
                    <a:cubicBezTo>
                      <a:pt x="71" y="101"/>
                      <a:pt x="71" y="101"/>
                      <a:pt x="71" y="101"/>
                    </a:cubicBezTo>
                    <a:cubicBezTo>
                      <a:pt x="70" y="101"/>
                      <a:pt x="70" y="101"/>
                      <a:pt x="70" y="101"/>
                    </a:cubicBezTo>
                    <a:close/>
                    <a:moveTo>
                      <a:pt x="139" y="102"/>
                    </a:moveTo>
                    <a:cubicBezTo>
                      <a:pt x="138" y="102"/>
                      <a:pt x="139" y="101"/>
                      <a:pt x="138" y="101"/>
                    </a:cubicBezTo>
                    <a:cubicBezTo>
                      <a:pt x="138" y="102"/>
                      <a:pt x="138" y="102"/>
                      <a:pt x="138" y="102"/>
                    </a:cubicBezTo>
                    <a:cubicBezTo>
                      <a:pt x="138" y="102"/>
                      <a:pt x="138" y="102"/>
                      <a:pt x="139" y="102"/>
                    </a:cubicBezTo>
                    <a:cubicBezTo>
                      <a:pt x="139" y="102"/>
                      <a:pt x="139" y="102"/>
                      <a:pt x="139" y="102"/>
                    </a:cubicBezTo>
                    <a:close/>
                    <a:moveTo>
                      <a:pt x="30" y="102"/>
                    </a:moveTo>
                    <a:cubicBezTo>
                      <a:pt x="29" y="102"/>
                      <a:pt x="29" y="102"/>
                      <a:pt x="30" y="102"/>
                    </a:cubicBezTo>
                    <a:cubicBezTo>
                      <a:pt x="30" y="102"/>
                      <a:pt x="30" y="102"/>
                      <a:pt x="30" y="102"/>
                    </a:cubicBezTo>
                    <a:close/>
                    <a:moveTo>
                      <a:pt x="155" y="104"/>
                    </a:moveTo>
                    <a:cubicBezTo>
                      <a:pt x="156" y="103"/>
                      <a:pt x="156" y="102"/>
                      <a:pt x="155" y="102"/>
                    </a:cubicBezTo>
                    <a:cubicBezTo>
                      <a:pt x="156" y="103"/>
                      <a:pt x="155" y="103"/>
                      <a:pt x="155" y="104"/>
                    </a:cubicBezTo>
                    <a:close/>
                    <a:moveTo>
                      <a:pt x="153" y="111"/>
                    </a:moveTo>
                    <a:cubicBezTo>
                      <a:pt x="153" y="111"/>
                      <a:pt x="154" y="111"/>
                      <a:pt x="154" y="111"/>
                    </a:cubicBezTo>
                    <a:cubicBezTo>
                      <a:pt x="154" y="109"/>
                      <a:pt x="153" y="109"/>
                      <a:pt x="152" y="108"/>
                    </a:cubicBezTo>
                    <a:cubicBezTo>
                      <a:pt x="152" y="107"/>
                      <a:pt x="153" y="107"/>
                      <a:pt x="153" y="106"/>
                    </a:cubicBezTo>
                    <a:cubicBezTo>
                      <a:pt x="153" y="106"/>
                      <a:pt x="153" y="106"/>
                      <a:pt x="153" y="105"/>
                    </a:cubicBezTo>
                    <a:cubicBezTo>
                      <a:pt x="154" y="105"/>
                      <a:pt x="153" y="105"/>
                      <a:pt x="153" y="104"/>
                    </a:cubicBezTo>
                    <a:cubicBezTo>
                      <a:pt x="153" y="103"/>
                      <a:pt x="154" y="102"/>
                      <a:pt x="153" y="102"/>
                    </a:cubicBezTo>
                    <a:cubicBezTo>
                      <a:pt x="153" y="102"/>
                      <a:pt x="153" y="102"/>
                      <a:pt x="152" y="102"/>
                    </a:cubicBezTo>
                    <a:cubicBezTo>
                      <a:pt x="153" y="103"/>
                      <a:pt x="153" y="103"/>
                      <a:pt x="153" y="105"/>
                    </a:cubicBezTo>
                    <a:cubicBezTo>
                      <a:pt x="152" y="105"/>
                      <a:pt x="151" y="105"/>
                      <a:pt x="150" y="105"/>
                    </a:cubicBezTo>
                    <a:cubicBezTo>
                      <a:pt x="151" y="106"/>
                      <a:pt x="151" y="106"/>
                      <a:pt x="151" y="106"/>
                    </a:cubicBezTo>
                    <a:cubicBezTo>
                      <a:pt x="152" y="106"/>
                      <a:pt x="151" y="108"/>
                      <a:pt x="151" y="109"/>
                    </a:cubicBezTo>
                    <a:cubicBezTo>
                      <a:pt x="152" y="110"/>
                      <a:pt x="151" y="112"/>
                      <a:pt x="151" y="112"/>
                    </a:cubicBezTo>
                    <a:cubicBezTo>
                      <a:pt x="152" y="112"/>
                      <a:pt x="152" y="111"/>
                      <a:pt x="153" y="111"/>
                    </a:cubicBezTo>
                    <a:close/>
                    <a:moveTo>
                      <a:pt x="146" y="102"/>
                    </a:moveTo>
                    <a:cubicBezTo>
                      <a:pt x="146" y="103"/>
                      <a:pt x="146" y="103"/>
                      <a:pt x="146" y="104"/>
                    </a:cubicBezTo>
                    <a:cubicBezTo>
                      <a:pt x="146" y="104"/>
                      <a:pt x="146" y="103"/>
                      <a:pt x="146" y="102"/>
                    </a:cubicBezTo>
                    <a:close/>
                    <a:moveTo>
                      <a:pt x="67" y="103"/>
                    </a:moveTo>
                    <a:cubicBezTo>
                      <a:pt x="67" y="103"/>
                      <a:pt x="68" y="103"/>
                      <a:pt x="68" y="104"/>
                    </a:cubicBezTo>
                    <a:cubicBezTo>
                      <a:pt x="68" y="104"/>
                      <a:pt x="68" y="103"/>
                      <a:pt x="68" y="103"/>
                    </a:cubicBezTo>
                    <a:cubicBezTo>
                      <a:pt x="68" y="103"/>
                      <a:pt x="67" y="103"/>
                      <a:pt x="67" y="103"/>
                    </a:cubicBezTo>
                    <a:close/>
                    <a:moveTo>
                      <a:pt x="141" y="103"/>
                    </a:moveTo>
                    <a:cubicBezTo>
                      <a:pt x="141" y="103"/>
                      <a:pt x="141" y="102"/>
                      <a:pt x="141" y="103"/>
                    </a:cubicBezTo>
                    <a:cubicBezTo>
                      <a:pt x="141" y="103"/>
                      <a:pt x="141" y="103"/>
                      <a:pt x="141" y="103"/>
                    </a:cubicBezTo>
                    <a:close/>
                    <a:moveTo>
                      <a:pt x="99" y="103"/>
                    </a:moveTo>
                    <a:cubicBezTo>
                      <a:pt x="99" y="103"/>
                      <a:pt x="99" y="103"/>
                      <a:pt x="99" y="104"/>
                    </a:cubicBezTo>
                    <a:cubicBezTo>
                      <a:pt x="100" y="103"/>
                      <a:pt x="100" y="103"/>
                      <a:pt x="100" y="103"/>
                    </a:cubicBezTo>
                    <a:cubicBezTo>
                      <a:pt x="100" y="103"/>
                      <a:pt x="100" y="103"/>
                      <a:pt x="99" y="103"/>
                    </a:cubicBezTo>
                    <a:close/>
                    <a:moveTo>
                      <a:pt x="138" y="103"/>
                    </a:moveTo>
                    <a:cubicBezTo>
                      <a:pt x="138" y="103"/>
                      <a:pt x="138" y="103"/>
                      <a:pt x="138" y="103"/>
                    </a:cubicBezTo>
                    <a:cubicBezTo>
                      <a:pt x="138" y="103"/>
                      <a:pt x="138" y="103"/>
                      <a:pt x="138" y="103"/>
                    </a:cubicBezTo>
                    <a:cubicBezTo>
                      <a:pt x="138" y="103"/>
                      <a:pt x="138" y="103"/>
                      <a:pt x="138" y="103"/>
                    </a:cubicBezTo>
                    <a:close/>
                    <a:moveTo>
                      <a:pt x="156" y="104"/>
                    </a:moveTo>
                    <a:cubicBezTo>
                      <a:pt x="156" y="104"/>
                      <a:pt x="157" y="103"/>
                      <a:pt x="156" y="103"/>
                    </a:cubicBezTo>
                    <a:cubicBezTo>
                      <a:pt x="156" y="103"/>
                      <a:pt x="156" y="104"/>
                      <a:pt x="156" y="104"/>
                    </a:cubicBezTo>
                    <a:close/>
                    <a:moveTo>
                      <a:pt x="83" y="105"/>
                    </a:moveTo>
                    <a:cubicBezTo>
                      <a:pt x="83" y="105"/>
                      <a:pt x="82" y="105"/>
                      <a:pt x="82" y="106"/>
                    </a:cubicBezTo>
                    <a:cubicBezTo>
                      <a:pt x="82" y="105"/>
                      <a:pt x="83" y="106"/>
                      <a:pt x="83" y="106"/>
                    </a:cubicBezTo>
                    <a:cubicBezTo>
                      <a:pt x="83" y="105"/>
                      <a:pt x="83" y="105"/>
                      <a:pt x="84" y="105"/>
                    </a:cubicBezTo>
                    <a:cubicBezTo>
                      <a:pt x="84" y="105"/>
                      <a:pt x="84" y="104"/>
                      <a:pt x="83" y="105"/>
                    </a:cubicBezTo>
                    <a:close/>
                    <a:moveTo>
                      <a:pt x="50" y="106"/>
                    </a:moveTo>
                    <a:cubicBezTo>
                      <a:pt x="50" y="105"/>
                      <a:pt x="50" y="105"/>
                      <a:pt x="50" y="105"/>
                    </a:cubicBezTo>
                    <a:cubicBezTo>
                      <a:pt x="50" y="105"/>
                      <a:pt x="50" y="105"/>
                      <a:pt x="50" y="105"/>
                    </a:cubicBezTo>
                    <a:cubicBezTo>
                      <a:pt x="50" y="105"/>
                      <a:pt x="50" y="106"/>
                      <a:pt x="50" y="106"/>
                    </a:cubicBezTo>
                    <a:close/>
                    <a:moveTo>
                      <a:pt x="117" y="105"/>
                    </a:moveTo>
                    <a:cubicBezTo>
                      <a:pt x="117" y="106"/>
                      <a:pt x="117" y="106"/>
                      <a:pt x="117" y="106"/>
                    </a:cubicBezTo>
                    <a:cubicBezTo>
                      <a:pt x="117" y="106"/>
                      <a:pt x="117" y="105"/>
                      <a:pt x="117" y="105"/>
                    </a:cubicBezTo>
                    <a:close/>
                    <a:moveTo>
                      <a:pt x="8" y="107"/>
                    </a:moveTo>
                    <a:cubicBezTo>
                      <a:pt x="9" y="107"/>
                      <a:pt x="9" y="107"/>
                      <a:pt x="9" y="107"/>
                    </a:cubicBezTo>
                    <a:cubicBezTo>
                      <a:pt x="9" y="107"/>
                      <a:pt x="9" y="106"/>
                      <a:pt x="8" y="106"/>
                    </a:cubicBezTo>
                    <a:cubicBezTo>
                      <a:pt x="8" y="106"/>
                      <a:pt x="8" y="106"/>
                      <a:pt x="8" y="107"/>
                    </a:cubicBezTo>
                    <a:close/>
                    <a:moveTo>
                      <a:pt x="49" y="106"/>
                    </a:moveTo>
                    <a:cubicBezTo>
                      <a:pt x="49" y="106"/>
                      <a:pt x="49" y="106"/>
                      <a:pt x="49" y="106"/>
                    </a:cubicBezTo>
                    <a:cubicBezTo>
                      <a:pt x="49" y="106"/>
                      <a:pt x="49" y="106"/>
                      <a:pt x="49" y="106"/>
                    </a:cubicBezTo>
                    <a:close/>
                    <a:moveTo>
                      <a:pt x="31" y="107"/>
                    </a:moveTo>
                    <a:cubicBezTo>
                      <a:pt x="31" y="107"/>
                      <a:pt x="30" y="107"/>
                      <a:pt x="30" y="106"/>
                    </a:cubicBezTo>
                    <a:cubicBezTo>
                      <a:pt x="30" y="106"/>
                      <a:pt x="30" y="106"/>
                      <a:pt x="30" y="106"/>
                    </a:cubicBezTo>
                    <a:cubicBezTo>
                      <a:pt x="30" y="107"/>
                      <a:pt x="30" y="108"/>
                      <a:pt x="31" y="108"/>
                    </a:cubicBezTo>
                    <a:cubicBezTo>
                      <a:pt x="31" y="108"/>
                      <a:pt x="31" y="108"/>
                      <a:pt x="30" y="108"/>
                    </a:cubicBezTo>
                    <a:cubicBezTo>
                      <a:pt x="31" y="108"/>
                      <a:pt x="31" y="107"/>
                      <a:pt x="31" y="107"/>
                    </a:cubicBezTo>
                    <a:close/>
                    <a:moveTo>
                      <a:pt x="5" y="107"/>
                    </a:moveTo>
                    <a:cubicBezTo>
                      <a:pt x="5" y="109"/>
                      <a:pt x="6" y="110"/>
                      <a:pt x="6" y="111"/>
                    </a:cubicBezTo>
                    <a:cubicBezTo>
                      <a:pt x="6" y="112"/>
                      <a:pt x="5" y="111"/>
                      <a:pt x="5" y="112"/>
                    </a:cubicBezTo>
                    <a:cubicBezTo>
                      <a:pt x="6" y="112"/>
                      <a:pt x="6" y="112"/>
                      <a:pt x="6" y="112"/>
                    </a:cubicBezTo>
                    <a:cubicBezTo>
                      <a:pt x="7" y="113"/>
                      <a:pt x="7" y="114"/>
                      <a:pt x="7" y="115"/>
                    </a:cubicBezTo>
                    <a:cubicBezTo>
                      <a:pt x="7" y="115"/>
                      <a:pt x="8" y="116"/>
                      <a:pt x="8" y="116"/>
                    </a:cubicBezTo>
                    <a:cubicBezTo>
                      <a:pt x="9" y="116"/>
                      <a:pt x="9" y="116"/>
                      <a:pt x="9" y="115"/>
                    </a:cubicBezTo>
                    <a:cubicBezTo>
                      <a:pt x="8" y="113"/>
                      <a:pt x="7" y="109"/>
                      <a:pt x="5" y="107"/>
                    </a:cubicBezTo>
                    <a:close/>
                    <a:moveTo>
                      <a:pt x="3" y="108"/>
                    </a:moveTo>
                    <a:cubicBezTo>
                      <a:pt x="3" y="108"/>
                      <a:pt x="3" y="109"/>
                      <a:pt x="3" y="109"/>
                    </a:cubicBezTo>
                    <a:cubicBezTo>
                      <a:pt x="3" y="108"/>
                      <a:pt x="3" y="108"/>
                      <a:pt x="3" y="108"/>
                    </a:cubicBezTo>
                    <a:close/>
                    <a:moveTo>
                      <a:pt x="100" y="108"/>
                    </a:moveTo>
                    <a:cubicBezTo>
                      <a:pt x="99" y="108"/>
                      <a:pt x="99" y="108"/>
                      <a:pt x="99" y="108"/>
                    </a:cubicBezTo>
                    <a:cubicBezTo>
                      <a:pt x="99" y="108"/>
                      <a:pt x="100" y="109"/>
                      <a:pt x="100" y="108"/>
                    </a:cubicBezTo>
                    <a:close/>
                    <a:moveTo>
                      <a:pt x="6" y="111"/>
                    </a:moveTo>
                    <a:cubicBezTo>
                      <a:pt x="5" y="110"/>
                      <a:pt x="5" y="109"/>
                      <a:pt x="5" y="108"/>
                    </a:cubicBezTo>
                    <a:cubicBezTo>
                      <a:pt x="4" y="109"/>
                      <a:pt x="5" y="109"/>
                      <a:pt x="5" y="109"/>
                    </a:cubicBezTo>
                    <a:cubicBezTo>
                      <a:pt x="5" y="110"/>
                      <a:pt x="5" y="110"/>
                      <a:pt x="6" y="111"/>
                    </a:cubicBezTo>
                    <a:close/>
                    <a:moveTo>
                      <a:pt x="48" y="109"/>
                    </a:moveTo>
                    <a:cubicBezTo>
                      <a:pt x="48" y="109"/>
                      <a:pt x="48" y="110"/>
                      <a:pt x="49" y="109"/>
                    </a:cubicBezTo>
                    <a:cubicBezTo>
                      <a:pt x="48" y="109"/>
                      <a:pt x="49" y="109"/>
                      <a:pt x="48" y="109"/>
                    </a:cubicBezTo>
                    <a:close/>
                    <a:moveTo>
                      <a:pt x="23" y="110"/>
                    </a:moveTo>
                    <a:cubicBezTo>
                      <a:pt x="24" y="110"/>
                      <a:pt x="24" y="111"/>
                      <a:pt x="24" y="110"/>
                    </a:cubicBezTo>
                    <a:cubicBezTo>
                      <a:pt x="24" y="110"/>
                      <a:pt x="24" y="109"/>
                      <a:pt x="23" y="110"/>
                    </a:cubicBezTo>
                    <a:cubicBezTo>
                      <a:pt x="24" y="110"/>
                      <a:pt x="23" y="110"/>
                      <a:pt x="23" y="110"/>
                    </a:cubicBezTo>
                    <a:close/>
                    <a:moveTo>
                      <a:pt x="25" y="110"/>
                    </a:moveTo>
                    <a:cubicBezTo>
                      <a:pt x="24" y="110"/>
                      <a:pt x="24" y="110"/>
                      <a:pt x="24" y="110"/>
                    </a:cubicBezTo>
                    <a:cubicBezTo>
                      <a:pt x="24" y="110"/>
                      <a:pt x="24" y="110"/>
                      <a:pt x="24" y="110"/>
                    </a:cubicBezTo>
                    <a:cubicBezTo>
                      <a:pt x="25" y="110"/>
                      <a:pt x="25" y="110"/>
                      <a:pt x="25" y="110"/>
                    </a:cubicBezTo>
                    <a:close/>
                    <a:moveTo>
                      <a:pt x="106" y="111"/>
                    </a:moveTo>
                    <a:cubicBezTo>
                      <a:pt x="106" y="111"/>
                      <a:pt x="106" y="110"/>
                      <a:pt x="106" y="110"/>
                    </a:cubicBezTo>
                    <a:cubicBezTo>
                      <a:pt x="106" y="110"/>
                      <a:pt x="106" y="111"/>
                      <a:pt x="106" y="111"/>
                    </a:cubicBezTo>
                    <a:close/>
                    <a:moveTo>
                      <a:pt x="153" y="112"/>
                    </a:moveTo>
                    <a:cubicBezTo>
                      <a:pt x="153" y="112"/>
                      <a:pt x="154" y="112"/>
                      <a:pt x="154" y="112"/>
                    </a:cubicBezTo>
                    <a:cubicBezTo>
                      <a:pt x="153" y="112"/>
                      <a:pt x="153" y="114"/>
                      <a:pt x="152" y="115"/>
                    </a:cubicBezTo>
                    <a:cubicBezTo>
                      <a:pt x="154" y="114"/>
                      <a:pt x="154" y="113"/>
                      <a:pt x="154" y="111"/>
                    </a:cubicBezTo>
                    <a:cubicBezTo>
                      <a:pt x="154" y="111"/>
                      <a:pt x="153" y="111"/>
                      <a:pt x="153" y="112"/>
                    </a:cubicBezTo>
                    <a:close/>
                    <a:moveTo>
                      <a:pt x="62" y="112"/>
                    </a:moveTo>
                    <a:cubicBezTo>
                      <a:pt x="63" y="112"/>
                      <a:pt x="63" y="113"/>
                      <a:pt x="64" y="113"/>
                    </a:cubicBezTo>
                    <a:cubicBezTo>
                      <a:pt x="64" y="112"/>
                      <a:pt x="62" y="112"/>
                      <a:pt x="62" y="112"/>
                    </a:cubicBezTo>
                    <a:close/>
                    <a:moveTo>
                      <a:pt x="27" y="116"/>
                    </a:moveTo>
                    <a:cubicBezTo>
                      <a:pt x="27" y="115"/>
                      <a:pt x="28" y="115"/>
                      <a:pt x="28" y="115"/>
                    </a:cubicBezTo>
                    <a:cubicBezTo>
                      <a:pt x="27" y="113"/>
                      <a:pt x="26" y="113"/>
                      <a:pt x="24" y="112"/>
                    </a:cubicBezTo>
                    <a:cubicBezTo>
                      <a:pt x="24" y="113"/>
                      <a:pt x="25" y="113"/>
                      <a:pt x="25" y="114"/>
                    </a:cubicBezTo>
                    <a:cubicBezTo>
                      <a:pt x="25" y="114"/>
                      <a:pt x="26" y="116"/>
                      <a:pt x="27" y="116"/>
                    </a:cubicBezTo>
                    <a:close/>
                    <a:moveTo>
                      <a:pt x="130" y="112"/>
                    </a:moveTo>
                    <a:cubicBezTo>
                      <a:pt x="130" y="112"/>
                      <a:pt x="129" y="113"/>
                      <a:pt x="130" y="113"/>
                    </a:cubicBezTo>
                    <a:cubicBezTo>
                      <a:pt x="130" y="113"/>
                      <a:pt x="130" y="112"/>
                      <a:pt x="130" y="112"/>
                    </a:cubicBezTo>
                    <a:close/>
                    <a:moveTo>
                      <a:pt x="155" y="113"/>
                    </a:moveTo>
                    <a:cubicBezTo>
                      <a:pt x="155" y="113"/>
                      <a:pt x="156" y="113"/>
                      <a:pt x="155" y="113"/>
                    </a:cubicBezTo>
                    <a:cubicBezTo>
                      <a:pt x="156" y="113"/>
                      <a:pt x="156" y="113"/>
                      <a:pt x="156" y="113"/>
                    </a:cubicBezTo>
                    <a:cubicBezTo>
                      <a:pt x="156" y="113"/>
                      <a:pt x="156" y="113"/>
                      <a:pt x="156" y="113"/>
                    </a:cubicBezTo>
                    <a:cubicBezTo>
                      <a:pt x="156" y="113"/>
                      <a:pt x="156" y="113"/>
                      <a:pt x="155" y="113"/>
                    </a:cubicBezTo>
                    <a:close/>
                    <a:moveTo>
                      <a:pt x="79" y="114"/>
                    </a:moveTo>
                    <a:cubicBezTo>
                      <a:pt x="79" y="113"/>
                      <a:pt x="80" y="114"/>
                      <a:pt x="80" y="113"/>
                    </a:cubicBezTo>
                    <a:cubicBezTo>
                      <a:pt x="80" y="113"/>
                      <a:pt x="79" y="113"/>
                      <a:pt x="79" y="114"/>
                    </a:cubicBezTo>
                    <a:close/>
                    <a:moveTo>
                      <a:pt x="136" y="113"/>
                    </a:moveTo>
                    <a:cubicBezTo>
                      <a:pt x="135" y="113"/>
                      <a:pt x="135" y="114"/>
                      <a:pt x="135" y="114"/>
                    </a:cubicBezTo>
                    <a:cubicBezTo>
                      <a:pt x="135" y="114"/>
                      <a:pt x="136" y="114"/>
                      <a:pt x="136" y="113"/>
                    </a:cubicBezTo>
                    <a:close/>
                    <a:moveTo>
                      <a:pt x="150" y="114"/>
                    </a:moveTo>
                    <a:cubicBezTo>
                      <a:pt x="150" y="114"/>
                      <a:pt x="149" y="115"/>
                      <a:pt x="150" y="115"/>
                    </a:cubicBezTo>
                    <a:cubicBezTo>
                      <a:pt x="150" y="115"/>
                      <a:pt x="150" y="114"/>
                      <a:pt x="150" y="114"/>
                    </a:cubicBezTo>
                    <a:close/>
                    <a:moveTo>
                      <a:pt x="129" y="115"/>
                    </a:moveTo>
                    <a:cubicBezTo>
                      <a:pt x="129" y="116"/>
                      <a:pt x="129" y="116"/>
                      <a:pt x="130" y="116"/>
                    </a:cubicBezTo>
                    <a:cubicBezTo>
                      <a:pt x="130" y="116"/>
                      <a:pt x="130" y="115"/>
                      <a:pt x="130" y="115"/>
                    </a:cubicBezTo>
                    <a:cubicBezTo>
                      <a:pt x="130" y="116"/>
                      <a:pt x="130" y="116"/>
                      <a:pt x="130" y="116"/>
                    </a:cubicBezTo>
                    <a:cubicBezTo>
                      <a:pt x="131" y="116"/>
                      <a:pt x="131" y="115"/>
                      <a:pt x="130" y="114"/>
                    </a:cubicBezTo>
                    <a:cubicBezTo>
                      <a:pt x="130" y="115"/>
                      <a:pt x="130" y="115"/>
                      <a:pt x="130" y="115"/>
                    </a:cubicBezTo>
                    <a:cubicBezTo>
                      <a:pt x="130" y="115"/>
                      <a:pt x="130" y="115"/>
                      <a:pt x="130" y="115"/>
                    </a:cubicBezTo>
                    <a:cubicBezTo>
                      <a:pt x="130" y="115"/>
                      <a:pt x="129" y="115"/>
                      <a:pt x="129" y="115"/>
                    </a:cubicBezTo>
                    <a:close/>
                    <a:moveTo>
                      <a:pt x="129" y="115"/>
                    </a:moveTo>
                    <a:cubicBezTo>
                      <a:pt x="128" y="115"/>
                      <a:pt x="128" y="115"/>
                      <a:pt x="128" y="115"/>
                    </a:cubicBezTo>
                    <a:cubicBezTo>
                      <a:pt x="128" y="115"/>
                      <a:pt x="128" y="115"/>
                      <a:pt x="128" y="116"/>
                    </a:cubicBezTo>
                    <a:cubicBezTo>
                      <a:pt x="129" y="116"/>
                      <a:pt x="129" y="115"/>
                      <a:pt x="129" y="115"/>
                    </a:cubicBezTo>
                    <a:close/>
                    <a:moveTo>
                      <a:pt x="142" y="115"/>
                    </a:moveTo>
                    <a:cubicBezTo>
                      <a:pt x="141" y="115"/>
                      <a:pt x="141" y="115"/>
                      <a:pt x="141" y="115"/>
                    </a:cubicBezTo>
                    <a:cubicBezTo>
                      <a:pt x="141" y="115"/>
                      <a:pt x="141" y="115"/>
                      <a:pt x="141" y="115"/>
                    </a:cubicBezTo>
                    <a:cubicBezTo>
                      <a:pt x="142" y="115"/>
                      <a:pt x="142" y="115"/>
                      <a:pt x="142" y="115"/>
                    </a:cubicBezTo>
                    <a:close/>
                    <a:moveTo>
                      <a:pt x="146" y="115"/>
                    </a:moveTo>
                    <a:cubicBezTo>
                      <a:pt x="146" y="116"/>
                      <a:pt x="146" y="116"/>
                      <a:pt x="146" y="116"/>
                    </a:cubicBezTo>
                    <a:cubicBezTo>
                      <a:pt x="144" y="116"/>
                      <a:pt x="145" y="118"/>
                      <a:pt x="145" y="118"/>
                    </a:cubicBezTo>
                    <a:cubicBezTo>
                      <a:pt x="145" y="118"/>
                      <a:pt x="145" y="119"/>
                      <a:pt x="145" y="119"/>
                    </a:cubicBezTo>
                    <a:cubicBezTo>
                      <a:pt x="145" y="119"/>
                      <a:pt x="146" y="118"/>
                      <a:pt x="146" y="118"/>
                    </a:cubicBezTo>
                    <a:cubicBezTo>
                      <a:pt x="145" y="117"/>
                      <a:pt x="147" y="116"/>
                      <a:pt x="146" y="115"/>
                    </a:cubicBezTo>
                    <a:close/>
                    <a:moveTo>
                      <a:pt x="21" y="115"/>
                    </a:moveTo>
                    <a:cubicBezTo>
                      <a:pt x="21" y="115"/>
                      <a:pt x="21" y="115"/>
                      <a:pt x="20" y="115"/>
                    </a:cubicBezTo>
                    <a:cubicBezTo>
                      <a:pt x="20" y="116"/>
                      <a:pt x="21" y="116"/>
                      <a:pt x="21" y="116"/>
                    </a:cubicBezTo>
                    <a:cubicBezTo>
                      <a:pt x="21" y="116"/>
                      <a:pt x="21" y="115"/>
                      <a:pt x="21" y="115"/>
                    </a:cubicBezTo>
                    <a:close/>
                    <a:moveTo>
                      <a:pt x="36" y="115"/>
                    </a:moveTo>
                    <a:cubicBezTo>
                      <a:pt x="36" y="116"/>
                      <a:pt x="37" y="116"/>
                      <a:pt x="37" y="116"/>
                    </a:cubicBezTo>
                    <a:cubicBezTo>
                      <a:pt x="37" y="116"/>
                      <a:pt x="37" y="116"/>
                      <a:pt x="36" y="115"/>
                    </a:cubicBezTo>
                    <a:close/>
                    <a:moveTo>
                      <a:pt x="84" y="116"/>
                    </a:moveTo>
                    <a:cubicBezTo>
                      <a:pt x="84" y="116"/>
                      <a:pt x="83" y="116"/>
                      <a:pt x="83" y="116"/>
                    </a:cubicBezTo>
                    <a:cubicBezTo>
                      <a:pt x="84" y="116"/>
                      <a:pt x="84" y="116"/>
                      <a:pt x="84" y="116"/>
                    </a:cubicBezTo>
                    <a:cubicBezTo>
                      <a:pt x="84" y="116"/>
                      <a:pt x="84" y="116"/>
                      <a:pt x="84" y="116"/>
                    </a:cubicBezTo>
                    <a:close/>
                    <a:moveTo>
                      <a:pt x="118" y="116"/>
                    </a:moveTo>
                    <a:cubicBezTo>
                      <a:pt x="118" y="116"/>
                      <a:pt x="117" y="116"/>
                      <a:pt x="117" y="116"/>
                    </a:cubicBezTo>
                    <a:cubicBezTo>
                      <a:pt x="117" y="116"/>
                      <a:pt x="117" y="117"/>
                      <a:pt x="117" y="117"/>
                    </a:cubicBezTo>
                    <a:cubicBezTo>
                      <a:pt x="117" y="117"/>
                      <a:pt x="118" y="116"/>
                      <a:pt x="118" y="116"/>
                    </a:cubicBezTo>
                    <a:close/>
                    <a:moveTo>
                      <a:pt x="9" y="117"/>
                    </a:moveTo>
                    <a:cubicBezTo>
                      <a:pt x="9" y="118"/>
                      <a:pt x="10" y="118"/>
                      <a:pt x="10" y="119"/>
                    </a:cubicBezTo>
                    <a:cubicBezTo>
                      <a:pt x="11" y="118"/>
                      <a:pt x="10" y="117"/>
                      <a:pt x="10" y="117"/>
                    </a:cubicBezTo>
                    <a:lnTo>
                      <a:pt x="9" y="117"/>
                    </a:lnTo>
                    <a:close/>
                    <a:moveTo>
                      <a:pt x="25" y="117"/>
                    </a:moveTo>
                    <a:cubicBezTo>
                      <a:pt x="25" y="118"/>
                      <a:pt x="25" y="119"/>
                      <a:pt x="26" y="119"/>
                    </a:cubicBezTo>
                    <a:cubicBezTo>
                      <a:pt x="26" y="118"/>
                      <a:pt x="25" y="118"/>
                      <a:pt x="25" y="117"/>
                    </a:cubicBezTo>
                    <a:close/>
                    <a:moveTo>
                      <a:pt x="21" y="118"/>
                    </a:moveTo>
                    <a:cubicBezTo>
                      <a:pt x="21" y="118"/>
                      <a:pt x="21" y="118"/>
                      <a:pt x="21" y="118"/>
                    </a:cubicBezTo>
                    <a:cubicBezTo>
                      <a:pt x="21" y="118"/>
                      <a:pt x="21" y="118"/>
                      <a:pt x="21" y="118"/>
                    </a:cubicBezTo>
                    <a:cubicBezTo>
                      <a:pt x="21" y="118"/>
                      <a:pt x="21" y="118"/>
                      <a:pt x="21" y="118"/>
                    </a:cubicBezTo>
                    <a:close/>
                    <a:moveTo>
                      <a:pt x="103" y="118"/>
                    </a:moveTo>
                    <a:cubicBezTo>
                      <a:pt x="103" y="118"/>
                      <a:pt x="103" y="118"/>
                      <a:pt x="103" y="118"/>
                    </a:cubicBezTo>
                    <a:cubicBezTo>
                      <a:pt x="103" y="118"/>
                      <a:pt x="103" y="119"/>
                      <a:pt x="104" y="119"/>
                    </a:cubicBezTo>
                    <a:cubicBezTo>
                      <a:pt x="104" y="118"/>
                      <a:pt x="103" y="118"/>
                      <a:pt x="103" y="118"/>
                    </a:cubicBezTo>
                    <a:cubicBezTo>
                      <a:pt x="103" y="118"/>
                      <a:pt x="103" y="118"/>
                      <a:pt x="103" y="118"/>
                    </a:cubicBezTo>
                    <a:close/>
                    <a:moveTo>
                      <a:pt x="147" y="119"/>
                    </a:moveTo>
                    <a:cubicBezTo>
                      <a:pt x="147" y="119"/>
                      <a:pt x="147" y="118"/>
                      <a:pt x="147" y="118"/>
                    </a:cubicBezTo>
                    <a:cubicBezTo>
                      <a:pt x="147" y="118"/>
                      <a:pt x="147" y="119"/>
                      <a:pt x="147" y="119"/>
                    </a:cubicBezTo>
                    <a:close/>
                    <a:moveTo>
                      <a:pt x="85" y="120"/>
                    </a:moveTo>
                    <a:cubicBezTo>
                      <a:pt x="85" y="120"/>
                      <a:pt x="85" y="120"/>
                      <a:pt x="85" y="120"/>
                    </a:cubicBezTo>
                    <a:cubicBezTo>
                      <a:pt x="86" y="120"/>
                      <a:pt x="86" y="120"/>
                      <a:pt x="86" y="119"/>
                    </a:cubicBezTo>
                    <a:cubicBezTo>
                      <a:pt x="87" y="120"/>
                      <a:pt x="88" y="119"/>
                      <a:pt x="88" y="118"/>
                    </a:cubicBezTo>
                    <a:cubicBezTo>
                      <a:pt x="87" y="118"/>
                      <a:pt x="87" y="119"/>
                      <a:pt x="86" y="119"/>
                    </a:cubicBezTo>
                    <a:cubicBezTo>
                      <a:pt x="86" y="119"/>
                      <a:pt x="85" y="119"/>
                      <a:pt x="85" y="120"/>
                    </a:cubicBezTo>
                    <a:close/>
                    <a:moveTo>
                      <a:pt x="89" y="118"/>
                    </a:moveTo>
                    <a:cubicBezTo>
                      <a:pt x="89" y="119"/>
                      <a:pt x="89" y="119"/>
                      <a:pt x="90" y="119"/>
                    </a:cubicBezTo>
                    <a:cubicBezTo>
                      <a:pt x="90" y="119"/>
                      <a:pt x="90" y="118"/>
                      <a:pt x="89" y="118"/>
                    </a:cubicBezTo>
                    <a:close/>
                    <a:moveTo>
                      <a:pt x="92" y="119"/>
                    </a:moveTo>
                    <a:cubicBezTo>
                      <a:pt x="92" y="119"/>
                      <a:pt x="92" y="119"/>
                      <a:pt x="92" y="119"/>
                    </a:cubicBezTo>
                    <a:cubicBezTo>
                      <a:pt x="92" y="119"/>
                      <a:pt x="92" y="119"/>
                      <a:pt x="92" y="118"/>
                    </a:cubicBezTo>
                    <a:cubicBezTo>
                      <a:pt x="92" y="118"/>
                      <a:pt x="92" y="118"/>
                      <a:pt x="92" y="118"/>
                    </a:cubicBezTo>
                    <a:cubicBezTo>
                      <a:pt x="91" y="119"/>
                      <a:pt x="92" y="119"/>
                      <a:pt x="91" y="119"/>
                    </a:cubicBezTo>
                    <a:cubicBezTo>
                      <a:pt x="92" y="119"/>
                      <a:pt x="92" y="119"/>
                      <a:pt x="92" y="119"/>
                    </a:cubicBezTo>
                    <a:close/>
                    <a:moveTo>
                      <a:pt x="134" y="120"/>
                    </a:moveTo>
                    <a:cubicBezTo>
                      <a:pt x="135" y="120"/>
                      <a:pt x="135" y="119"/>
                      <a:pt x="135" y="118"/>
                    </a:cubicBezTo>
                    <a:cubicBezTo>
                      <a:pt x="134" y="118"/>
                      <a:pt x="134" y="118"/>
                      <a:pt x="134" y="118"/>
                    </a:cubicBezTo>
                    <a:cubicBezTo>
                      <a:pt x="135" y="120"/>
                      <a:pt x="133" y="122"/>
                      <a:pt x="133" y="123"/>
                    </a:cubicBezTo>
                    <a:cubicBezTo>
                      <a:pt x="134" y="123"/>
                      <a:pt x="134" y="121"/>
                      <a:pt x="134" y="120"/>
                    </a:cubicBezTo>
                    <a:close/>
                    <a:moveTo>
                      <a:pt x="98" y="118"/>
                    </a:moveTo>
                    <a:cubicBezTo>
                      <a:pt x="98" y="118"/>
                      <a:pt x="98" y="118"/>
                      <a:pt x="98" y="119"/>
                    </a:cubicBezTo>
                    <a:cubicBezTo>
                      <a:pt x="98" y="119"/>
                      <a:pt x="98" y="119"/>
                      <a:pt x="98" y="118"/>
                    </a:cubicBezTo>
                    <a:close/>
                    <a:moveTo>
                      <a:pt x="103" y="119"/>
                    </a:moveTo>
                    <a:cubicBezTo>
                      <a:pt x="103" y="119"/>
                      <a:pt x="102" y="119"/>
                      <a:pt x="102" y="119"/>
                    </a:cubicBezTo>
                    <a:cubicBezTo>
                      <a:pt x="103" y="119"/>
                      <a:pt x="103" y="119"/>
                      <a:pt x="103" y="119"/>
                    </a:cubicBezTo>
                    <a:close/>
                    <a:moveTo>
                      <a:pt x="119" y="121"/>
                    </a:moveTo>
                    <a:cubicBezTo>
                      <a:pt x="120" y="120"/>
                      <a:pt x="119" y="119"/>
                      <a:pt x="118" y="119"/>
                    </a:cubicBezTo>
                    <a:cubicBezTo>
                      <a:pt x="118" y="120"/>
                      <a:pt x="119" y="120"/>
                      <a:pt x="119" y="120"/>
                    </a:cubicBezTo>
                    <a:cubicBezTo>
                      <a:pt x="119" y="120"/>
                      <a:pt x="119" y="121"/>
                      <a:pt x="119" y="121"/>
                    </a:cubicBezTo>
                    <a:close/>
                    <a:moveTo>
                      <a:pt x="138" y="120"/>
                    </a:moveTo>
                    <a:cubicBezTo>
                      <a:pt x="138" y="120"/>
                      <a:pt x="138" y="119"/>
                      <a:pt x="138" y="119"/>
                    </a:cubicBezTo>
                    <a:cubicBezTo>
                      <a:pt x="138" y="119"/>
                      <a:pt x="138" y="120"/>
                      <a:pt x="138" y="120"/>
                    </a:cubicBezTo>
                    <a:cubicBezTo>
                      <a:pt x="138" y="120"/>
                      <a:pt x="138" y="120"/>
                      <a:pt x="138" y="120"/>
                    </a:cubicBezTo>
                    <a:close/>
                    <a:moveTo>
                      <a:pt x="90" y="120"/>
                    </a:moveTo>
                    <a:cubicBezTo>
                      <a:pt x="90" y="120"/>
                      <a:pt x="91" y="120"/>
                      <a:pt x="91" y="120"/>
                    </a:cubicBezTo>
                    <a:cubicBezTo>
                      <a:pt x="90" y="119"/>
                      <a:pt x="89" y="120"/>
                      <a:pt x="90" y="120"/>
                    </a:cubicBezTo>
                    <a:close/>
                    <a:moveTo>
                      <a:pt x="121" y="120"/>
                    </a:moveTo>
                    <a:cubicBezTo>
                      <a:pt x="121" y="120"/>
                      <a:pt x="121" y="120"/>
                      <a:pt x="121" y="120"/>
                    </a:cubicBezTo>
                    <a:cubicBezTo>
                      <a:pt x="120" y="120"/>
                      <a:pt x="120" y="120"/>
                      <a:pt x="120" y="120"/>
                    </a:cubicBezTo>
                    <a:cubicBezTo>
                      <a:pt x="120" y="120"/>
                      <a:pt x="121" y="120"/>
                      <a:pt x="121" y="120"/>
                    </a:cubicBezTo>
                    <a:close/>
                    <a:moveTo>
                      <a:pt x="101" y="121"/>
                    </a:moveTo>
                    <a:cubicBezTo>
                      <a:pt x="101" y="121"/>
                      <a:pt x="101" y="121"/>
                      <a:pt x="101" y="121"/>
                    </a:cubicBezTo>
                    <a:cubicBezTo>
                      <a:pt x="101" y="121"/>
                      <a:pt x="100" y="121"/>
                      <a:pt x="100" y="121"/>
                    </a:cubicBezTo>
                    <a:cubicBezTo>
                      <a:pt x="100" y="122"/>
                      <a:pt x="101" y="122"/>
                      <a:pt x="101" y="121"/>
                    </a:cubicBezTo>
                    <a:close/>
                    <a:moveTo>
                      <a:pt x="14" y="122"/>
                    </a:moveTo>
                    <a:cubicBezTo>
                      <a:pt x="14" y="122"/>
                      <a:pt x="14" y="121"/>
                      <a:pt x="14" y="121"/>
                    </a:cubicBezTo>
                    <a:cubicBezTo>
                      <a:pt x="14" y="122"/>
                      <a:pt x="14" y="122"/>
                      <a:pt x="14" y="122"/>
                    </a:cubicBezTo>
                    <a:cubicBezTo>
                      <a:pt x="14" y="122"/>
                      <a:pt x="14" y="122"/>
                      <a:pt x="14" y="122"/>
                    </a:cubicBezTo>
                    <a:close/>
                    <a:moveTo>
                      <a:pt x="28" y="122"/>
                    </a:moveTo>
                    <a:cubicBezTo>
                      <a:pt x="28" y="122"/>
                      <a:pt x="28" y="121"/>
                      <a:pt x="28" y="121"/>
                    </a:cubicBezTo>
                    <a:cubicBezTo>
                      <a:pt x="28" y="122"/>
                      <a:pt x="28" y="122"/>
                      <a:pt x="28" y="122"/>
                    </a:cubicBezTo>
                    <a:cubicBezTo>
                      <a:pt x="28" y="122"/>
                      <a:pt x="28" y="122"/>
                      <a:pt x="28" y="122"/>
                    </a:cubicBezTo>
                    <a:close/>
                    <a:moveTo>
                      <a:pt x="87" y="123"/>
                    </a:moveTo>
                    <a:cubicBezTo>
                      <a:pt x="88" y="123"/>
                      <a:pt x="89" y="122"/>
                      <a:pt x="89" y="122"/>
                    </a:cubicBezTo>
                    <a:cubicBezTo>
                      <a:pt x="88" y="122"/>
                      <a:pt x="88" y="122"/>
                      <a:pt x="87" y="122"/>
                    </a:cubicBezTo>
                    <a:cubicBezTo>
                      <a:pt x="88" y="122"/>
                      <a:pt x="87" y="123"/>
                      <a:pt x="87" y="123"/>
                    </a:cubicBezTo>
                    <a:close/>
                    <a:moveTo>
                      <a:pt x="96" y="122"/>
                    </a:moveTo>
                    <a:cubicBezTo>
                      <a:pt x="96" y="122"/>
                      <a:pt x="95" y="122"/>
                      <a:pt x="95" y="123"/>
                    </a:cubicBezTo>
                    <a:cubicBezTo>
                      <a:pt x="95" y="123"/>
                      <a:pt x="96" y="123"/>
                      <a:pt x="96" y="123"/>
                    </a:cubicBezTo>
                    <a:cubicBezTo>
                      <a:pt x="96" y="122"/>
                      <a:pt x="96" y="122"/>
                      <a:pt x="96" y="122"/>
                    </a:cubicBezTo>
                    <a:close/>
                    <a:moveTo>
                      <a:pt x="137" y="123"/>
                    </a:moveTo>
                    <a:cubicBezTo>
                      <a:pt x="137" y="122"/>
                      <a:pt x="137" y="122"/>
                      <a:pt x="137" y="122"/>
                    </a:cubicBezTo>
                    <a:cubicBezTo>
                      <a:pt x="137" y="122"/>
                      <a:pt x="136" y="122"/>
                      <a:pt x="136" y="122"/>
                    </a:cubicBezTo>
                    <a:cubicBezTo>
                      <a:pt x="136" y="123"/>
                      <a:pt x="135" y="123"/>
                      <a:pt x="136" y="124"/>
                    </a:cubicBezTo>
                    <a:cubicBezTo>
                      <a:pt x="136" y="124"/>
                      <a:pt x="136" y="122"/>
                      <a:pt x="137" y="123"/>
                    </a:cubicBezTo>
                    <a:close/>
                    <a:moveTo>
                      <a:pt x="118" y="122"/>
                    </a:moveTo>
                    <a:cubicBezTo>
                      <a:pt x="118" y="123"/>
                      <a:pt x="118" y="122"/>
                      <a:pt x="118" y="122"/>
                    </a:cubicBezTo>
                    <a:cubicBezTo>
                      <a:pt x="118" y="122"/>
                      <a:pt x="117" y="122"/>
                      <a:pt x="118" y="122"/>
                    </a:cubicBezTo>
                    <a:close/>
                    <a:moveTo>
                      <a:pt x="116" y="123"/>
                    </a:moveTo>
                    <a:cubicBezTo>
                      <a:pt x="117" y="123"/>
                      <a:pt x="117" y="123"/>
                      <a:pt x="117" y="122"/>
                    </a:cubicBezTo>
                    <a:cubicBezTo>
                      <a:pt x="116" y="122"/>
                      <a:pt x="116" y="122"/>
                      <a:pt x="116" y="123"/>
                    </a:cubicBezTo>
                    <a:close/>
                    <a:moveTo>
                      <a:pt x="124" y="122"/>
                    </a:moveTo>
                    <a:cubicBezTo>
                      <a:pt x="124" y="122"/>
                      <a:pt x="124" y="122"/>
                      <a:pt x="124" y="122"/>
                    </a:cubicBezTo>
                    <a:cubicBezTo>
                      <a:pt x="124" y="123"/>
                      <a:pt x="123" y="123"/>
                      <a:pt x="123" y="123"/>
                    </a:cubicBezTo>
                    <a:cubicBezTo>
                      <a:pt x="124" y="123"/>
                      <a:pt x="124" y="123"/>
                      <a:pt x="124" y="122"/>
                    </a:cubicBezTo>
                    <a:close/>
                    <a:moveTo>
                      <a:pt x="83" y="122"/>
                    </a:moveTo>
                    <a:cubicBezTo>
                      <a:pt x="83" y="123"/>
                      <a:pt x="83" y="123"/>
                      <a:pt x="82" y="123"/>
                    </a:cubicBezTo>
                    <a:cubicBezTo>
                      <a:pt x="83" y="123"/>
                      <a:pt x="83" y="123"/>
                      <a:pt x="83" y="123"/>
                    </a:cubicBezTo>
                    <a:cubicBezTo>
                      <a:pt x="83" y="122"/>
                      <a:pt x="83" y="122"/>
                      <a:pt x="83" y="122"/>
                    </a:cubicBezTo>
                    <a:close/>
                    <a:moveTo>
                      <a:pt x="118" y="123"/>
                    </a:moveTo>
                    <a:cubicBezTo>
                      <a:pt x="117" y="123"/>
                      <a:pt x="117" y="123"/>
                      <a:pt x="117" y="123"/>
                    </a:cubicBezTo>
                    <a:cubicBezTo>
                      <a:pt x="117" y="123"/>
                      <a:pt x="117" y="123"/>
                      <a:pt x="117" y="124"/>
                    </a:cubicBezTo>
                    <a:cubicBezTo>
                      <a:pt x="117" y="124"/>
                      <a:pt x="117" y="123"/>
                      <a:pt x="118" y="123"/>
                    </a:cubicBezTo>
                    <a:close/>
                    <a:moveTo>
                      <a:pt x="131" y="123"/>
                    </a:moveTo>
                    <a:cubicBezTo>
                      <a:pt x="132" y="123"/>
                      <a:pt x="131" y="123"/>
                      <a:pt x="132" y="123"/>
                    </a:cubicBezTo>
                    <a:cubicBezTo>
                      <a:pt x="132" y="123"/>
                      <a:pt x="131" y="123"/>
                      <a:pt x="132" y="123"/>
                    </a:cubicBezTo>
                    <a:cubicBezTo>
                      <a:pt x="131" y="123"/>
                      <a:pt x="131" y="123"/>
                      <a:pt x="131" y="123"/>
                    </a:cubicBezTo>
                    <a:close/>
                    <a:moveTo>
                      <a:pt x="108" y="126"/>
                    </a:moveTo>
                    <a:cubicBezTo>
                      <a:pt x="109" y="126"/>
                      <a:pt x="109" y="126"/>
                      <a:pt x="109" y="126"/>
                    </a:cubicBezTo>
                    <a:cubicBezTo>
                      <a:pt x="110" y="125"/>
                      <a:pt x="110" y="125"/>
                      <a:pt x="111" y="124"/>
                    </a:cubicBezTo>
                    <a:cubicBezTo>
                      <a:pt x="111" y="124"/>
                      <a:pt x="111" y="124"/>
                      <a:pt x="111" y="124"/>
                    </a:cubicBezTo>
                    <a:cubicBezTo>
                      <a:pt x="110" y="124"/>
                      <a:pt x="109" y="125"/>
                      <a:pt x="109" y="125"/>
                    </a:cubicBezTo>
                    <a:cubicBezTo>
                      <a:pt x="109" y="124"/>
                      <a:pt x="110" y="124"/>
                      <a:pt x="110" y="123"/>
                    </a:cubicBezTo>
                    <a:cubicBezTo>
                      <a:pt x="109" y="124"/>
                      <a:pt x="109" y="124"/>
                      <a:pt x="108" y="125"/>
                    </a:cubicBezTo>
                    <a:cubicBezTo>
                      <a:pt x="108" y="125"/>
                      <a:pt x="109" y="125"/>
                      <a:pt x="109" y="125"/>
                    </a:cubicBezTo>
                    <a:cubicBezTo>
                      <a:pt x="109" y="126"/>
                      <a:pt x="108" y="126"/>
                      <a:pt x="108" y="126"/>
                    </a:cubicBezTo>
                    <a:close/>
                    <a:moveTo>
                      <a:pt x="132" y="124"/>
                    </a:moveTo>
                    <a:cubicBezTo>
                      <a:pt x="132" y="125"/>
                      <a:pt x="131" y="126"/>
                      <a:pt x="131" y="127"/>
                    </a:cubicBezTo>
                    <a:cubicBezTo>
                      <a:pt x="131" y="126"/>
                      <a:pt x="132" y="126"/>
                      <a:pt x="132" y="125"/>
                    </a:cubicBezTo>
                    <a:cubicBezTo>
                      <a:pt x="132" y="124"/>
                      <a:pt x="132" y="124"/>
                      <a:pt x="132" y="124"/>
                    </a:cubicBezTo>
                    <a:close/>
                    <a:moveTo>
                      <a:pt x="116" y="125"/>
                    </a:moveTo>
                    <a:cubicBezTo>
                      <a:pt x="116" y="125"/>
                      <a:pt x="116" y="125"/>
                      <a:pt x="115" y="125"/>
                    </a:cubicBezTo>
                    <a:cubicBezTo>
                      <a:pt x="115" y="126"/>
                      <a:pt x="115" y="126"/>
                      <a:pt x="114" y="126"/>
                    </a:cubicBezTo>
                    <a:cubicBezTo>
                      <a:pt x="114" y="127"/>
                      <a:pt x="113" y="128"/>
                      <a:pt x="113" y="128"/>
                    </a:cubicBezTo>
                    <a:cubicBezTo>
                      <a:pt x="112" y="129"/>
                      <a:pt x="111" y="130"/>
                      <a:pt x="110" y="131"/>
                    </a:cubicBezTo>
                    <a:cubicBezTo>
                      <a:pt x="111" y="131"/>
                      <a:pt x="111" y="131"/>
                      <a:pt x="111" y="131"/>
                    </a:cubicBezTo>
                    <a:cubicBezTo>
                      <a:pt x="111" y="131"/>
                      <a:pt x="110" y="131"/>
                      <a:pt x="110" y="131"/>
                    </a:cubicBezTo>
                    <a:cubicBezTo>
                      <a:pt x="110" y="132"/>
                      <a:pt x="110" y="132"/>
                      <a:pt x="110" y="132"/>
                    </a:cubicBezTo>
                    <a:cubicBezTo>
                      <a:pt x="110" y="132"/>
                      <a:pt x="109" y="132"/>
                      <a:pt x="109" y="133"/>
                    </a:cubicBezTo>
                    <a:cubicBezTo>
                      <a:pt x="110" y="132"/>
                      <a:pt x="110" y="132"/>
                      <a:pt x="110" y="132"/>
                    </a:cubicBezTo>
                    <a:cubicBezTo>
                      <a:pt x="110" y="133"/>
                      <a:pt x="111" y="133"/>
                      <a:pt x="111" y="133"/>
                    </a:cubicBezTo>
                    <a:cubicBezTo>
                      <a:pt x="111" y="133"/>
                      <a:pt x="111" y="132"/>
                      <a:pt x="112" y="132"/>
                    </a:cubicBezTo>
                    <a:cubicBezTo>
                      <a:pt x="112" y="132"/>
                      <a:pt x="111" y="132"/>
                      <a:pt x="110" y="132"/>
                    </a:cubicBezTo>
                    <a:cubicBezTo>
                      <a:pt x="111" y="131"/>
                      <a:pt x="111" y="132"/>
                      <a:pt x="112" y="132"/>
                    </a:cubicBezTo>
                    <a:cubicBezTo>
                      <a:pt x="112" y="131"/>
                      <a:pt x="112" y="131"/>
                      <a:pt x="112" y="131"/>
                    </a:cubicBezTo>
                    <a:cubicBezTo>
                      <a:pt x="112" y="131"/>
                      <a:pt x="112" y="131"/>
                      <a:pt x="112" y="131"/>
                    </a:cubicBezTo>
                    <a:cubicBezTo>
                      <a:pt x="112" y="130"/>
                      <a:pt x="112" y="129"/>
                      <a:pt x="114" y="128"/>
                    </a:cubicBezTo>
                    <a:cubicBezTo>
                      <a:pt x="114" y="129"/>
                      <a:pt x="114" y="129"/>
                      <a:pt x="114" y="129"/>
                    </a:cubicBezTo>
                    <a:cubicBezTo>
                      <a:pt x="114" y="129"/>
                      <a:pt x="114" y="129"/>
                      <a:pt x="115" y="129"/>
                    </a:cubicBezTo>
                    <a:cubicBezTo>
                      <a:pt x="115" y="128"/>
                      <a:pt x="114" y="128"/>
                      <a:pt x="114" y="128"/>
                    </a:cubicBezTo>
                    <a:cubicBezTo>
                      <a:pt x="115" y="128"/>
                      <a:pt x="115" y="127"/>
                      <a:pt x="116" y="127"/>
                    </a:cubicBezTo>
                    <a:cubicBezTo>
                      <a:pt x="116" y="126"/>
                      <a:pt x="116" y="126"/>
                      <a:pt x="116" y="125"/>
                    </a:cubicBezTo>
                    <a:close/>
                    <a:moveTo>
                      <a:pt x="112" y="127"/>
                    </a:moveTo>
                    <a:cubicBezTo>
                      <a:pt x="112" y="126"/>
                      <a:pt x="112" y="126"/>
                      <a:pt x="112" y="125"/>
                    </a:cubicBezTo>
                    <a:cubicBezTo>
                      <a:pt x="111" y="125"/>
                      <a:pt x="111" y="126"/>
                      <a:pt x="111" y="126"/>
                    </a:cubicBezTo>
                    <a:cubicBezTo>
                      <a:pt x="111" y="126"/>
                      <a:pt x="111" y="126"/>
                      <a:pt x="111" y="126"/>
                    </a:cubicBezTo>
                    <a:cubicBezTo>
                      <a:pt x="111" y="126"/>
                      <a:pt x="111" y="127"/>
                      <a:pt x="111" y="127"/>
                    </a:cubicBezTo>
                    <a:cubicBezTo>
                      <a:pt x="110" y="126"/>
                      <a:pt x="111" y="126"/>
                      <a:pt x="110" y="126"/>
                    </a:cubicBezTo>
                    <a:cubicBezTo>
                      <a:pt x="110" y="127"/>
                      <a:pt x="111" y="127"/>
                      <a:pt x="110" y="127"/>
                    </a:cubicBezTo>
                    <a:cubicBezTo>
                      <a:pt x="111" y="127"/>
                      <a:pt x="112" y="127"/>
                      <a:pt x="112" y="127"/>
                    </a:cubicBezTo>
                    <a:close/>
                    <a:moveTo>
                      <a:pt x="132" y="128"/>
                    </a:moveTo>
                    <a:cubicBezTo>
                      <a:pt x="132" y="128"/>
                      <a:pt x="132" y="128"/>
                      <a:pt x="132" y="128"/>
                    </a:cubicBezTo>
                    <a:cubicBezTo>
                      <a:pt x="133" y="129"/>
                      <a:pt x="132" y="129"/>
                      <a:pt x="132" y="130"/>
                    </a:cubicBezTo>
                    <a:cubicBezTo>
                      <a:pt x="133" y="130"/>
                      <a:pt x="133" y="128"/>
                      <a:pt x="134" y="128"/>
                    </a:cubicBezTo>
                    <a:cubicBezTo>
                      <a:pt x="134" y="128"/>
                      <a:pt x="134" y="128"/>
                      <a:pt x="134" y="127"/>
                    </a:cubicBezTo>
                    <a:cubicBezTo>
                      <a:pt x="134" y="127"/>
                      <a:pt x="134" y="127"/>
                      <a:pt x="135" y="127"/>
                    </a:cubicBezTo>
                    <a:cubicBezTo>
                      <a:pt x="135" y="127"/>
                      <a:pt x="135" y="126"/>
                      <a:pt x="135" y="126"/>
                    </a:cubicBezTo>
                    <a:cubicBezTo>
                      <a:pt x="135" y="126"/>
                      <a:pt x="134" y="126"/>
                      <a:pt x="134" y="126"/>
                    </a:cubicBezTo>
                    <a:cubicBezTo>
                      <a:pt x="134" y="127"/>
                      <a:pt x="133" y="128"/>
                      <a:pt x="133" y="128"/>
                    </a:cubicBezTo>
                    <a:cubicBezTo>
                      <a:pt x="133" y="128"/>
                      <a:pt x="132" y="128"/>
                      <a:pt x="132" y="128"/>
                    </a:cubicBezTo>
                    <a:close/>
                    <a:moveTo>
                      <a:pt x="113" y="126"/>
                    </a:moveTo>
                    <a:cubicBezTo>
                      <a:pt x="113" y="126"/>
                      <a:pt x="113" y="126"/>
                      <a:pt x="114" y="126"/>
                    </a:cubicBezTo>
                    <a:cubicBezTo>
                      <a:pt x="114" y="126"/>
                      <a:pt x="113" y="126"/>
                      <a:pt x="113" y="126"/>
                    </a:cubicBezTo>
                    <a:close/>
                    <a:moveTo>
                      <a:pt x="123" y="127"/>
                    </a:moveTo>
                    <a:cubicBezTo>
                      <a:pt x="123" y="127"/>
                      <a:pt x="123" y="126"/>
                      <a:pt x="123" y="126"/>
                    </a:cubicBezTo>
                    <a:cubicBezTo>
                      <a:pt x="123" y="126"/>
                      <a:pt x="122" y="126"/>
                      <a:pt x="123" y="127"/>
                    </a:cubicBezTo>
                    <a:close/>
                    <a:moveTo>
                      <a:pt x="127" y="127"/>
                    </a:moveTo>
                    <a:cubicBezTo>
                      <a:pt x="127" y="127"/>
                      <a:pt x="127" y="127"/>
                      <a:pt x="127" y="126"/>
                    </a:cubicBezTo>
                    <a:cubicBezTo>
                      <a:pt x="127" y="127"/>
                      <a:pt x="126" y="127"/>
                      <a:pt x="127" y="127"/>
                    </a:cubicBezTo>
                    <a:cubicBezTo>
                      <a:pt x="127" y="127"/>
                      <a:pt x="127" y="127"/>
                      <a:pt x="127" y="127"/>
                    </a:cubicBezTo>
                    <a:close/>
                    <a:moveTo>
                      <a:pt x="121" y="129"/>
                    </a:moveTo>
                    <a:cubicBezTo>
                      <a:pt x="121" y="128"/>
                      <a:pt x="122" y="128"/>
                      <a:pt x="122" y="127"/>
                    </a:cubicBezTo>
                    <a:cubicBezTo>
                      <a:pt x="121" y="127"/>
                      <a:pt x="122" y="127"/>
                      <a:pt x="121" y="127"/>
                    </a:cubicBezTo>
                    <a:cubicBezTo>
                      <a:pt x="120" y="128"/>
                      <a:pt x="119" y="129"/>
                      <a:pt x="118" y="131"/>
                    </a:cubicBezTo>
                    <a:cubicBezTo>
                      <a:pt x="118" y="131"/>
                      <a:pt x="118" y="131"/>
                      <a:pt x="118" y="132"/>
                    </a:cubicBezTo>
                    <a:cubicBezTo>
                      <a:pt x="119" y="132"/>
                      <a:pt x="119" y="131"/>
                      <a:pt x="120" y="130"/>
                    </a:cubicBezTo>
                    <a:cubicBezTo>
                      <a:pt x="121" y="130"/>
                      <a:pt x="121" y="130"/>
                      <a:pt x="121" y="129"/>
                    </a:cubicBezTo>
                    <a:close/>
                    <a:moveTo>
                      <a:pt x="131" y="127"/>
                    </a:moveTo>
                    <a:cubicBezTo>
                      <a:pt x="130" y="128"/>
                      <a:pt x="130" y="128"/>
                      <a:pt x="129" y="129"/>
                    </a:cubicBezTo>
                    <a:cubicBezTo>
                      <a:pt x="130" y="129"/>
                      <a:pt x="130" y="128"/>
                      <a:pt x="131" y="128"/>
                    </a:cubicBezTo>
                    <a:cubicBezTo>
                      <a:pt x="131" y="128"/>
                      <a:pt x="131" y="128"/>
                      <a:pt x="131" y="128"/>
                    </a:cubicBezTo>
                    <a:cubicBezTo>
                      <a:pt x="131" y="128"/>
                      <a:pt x="131" y="127"/>
                      <a:pt x="131" y="127"/>
                    </a:cubicBezTo>
                    <a:close/>
                    <a:moveTo>
                      <a:pt x="28" y="130"/>
                    </a:moveTo>
                    <a:cubicBezTo>
                      <a:pt x="28" y="130"/>
                      <a:pt x="28" y="129"/>
                      <a:pt x="28" y="129"/>
                    </a:cubicBezTo>
                    <a:cubicBezTo>
                      <a:pt x="27" y="128"/>
                      <a:pt x="27" y="127"/>
                      <a:pt x="25" y="127"/>
                    </a:cubicBezTo>
                    <a:cubicBezTo>
                      <a:pt x="26" y="128"/>
                      <a:pt x="27" y="130"/>
                      <a:pt x="28" y="130"/>
                    </a:cubicBezTo>
                    <a:close/>
                    <a:moveTo>
                      <a:pt x="26" y="128"/>
                    </a:moveTo>
                    <a:cubicBezTo>
                      <a:pt x="26" y="128"/>
                      <a:pt x="26" y="128"/>
                      <a:pt x="26" y="127"/>
                    </a:cubicBezTo>
                    <a:cubicBezTo>
                      <a:pt x="26" y="127"/>
                      <a:pt x="26" y="128"/>
                      <a:pt x="26" y="128"/>
                    </a:cubicBezTo>
                    <a:close/>
                    <a:moveTo>
                      <a:pt x="76" y="127"/>
                    </a:moveTo>
                    <a:cubicBezTo>
                      <a:pt x="76" y="128"/>
                      <a:pt x="77" y="128"/>
                      <a:pt x="77" y="127"/>
                    </a:cubicBezTo>
                    <a:cubicBezTo>
                      <a:pt x="76" y="127"/>
                      <a:pt x="76" y="127"/>
                      <a:pt x="76" y="127"/>
                    </a:cubicBezTo>
                    <a:close/>
                    <a:moveTo>
                      <a:pt x="166" y="127"/>
                    </a:moveTo>
                    <a:cubicBezTo>
                      <a:pt x="165" y="127"/>
                      <a:pt x="165" y="128"/>
                      <a:pt x="165" y="128"/>
                    </a:cubicBezTo>
                    <a:cubicBezTo>
                      <a:pt x="166" y="128"/>
                      <a:pt x="166" y="127"/>
                      <a:pt x="166" y="127"/>
                    </a:cubicBezTo>
                    <a:close/>
                    <a:moveTo>
                      <a:pt x="90" y="128"/>
                    </a:moveTo>
                    <a:cubicBezTo>
                      <a:pt x="91" y="128"/>
                      <a:pt x="91" y="128"/>
                      <a:pt x="91" y="128"/>
                    </a:cubicBezTo>
                    <a:cubicBezTo>
                      <a:pt x="91" y="127"/>
                      <a:pt x="90" y="128"/>
                      <a:pt x="90" y="128"/>
                    </a:cubicBezTo>
                    <a:close/>
                    <a:moveTo>
                      <a:pt x="106" y="128"/>
                    </a:moveTo>
                    <a:cubicBezTo>
                      <a:pt x="106" y="128"/>
                      <a:pt x="107" y="128"/>
                      <a:pt x="106" y="128"/>
                    </a:cubicBezTo>
                    <a:cubicBezTo>
                      <a:pt x="106" y="128"/>
                      <a:pt x="106" y="128"/>
                      <a:pt x="106" y="128"/>
                    </a:cubicBezTo>
                    <a:close/>
                    <a:moveTo>
                      <a:pt x="139" y="130"/>
                    </a:moveTo>
                    <a:cubicBezTo>
                      <a:pt x="139" y="130"/>
                      <a:pt x="139" y="129"/>
                      <a:pt x="140" y="128"/>
                    </a:cubicBezTo>
                    <a:cubicBezTo>
                      <a:pt x="139" y="128"/>
                      <a:pt x="138" y="130"/>
                      <a:pt x="139" y="130"/>
                    </a:cubicBezTo>
                    <a:close/>
                    <a:moveTo>
                      <a:pt x="111" y="129"/>
                    </a:moveTo>
                    <a:cubicBezTo>
                      <a:pt x="111" y="129"/>
                      <a:pt x="111" y="129"/>
                      <a:pt x="110" y="129"/>
                    </a:cubicBezTo>
                    <a:cubicBezTo>
                      <a:pt x="110" y="129"/>
                      <a:pt x="110" y="129"/>
                      <a:pt x="110" y="129"/>
                    </a:cubicBezTo>
                    <a:cubicBezTo>
                      <a:pt x="109" y="129"/>
                      <a:pt x="109" y="129"/>
                      <a:pt x="109" y="130"/>
                    </a:cubicBezTo>
                    <a:cubicBezTo>
                      <a:pt x="109" y="130"/>
                      <a:pt x="110" y="129"/>
                      <a:pt x="110" y="130"/>
                    </a:cubicBezTo>
                    <a:cubicBezTo>
                      <a:pt x="110" y="130"/>
                      <a:pt x="109" y="130"/>
                      <a:pt x="109" y="130"/>
                    </a:cubicBezTo>
                    <a:cubicBezTo>
                      <a:pt x="109" y="130"/>
                      <a:pt x="108" y="131"/>
                      <a:pt x="109" y="131"/>
                    </a:cubicBezTo>
                    <a:cubicBezTo>
                      <a:pt x="110" y="131"/>
                      <a:pt x="110" y="130"/>
                      <a:pt x="111" y="129"/>
                    </a:cubicBezTo>
                    <a:close/>
                    <a:moveTo>
                      <a:pt x="55" y="130"/>
                    </a:moveTo>
                    <a:cubicBezTo>
                      <a:pt x="54" y="130"/>
                      <a:pt x="54" y="129"/>
                      <a:pt x="53" y="129"/>
                    </a:cubicBezTo>
                    <a:cubicBezTo>
                      <a:pt x="53" y="130"/>
                      <a:pt x="54" y="130"/>
                      <a:pt x="55" y="130"/>
                    </a:cubicBezTo>
                    <a:close/>
                    <a:moveTo>
                      <a:pt x="156" y="129"/>
                    </a:moveTo>
                    <a:cubicBezTo>
                      <a:pt x="156" y="130"/>
                      <a:pt x="156" y="130"/>
                      <a:pt x="156" y="130"/>
                    </a:cubicBezTo>
                    <a:cubicBezTo>
                      <a:pt x="157" y="130"/>
                      <a:pt x="157" y="130"/>
                      <a:pt x="157" y="129"/>
                    </a:cubicBezTo>
                    <a:cubicBezTo>
                      <a:pt x="156" y="129"/>
                      <a:pt x="156" y="129"/>
                      <a:pt x="156" y="129"/>
                    </a:cubicBezTo>
                    <a:close/>
                    <a:moveTo>
                      <a:pt x="43" y="130"/>
                    </a:moveTo>
                    <a:cubicBezTo>
                      <a:pt x="43" y="130"/>
                      <a:pt x="42" y="130"/>
                      <a:pt x="42" y="129"/>
                    </a:cubicBezTo>
                    <a:cubicBezTo>
                      <a:pt x="42" y="130"/>
                      <a:pt x="43" y="130"/>
                      <a:pt x="43" y="130"/>
                    </a:cubicBezTo>
                    <a:close/>
                    <a:moveTo>
                      <a:pt x="100" y="129"/>
                    </a:moveTo>
                    <a:cubicBezTo>
                      <a:pt x="100" y="129"/>
                      <a:pt x="100" y="130"/>
                      <a:pt x="100" y="129"/>
                    </a:cubicBezTo>
                    <a:cubicBezTo>
                      <a:pt x="100" y="130"/>
                      <a:pt x="100" y="130"/>
                      <a:pt x="100" y="130"/>
                    </a:cubicBezTo>
                    <a:cubicBezTo>
                      <a:pt x="101" y="130"/>
                      <a:pt x="101" y="130"/>
                      <a:pt x="101" y="130"/>
                    </a:cubicBezTo>
                    <a:cubicBezTo>
                      <a:pt x="100" y="130"/>
                      <a:pt x="101" y="129"/>
                      <a:pt x="100" y="129"/>
                    </a:cubicBezTo>
                    <a:close/>
                    <a:moveTo>
                      <a:pt x="53" y="130"/>
                    </a:moveTo>
                    <a:cubicBezTo>
                      <a:pt x="53" y="130"/>
                      <a:pt x="52" y="130"/>
                      <a:pt x="52" y="129"/>
                    </a:cubicBezTo>
                    <a:cubicBezTo>
                      <a:pt x="52" y="130"/>
                      <a:pt x="53" y="131"/>
                      <a:pt x="53" y="130"/>
                    </a:cubicBezTo>
                    <a:close/>
                    <a:moveTo>
                      <a:pt x="79" y="131"/>
                    </a:moveTo>
                    <a:cubicBezTo>
                      <a:pt x="80" y="130"/>
                      <a:pt x="81" y="130"/>
                      <a:pt x="81" y="130"/>
                    </a:cubicBezTo>
                    <a:cubicBezTo>
                      <a:pt x="81" y="130"/>
                      <a:pt x="80" y="130"/>
                      <a:pt x="79" y="130"/>
                    </a:cubicBezTo>
                    <a:cubicBezTo>
                      <a:pt x="79" y="130"/>
                      <a:pt x="79" y="130"/>
                      <a:pt x="79" y="131"/>
                    </a:cubicBezTo>
                    <a:close/>
                    <a:moveTo>
                      <a:pt x="125" y="130"/>
                    </a:moveTo>
                    <a:cubicBezTo>
                      <a:pt x="125" y="130"/>
                      <a:pt x="125" y="130"/>
                      <a:pt x="125" y="130"/>
                    </a:cubicBezTo>
                    <a:cubicBezTo>
                      <a:pt x="125" y="130"/>
                      <a:pt x="125" y="130"/>
                      <a:pt x="125" y="130"/>
                    </a:cubicBezTo>
                    <a:close/>
                    <a:moveTo>
                      <a:pt x="101" y="130"/>
                    </a:moveTo>
                    <a:cubicBezTo>
                      <a:pt x="100" y="130"/>
                      <a:pt x="100" y="130"/>
                      <a:pt x="100" y="131"/>
                    </a:cubicBezTo>
                    <a:cubicBezTo>
                      <a:pt x="101" y="131"/>
                      <a:pt x="101" y="130"/>
                      <a:pt x="101" y="130"/>
                    </a:cubicBezTo>
                    <a:close/>
                    <a:moveTo>
                      <a:pt x="123" y="130"/>
                    </a:moveTo>
                    <a:cubicBezTo>
                      <a:pt x="122" y="130"/>
                      <a:pt x="122" y="131"/>
                      <a:pt x="122" y="131"/>
                    </a:cubicBezTo>
                    <a:cubicBezTo>
                      <a:pt x="122" y="131"/>
                      <a:pt x="122" y="131"/>
                      <a:pt x="122" y="132"/>
                    </a:cubicBezTo>
                    <a:cubicBezTo>
                      <a:pt x="123" y="132"/>
                      <a:pt x="123" y="131"/>
                      <a:pt x="123" y="131"/>
                    </a:cubicBezTo>
                    <a:cubicBezTo>
                      <a:pt x="123" y="131"/>
                      <a:pt x="122" y="131"/>
                      <a:pt x="123" y="131"/>
                    </a:cubicBezTo>
                    <a:cubicBezTo>
                      <a:pt x="123" y="131"/>
                      <a:pt x="123" y="130"/>
                      <a:pt x="123" y="130"/>
                    </a:cubicBezTo>
                    <a:close/>
                    <a:moveTo>
                      <a:pt x="56" y="130"/>
                    </a:moveTo>
                    <a:cubicBezTo>
                      <a:pt x="56" y="130"/>
                      <a:pt x="56" y="130"/>
                      <a:pt x="57" y="131"/>
                    </a:cubicBezTo>
                    <a:cubicBezTo>
                      <a:pt x="57" y="130"/>
                      <a:pt x="56" y="130"/>
                      <a:pt x="56" y="130"/>
                    </a:cubicBezTo>
                    <a:close/>
                    <a:moveTo>
                      <a:pt x="124" y="130"/>
                    </a:moveTo>
                    <a:cubicBezTo>
                      <a:pt x="123" y="130"/>
                      <a:pt x="123" y="131"/>
                      <a:pt x="124" y="131"/>
                    </a:cubicBezTo>
                    <a:cubicBezTo>
                      <a:pt x="124" y="130"/>
                      <a:pt x="124" y="130"/>
                      <a:pt x="124" y="130"/>
                    </a:cubicBezTo>
                    <a:close/>
                    <a:moveTo>
                      <a:pt x="138" y="130"/>
                    </a:moveTo>
                    <a:cubicBezTo>
                      <a:pt x="138" y="131"/>
                      <a:pt x="138" y="131"/>
                      <a:pt x="138" y="131"/>
                    </a:cubicBezTo>
                    <a:cubicBezTo>
                      <a:pt x="138" y="131"/>
                      <a:pt x="138" y="130"/>
                      <a:pt x="138" y="130"/>
                    </a:cubicBezTo>
                    <a:close/>
                    <a:moveTo>
                      <a:pt x="57" y="130"/>
                    </a:moveTo>
                    <a:cubicBezTo>
                      <a:pt x="57" y="131"/>
                      <a:pt x="57" y="131"/>
                      <a:pt x="57" y="131"/>
                    </a:cubicBezTo>
                    <a:cubicBezTo>
                      <a:pt x="56" y="131"/>
                      <a:pt x="55" y="130"/>
                      <a:pt x="55" y="131"/>
                    </a:cubicBezTo>
                    <a:cubicBezTo>
                      <a:pt x="56" y="132"/>
                      <a:pt x="58" y="132"/>
                      <a:pt x="60" y="132"/>
                    </a:cubicBezTo>
                    <a:cubicBezTo>
                      <a:pt x="60" y="132"/>
                      <a:pt x="60" y="132"/>
                      <a:pt x="60" y="132"/>
                    </a:cubicBezTo>
                    <a:cubicBezTo>
                      <a:pt x="59" y="131"/>
                      <a:pt x="58" y="131"/>
                      <a:pt x="57" y="130"/>
                    </a:cubicBezTo>
                    <a:close/>
                    <a:moveTo>
                      <a:pt x="75" y="132"/>
                    </a:moveTo>
                    <a:cubicBezTo>
                      <a:pt x="76" y="132"/>
                      <a:pt x="76" y="132"/>
                      <a:pt x="76" y="132"/>
                    </a:cubicBezTo>
                    <a:cubicBezTo>
                      <a:pt x="76" y="132"/>
                      <a:pt x="76" y="131"/>
                      <a:pt x="76" y="131"/>
                    </a:cubicBezTo>
                    <a:cubicBezTo>
                      <a:pt x="77" y="132"/>
                      <a:pt x="77" y="132"/>
                      <a:pt x="78" y="131"/>
                    </a:cubicBezTo>
                    <a:cubicBezTo>
                      <a:pt x="78" y="131"/>
                      <a:pt x="78" y="131"/>
                      <a:pt x="78" y="130"/>
                    </a:cubicBezTo>
                    <a:cubicBezTo>
                      <a:pt x="77" y="131"/>
                      <a:pt x="76" y="131"/>
                      <a:pt x="76" y="131"/>
                    </a:cubicBezTo>
                    <a:cubicBezTo>
                      <a:pt x="76" y="131"/>
                      <a:pt x="75" y="131"/>
                      <a:pt x="75" y="132"/>
                    </a:cubicBezTo>
                    <a:close/>
                    <a:moveTo>
                      <a:pt x="145" y="131"/>
                    </a:moveTo>
                    <a:cubicBezTo>
                      <a:pt x="145" y="131"/>
                      <a:pt x="145" y="131"/>
                      <a:pt x="145" y="131"/>
                    </a:cubicBezTo>
                    <a:cubicBezTo>
                      <a:pt x="145" y="131"/>
                      <a:pt x="145" y="131"/>
                      <a:pt x="145" y="131"/>
                    </a:cubicBezTo>
                    <a:cubicBezTo>
                      <a:pt x="145" y="131"/>
                      <a:pt x="146" y="131"/>
                      <a:pt x="145" y="131"/>
                    </a:cubicBezTo>
                    <a:close/>
                    <a:moveTo>
                      <a:pt x="144" y="133"/>
                    </a:moveTo>
                    <a:cubicBezTo>
                      <a:pt x="145" y="133"/>
                      <a:pt x="145" y="132"/>
                      <a:pt x="145" y="131"/>
                    </a:cubicBezTo>
                    <a:cubicBezTo>
                      <a:pt x="144" y="132"/>
                      <a:pt x="144" y="132"/>
                      <a:pt x="143" y="133"/>
                    </a:cubicBezTo>
                    <a:cubicBezTo>
                      <a:pt x="144" y="133"/>
                      <a:pt x="144" y="133"/>
                      <a:pt x="144" y="133"/>
                    </a:cubicBezTo>
                    <a:cubicBezTo>
                      <a:pt x="143" y="134"/>
                      <a:pt x="142" y="135"/>
                      <a:pt x="141" y="137"/>
                    </a:cubicBezTo>
                    <a:cubicBezTo>
                      <a:pt x="142" y="137"/>
                      <a:pt x="143" y="136"/>
                      <a:pt x="143" y="136"/>
                    </a:cubicBezTo>
                    <a:cubicBezTo>
                      <a:pt x="143" y="135"/>
                      <a:pt x="144" y="134"/>
                      <a:pt x="144" y="133"/>
                    </a:cubicBezTo>
                    <a:close/>
                    <a:moveTo>
                      <a:pt x="61" y="132"/>
                    </a:moveTo>
                    <a:cubicBezTo>
                      <a:pt x="61" y="132"/>
                      <a:pt x="61" y="132"/>
                      <a:pt x="61" y="132"/>
                    </a:cubicBezTo>
                    <a:cubicBezTo>
                      <a:pt x="61" y="132"/>
                      <a:pt x="61" y="132"/>
                      <a:pt x="61" y="132"/>
                    </a:cubicBezTo>
                    <a:close/>
                    <a:moveTo>
                      <a:pt x="115" y="133"/>
                    </a:moveTo>
                    <a:cubicBezTo>
                      <a:pt x="115" y="133"/>
                      <a:pt x="115" y="133"/>
                      <a:pt x="116" y="133"/>
                    </a:cubicBezTo>
                    <a:cubicBezTo>
                      <a:pt x="115" y="132"/>
                      <a:pt x="115" y="132"/>
                      <a:pt x="115" y="132"/>
                    </a:cubicBezTo>
                    <a:cubicBezTo>
                      <a:pt x="115" y="132"/>
                      <a:pt x="115" y="132"/>
                      <a:pt x="115" y="132"/>
                    </a:cubicBezTo>
                    <a:cubicBezTo>
                      <a:pt x="115" y="132"/>
                      <a:pt x="115" y="132"/>
                      <a:pt x="115" y="133"/>
                    </a:cubicBezTo>
                    <a:close/>
                    <a:moveTo>
                      <a:pt x="81" y="133"/>
                    </a:moveTo>
                    <a:cubicBezTo>
                      <a:pt x="82" y="133"/>
                      <a:pt x="83" y="133"/>
                      <a:pt x="83" y="132"/>
                    </a:cubicBezTo>
                    <a:cubicBezTo>
                      <a:pt x="83" y="132"/>
                      <a:pt x="83" y="132"/>
                      <a:pt x="83" y="132"/>
                    </a:cubicBezTo>
                    <a:cubicBezTo>
                      <a:pt x="82" y="132"/>
                      <a:pt x="81" y="132"/>
                      <a:pt x="81" y="133"/>
                    </a:cubicBezTo>
                    <a:close/>
                    <a:moveTo>
                      <a:pt x="112" y="132"/>
                    </a:moveTo>
                    <a:cubicBezTo>
                      <a:pt x="112" y="135"/>
                      <a:pt x="110" y="135"/>
                      <a:pt x="109" y="137"/>
                    </a:cubicBezTo>
                    <a:cubicBezTo>
                      <a:pt x="110" y="137"/>
                      <a:pt x="111" y="136"/>
                      <a:pt x="111" y="135"/>
                    </a:cubicBezTo>
                    <a:cubicBezTo>
                      <a:pt x="112" y="135"/>
                      <a:pt x="113" y="134"/>
                      <a:pt x="113" y="133"/>
                    </a:cubicBezTo>
                    <a:cubicBezTo>
                      <a:pt x="113" y="133"/>
                      <a:pt x="113" y="132"/>
                      <a:pt x="112" y="132"/>
                    </a:cubicBezTo>
                    <a:close/>
                    <a:moveTo>
                      <a:pt x="141" y="133"/>
                    </a:moveTo>
                    <a:cubicBezTo>
                      <a:pt x="141" y="133"/>
                      <a:pt x="140" y="133"/>
                      <a:pt x="141" y="133"/>
                    </a:cubicBezTo>
                    <a:cubicBezTo>
                      <a:pt x="141" y="133"/>
                      <a:pt x="141" y="133"/>
                      <a:pt x="141" y="133"/>
                    </a:cubicBezTo>
                    <a:close/>
                    <a:moveTo>
                      <a:pt x="35" y="134"/>
                    </a:moveTo>
                    <a:cubicBezTo>
                      <a:pt x="35" y="134"/>
                      <a:pt x="35" y="133"/>
                      <a:pt x="34" y="133"/>
                    </a:cubicBezTo>
                    <a:cubicBezTo>
                      <a:pt x="34" y="133"/>
                      <a:pt x="34" y="133"/>
                      <a:pt x="34" y="133"/>
                    </a:cubicBezTo>
                    <a:cubicBezTo>
                      <a:pt x="35" y="133"/>
                      <a:pt x="35" y="134"/>
                      <a:pt x="35" y="134"/>
                    </a:cubicBezTo>
                    <a:close/>
                    <a:moveTo>
                      <a:pt x="62" y="134"/>
                    </a:moveTo>
                    <a:cubicBezTo>
                      <a:pt x="63" y="134"/>
                      <a:pt x="63" y="134"/>
                      <a:pt x="64" y="134"/>
                    </a:cubicBezTo>
                    <a:cubicBezTo>
                      <a:pt x="63" y="133"/>
                      <a:pt x="61" y="132"/>
                      <a:pt x="61" y="134"/>
                    </a:cubicBezTo>
                    <a:cubicBezTo>
                      <a:pt x="62" y="134"/>
                      <a:pt x="62" y="134"/>
                      <a:pt x="62" y="134"/>
                    </a:cubicBezTo>
                    <a:close/>
                    <a:moveTo>
                      <a:pt x="128" y="133"/>
                    </a:moveTo>
                    <a:cubicBezTo>
                      <a:pt x="128" y="133"/>
                      <a:pt x="128" y="133"/>
                      <a:pt x="127" y="133"/>
                    </a:cubicBezTo>
                    <a:cubicBezTo>
                      <a:pt x="128" y="133"/>
                      <a:pt x="128" y="134"/>
                      <a:pt x="127" y="135"/>
                    </a:cubicBezTo>
                    <a:cubicBezTo>
                      <a:pt x="128" y="134"/>
                      <a:pt x="128" y="134"/>
                      <a:pt x="128" y="133"/>
                    </a:cubicBezTo>
                    <a:close/>
                    <a:moveTo>
                      <a:pt x="145" y="134"/>
                    </a:moveTo>
                    <a:cubicBezTo>
                      <a:pt x="145" y="134"/>
                      <a:pt x="146" y="134"/>
                      <a:pt x="145" y="133"/>
                    </a:cubicBezTo>
                    <a:cubicBezTo>
                      <a:pt x="145" y="134"/>
                      <a:pt x="145" y="134"/>
                      <a:pt x="145" y="134"/>
                    </a:cubicBezTo>
                    <a:close/>
                    <a:moveTo>
                      <a:pt x="44" y="134"/>
                    </a:moveTo>
                    <a:cubicBezTo>
                      <a:pt x="44" y="134"/>
                      <a:pt x="44" y="134"/>
                      <a:pt x="44" y="134"/>
                    </a:cubicBezTo>
                    <a:cubicBezTo>
                      <a:pt x="44" y="134"/>
                      <a:pt x="44" y="134"/>
                      <a:pt x="44" y="134"/>
                    </a:cubicBezTo>
                    <a:cubicBezTo>
                      <a:pt x="44" y="134"/>
                      <a:pt x="45" y="135"/>
                      <a:pt x="45" y="134"/>
                    </a:cubicBezTo>
                    <a:cubicBezTo>
                      <a:pt x="44" y="134"/>
                      <a:pt x="44" y="134"/>
                      <a:pt x="44" y="134"/>
                    </a:cubicBezTo>
                    <a:close/>
                    <a:moveTo>
                      <a:pt x="145" y="134"/>
                    </a:moveTo>
                    <a:cubicBezTo>
                      <a:pt x="145" y="135"/>
                      <a:pt x="145" y="135"/>
                      <a:pt x="145" y="135"/>
                    </a:cubicBezTo>
                    <a:cubicBezTo>
                      <a:pt x="146" y="135"/>
                      <a:pt x="145" y="134"/>
                      <a:pt x="145" y="134"/>
                    </a:cubicBezTo>
                    <a:close/>
                    <a:moveTo>
                      <a:pt x="136" y="135"/>
                    </a:moveTo>
                    <a:cubicBezTo>
                      <a:pt x="136" y="135"/>
                      <a:pt x="136" y="135"/>
                      <a:pt x="135" y="135"/>
                    </a:cubicBezTo>
                    <a:cubicBezTo>
                      <a:pt x="135" y="135"/>
                      <a:pt x="135" y="136"/>
                      <a:pt x="134" y="137"/>
                    </a:cubicBezTo>
                    <a:cubicBezTo>
                      <a:pt x="135" y="136"/>
                      <a:pt x="136" y="136"/>
                      <a:pt x="136" y="135"/>
                    </a:cubicBezTo>
                    <a:close/>
                    <a:moveTo>
                      <a:pt x="91" y="136"/>
                    </a:moveTo>
                    <a:cubicBezTo>
                      <a:pt x="90" y="135"/>
                      <a:pt x="90" y="135"/>
                      <a:pt x="90" y="135"/>
                    </a:cubicBezTo>
                    <a:cubicBezTo>
                      <a:pt x="90" y="136"/>
                      <a:pt x="90" y="136"/>
                      <a:pt x="90" y="136"/>
                    </a:cubicBezTo>
                    <a:cubicBezTo>
                      <a:pt x="90" y="136"/>
                      <a:pt x="91" y="136"/>
                      <a:pt x="91" y="136"/>
                    </a:cubicBezTo>
                    <a:close/>
                    <a:moveTo>
                      <a:pt x="127" y="136"/>
                    </a:moveTo>
                    <a:cubicBezTo>
                      <a:pt x="127" y="136"/>
                      <a:pt x="127" y="136"/>
                      <a:pt x="127" y="136"/>
                    </a:cubicBezTo>
                    <a:cubicBezTo>
                      <a:pt x="127" y="136"/>
                      <a:pt x="126" y="136"/>
                      <a:pt x="126" y="137"/>
                    </a:cubicBezTo>
                    <a:cubicBezTo>
                      <a:pt x="127" y="137"/>
                      <a:pt x="127" y="136"/>
                      <a:pt x="127" y="136"/>
                    </a:cubicBezTo>
                    <a:close/>
                    <a:moveTo>
                      <a:pt x="145" y="137"/>
                    </a:moveTo>
                    <a:cubicBezTo>
                      <a:pt x="145" y="136"/>
                      <a:pt x="145" y="136"/>
                      <a:pt x="145" y="136"/>
                    </a:cubicBezTo>
                    <a:cubicBezTo>
                      <a:pt x="145" y="136"/>
                      <a:pt x="145" y="137"/>
                      <a:pt x="145" y="137"/>
                    </a:cubicBezTo>
                    <a:close/>
                    <a:moveTo>
                      <a:pt x="114" y="136"/>
                    </a:moveTo>
                    <a:cubicBezTo>
                      <a:pt x="113" y="136"/>
                      <a:pt x="113" y="137"/>
                      <a:pt x="112" y="137"/>
                    </a:cubicBezTo>
                    <a:cubicBezTo>
                      <a:pt x="112" y="137"/>
                      <a:pt x="112" y="137"/>
                      <a:pt x="112" y="137"/>
                    </a:cubicBezTo>
                    <a:cubicBezTo>
                      <a:pt x="113" y="137"/>
                      <a:pt x="113" y="137"/>
                      <a:pt x="114" y="136"/>
                    </a:cubicBezTo>
                    <a:close/>
                    <a:moveTo>
                      <a:pt x="91" y="137"/>
                    </a:moveTo>
                    <a:cubicBezTo>
                      <a:pt x="92" y="137"/>
                      <a:pt x="92" y="137"/>
                      <a:pt x="92" y="136"/>
                    </a:cubicBezTo>
                    <a:cubicBezTo>
                      <a:pt x="92" y="136"/>
                      <a:pt x="91" y="137"/>
                      <a:pt x="91" y="137"/>
                    </a:cubicBezTo>
                    <a:close/>
                    <a:moveTo>
                      <a:pt x="141" y="137"/>
                    </a:moveTo>
                    <a:cubicBezTo>
                      <a:pt x="141" y="137"/>
                      <a:pt x="141" y="137"/>
                      <a:pt x="141" y="138"/>
                    </a:cubicBezTo>
                    <a:cubicBezTo>
                      <a:pt x="141" y="138"/>
                      <a:pt x="142" y="137"/>
                      <a:pt x="141" y="137"/>
                    </a:cubicBezTo>
                    <a:close/>
                    <a:moveTo>
                      <a:pt x="53" y="137"/>
                    </a:moveTo>
                    <a:cubicBezTo>
                      <a:pt x="53" y="137"/>
                      <a:pt x="53" y="138"/>
                      <a:pt x="53" y="137"/>
                    </a:cubicBezTo>
                    <a:cubicBezTo>
                      <a:pt x="53" y="137"/>
                      <a:pt x="53" y="137"/>
                      <a:pt x="53" y="137"/>
                    </a:cubicBezTo>
                    <a:close/>
                    <a:moveTo>
                      <a:pt x="41" y="140"/>
                    </a:moveTo>
                    <a:cubicBezTo>
                      <a:pt x="41" y="140"/>
                      <a:pt x="40" y="140"/>
                      <a:pt x="40" y="139"/>
                    </a:cubicBezTo>
                    <a:cubicBezTo>
                      <a:pt x="38" y="139"/>
                      <a:pt x="37" y="137"/>
                      <a:pt x="36" y="137"/>
                    </a:cubicBezTo>
                    <a:cubicBezTo>
                      <a:pt x="37" y="139"/>
                      <a:pt x="39" y="139"/>
                      <a:pt x="40" y="140"/>
                    </a:cubicBezTo>
                    <a:cubicBezTo>
                      <a:pt x="40" y="140"/>
                      <a:pt x="41" y="140"/>
                      <a:pt x="41" y="140"/>
                    </a:cubicBezTo>
                    <a:close/>
                    <a:moveTo>
                      <a:pt x="71" y="137"/>
                    </a:moveTo>
                    <a:cubicBezTo>
                      <a:pt x="71" y="137"/>
                      <a:pt x="71" y="138"/>
                      <a:pt x="72" y="137"/>
                    </a:cubicBezTo>
                    <a:cubicBezTo>
                      <a:pt x="71" y="137"/>
                      <a:pt x="71" y="137"/>
                      <a:pt x="71" y="137"/>
                    </a:cubicBezTo>
                    <a:cubicBezTo>
                      <a:pt x="71" y="137"/>
                      <a:pt x="71" y="137"/>
                      <a:pt x="71" y="137"/>
                    </a:cubicBezTo>
                    <a:close/>
                    <a:moveTo>
                      <a:pt x="74" y="137"/>
                    </a:moveTo>
                    <a:cubicBezTo>
                      <a:pt x="74" y="137"/>
                      <a:pt x="74" y="138"/>
                      <a:pt x="74" y="137"/>
                    </a:cubicBezTo>
                    <a:cubicBezTo>
                      <a:pt x="74" y="137"/>
                      <a:pt x="74" y="137"/>
                      <a:pt x="74" y="137"/>
                    </a:cubicBezTo>
                    <a:close/>
                    <a:moveTo>
                      <a:pt x="54" y="138"/>
                    </a:moveTo>
                    <a:cubicBezTo>
                      <a:pt x="55" y="138"/>
                      <a:pt x="56" y="139"/>
                      <a:pt x="57" y="139"/>
                    </a:cubicBezTo>
                    <a:cubicBezTo>
                      <a:pt x="56" y="138"/>
                      <a:pt x="55" y="138"/>
                      <a:pt x="54" y="138"/>
                    </a:cubicBezTo>
                    <a:close/>
                    <a:moveTo>
                      <a:pt x="132" y="138"/>
                    </a:moveTo>
                    <a:cubicBezTo>
                      <a:pt x="131" y="137"/>
                      <a:pt x="130" y="139"/>
                      <a:pt x="130" y="140"/>
                    </a:cubicBezTo>
                    <a:cubicBezTo>
                      <a:pt x="131" y="139"/>
                      <a:pt x="131" y="139"/>
                      <a:pt x="132" y="138"/>
                    </a:cubicBezTo>
                    <a:close/>
                    <a:moveTo>
                      <a:pt x="84" y="139"/>
                    </a:moveTo>
                    <a:cubicBezTo>
                      <a:pt x="84" y="139"/>
                      <a:pt x="84" y="139"/>
                      <a:pt x="85" y="139"/>
                    </a:cubicBezTo>
                    <a:cubicBezTo>
                      <a:pt x="85" y="138"/>
                      <a:pt x="84" y="138"/>
                      <a:pt x="84" y="139"/>
                    </a:cubicBezTo>
                    <a:close/>
                    <a:moveTo>
                      <a:pt x="114" y="140"/>
                    </a:moveTo>
                    <a:cubicBezTo>
                      <a:pt x="114" y="139"/>
                      <a:pt x="114" y="139"/>
                      <a:pt x="114" y="139"/>
                    </a:cubicBezTo>
                    <a:cubicBezTo>
                      <a:pt x="114" y="139"/>
                      <a:pt x="114" y="139"/>
                      <a:pt x="113" y="138"/>
                    </a:cubicBezTo>
                    <a:cubicBezTo>
                      <a:pt x="113" y="139"/>
                      <a:pt x="113" y="140"/>
                      <a:pt x="113" y="140"/>
                    </a:cubicBezTo>
                    <a:cubicBezTo>
                      <a:pt x="113" y="140"/>
                      <a:pt x="114" y="140"/>
                      <a:pt x="114" y="140"/>
                    </a:cubicBezTo>
                    <a:close/>
                    <a:moveTo>
                      <a:pt x="145" y="139"/>
                    </a:moveTo>
                    <a:cubicBezTo>
                      <a:pt x="144" y="138"/>
                      <a:pt x="144" y="139"/>
                      <a:pt x="144" y="140"/>
                    </a:cubicBezTo>
                    <a:cubicBezTo>
                      <a:pt x="144" y="139"/>
                      <a:pt x="145" y="139"/>
                      <a:pt x="145" y="139"/>
                    </a:cubicBezTo>
                    <a:close/>
                    <a:moveTo>
                      <a:pt x="145" y="141"/>
                    </a:moveTo>
                    <a:cubicBezTo>
                      <a:pt x="145" y="140"/>
                      <a:pt x="145" y="140"/>
                      <a:pt x="145" y="139"/>
                    </a:cubicBezTo>
                    <a:cubicBezTo>
                      <a:pt x="145" y="139"/>
                      <a:pt x="145" y="139"/>
                      <a:pt x="145" y="139"/>
                    </a:cubicBezTo>
                    <a:cubicBezTo>
                      <a:pt x="145" y="140"/>
                      <a:pt x="144" y="140"/>
                      <a:pt x="145" y="141"/>
                    </a:cubicBezTo>
                    <a:close/>
                    <a:moveTo>
                      <a:pt x="95" y="140"/>
                    </a:moveTo>
                    <a:cubicBezTo>
                      <a:pt x="95" y="140"/>
                      <a:pt x="96" y="140"/>
                      <a:pt x="96" y="140"/>
                    </a:cubicBezTo>
                    <a:cubicBezTo>
                      <a:pt x="95" y="140"/>
                      <a:pt x="95" y="140"/>
                      <a:pt x="95" y="140"/>
                    </a:cubicBezTo>
                    <a:close/>
                    <a:moveTo>
                      <a:pt x="62" y="140"/>
                    </a:moveTo>
                    <a:cubicBezTo>
                      <a:pt x="61" y="140"/>
                      <a:pt x="61" y="140"/>
                      <a:pt x="60" y="140"/>
                    </a:cubicBezTo>
                    <a:cubicBezTo>
                      <a:pt x="60" y="140"/>
                      <a:pt x="61" y="141"/>
                      <a:pt x="62" y="140"/>
                    </a:cubicBezTo>
                    <a:close/>
                    <a:moveTo>
                      <a:pt x="116" y="140"/>
                    </a:moveTo>
                    <a:cubicBezTo>
                      <a:pt x="116" y="141"/>
                      <a:pt x="115" y="141"/>
                      <a:pt x="115" y="142"/>
                    </a:cubicBezTo>
                    <a:cubicBezTo>
                      <a:pt x="116" y="142"/>
                      <a:pt x="116" y="141"/>
                      <a:pt x="117" y="141"/>
                    </a:cubicBezTo>
                    <a:cubicBezTo>
                      <a:pt x="117" y="140"/>
                      <a:pt x="117" y="140"/>
                      <a:pt x="116" y="140"/>
                    </a:cubicBezTo>
                    <a:close/>
                    <a:moveTo>
                      <a:pt x="47" y="141"/>
                    </a:moveTo>
                    <a:cubicBezTo>
                      <a:pt x="46" y="141"/>
                      <a:pt x="45" y="140"/>
                      <a:pt x="44" y="140"/>
                    </a:cubicBezTo>
                    <a:cubicBezTo>
                      <a:pt x="45" y="141"/>
                      <a:pt x="46" y="141"/>
                      <a:pt x="46" y="141"/>
                    </a:cubicBezTo>
                    <a:cubicBezTo>
                      <a:pt x="46" y="141"/>
                      <a:pt x="47" y="141"/>
                      <a:pt x="47" y="141"/>
                    </a:cubicBezTo>
                    <a:close/>
                    <a:moveTo>
                      <a:pt x="93" y="141"/>
                    </a:moveTo>
                    <a:cubicBezTo>
                      <a:pt x="94" y="141"/>
                      <a:pt x="94" y="141"/>
                      <a:pt x="94" y="141"/>
                    </a:cubicBezTo>
                    <a:cubicBezTo>
                      <a:pt x="94" y="140"/>
                      <a:pt x="93" y="141"/>
                      <a:pt x="93" y="141"/>
                    </a:cubicBezTo>
                    <a:close/>
                    <a:moveTo>
                      <a:pt x="132" y="142"/>
                    </a:moveTo>
                    <a:cubicBezTo>
                      <a:pt x="132" y="141"/>
                      <a:pt x="131" y="141"/>
                      <a:pt x="131" y="141"/>
                    </a:cubicBezTo>
                    <a:cubicBezTo>
                      <a:pt x="131" y="142"/>
                      <a:pt x="130" y="142"/>
                      <a:pt x="129" y="143"/>
                    </a:cubicBezTo>
                    <a:cubicBezTo>
                      <a:pt x="130" y="143"/>
                      <a:pt x="130" y="142"/>
                      <a:pt x="131" y="142"/>
                    </a:cubicBezTo>
                    <a:cubicBezTo>
                      <a:pt x="131" y="142"/>
                      <a:pt x="131" y="142"/>
                      <a:pt x="131" y="142"/>
                    </a:cubicBezTo>
                    <a:cubicBezTo>
                      <a:pt x="131" y="142"/>
                      <a:pt x="131" y="141"/>
                      <a:pt x="132" y="142"/>
                    </a:cubicBezTo>
                    <a:close/>
                    <a:moveTo>
                      <a:pt x="143" y="142"/>
                    </a:moveTo>
                    <a:cubicBezTo>
                      <a:pt x="143" y="142"/>
                      <a:pt x="143" y="142"/>
                      <a:pt x="143" y="142"/>
                    </a:cubicBezTo>
                    <a:cubicBezTo>
                      <a:pt x="143" y="141"/>
                      <a:pt x="143" y="142"/>
                      <a:pt x="143" y="142"/>
                    </a:cubicBezTo>
                    <a:close/>
                    <a:moveTo>
                      <a:pt x="137" y="144"/>
                    </a:moveTo>
                    <a:cubicBezTo>
                      <a:pt x="137" y="144"/>
                      <a:pt x="137" y="144"/>
                      <a:pt x="137" y="144"/>
                    </a:cubicBezTo>
                    <a:cubicBezTo>
                      <a:pt x="138" y="143"/>
                      <a:pt x="138" y="143"/>
                      <a:pt x="138" y="142"/>
                    </a:cubicBezTo>
                    <a:cubicBezTo>
                      <a:pt x="137" y="142"/>
                      <a:pt x="137" y="143"/>
                      <a:pt x="137" y="144"/>
                    </a:cubicBezTo>
                    <a:close/>
                    <a:moveTo>
                      <a:pt x="43" y="144"/>
                    </a:moveTo>
                    <a:cubicBezTo>
                      <a:pt x="42" y="143"/>
                      <a:pt x="42" y="143"/>
                      <a:pt x="41" y="142"/>
                    </a:cubicBezTo>
                    <a:cubicBezTo>
                      <a:pt x="41" y="143"/>
                      <a:pt x="42" y="144"/>
                      <a:pt x="43" y="144"/>
                    </a:cubicBezTo>
                    <a:close/>
                    <a:moveTo>
                      <a:pt x="142" y="143"/>
                    </a:moveTo>
                    <a:cubicBezTo>
                      <a:pt x="142" y="143"/>
                      <a:pt x="142" y="143"/>
                      <a:pt x="142" y="143"/>
                    </a:cubicBezTo>
                    <a:cubicBezTo>
                      <a:pt x="142" y="143"/>
                      <a:pt x="142" y="144"/>
                      <a:pt x="142" y="143"/>
                    </a:cubicBezTo>
                    <a:close/>
                    <a:moveTo>
                      <a:pt x="144" y="145"/>
                    </a:moveTo>
                    <a:cubicBezTo>
                      <a:pt x="144" y="145"/>
                      <a:pt x="144" y="145"/>
                      <a:pt x="144" y="146"/>
                    </a:cubicBezTo>
                    <a:cubicBezTo>
                      <a:pt x="145" y="145"/>
                      <a:pt x="145" y="145"/>
                      <a:pt x="146" y="144"/>
                    </a:cubicBezTo>
                    <a:cubicBezTo>
                      <a:pt x="145" y="143"/>
                      <a:pt x="145" y="143"/>
                      <a:pt x="145" y="143"/>
                    </a:cubicBezTo>
                    <a:cubicBezTo>
                      <a:pt x="145" y="144"/>
                      <a:pt x="145" y="145"/>
                      <a:pt x="144" y="145"/>
                    </a:cubicBezTo>
                    <a:close/>
                    <a:moveTo>
                      <a:pt x="116" y="143"/>
                    </a:moveTo>
                    <a:cubicBezTo>
                      <a:pt x="116" y="143"/>
                      <a:pt x="116" y="144"/>
                      <a:pt x="116" y="144"/>
                    </a:cubicBezTo>
                    <a:cubicBezTo>
                      <a:pt x="117" y="144"/>
                      <a:pt x="117" y="144"/>
                      <a:pt x="117" y="144"/>
                    </a:cubicBezTo>
                    <a:cubicBezTo>
                      <a:pt x="117" y="143"/>
                      <a:pt x="117" y="143"/>
                      <a:pt x="116" y="143"/>
                    </a:cubicBezTo>
                    <a:close/>
                    <a:moveTo>
                      <a:pt x="114" y="144"/>
                    </a:moveTo>
                    <a:cubicBezTo>
                      <a:pt x="114" y="144"/>
                      <a:pt x="114" y="144"/>
                      <a:pt x="114" y="144"/>
                    </a:cubicBezTo>
                    <a:cubicBezTo>
                      <a:pt x="114" y="144"/>
                      <a:pt x="114" y="144"/>
                      <a:pt x="114" y="144"/>
                    </a:cubicBezTo>
                    <a:cubicBezTo>
                      <a:pt x="114" y="144"/>
                      <a:pt x="113" y="144"/>
                      <a:pt x="114" y="144"/>
                    </a:cubicBezTo>
                    <a:close/>
                    <a:moveTo>
                      <a:pt x="45" y="146"/>
                    </a:moveTo>
                    <a:cubicBezTo>
                      <a:pt x="46" y="145"/>
                      <a:pt x="46" y="146"/>
                      <a:pt x="47" y="146"/>
                    </a:cubicBezTo>
                    <a:cubicBezTo>
                      <a:pt x="47" y="145"/>
                      <a:pt x="45" y="145"/>
                      <a:pt x="44" y="144"/>
                    </a:cubicBezTo>
                    <a:cubicBezTo>
                      <a:pt x="45" y="145"/>
                      <a:pt x="44" y="146"/>
                      <a:pt x="45" y="146"/>
                    </a:cubicBezTo>
                    <a:cubicBezTo>
                      <a:pt x="45" y="146"/>
                      <a:pt x="45" y="146"/>
                      <a:pt x="45" y="146"/>
                    </a:cubicBezTo>
                    <a:close/>
                    <a:moveTo>
                      <a:pt x="142" y="145"/>
                    </a:moveTo>
                    <a:cubicBezTo>
                      <a:pt x="142" y="145"/>
                      <a:pt x="141" y="147"/>
                      <a:pt x="142" y="147"/>
                    </a:cubicBezTo>
                    <a:cubicBezTo>
                      <a:pt x="142" y="147"/>
                      <a:pt x="141" y="147"/>
                      <a:pt x="141" y="146"/>
                    </a:cubicBezTo>
                    <a:cubicBezTo>
                      <a:pt x="142" y="146"/>
                      <a:pt x="142" y="146"/>
                      <a:pt x="142" y="146"/>
                    </a:cubicBezTo>
                    <a:cubicBezTo>
                      <a:pt x="142" y="145"/>
                      <a:pt x="143" y="145"/>
                      <a:pt x="142" y="145"/>
                    </a:cubicBezTo>
                    <a:close/>
                    <a:moveTo>
                      <a:pt x="123" y="146"/>
                    </a:moveTo>
                    <a:cubicBezTo>
                      <a:pt x="123" y="146"/>
                      <a:pt x="123" y="145"/>
                      <a:pt x="123" y="145"/>
                    </a:cubicBezTo>
                    <a:cubicBezTo>
                      <a:pt x="123" y="145"/>
                      <a:pt x="123" y="146"/>
                      <a:pt x="123" y="146"/>
                    </a:cubicBezTo>
                    <a:close/>
                    <a:moveTo>
                      <a:pt x="160" y="146"/>
                    </a:moveTo>
                    <a:cubicBezTo>
                      <a:pt x="160" y="146"/>
                      <a:pt x="160" y="146"/>
                      <a:pt x="161" y="146"/>
                    </a:cubicBezTo>
                    <a:cubicBezTo>
                      <a:pt x="161" y="146"/>
                      <a:pt x="161" y="146"/>
                      <a:pt x="161" y="146"/>
                    </a:cubicBezTo>
                    <a:cubicBezTo>
                      <a:pt x="161" y="145"/>
                      <a:pt x="160" y="146"/>
                      <a:pt x="160" y="146"/>
                    </a:cubicBezTo>
                    <a:close/>
                    <a:moveTo>
                      <a:pt x="24" y="147"/>
                    </a:moveTo>
                    <a:cubicBezTo>
                      <a:pt x="23" y="147"/>
                      <a:pt x="23" y="146"/>
                      <a:pt x="22" y="146"/>
                    </a:cubicBezTo>
                    <a:cubicBezTo>
                      <a:pt x="23" y="146"/>
                      <a:pt x="23" y="147"/>
                      <a:pt x="24" y="147"/>
                    </a:cubicBezTo>
                    <a:cubicBezTo>
                      <a:pt x="24" y="147"/>
                      <a:pt x="24" y="147"/>
                      <a:pt x="24" y="147"/>
                    </a:cubicBezTo>
                    <a:close/>
                    <a:moveTo>
                      <a:pt x="82" y="146"/>
                    </a:moveTo>
                    <a:cubicBezTo>
                      <a:pt x="81" y="146"/>
                      <a:pt x="81" y="146"/>
                      <a:pt x="81" y="146"/>
                    </a:cubicBezTo>
                    <a:cubicBezTo>
                      <a:pt x="81" y="146"/>
                      <a:pt x="81" y="147"/>
                      <a:pt x="82" y="146"/>
                    </a:cubicBezTo>
                    <a:close/>
                    <a:moveTo>
                      <a:pt x="143" y="146"/>
                    </a:moveTo>
                    <a:cubicBezTo>
                      <a:pt x="143" y="146"/>
                      <a:pt x="143" y="146"/>
                      <a:pt x="143" y="147"/>
                    </a:cubicBezTo>
                    <a:cubicBezTo>
                      <a:pt x="143" y="147"/>
                      <a:pt x="143" y="147"/>
                      <a:pt x="143" y="147"/>
                    </a:cubicBezTo>
                    <a:cubicBezTo>
                      <a:pt x="143" y="147"/>
                      <a:pt x="143" y="146"/>
                      <a:pt x="143" y="146"/>
                    </a:cubicBezTo>
                    <a:close/>
                    <a:moveTo>
                      <a:pt x="48" y="146"/>
                    </a:moveTo>
                    <a:cubicBezTo>
                      <a:pt x="48" y="146"/>
                      <a:pt x="48" y="147"/>
                      <a:pt x="48" y="147"/>
                    </a:cubicBezTo>
                    <a:cubicBezTo>
                      <a:pt x="48" y="146"/>
                      <a:pt x="48" y="146"/>
                      <a:pt x="48" y="146"/>
                    </a:cubicBezTo>
                    <a:close/>
                    <a:moveTo>
                      <a:pt x="40" y="147"/>
                    </a:moveTo>
                    <a:cubicBezTo>
                      <a:pt x="40" y="147"/>
                      <a:pt x="40" y="147"/>
                      <a:pt x="40" y="147"/>
                    </a:cubicBezTo>
                    <a:cubicBezTo>
                      <a:pt x="40" y="147"/>
                      <a:pt x="40" y="146"/>
                      <a:pt x="40" y="147"/>
                    </a:cubicBezTo>
                    <a:close/>
                    <a:moveTo>
                      <a:pt x="102" y="146"/>
                    </a:moveTo>
                    <a:cubicBezTo>
                      <a:pt x="102" y="147"/>
                      <a:pt x="102" y="147"/>
                      <a:pt x="102" y="147"/>
                    </a:cubicBezTo>
                    <a:cubicBezTo>
                      <a:pt x="102" y="147"/>
                      <a:pt x="102" y="147"/>
                      <a:pt x="102" y="147"/>
                    </a:cubicBezTo>
                    <a:cubicBezTo>
                      <a:pt x="102" y="147"/>
                      <a:pt x="102" y="147"/>
                      <a:pt x="102" y="146"/>
                    </a:cubicBezTo>
                    <a:close/>
                    <a:moveTo>
                      <a:pt x="117" y="148"/>
                    </a:moveTo>
                    <a:cubicBezTo>
                      <a:pt x="118" y="147"/>
                      <a:pt x="118" y="147"/>
                      <a:pt x="118" y="147"/>
                    </a:cubicBezTo>
                    <a:cubicBezTo>
                      <a:pt x="118" y="147"/>
                      <a:pt x="118" y="147"/>
                      <a:pt x="118" y="147"/>
                    </a:cubicBezTo>
                    <a:cubicBezTo>
                      <a:pt x="117" y="147"/>
                      <a:pt x="117" y="147"/>
                      <a:pt x="117" y="148"/>
                    </a:cubicBezTo>
                    <a:close/>
                    <a:moveTo>
                      <a:pt x="90" y="147"/>
                    </a:moveTo>
                    <a:cubicBezTo>
                      <a:pt x="90" y="147"/>
                      <a:pt x="89" y="147"/>
                      <a:pt x="89" y="147"/>
                    </a:cubicBezTo>
                    <a:cubicBezTo>
                      <a:pt x="89" y="147"/>
                      <a:pt x="90" y="147"/>
                      <a:pt x="90" y="148"/>
                    </a:cubicBezTo>
                    <a:cubicBezTo>
                      <a:pt x="90" y="147"/>
                      <a:pt x="90" y="147"/>
                      <a:pt x="90" y="147"/>
                    </a:cubicBezTo>
                    <a:cubicBezTo>
                      <a:pt x="90" y="147"/>
                      <a:pt x="90" y="147"/>
                      <a:pt x="90" y="147"/>
                    </a:cubicBezTo>
                    <a:close/>
                    <a:moveTo>
                      <a:pt x="105" y="147"/>
                    </a:moveTo>
                    <a:cubicBezTo>
                      <a:pt x="105" y="147"/>
                      <a:pt x="105" y="147"/>
                      <a:pt x="105" y="147"/>
                    </a:cubicBezTo>
                    <a:cubicBezTo>
                      <a:pt x="105" y="147"/>
                      <a:pt x="105" y="147"/>
                      <a:pt x="105" y="147"/>
                    </a:cubicBezTo>
                    <a:cubicBezTo>
                      <a:pt x="105" y="147"/>
                      <a:pt x="104" y="147"/>
                      <a:pt x="105" y="147"/>
                    </a:cubicBezTo>
                    <a:close/>
                    <a:moveTo>
                      <a:pt x="123" y="147"/>
                    </a:moveTo>
                    <a:cubicBezTo>
                      <a:pt x="122" y="147"/>
                      <a:pt x="122" y="147"/>
                      <a:pt x="122" y="147"/>
                    </a:cubicBezTo>
                    <a:cubicBezTo>
                      <a:pt x="122" y="148"/>
                      <a:pt x="120" y="149"/>
                      <a:pt x="119" y="150"/>
                    </a:cubicBezTo>
                    <a:cubicBezTo>
                      <a:pt x="120" y="150"/>
                      <a:pt x="121" y="148"/>
                      <a:pt x="122" y="148"/>
                    </a:cubicBezTo>
                    <a:cubicBezTo>
                      <a:pt x="122" y="147"/>
                      <a:pt x="123" y="147"/>
                      <a:pt x="123" y="147"/>
                    </a:cubicBezTo>
                    <a:close/>
                    <a:moveTo>
                      <a:pt x="78" y="147"/>
                    </a:moveTo>
                    <a:cubicBezTo>
                      <a:pt x="79" y="147"/>
                      <a:pt x="80" y="147"/>
                      <a:pt x="80" y="147"/>
                    </a:cubicBezTo>
                    <a:cubicBezTo>
                      <a:pt x="79" y="147"/>
                      <a:pt x="78" y="147"/>
                      <a:pt x="76" y="147"/>
                    </a:cubicBezTo>
                    <a:cubicBezTo>
                      <a:pt x="77" y="148"/>
                      <a:pt x="78" y="147"/>
                      <a:pt x="78" y="147"/>
                    </a:cubicBezTo>
                    <a:close/>
                    <a:moveTo>
                      <a:pt x="85" y="147"/>
                    </a:moveTo>
                    <a:cubicBezTo>
                      <a:pt x="85" y="147"/>
                      <a:pt x="83" y="147"/>
                      <a:pt x="83" y="148"/>
                    </a:cubicBezTo>
                    <a:cubicBezTo>
                      <a:pt x="84" y="148"/>
                      <a:pt x="84" y="147"/>
                      <a:pt x="85" y="147"/>
                    </a:cubicBezTo>
                    <a:close/>
                    <a:moveTo>
                      <a:pt x="102" y="148"/>
                    </a:moveTo>
                    <a:cubicBezTo>
                      <a:pt x="102" y="147"/>
                      <a:pt x="102" y="147"/>
                      <a:pt x="101" y="147"/>
                    </a:cubicBezTo>
                    <a:cubicBezTo>
                      <a:pt x="101" y="147"/>
                      <a:pt x="101" y="147"/>
                      <a:pt x="101" y="148"/>
                    </a:cubicBezTo>
                    <a:cubicBezTo>
                      <a:pt x="101" y="148"/>
                      <a:pt x="102" y="148"/>
                      <a:pt x="102" y="148"/>
                    </a:cubicBezTo>
                    <a:close/>
                    <a:moveTo>
                      <a:pt x="75" y="148"/>
                    </a:moveTo>
                    <a:cubicBezTo>
                      <a:pt x="75" y="147"/>
                      <a:pt x="76" y="148"/>
                      <a:pt x="76" y="147"/>
                    </a:cubicBezTo>
                    <a:cubicBezTo>
                      <a:pt x="76" y="147"/>
                      <a:pt x="75" y="147"/>
                      <a:pt x="75" y="148"/>
                    </a:cubicBezTo>
                    <a:close/>
                    <a:moveTo>
                      <a:pt x="93" y="148"/>
                    </a:moveTo>
                    <a:cubicBezTo>
                      <a:pt x="92" y="148"/>
                      <a:pt x="92" y="148"/>
                      <a:pt x="92" y="148"/>
                    </a:cubicBezTo>
                    <a:cubicBezTo>
                      <a:pt x="92" y="148"/>
                      <a:pt x="92" y="148"/>
                      <a:pt x="93" y="148"/>
                    </a:cubicBezTo>
                    <a:cubicBezTo>
                      <a:pt x="93" y="148"/>
                      <a:pt x="93" y="148"/>
                      <a:pt x="93" y="148"/>
                    </a:cubicBezTo>
                    <a:close/>
                    <a:moveTo>
                      <a:pt x="57" y="148"/>
                    </a:moveTo>
                    <a:cubicBezTo>
                      <a:pt x="57" y="148"/>
                      <a:pt x="57" y="148"/>
                      <a:pt x="57" y="148"/>
                    </a:cubicBezTo>
                    <a:cubicBezTo>
                      <a:pt x="57" y="148"/>
                      <a:pt x="57" y="149"/>
                      <a:pt x="57" y="148"/>
                    </a:cubicBezTo>
                    <a:close/>
                    <a:moveTo>
                      <a:pt x="53" y="148"/>
                    </a:moveTo>
                    <a:cubicBezTo>
                      <a:pt x="53" y="148"/>
                      <a:pt x="53" y="148"/>
                      <a:pt x="52" y="148"/>
                    </a:cubicBezTo>
                    <a:cubicBezTo>
                      <a:pt x="52" y="148"/>
                      <a:pt x="52" y="149"/>
                      <a:pt x="52" y="149"/>
                    </a:cubicBezTo>
                    <a:cubicBezTo>
                      <a:pt x="52" y="149"/>
                      <a:pt x="52" y="149"/>
                      <a:pt x="52" y="149"/>
                    </a:cubicBezTo>
                    <a:cubicBezTo>
                      <a:pt x="52" y="149"/>
                      <a:pt x="52" y="149"/>
                      <a:pt x="52" y="149"/>
                    </a:cubicBezTo>
                    <a:cubicBezTo>
                      <a:pt x="52" y="150"/>
                      <a:pt x="52" y="149"/>
                      <a:pt x="51" y="150"/>
                    </a:cubicBezTo>
                    <a:cubicBezTo>
                      <a:pt x="52" y="150"/>
                      <a:pt x="52" y="150"/>
                      <a:pt x="52" y="150"/>
                    </a:cubicBezTo>
                    <a:cubicBezTo>
                      <a:pt x="53" y="150"/>
                      <a:pt x="55" y="151"/>
                      <a:pt x="56" y="151"/>
                    </a:cubicBezTo>
                    <a:cubicBezTo>
                      <a:pt x="55" y="150"/>
                      <a:pt x="53" y="150"/>
                      <a:pt x="53" y="148"/>
                    </a:cubicBezTo>
                    <a:close/>
                    <a:moveTo>
                      <a:pt x="58" y="150"/>
                    </a:moveTo>
                    <a:cubicBezTo>
                      <a:pt x="57" y="149"/>
                      <a:pt x="55" y="149"/>
                      <a:pt x="54" y="148"/>
                    </a:cubicBezTo>
                    <a:cubicBezTo>
                      <a:pt x="54" y="148"/>
                      <a:pt x="54" y="148"/>
                      <a:pt x="54" y="148"/>
                    </a:cubicBezTo>
                    <a:cubicBezTo>
                      <a:pt x="54" y="149"/>
                      <a:pt x="54" y="148"/>
                      <a:pt x="54" y="149"/>
                    </a:cubicBezTo>
                    <a:cubicBezTo>
                      <a:pt x="56" y="149"/>
                      <a:pt x="56" y="150"/>
                      <a:pt x="58" y="150"/>
                    </a:cubicBezTo>
                    <a:close/>
                    <a:moveTo>
                      <a:pt x="87" y="148"/>
                    </a:moveTo>
                    <a:cubicBezTo>
                      <a:pt x="87" y="149"/>
                      <a:pt x="87" y="149"/>
                      <a:pt x="87" y="149"/>
                    </a:cubicBezTo>
                    <a:cubicBezTo>
                      <a:pt x="88" y="149"/>
                      <a:pt x="88" y="149"/>
                      <a:pt x="88" y="148"/>
                    </a:cubicBezTo>
                    <a:cubicBezTo>
                      <a:pt x="88" y="148"/>
                      <a:pt x="87" y="148"/>
                      <a:pt x="87" y="148"/>
                    </a:cubicBezTo>
                    <a:close/>
                    <a:moveTo>
                      <a:pt x="100" y="149"/>
                    </a:moveTo>
                    <a:cubicBezTo>
                      <a:pt x="100" y="148"/>
                      <a:pt x="99" y="148"/>
                      <a:pt x="98" y="148"/>
                    </a:cubicBezTo>
                    <a:cubicBezTo>
                      <a:pt x="98" y="149"/>
                      <a:pt x="98" y="149"/>
                      <a:pt x="98" y="149"/>
                    </a:cubicBezTo>
                    <a:cubicBezTo>
                      <a:pt x="98" y="149"/>
                      <a:pt x="99" y="149"/>
                      <a:pt x="100" y="149"/>
                    </a:cubicBezTo>
                    <a:close/>
                    <a:moveTo>
                      <a:pt x="113" y="150"/>
                    </a:moveTo>
                    <a:cubicBezTo>
                      <a:pt x="114" y="150"/>
                      <a:pt x="115" y="149"/>
                      <a:pt x="115" y="148"/>
                    </a:cubicBezTo>
                    <a:cubicBezTo>
                      <a:pt x="114" y="148"/>
                      <a:pt x="113" y="149"/>
                      <a:pt x="113" y="150"/>
                    </a:cubicBezTo>
                    <a:close/>
                    <a:moveTo>
                      <a:pt x="49" y="149"/>
                    </a:moveTo>
                    <a:cubicBezTo>
                      <a:pt x="49" y="148"/>
                      <a:pt x="48" y="148"/>
                      <a:pt x="48" y="149"/>
                    </a:cubicBezTo>
                    <a:cubicBezTo>
                      <a:pt x="48" y="149"/>
                      <a:pt x="49" y="149"/>
                      <a:pt x="49" y="149"/>
                    </a:cubicBezTo>
                    <a:close/>
                    <a:moveTo>
                      <a:pt x="84" y="149"/>
                    </a:moveTo>
                    <a:cubicBezTo>
                      <a:pt x="83" y="148"/>
                      <a:pt x="82" y="149"/>
                      <a:pt x="81" y="149"/>
                    </a:cubicBezTo>
                    <a:cubicBezTo>
                      <a:pt x="82" y="149"/>
                      <a:pt x="83" y="149"/>
                      <a:pt x="84" y="149"/>
                    </a:cubicBezTo>
                    <a:close/>
                    <a:moveTo>
                      <a:pt x="129" y="149"/>
                    </a:moveTo>
                    <a:cubicBezTo>
                      <a:pt x="129" y="149"/>
                      <a:pt x="130" y="149"/>
                      <a:pt x="130" y="149"/>
                    </a:cubicBezTo>
                    <a:cubicBezTo>
                      <a:pt x="129" y="149"/>
                      <a:pt x="129" y="149"/>
                      <a:pt x="129" y="149"/>
                    </a:cubicBezTo>
                    <a:close/>
                    <a:moveTo>
                      <a:pt x="146" y="149"/>
                    </a:moveTo>
                    <a:cubicBezTo>
                      <a:pt x="146" y="149"/>
                      <a:pt x="146" y="149"/>
                      <a:pt x="146" y="149"/>
                    </a:cubicBezTo>
                    <a:cubicBezTo>
                      <a:pt x="147" y="149"/>
                      <a:pt x="147" y="149"/>
                      <a:pt x="146" y="149"/>
                    </a:cubicBezTo>
                    <a:close/>
                    <a:moveTo>
                      <a:pt x="26" y="149"/>
                    </a:moveTo>
                    <a:cubicBezTo>
                      <a:pt x="26" y="150"/>
                      <a:pt x="27" y="150"/>
                      <a:pt x="27" y="150"/>
                    </a:cubicBezTo>
                    <a:cubicBezTo>
                      <a:pt x="27" y="150"/>
                      <a:pt x="27" y="149"/>
                      <a:pt x="26" y="149"/>
                    </a:cubicBezTo>
                    <a:close/>
                    <a:moveTo>
                      <a:pt x="138" y="150"/>
                    </a:moveTo>
                    <a:cubicBezTo>
                      <a:pt x="138" y="150"/>
                      <a:pt x="138" y="150"/>
                      <a:pt x="137" y="150"/>
                    </a:cubicBezTo>
                    <a:cubicBezTo>
                      <a:pt x="137" y="150"/>
                      <a:pt x="137" y="150"/>
                      <a:pt x="137" y="150"/>
                    </a:cubicBezTo>
                    <a:cubicBezTo>
                      <a:pt x="137" y="150"/>
                      <a:pt x="137" y="150"/>
                      <a:pt x="138" y="150"/>
                    </a:cubicBezTo>
                    <a:cubicBezTo>
                      <a:pt x="138" y="150"/>
                      <a:pt x="138" y="150"/>
                      <a:pt x="138" y="150"/>
                    </a:cubicBezTo>
                    <a:close/>
                    <a:moveTo>
                      <a:pt x="139" y="150"/>
                    </a:moveTo>
                    <a:cubicBezTo>
                      <a:pt x="139" y="150"/>
                      <a:pt x="139" y="150"/>
                      <a:pt x="139" y="150"/>
                    </a:cubicBezTo>
                    <a:cubicBezTo>
                      <a:pt x="139" y="150"/>
                      <a:pt x="139" y="150"/>
                      <a:pt x="139" y="150"/>
                    </a:cubicBezTo>
                    <a:close/>
                    <a:moveTo>
                      <a:pt x="27" y="150"/>
                    </a:moveTo>
                    <a:cubicBezTo>
                      <a:pt x="27" y="151"/>
                      <a:pt x="29" y="152"/>
                      <a:pt x="29" y="150"/>
                    </a:cubicBezTo>
                    <a:cubicBezTo>
                      <a:pt x="28" y="150"/>
                      <a:pt x="28" y="150"/>
                      <a:pt x="27" y="150"/>
                    </a:cubicBezTo>
                    <a:close/>
                    <a:moveTo>
                      <a:pt x="97" y="153"/>
                    </a:moveTo>
                    <a:cubicBezTo>
                      <a:pt x="98" y="153"/>
                      <a:pt x="99" y="153"/>
                      <a:pt x="100" y="153"/>
                    </a:cubicBezTo>
                    <a:cubicBezTo>
                      <a:pt x="100" y="152"/>
                      <a:pt x="99" y="150"/>
                      <a:pt x="98" y="151"/>
                    </a:cubicBezTo>
                    <a:cubicBezTo>
                      <a:pt x="98" y="151"/>
                      <a:pt x="98" y="151"/>
                      <a:pt x="98" y="152"/>
                    </a:cubicBezTo>
                    <a:cubicBezTo>
                      <a:pt x="98" y="152"/>
                      <a:pt x="97" y="152"/>
                      <a:pt x="97" y="153"/>
                    </a:cubicBezTo>
                    <a:close/>
                    <a:moveTo>
                      <a:pt x="73" y="151"/>
                    </a:moveTo>
                    <a:cubicBezTo>
                      <a:pt x="74" y="151"/>
                      <a:pt x="74" y="151"/>
                      <a:pt x="75" y="151"/>
                    </a:cubicBezTo>
                    <a:cubicBezTo>
                      <a:pt x="74" y="151"/>
                      <a:pt x="74" y="151"/>
                      <a:pt x="73" y="151"/>
                    </a:cubicBezTo>
                    <a:close/>
                    <a:moveTo>
                      <a:pt x="127" y="151"/>
                    </a:moveTo>
                    <a:cubicBezTo>
                      <a:pt x="127" y="151"/>
                      <a:pt x="127" y="151"/>
                      <a:pt x="127" y="151"/>
                    </a:cubicBezTo>
                    <a:cubicBezTo>
                      <a:pt x="127" y="151"/>
                      <a:pt x="127" y="151"/>
                      <a:pt x="127" y="151"/>
                    </a:cubicBezTo>
                    <a:close/>
                    <a:moveTo>
                      <a:pt x="133" y="151"/>
                    </a:moveTo>
                    <a:cubicBezTo>
                      <a:pt x="133" y="151"/>
                      <a:pt x="133" y="152"/>
                      <a:pt x="133" y="152"/>
                    </a:cubicBezTo>
                    <a:cubicBezTo>
                      <a:pt x="132" y="152"/>
                      <a:pt x="132" y="151"/>
                      <a:pt x="132" y="152"/>
                    </a:cubicBezTo>
                    <a:cubicBezTo>
                      <a:pt x="133" y="152"/>
                      <a:pt x="134" y="152"/>
                      <a:pt x="134" y="151"/>
                    </a:cubicBezTo>
                    <a:cubicBezTo>
                      <a:pt x="134" y="151"/>
                      <a:pt x="134" y="151"/>
                      <a:pt x="133" y="151"/>
                    </a:cubicBezTo>
                    <a:close/>
                    <a:moveTo>
                      <a:pt x="125" y="151"/>
                    </a:moveTo>
                    <a:cubicBezTo>
                      <a:pt x="124" y="152"/>
                      <a:pt x="123" y="152"/>
                      <a:pt x="123" y="153"/>
                    </a:cubicBezTo>
                    <a:cubicBezTo>
                      <a:pt x="124" y="153"/>
                      <a:pt x="125" y="152"/>
                      <a:pt x="125" y="151"/>
                    </a:cubicBezTo>
                    <a:cubicBezTo>
                      <a:pt x="125" y="151"/>
                      <a:pt x="125" y="151"/>
                      <a:pt x="125" y="151"/>
                    </a:cubicBezTo>
                    <a:close/>
                    <a:moveTo>
                      <a:pt x="104" y="155"/>
                    </a:moveTo>
                    <a:cubicBezTo>
                      <a:pt x="104" y="154"/>
                      <a:pt x="105" y="154"/>
                      <a:pt x="106" y="153"/>
                    </a:cubicBezTo>
                    <a:cubicBezTo>
                      <a:pt x="107" y="153"/>
                      <a:pt x="107" y="152"/>
                      <a:pt x="108" y="152"/>
                    </a:cubicBezTo>
                    <a:cubicBezTo>
                      <a:pt x="108" y="151"/>
                      <a:pt x="106" y="152"/>
                      <a:pt x="105" y="152"/>
                    </a:cubicBezTo>
                    <a:cubicBezTo>
                      <a:pt x="105" y="152"/>
                      <a:pt x="105" y="153"/>
                      <a:pt x="105" y="153"/>
                    </a:cubicBezTo>
                    <a:cubicBezTo>
                      <a:pt x="104" y="153"/>
                      <a:pt x="103" y="154"/>
                      <a:pt x="102" y="155"/>
                    </a:cubicBezTo>
                    <a:cubicBezTo>
                      <a:pt x="102" y="155"/>
                      <a:pt x="103" y="154"/>
                      <a:pt x="104" y="155"/>
                    </a:cubicBezTo>
                    <a:close/>
                    <a:moveTo>
                      <a:pt x="93" y="153"/>
                    </a:moveTo>
                    <a:cubicBezTo>
                      <a:pt x="94" y="152"/>
                      <a:pt x="96" y="153"/>
                      <a:pt x="96" y="152"/>
                    </a:cubicBezTo>
                    <a:cubicBezTo>
                      <a:pt x="95" y="151"/>
                      <a:pt x="92" y="152"/>
                      <a:pt x="91" y="153"/>
                    </a:cubicBezTo>
                    <a:cubicBezTo>
                      <a:pt x="92" y="153"/>
                      <a:pt x="92" y="153"/>
                      <a:pt x="93" y="153"/>
                    </a:cubicBezTo>
                    <a:close/>
                    <a:moveTo>
                      <a:pt x="104" y="152"/>
                    </a:moveTo>
                    <a:cubicBezTo>
                      <a:pt x="105" y="152"/>
                      <a:pt x="105" y="152"/>
                      <a:pt x="105" y="152"/>
                    </a:cubicBezTo>
                    <a:cubicBezTo>
                      <a:pt x="105" y="152"/>
                      <a:pt x="104" y="152"/>
                      <a:pt x="104" y="152"/>
                    </a:cubicBezTo>
                    <a:close/>
                    <a:moveTo>
                      <a:pt x="65" y="154"/>
                    </a:moveTo>
                    <a:cubicBezTo>
                      <a:pt x="64" y="154"/>
                      <a:pt x="64" y="154"/>
                      <a:pt x="64" y="154"/>
                    </a:cubicBezTo>
                    <a:cubicBezTo>
                      <a:pt x="62" y="153"/>
                      <a:pt x="60" y="153"/>
                      <a:pt x="59" y="152"/>
                    </a:cubicBezTo>
                    <a:cubicBezTo>
                      <a:pt x="59" y="152"/>
                      <a:pt x="58" y="152"/>
                      <a:pt x="58" y="152"/>
                    </a:cubicBezTo>
                    <a:cubicBezTo>
                      <a:pt x="58" y="152"/>
                      <a:pt x="58" y="152"/>
                      <a:pt x="58" y="152"/>
                    </a:cubicBezTo>
                    <a:cubicBezTo>
                      <a:pt x="58" y="153"/>
                      <a:pt x="58" y="153"/>
                      <a:pt x="58" y="153"/>
                    </a:cubicBezTo>
                    <a:cubicBezTo>
                      <a:pt x="59" y="154"/>
                      <a:pt x="61" y="153"/>
                      <a:pt x="62" y="154"/>
                    </a:cubicBezTo>
                    <a:cubicBezTo>
                      <a:pt x="63" y="154"/>
                      <a:pt x="63" y="155"/>
                      <a:pt x="64" y="155"/>
                    </a:cubicBezTo>
                    <a:cubicBezTo>
                      <a:pt x="64" y="154"/>
                      <a:pt x="64" y="154"/>
                      <a:pt x="65" y="154"/>
                    </a:cubicBezTo>
                    <a:close/>
                    <a:moveTo>
                      <a:pt x="65" y="152"/>
                    </a:moveTo>
                    <a:cubicBezTo>
                      <a:pt x="66" y="153"/>
                      <a:pt x="66" y="153"/>
                      <a:pt x="67" y="153"/>
                    </a:cubicBezTo>
                    <a:cubicBezTo>
                      <a:pt x="67" y="153"/>
                      <a:pt x="67" y="153"/>
                      <a:pt x="67" y="152"/>
                    </a:cubicBezTo>
                    <a:cubicBezTo>
                      <a:pt x="67" y="152"/>
                      <a:pt x="65" y="152"/>
                      <a:pt x="65" y="152"/>
                    </a:cubicBezTo>
                    <a:close/>
                    <a:moveTo>
                      <a:pt x="145" y="154"/>
                    </a:moveTo>
                    <a:cubicBezTo>
                      <a:pt x="145" y="154"/>
                      <a:pt x="146" y="154"/>
                      <a:pt x="146" y="154"/>
                    </a:cubicBezTo>
                    <a:cubicBezTo>
                      <a:pt x="145" y="153"/>
                      <a:pt x="145" y="154"/>
                      <a:pt x="145" y="154"/>
                    </a:cubicBezTo>
                    <a:close/>
                    <a:moveTo>
                      <a:pt x="137" y="154"/>
                    </a:moveTo>
                    <a:cubicBezTo>
                      <a:pt x="137" y="154"/>
                      <a:pt x="136" y="154"/>
                      <a:pt x="136" y="155"/>
                    </a:cubicBezTo>
                    <a:cubicBezTo>
                      <a:pt x="136" y="154"/>
                      <a:pt x="137" y="155"/>
                      <a:pt x="137" y="154"/>
                    </a:cubicBezTo>
                    <a:close/>
                    <a:moveTo>
                      <a:pt x="87" y="155"/>
                    </a:moveTo>
                    <a:cubicBezTo>
                      <a:pt x="85" y="154"/>
                      <a:pt x="82" y="155"/>
                      <a:pt x="80" y="154"/>
                    </a:cubicBezTo>
                    <a:cubicBezTo>
                      <a:pt x="80" y="155"/>
                      <a:pt x="79" y="155"/>
                      <a:pt x="79" y="155"/>
                    </a:cubicBezTo>
                    <a:cubicBezTo>
                      <a:pt x="80" y="155"/>
                      <a:pt x="81" y="156"/>
                      <a:pt x="81" y="156"/>
                    </a:cubicBezTo>
                    <a:cubicBezTo>
                      <a:pt x="83" y="155"/>
                      <a:pt x="85" y="156"/>
                      <a:pt x="87" y="155"/>
                    </a:cubicBezTo>
                    <a:close/>
                    <a:moveTo>
                      <a:pt x="79" y="155"/>
                    </a:moveTo>
                    <a:cubicBezTo>
                      <a:pt x="78" y="154"/>
                      <a:pt x="76" y="155"/>
                      <a:pt x="75" y="155"/>
                    </a:cubicBezTo>
                    <a:cubicBezTo>
                      <a:pt x="76" y="155"/>
                      <a:pt x="76" y="155"/>
                      <a:pt x="76" y="155"/>
                    </a:cubicBezTo>
                    <a:cubicBezTo>
                      <a:pt x="76" y="155"/>
                      <a:pt x="77" y="156"/>
                      <a:pt x="76" y="156"/>
                    </a:cubicBezTo>
                    <a:cubicBezTo>
                      <a:pt x="77" y="156"/>
                      <a:pt x="78" y="156"/>
                      <a:pt x="79" y="156"/>
                    </a:cubicBezTo>
                    <a:cubicBezTo>
                      <a:pt x="79" y="155"/>
                      <a:pt x="79" y="155"/>
                      <a:pt x="79" y="155"/>
                    </a:cubicBezTo>
                    <a:close/>
                    <a:moveTo>
                      <a:pt x="94" y="156"/>
                    </a:moveTo>
                    <a:cubicBezTo>
                      <a:pt x="94" y="156"/>
                      <a:pt x="95" y="155"/>
                      <a:pt x="95" y="156"/>
                    </a:cubicBezTo>
                    <a:cubicBezTo>
                      <a:pt x="94" y="156"/>
                      <a:pt x="93" y="156"/>
                      <a:pt x="93" y="157"/>
                    </a:cubicBezTo>
                    <a:cubicBezTo>
                      <a:pt x="94" y="157"/>
                      <a:pt x="94" y="156"/>
                      <a:pt x="95" y="156"/>
                    </a:cubicBezTo>
                    <a:cubicBezTo>
                      <a:pt x="95" y="156"/>
                      <a:pt x="95" y="156"/>
                      <a:pt x="96" y="156"/>
                    </a:cubicBezTo>
                    <a:cubicBezTo>
                      <a:pt x="96" y="156"/>
                      <a:pt x="97" y="155"/>
                      <a:pt x="97" y="155"/>
                    </a:cubicBezTo>
                    <a:cubicBezTo>
                      <a:pt x="96" y="154"/>
                      <a:pt x="94" y="155"/>
                      <a:pt x="94" y="156"/>
                    </a:cubicBezTo>
                    <a:close/>
                    <a:moveTo>
                      <a:pt x="128" y="155"/>
                    </a:moveTo>
                    <a:cubicBezTo>
                      <a:pt x="127" y="155"/>
                      <a:pt x="128" y="156"/>
                      <a:pt x="128" y="156"/>
                    </a:cubicBezTo>
                    <a:cubicBezTo>
                      <a:pt x="129" y="156"/>
                      <a:pt x="129" y="155"/>
                      <a:pt x="128" y="155"/>
                    </a:cubicBezTo>
                    <a:close/>
                    <a:moveTo>
                      <a:pt x="54" y="156"/>
                    </a:moveTo>
                    <a:cubicBezTo>
                      <a:pt x="53" y="156"/>
                      <a:pt x="53" y="155"/>
                      <a:pt x="51" y="155"/>
                    </a:cubicBezTo>
                    <a:cubicBezTo>
                      <a:pt x="51" y="155"/>
                      <a:pt x="52" y="155"/>
                      <a:pt x="52" y="156"/>
                    </a:cubicBezTo>
                    <a:cubicBezTo>
                      <a:pt x="52" y="156"/>
                      <a:pt x="52" y="156"/>
                      <a:pt x="52" y="156"/>
                    </a:cubicBezTo>
                    <a:cubicBezTo>
                      <a:pt x="55" y="156"/>
                      <a:pt x="59" y="159"/>
                      <a:pt x="62" y="158"/>
                    </a:cubicBezTo>
                    <a:cubicBezTo>
                      <a:pt x="60" y="157"/>
                      <a:pt x="57" y="156"/>
                      <a:pt x="54" y="156"/>
                    </a:cubicBezTo>
                    <a:cubicBezTo>
                      <a:pt x="54" y="156"/>
                      <a:pt x="54" y="156"/>
                      <a:pt x="54" y="156"/>
                    </a:cubicBezTo>
                    <a:close/>
                    <a:moveTo>
                      <a:pt x="54" y="156"/>
                    </a:moveTo>
                    <a:cubicBezTo>
                      <a:pt x="54" y="156"/>
                      <a:pt x="54" y="156"/>
                      <a:pt x="54" y="156"/>
                    </a:cubicBezTo>
                    <a:cubicBezTo>
                      <a:pt x="54" y="156"/>
                      <a:pt x="54" y="156"/>
                      <a:pt x="54" y="156"/>
                    </a:cubicBezTo>
                    <a:close/>
                    <a:moveTo>
                      <a:pt x="32" y="155"/>
                    </a:moveTo>
                    <a:cubicBezTo>
                      <a:pt x="32" y="156"/>
                      <a:pt x="33" y="157"/>
                      <a:pt x="35" y="157"/>
                    </a:cubicBezTo>
                    <a:cubicBezTo>
                      <a:pt x="35" y="156"/>
                      <a:pt x="33" y="156"/>
                      <a:pt x="32" y="155"/>
                    </a:cubicBezTo>
                    <a:close/>
                    <a:moveTo>
                      <a:pt x="90" y="157"/>
                    </a:moveTo>
                    <a:cubicBezTo>
                      <a:pt x="91" y="157"/>
                      <a:pt x="91" y="157"/>
                      <a:pt x="92" y="156"/>
                    </a:cubicBezTo>
                    <a:cubicBezTo>
                      <a:pt x="92" y="156"/>
                      <a:pt x="92" y="156"/>
                      <a:pt x="92" y="156"/>
                    </a:cubicBezTo>
                    <a:cubicBezTo>
                      <a:pt x="92" y="156"/>
                      <a:pt x="92" y="156"/>
                      <a:pt x="92" y="155"/>
                    </a:cubicBezTo>
                    <a:cubicBezTo>
                      <a:pt x="92" y="155"/>
                      <a:pt x="91" y="155"/>
                      <a:pt x="91" y="156"/>
                    </a:cubicBezTo>
                    <a:cubicBezTo>
                      <a:pt x="91" y="156"/>
                      <a:pt x="91" y="156"/>
                      <a:pt x="91" y="156"/>
                    </a:cubicBezTo>
                    <a:cubicBezTo>
                      <a:pt x="91" y="157"/>
                      <a:pt x="91" y="156"/>
                      <a:pt x="90" y="157"/>
                    </a:cubicBezTo>
                    <a:close/>
                    <a:moveTo>
                      <a:pt x="103" y="155"/>
                    </a:moveTo>
                    <a:cubicBezTo>
                      <a:pt x="102" y="155"/>
                      <a:pt x="102" y="155"/>
                      <a:pt x="102" y="155"/>
                    </a:cubicBezTo>
                    <a:cubicBezTo>
                      <a:pt x="102" y="156"/>
                      <a:pt x="102" y="156"/>
                      <a:pt x="102" y="156"/>
                    </a:cubicBezTo>
                    <a:cubicBezTo>
                      <a:pt x="102" y="156"/>
                      <a:pt x="103" y="156"/>
                      <a:pt x="103" y="155"/>
                    </a:cubicBezTo>
                    <a:close/>
                    <a:moveTo>
                      <a:pt x="44" y="157"/>
                    </a:moveTo>
                    <a:cubicBezTo>
                      <a:pt x="44" y="156"/>
                      <a:pt x="44" y="156"/>
                      <a:pt x="44" y="156"/>
                    </a:cubicBezTo>
                    <a:cubicBezTo>
                      <a:pt x="44" y="156"/>
                      <a:pt x="43" y="156"/>
                      <a:pt x="43" y="156"/>
                    </a:cubicBezTo>
                    <a:cubicBezTo>
                      <a:pt x="43" y="156"/>
                      <a:pt x="44" y="157"/>
                      <a:pt x="44" y="157"/>
                    </a:cubicBezTo>
                    <a:close/>
                    <a:moveTo>
                      <a:pt x="100" y="156"/>
                    </a:moveTo>
                    <a:cubicBezTo>
                      <a:pt x="100" y="156"/>
                      <a:pt x="100" y="156"/>
                      <a:pt x="99" y="156"/>
                    </a:cubicBezTo>
                    <a:cubicBezTo>
                      <a:pt x="100" y="156"/>
                      <a:pt x="100" y="156"/>
                      <a:pt x="100" y="156"/>
                    </a:cubicBezTo>
                    <a:cubicBezTo>
                      <a:pt x="100" y="156"/>
                      <a:pt x="100" y="156"/>
                      <a:pt x="100" y="156"/>
                    </a:cubicBezTo>
                    <a:close/>
                    <a:moveTo>
                      <a:pt x="101" y="156"/>
                    </a:moveTo>
                    <a:cubicBezTo>
                      <a:pt x="101" y="156"/>
                      <a:pt x="101" y="156"/>
                      <a:pt x="101" y="156"/>
                    </a:cubicBezTo>
                    <a:cubicBezTo>
                      <a:pt x="101" y="156"/>
                      <a:pt x="101" y="156"/>
                      <a:pt x="101" y="156"/>
                    </a:cubicBezTo>
                    <a:close/>
                    <a:moveTo>
                      <a:pt x="137" y="158"/>
                    </a:moveTo>
                    <a:cubicBezTo>
                      <a:pt x="138" y="157"/>
                      <a:pt x="139" y="157"/>
                      <a:pt x="139" y="156"/>
                    </a:cubicBezTo>
                    <a:cubicBezTo>
                      <a:pt x="138" y="156"/>
                      <a:pt x="137" y="157"/>
                      <a:pt x="137" y="158"/>
                    </a:cubicBezTo>
                    <a:close/>
                    <a:moveTo>
                      <a:pt x="83" y="157"/>
                    </a:moveTo>
                    <a:cubicBezTo>
                      <a:pt x="83" y="156"/>
                      <a:pt x="81" y="156"/>
                      <a:pt x="81" y="157"/>
                    </a:cubicBezTo>
                    <a:cubicBezTo>
                      <a:pt x="81" y="157"/>
                      <a:pt x="82" y="157"/>
                      <a:pt x="83" y="157"/>
                    </a:cubicBezTo>
                    <a:close/>
                    <a:moveTo>
                      <a:pt x="76" y="157"/>
                    </a:moveTo>
                    <a:cubicBezTo>
                      <a:pt x="76" y="157"/>
                      <a:pt x="76" y="157"/>
                      <a:pt x="76" y="157"/>
                    </a:cubicBezTo>
                    <a:cubicBezTo>
                      <a:pt x="77" y="157"/>
                      <a:pt x="78" y="158"/>
                      <a:pt x="79" y="157"/>
                    </a:cubicBezTo>
                    <a:cubicBezTo>
                      <a:pt x="78" y="157"/>
                      <a:pt x="77" y="157"/>
                      <a:pt x="76" y="157"/>
                    </a:cubicBezTo>
                    <a:close/>
                    <a:moveTo>
                      <a:pt x="85" y="157"/>
                    </a:moveTo>
                    <a:cubicBezTo>
                      <a:pt x="85" y="157"/>
                      <a:pt x="84" y="157"/>
                      <a:pt x="84" y="157"/>
                    </a:cubicBezTo>
                    <a:cubicBezTo>
                      <a:pt x="84" y="158"/>
                      <a:pt x="85" y="158"/>
                      <a:pt x="85" y="157"/>
                    </a:cubicBezTo>
                    <a:close/>
                    <a:moveTo>
                      <a:pt x="107" y="157"/>
                    </a:moveTo>
                    <a:cubicBezTo>
                      <a:pt x="106" y="157"/>
                      <a:pt x="105" y="157"/>
                      <a:pt x="105" y="157"/>
                    </a:cubicBezTo>
                    <a:cubicBezTo>
                      <a:pt x="106" y="157"/>
                      <a:pt x="107" y="157"/>
                      <a:pt x="107" y="157"/>
                    </a:cubicBezTo>
                    <a:close/>
                    <a:moveTo>
                      <a:pt x="133" y="158"/>
                    </a:moveTo>
                    <a:cubicBezTo>
                      <a:pt x="134" y="158"/>
                      <a:pt x="134" y="158"/>
                      <a:pt x="134" y="157"/>
                    </a:cubicBezTo>
                    <a:cubicBezTo>
                      <a:pt x="133" y="157"/>
                      <a:pt x="133" y="158"/>
                      <a:pt x="133" y="158"/>
                    </a:cubicBezTo>
                    <a:close/>
                    <a:moveTo>
                      <a:pt x="127" y="158"/>
                    </a:moveTo>
                    <a:cubicBezTo>
                      <a:pt x="128" y="158"/>
                      <a:pt x="128" y="158"/>
                      <a:pt x="127" y="158"/>
                    </a:cubicBezTo>
                    <a:cubicBezTo>
                      <a:pt x="127" y="158"/>
                      <a:pt x="127" y="158"/>
                      <a:pt x="127" y="158"/>
                    </a:cubicBezTo>
                    <a:close/>
                    <a:moveTo>
                      <a:pt x="50" y="158"/>
                    </a:moveTo>
                    <a:cubicBezTo>
                      <a:pt x="49" y="159"/>
                      <a:pt x="48" y="158"/>
                      <a:pt x="47" y="158"/>
                    </a:cubicBezTo>
                    <a:cubicBezTo>
                      <a:pt x="49" y="159"/>
                      <a:pt x="50" y="161"/>
                      <a:pt x="52" y="159"/>
                    </a:cubicBezTo>
                    <a:cubicBezTo>
                      <a:pt x="51" y="159"/>
                      <a:pt x="51" y="159"/>
                      <a:pt x="50" y="158"/>
                    </a:cubicBezTo>
                    <a:close/>
                    <a:moveTo>
                      <a:pt x="87" y="158"/>
                    </a:moveTo>
                    <a:cubicBezTo>
                      <a:pt x="88" y="158"/>
                      <a:pt x="89" y="159"/>
                      <a:pt x="89" y="158"/>
                    </a:cubicBezTo>
                    <a:cubicBezTo>
                      <a:pt x="89" y="158"/>
                      <a:pt x="87" y="158"/>
                      <a:pt x="87" y="158"/>
                    </a:cubicBezTo>
                    <a:close/>
                    <a:moveTo>
                      <a:pt x="100" y="158"/>
                    </a:moveTo>
                    <a:cubicBezTo>
                      <a:pt x="100" y="158"/>
                      <a:pt x="99" y="158"/>
                      <a:pt x="99" y="158"/>
                    </a:cubicBezTo>
                    <a:cubicBezTo>
                      <a:pt x="99" y="158"/>
                      <a:pt x="99" y="158"/>
                      <a:pt x="99" y="158"/>
                    </a:cubicBezTo>
                    <a:cubicBezTo>
                      <a:pt x="98" y="158"/>
                      <a:pt x="98" y="158"/>
                      <a:pt x="98" y="158"/>
                    </a:cubicBezTo>
                    <a:cubicBezTo>
                      <a:pt x="98" y="158"/>
                      <a:pt x="98" y="158"/>
                      <a:pt x="98" y="159"/>
                    </a:cubicBezTo>
                    <a:cubicBezTo>
                      <a:pt x="98" y="159"/>
                      <a:pt x="98" y="159"/>
                      <a:pt x="98" y="159"/>
                    </a:cubicBezTo>
                    <a:cubicBezTo>
                      <a:pt x="99" y="159"/>
                      <a:pt x="100" y="159"/>
                      <a:pt x="100" y="158"/>
                    </a:cubicBezTo>
                    <a:close/>
                    <a:moveTo>
                      <a:pt x="45" y="160"/>
                    </a:moveTo>
                    <a:cubicBezTo>
                      <a:pt x="43" y="159"/>
                      <a:pt x="42" y="158"/>
                      <a:pt x="41" y="158"/>
                    </a:cubicBezTo>
                    <a:cubicBezTo>
                      <a:pt x="42" y="159"/>
                      <a:pt x="43" y="160"/>
                      <a:pt x="45" y="160"/>
                    </a:cubicBezTo>
                    <a:close/>
                    <a:moveTo>
                      <a:pt x="136" y="158"/>
                    </a:moveTo>
                    <a:cubicBezTo>
                      <a:pt x="136" y="159"/>
                      <a:pt x="136" y="159"/>
                      <a:pt x="136" y="159"/>
                    </a:cubicBezTo>
                    <a:cubicBezTo>
                      <a:pt x="136" y="159"/>
                      <a:pt x="136" y="158"/>
                      <a:pt x="136" y="158"/>
                    </a:cubicBezTo>
                    <a:cubicBezTo>
                      <a:pt x="136" y="158"/>
                      <a:pt x="136" y="158"/>
                      <a:pt x="136" y="158"/>
                    </a:cubicBezTo>
                    <a:close/>
                    <a:moveTo>
                      <a:pt x="90" y="159"/>
                    </a:moveTo>
                    <a:cubicBezTo>
                      <a:pt x="91" y="159"/>
                      <a:pt x="92" y="159"/>
                      <a:pt x="92" y="158"/>
                    </a:cubicBezTo>
                    <a:cubicBezTo>
                      <a:pt x="92" y="158"/>
                      <a:pt x="91" y="158"/>
                      <a:pt x="90" y="159"/>
                    </a:cubicBezTo>
                    <a:close/>
                    <a:moveTo>
                      <a:pt x="97" y="158"/>
                    </a:moveTo>
                    <a:cubicBezTo>
                      <a:pt x="97" y="159"/>
                      <a:pt x="97" y="159"/>
                      <a:pt x="97" y="158"/>
                    </a:cubicBezTo>
                    <a:cubicBezTo>
                      <a:pt x="97" y="158"/>
                      <a:pt x="97" y="158"/>
                      <a:pt x="97" y="158"/>
                    </a:cubicBezTo>
                    <a:close/>
                    <a:moveTo>
                      <a:pt x="89" y="159"/>
                    </a:moveTo>
                    <a:cubicBezTo>
                      <a:pt x="89" y="159"/>
                      <a:pt x="90" y="159"/>
                      <a:pt x="90" y="159"/>
                    </a:cubicBezTo>
                    <a:cubicBezTo>
                      <a:pt x="90" y="159"/>
                      <a:pt x="90" y="159"/>
                      <a:pt x="90" y="159"/>
                    </a:cubicBezTo>
                    <a:cubicBezTo>
                      <a:pt x="90" y="159"/>
                      <a:pt x="90" y="159"/>
                      <a:pt x="89" y="159"/>
                    </a:cubicBezTo>
                    <a:close/>
                    <a:moveTo>
                      <a:pt x="88" y="159"/>
                    </a:moveTo>
                    <a:cubicBezTo>
                      <a:pt x="87" y="159"/>
                      <a:pt x="85" y="159"/>
                      <a:pt x="84" y="160"/>
                    </a:cubicBezTo>
                    <a:cubicBezTo>
                      <a:pt x="85" y="160"/>
                      <a:pt x="88" y="161"/>
                      <a:pt x="88" y="159"/>
                    </a:cubicBezTo>
                    <a:close/>
                    <a:moveTo>
                      <a:pt x="98" y="160"/>
                    </a:moveTo>
                    <a:cubicBezTo>
                      <a:pt x="96" y="159"/>
                      <a:pt x="94" y="160"/>
                      <a:pt x="93" y="160"/>
                    </a:cubicBezTo>
                    <a:cubicBezTo>
                      <a:pt x="92" y="160"/>
                      <a:pt x="91" y="160"/>
                      <a:pt x="90" y="161"/>
                    </a:cubicBezTo>
                    <a:cubicBezTo>
                      <a:pt x="89" y="161"/>
                      <a:pt x="88" y="161"/>
                      <a:pt x="88" y="162"/>
                    </a:cubicBezTo>
                    <a:cubicBezTo>
                      <a:pt x="88" y="162"/>
                      <a:pt x="89" y="162"/>
                      <a:pt x="89" y="162"/>
                    </a:cubicBezTo>
                    <a:cubicBezTo>
                      <a:pt x="89" y="162"/>
                      <a:pt x="90" y="162"/>
                      <a:pt x="90" y="162"/>
                    </a:cubicBezTo>
                    <a:cubicBezTo>
                      <a:pt x="90" y="162"/>
                      <a:pt x="90" y="162"/>
                      <a:pt x="91" y="162"/>
                    </a:cubicBezTo>
                    <a:cubicBezTo>
                      <a:pt x="91" y="162"/>
                      <a:pt x="91" y="162"/>
                      <a:pt x="91" y="162"/>
                    </a:cubicBezTo>
                    <a:cubicBezTo>
                      <a:pt x="91" y="162"/>
                      <a:pt x="92" y="162"/>
                      <a:pt x="92" y="162"/>
                    </a:cubicBezTo>
                    <a:cubicBezTo>
                      <a:pt x="92" y="161"/>
                      <a:pt x="92" y="161"/>
                      <a:pt x="92" y="161"/>
                    </a:cubicBezTo>
                    <a:cubicBezTo>
                      <a:pt x="93" y="161"/>
                      <a:pt x="94" y="161"/>
                      <a:pt x="95" y="161"/>
                    </a:cubicBezTo>
                    <a:cubicBezTo>
                      <a:pt x="95" y="161"/>
                      <a:pt x="95" y="161"/>
                      <a:pt x="96" y="160"/>
                    </a:cubicBezTo>
                    <a:cubicBezTo>
                      <a:pt x="96" y="160"/>
                      <a:pt x="97" y="160"/>
                      <a:pt x="98" y="160"/>
                    </a:cubicBezTo>
                    <a:close/>
                    <a:moveTo>
                      <a:pt x="102" y="160"/>
                    </a:moveTo>
                    <a:cubicBezTo>
                      <a:pt x="102" y="160"/>
                      <a:pt x="101" y="160"/>
                      <a:pt x="100" y="160"/>
                    </a:cubicBezTo>
                    <a:cubicBezTo>
                      <a:pt x="101" y="160"/>
                      <a:pt x="102" y="161"/>
                      <a:pt x="102" y="160"/>
                    </a:cubicBezTo>
                    <a:close/>
                    <a:moveTo>
                      <a:pt x="122" y="160"/>
                    </a:moveTo>
                    <a:cubicBezTo>
                      <a:pt x="122" y="160"/>
                      <a:pt x="123" y="161"/>
                      <a:pt x="122" y="161"/>
                    </a:cubicBezTo>
                    <a:cubicBezTo>
                      <a:pt x="123" y="162"/>
                      <a:pt x="124" y="160"/>
                      <a:pt x="122" y="160"/>
                    </a:cubicBezTo>
                    <a:close/>
                    <a:moveTo>
                      <a:pt x="125" y="160"/>
                    </a:moveTo>
                    <a:cubicBezTo>
                      <a:pt x="125" y="161"/>
                      <a:pt x="125" y="161"/>
                      <a:pt x="125" y="160"/>
                    </a:cubicBezTo>
                    <a:cubicBezTo>
                      <a:pt x="125" y="160"/>
                      <a:pt x="125" y="160"/>
                      <a:pt x="125" y="160"/>
                    </a:cubicBezTo>
                    <a:close/>
                    <a:moveTo>
                      <a:pt x="139" y="162"/>
                    </a:moveTo>
                    <a:cubicBezTo>
                      <a:pt x="140" y="162"/>
                      <a:pt x="140" y="162"/>
                      <a:pt x="140" y="161"/>
                    </a:cubicBezTo>
                    <a:cubicBezTo>
                      <a:pt x="140" y="161"/>
                      <a:pt x="139" y="161"/>
                      <a:pt x="139" y="162"/>
                    </a:cubicBezTo>
                    <a:close/>
                    <a:moveTo>
                      <a:pt x="66" y="162"/>
                    </a:moveTo>
                    <a:cubicBezTo>
                      <a:pt x="66" y="162"/>
                      <a:pt x="65" y="162"/>
                      <a:pt x="64" y="162"/>
                    </a:cubicBezTo>
                    <a:cubicBezTo>
                      <a:pt x="65" y="162"/>
                      <a:pt x="66" y="163"/>
                      <a:pt x="67" y="163"/>
                    </a:cubicBezTo>
                    <a:cubicBezTo>
                      <a:pt x="67" y="162"/>
                      <a:pt x="68" y="162"/>
                      <a:pt x="68" y="161"/>
                    </a:cubicBezTo>
                    <a:cubicBezTo>
                      <a:pt x="68" y="161"/>
                      <a:pt x="67" y="161"/>
                      <a:pt x="67" y="161"/>
                    </a:cubicBezTo>
                    <a:cubicBezTo>
                      <a:pt x="66" y="161"/>
                      <a:pt x="67" y="162"/>
                      <a:pt x="66" y="162"/>
                    </a:cubicBezTo>
                    <a:close/>
                    <a:moveTo>
                      <a:pt x="96" y="162"/>
                    </a:moveTo>
                    <a:cubicBezTo>
                      <a:pt x="97" y="162"/>
                      <a:pt x="98" y="162"/>
                      <a:pt x="98" y="161"/>
                    </a:cubicBezTo>
                    <a:cubicBezTo>
                      <a:pt x="97" y="161"/>
                      <a:pt x="96" y="161"/>
                      <a:pt x="96" y="162"/>
                    </a:cubicBezTo>
                    <a:close/>
                    <a:moveTo>
                      <a:pt x="40" y="162"/>
                    </a:moveTo>
                    <a:cubicBezTo>
                      <a:pt x="40" y="163"/>
                      <a:pt x="40" y="163"/>
                      <a:pt x="41" y="163"/>
                    </a:cubicBezTo>
                    <a:cubicBezTo>
                      <a:pt x="41" y="163"/>
                      <a:pt x="41" y="162"/>
                      <a:pt x="40" y="162"/>
                    </a:cubicBezTo>
                    <a:close/>
                    <a:moveTo>
                      <a:pt x="84" y="162"/>
                    </a:moveTo>
                    <a:cubicBezTo>
                      <a:pt x="84" y="162"/>
                      <a:pt x="83" y="162"/>
                      <a:pt x="83" y="162"/>
                    </a:cubicBezTo>
                    <a:cubicBezTo>
                      <a:pt x="83" y="163"/>
                      <a:pt x="84" y="163"/>
                      <a:pt x="84" y="162"/>
                    </a:cubicBezTo>
                    <a:close/>
                    <a:moveTo>
                      <a:pt x="101" y="163"/>
                    </a:moveTo>
                    <a:cubicBezTo>
                      <a:pt x="101" y="163"/>
                      <a:pt x="101" y="163"/>
                      <a:pt x="102" y="163"/>
                    </a:cubicBezTo>
                    <a:cubicBezTo>
                      <a:pt x="102" y="162"/>
                      <a:pt x="101" y="163"/>
                      <a:pt x="101" y="163"/>
                    </a:cubicBezTo>
                    <a:close/>
                    <a:moveTo>
                      <a:pt x="50" y="164"/>
                    </a:moveTo>
                    <a:cubicBezTo>
                      <a:pt x="50" y="163"/>
                      <a:pt x="49" y="163"/>
                      <a:pt x="49" y="163"/>
                    </a:cubicBezTo>
                    <a:cubicBezTo>
                      <a:pt x="47" y="164"/>
                      <a:pt x="50" y="165"/>
                      <a:pt x="51" y="164"/>
                    </a:cubicBezTo>
                    <a:cubicBezTo>
                      <a:pt x="51" y="164"/>
                      <a:pt x="50" y="164"/>
                      <a:pt x="50" y="164"/>
                    </a:cubicBezTo>
                    <a:close/>
                    <a:moveTo>
                      <a:pt x="87" y="167"/>
                    </a:moveTo>
                    <a:cubicBezTo>
                      <a:pt x="87" y="166"/>
                      <a:pt x="88" y="167"/>
                      <a:pt x="89" y="167"/>
                    </a:cubicBezTo>
                    <a:cubicBezTo>
                      <a:pt x="90" y="167"/>
                      <a:pt x="92" y="165"/>
                      <a:pt x="94" y="166"/>
                    </a:cubicBezTo>
                    <a:cubicBezTo>
                      <a:pt x="94" y="165"/>
                      <a:pt x="93" y="166"/>
                      <a:pt x="92" y="165"/>
                    </a:cubicBezTo>
                    <a:cubicBezTo>
                      <a:pt x="92" y="165"/>
                      <a:pt x="91" y="164"/>
                      <a:pt x="91" y="163"/>
                    </a:cubicBezTo>
                    <a:cubicBezTo>
                      <a:pt x="90" y="163"/>
                      <a:pt x="89" y="164"/>
                      <a:pt x="88" y="163"/>
                    </a:cubicBezTo>
                    <a:cubicBezTo>
                      <a:pt x="88" y="163"/>
                      <a:pt x="89" y="163"/>
                      <a:pt x="89" y="163"/>
                    </a:cubicBezTo>
                    <a:cubicBezTo>
                      <a:pt x="88" y="163"/>
                      <a:pt x="87" y="163"/>
                      <a:pt x="86" y="163"/>
                    </a:cubicBezTo>
                    <a:cubicBezTo>
                      <a:pt x="87" y="163"/>
                      <a:pt x="87" y="163"/>
                      <a:pt x="88" y="163"/>
                    </a:cubicBezTo>
                    <a:cubicBezTo>
                      <a:pt x="86" y="164"/>
                      <a:pt x="83" y="163"/>
                      <a:pt x="82" y="165"/>
                    </a:cubicBezTo>
                    <a:cubicBezTo>
                      <a:pt x="83" y="165"/>
                      <a:pt x="83" y="165"/>
                      <a:pt x="83" y="165"/>
                    </a:cubicBezTo>
                    <a:cubicBezTo>
                      <a:pt x="84" y="165"/>
                      <a:pt x="85" y="166"/>
                      <a:pt x="85" y="166"/>
                    </a:cubicBezTo>
                    <a:cubicBezTo>
                      <a:pt x="83" y="166"/>
                      <a:pt x="81" y="167"/>
                      <a:pt x="80" y="167"/>
                    </a:cubicBezTo>
                    <a:cubicBezTo>
                      <a:pt x="79" y="168"/>
                      <a:pt x="78" y="168"/>
                      <a:pt x="78" y="168"/>
                    </a:cubicBezTo>
                    <a:cubicBezTo>
                      <a:pt x="77" y="168"/>
                      <a:pt x="77" y="168"/>
                      <a:pt x="76" y="168"/>
                    </a:cubicBezTo>
                    <a:cubicBezTo>
                      <a:pt x="76" y="168"/>
                      <a:pt x="75" y="168"/>
                      <a:pt x="74" y="167"/>
                    </a:cubicBezTo>
                    <a:cubicBezTo>
                      <a:pt x="73" y="167"/>
                      <a:pt x="72" y="167"/>
                      <a:pt x="70" y="167"/>
                    </a:cubicBezTo>
                    <a:cubicBezTo>
                      <a:pt x="71" y="168"/>
                      <a:pt x="73" y="168"/>
                      <a:pt x="75" y="168"/>
                    </a:cubicBezTo>
                    <a:cubicBezTo>
                      <a:pt x="75" y="168"/>
                      <a:pt x="76" y="168"/>
                      <a:pt x="77" y="168"/>
                    </a:cubicBezTo>
                    <a:cubicBezTo>
                      <a:pt x="77" y="168"/>
                      <a:pt x="77" y="168"/>
                      <a:pt x="77" y="168"/>
                    </a:cubicBezTo>
                    <a:cubicBezTo>
                      <a:pt x="78" y="169"/>
                      <a:pt x="80" y="168"/>
                      <a:pt x="81" y="169"/>
                    </a:cubicBezTo>
                    <a:cubicBezTo>
                      <a:pt x="80" y="170"/>
                      <a:pt x="79" y="169"/>
                      <a:pt x="78" y="170"/>
                    </a:cubicBezTo>
                    <a:cubicBezTo>
                      <a:pt x="79" y="170"/>
                      <a:pt x="80" y="169"/>
                      <a:pt x="81" y="170"/>
                    </a:cubicBezTo>
                    <a:cubicBezTo>
                      <a:pt x="82" y="169"/>
                      <a:pt x="84" y="169"/>
                      <a:pt x="86" y="169"/>
                    </a:cubicBezTo>
                    <a:cubicBezTo>
                      <a:pt x="86" y="169"/>
                      <a:pt x="87" y="169"/>
                      <a:pt x="87" y="169"/>
                    </a:cubicBezTo>
                    <a:cubicBezTo>
                      <a:pt x="87" y="168"/>
                      <a:pt x="87" y="168"/>
                      <a:pt x="87" y="167"/>
                    </a:cubicBezTo>
                    <a:close/>
                    <a:moveTo>
                      <a:pt x="100" y="164"/>
                    </a:moveTo>
                    <a:cubicBezTo>
                      <a:pt x="100" y="163"/>
                      <a:pt x="100" y="163"/>
                      <a:pt x="100" y="163"/>
                    </a:cubicBezTo>
                    <a:cubicBezTo>
                      <a:pt x="100" y="163"/>
                      <a:pt x="99" y="163"/>
                      <a:pt x="99" y="164"/>
                    </a:cubicBezTo>
                    <a:cubicBezTo>
                      <a:pt x="99" y="164"/>
                      <a:pt x="100" y="164"/>
                      <a:pt x="100" y="164"/>
                    </a:cubicBezTo>
                    <a:close/>
                    <a:moveTo>
                      <a:pt x="82" y="163"/>
                    </a:moveTo>
                    <a:cubicBezTo>
                      <a:pt x="81" y="163"/>
                      <a:pt x="81" y="164"/>
                      <a:pt x="81" y="164"/>
                    </a:cubicBezTo>
                    <a:cubicBezTo>
                      <a:pt x="81" y="164"/>
                      <a:pt x="82" y="164"/>
                      <a:pt x="82" y="164"/>
                    </a:cubicBezTo>
                    <a:lnTo>
                      <a:pt x="82" y="163"/>
                    </a:lnTo>
                    <a:close/>
                    <a:moveTo>
                      <a:pt x="109" y="164"/>
                    </a:moveTo>
                    <a:cubicBezTo>
                      <a:pt x="110" y="164"/>
                      <a:pt x="110" y="164"/>
                      <a:pt x="110" y="164"/>
                    </a:cubicBezTo>
                    <a:cubicBezTo>
                      <a:pt x="110" y="164"/>
                      <a:pt x="109" y="164"/>
                      <a:pt x="109" y="164"/>
                    </a:cubicBezTo>
                    <a:close/>
                    <a:moveTo>
                      <a:pt x="68" y="165"/>
                    </a:moveTo>
                    <a:cubicBezTo>
                      <a:pt x="67" y="165"/>
                      <a:pt x="67" y="164"/>
                      <a:pt x="66" y="165"/>
                    </a:cubicBezTo>
                    <a:cubicBezTo>
                      <a:pt x="66" y="165"/>
                      <a:pt x="67" y="165"/>
                      <a:pt x="68" y="165"/>
                    </a:cubicBezTo>
                    <a:close/>
                    <a:moveTo>
                      <a:pt x="95" y="165"/>
                    </a:moveTo>
                    <a:cubicBezTo>
                      <a:pt x="95" y="165"/>
                      <a:pt x="96" y="165"/>
                      <a:pt x="96" y="165"/>
                    </a:cubicBezTo>
                    <a:cubicBezTo>
                      <a:pt x="96" y="165"/>
                      <a:pt x="95" y="165"/>
                      <a:pt x="95" y="165"/>
                    </a:cubicBezTo>
                    <a:close/>
                    <a:moveTo>
                      <a:pt x="81" y="165"/>
                    </a:moveTo>
                    <a:cubicBezTo>
                      <a:pt x="81" y="165"/>
                      <a:pt x="82" y="165"/>
                      <a:pt x="82" y="165"/>
                    </a:cubicBezTo>
                    <a:cubicBezTo>
                      <a:pt x="81" y="165"/>
                      <a:pt x="81" y="165"/>
                      <a:pt x="81" y="165"/>
                    </a:cubicBezTo>
                    <a:close/>
                    <a:moveTo>
                      <a:pt x="75" y="166"/>
                    </a:moveTo>
                    <a:cubicBezTo>
                      <a:pt x="74" y="166"/>
                      <a:pt x="73" y="166"/>
                      <a:pt x="72" y="166"/>
                    </a:cubicBezTo>
                    <a:cubicBezTo>
                      <a:pt x="72" y="166"/>
                      <a:pt x="74" y="166"/>
                      <a:pt x="75" y="166"/>
                    </a:cubicBezTo>
                    <a:close/>
                    <a:moveTo>
                      <a:pt x="97" y="166"/>
                    </a:moveTo>
                    <a:cubicBezTo>
                      <a:pt x="97" y="166"/>
                      <a:pt x="96" y="166"/>
                      <a:pt x="96" y="166"/>
                    </a:cubicBezTo>
                    <a:cubicBezTo>
                      <a:pt x="96" y="167"/>
                      <a:pt x="97" y="167"/>
                      <a:pt x="97" y="166"/>
                    </a:cubicBezTo>
                    <a:close/>
                    <a:moveTo>
                      <a:pt x="77" y="166"/>
                    </a:moveTo>
                    <a:cubicBezTo>
                      <a:pt x="76" y="166"/>
                      <a:pt x="75" y="166"/>
                      <a:pt x="75" y="166"/>
                    </a:cubicBezTo>
                    <a:cubicBezTo>
                      <a:pt x="75" y="166"/>
                      <a:pt x="76" y="167"/>
                      <a:pt x="77" y="166"/>
                    </a:cubicBezTo>
                    <a:close/>
                    <a:moveTo>
                      <a:pt x="103" y="167"/>
                    </a:moveTo>
                    <a:cubicBezTo>
                      <a:pt x="103" y="166"/>
                      <a:pt x="104" y="166"/>
                      <a:pt x="104" y="166"/>
                    </a:cubicBezTo>
                    <a:cubicBezTo>
                      <a:pt x="103" y="166"/>
                      <a:pt x="103" y="166"/>
                      <a:pt x="103" y="166"/>
                    </a:cubicBezTo>
                    <a:cubicBezTo>
                      <a:pt x="103" y="167"/>
                      <a:pt x="103" y="167"/>
                      <a:pt x="103" y="167"/>
                    </a:cubicBezTo>
                    <a:close/>
                    <a:moveTo>
                      <a:pt x="107" y="167"/>
                    </a:moveTo>
                    <a:cubicBezTo>
                      <a:pt x="107" y="167"/>
                      <a:pt x="107" y="167"/>
                      <a:pt x="107" y="167"/>
                    </a:cubicBezTo>
                    <a:cubicBezTo>
                      <a:pt x="106" y="167"/>
                      <a:pt x="106" y="167"/>
                      <a:pt x="106" y="167"/>
                    </a:cubicBezTo>
                    <a:cubicBezTo>
                      <a:pt x="106" y="168"/>
                      <a:pt x="106" y="167"/>
                      <a:pt x="106" y="168"/>
                    </a:cubicBezTo>
                    <a:cubicBezTo>
                      <a:pt x="107" y="168"/>
                      <a:pt x="107" y="168"/>
                      <a:pt x="107" y="167"/>
                    </a:cubicBezTo>
                    <a:cubicBezTo>
                      <a:pt x="107" y="167"/>
                      <a:pt x="107" y="167"/>
                      <a:pt x="107" y="167"/>
                    </a:cubicBezTo>
                    <a:close/>
                    <a:moveTo>
                      <a:pt x="64" y="167"/>
                    </a:moveTo>
                    <a:cubicBezTo>
                      <a:pt x="65" y="168"/>
                      <a:pt x="66" y="168"/>
                      <a:pt x="67" y="168"/>
                    </a:cubicBezTo>
                    <a:cubicBezTo>
                      <a:pt x="66" y="167"/>
                      <a:pt x="65" y="167"/>
                      <a:pt x="64" y="167"/>
                    </a:cubicBezTo>
                    <a:close/>
                    <a:moveTo>
                      <a:pt x="96" y="171"/>
                    </a:moveTo>
                    <a:cubicBezTo>
                      <a:pt x="95" y="170"/>
                      <a:pt x="96" y="169"/>
                      <a:pt x="97" y="168"/>
                    </a:cubicBezTo>
                    <a:cubicBezTo>
                      <a:pt x="96" y="167"/>
                      <a:pt x="95" y="167"/>
                      <a:pt x="95" y="167"/>
                    </a:cubicBezTo>
                    <a:cubicBezTo>
                      <a:pt x="94" y="168"/>
                      <a:pt x="91" y="168"/>
                      <a:pt x="90" y="169"/>
                    </a:cubicBezTo>
                    <a:cubicBezTo>
                      <a:pt x="89" y="169"/>
                      <a:pt x="89" y="169"/>
                      <a:pt x="89" y="170"/>
                    </a:cubicBezTo>
                    <a:cubicBezTo>
                      <a:pt x="90" y="170"/>
                      <a:pt x="91" y="169"/>
                      <a:pt x="92" y="169"/>
                    </a:cubicBezTo>
                    <a:cubicBezTo>
                      <a:pt x="92" y="170"/>
                      <a:pt x="92" y="170"/>
                      <a:pt x="91" y="170"/>
                    </a:cubicBezTo>
                    <a:cubicBezTo>
                      <a:pt x="92" y="170"/>
                      <a:pt x="92" y="170"/>
                      <a:pt x="92" y="170"/>
                    </a:cubicBezTo>
                    <a:cubicBezTo>
                      <a:pt x="91" y="171"/>
                      <a:pt x="91" y="171"/>
                      <a:pt x="91" y="172"/>
                    </a:cubicBezTo>
                    <a:cubicBezTo>
                      <a:pt x="92" y="172"/>
                      <a:pt x="94" y="172"/>
                      <a:pt x="96" y="171"/>
                    </a:cubicBezTo>
                    <a:close/>
                    <a:moveTo>
                      <a:pt x="91" y="168"/>
                    </a:moveTo>
                    <a:cubicBezTo>
                      <a:pt x="90" y="168"/>
                      <a:pt x="90" y="168"/>
                      <a:pt x="90" y="168"/>
                    </a:cubicBezTo>
                    <a:cubicBezTo>
                      <a:pt x="91" y="168"/>
                      <a:pt x="92" y="168"/>
                      <a:pt x="93" y="168"/>
                    </a:cubicBezTo>
                    <a:cubicBezTo>
                      <a:pt x="93" y="167"/>
                      <a:pt x="92" y="168"/>
                      <a:pt x="91" y="168"/>
                    </a:cubicBezTo>
                    <a:close/>
                    <a:moveTo>
                      <a:pt x="107" y="168"/>
                    </a:moveTo>
                    <a:cubicBezTo>
                      <a:pt x="108" y="168"/>
                      <a:pt x="109" y="168"/>
                      <a:pt x="109" y="167"/>
                    </a:cubicBezTo>
                    <a:cubicBezTo>
                      <a:pt x="108" y="168"/>
                      <a:pt x="107" y="168"/>
                      <a:pt x="107" y="168"/>
                    </a:cubicBezTo>
                    <a:close/>
                    <a:moveTo>
                      <a:pt x="67" y="168"/>
                    </a:moveTo>
                    <a:cubicBezTo>
                      <a:pt x="68" y="169"/>
                      <a:pt x="68" y="169"/>
                      <a:pt x="68" y="169"/>
                    </a:cubicBezTo>
                    <a:cubicBezTo>
                      <a:pt x="68" y="170"/>
                      <a:pt x="70" y="170"/>
                      <a:pt x="70" y="169"/>
                    </a:cubicBezTo>
                    <a:cubicBezTo>
                      <a:pt x="69" y="168"/>
                      <a:pt x="68" y="168"/>
                      <a:pt x="67" y="168"/>
                    </a:cubicBezTo>
                    <a:close/>
                    <a:moveTo>
                      <a:pt x="101" y="170"/>
                    </a:moveTo>
                    <a:cubicBezTo>
                      <a:pt x="101" y="169"/>
                      <a:pt x="100" y="169"/>
                      <a:pt x="99" y="169"/>
                    </a:cubicBezTo>
                    <a:cubicBezTo>
                      <a:pt x="99" y="170"/>
                      <a:pt x="99" y="170"/>
                      <a:pt x="99" y="170"/>
                    </a:cubicBezTo>
                    <a:cubicBezTo>
                      <a:pt x="100" y="170"/>
                      <a:pt x="100" y="171"/>
                      <a:pt x="101" y="171"/>
                    </a:cubicBezTo>
                    <a:cubicBezTo>
                      <a:pt x="101" y="171"/>
                      <a:pt x="101" y="170"/>
                      <a:pt x="101" y="170"/>
                    </a:cubicBezTo>
                    <a:close/>
                    <a:moveTo>
                      <a:pt x="101" y="170"/>
                    </a:moveTo>
                    <a:cubicBezTo>
                      <a:pt x="102" y="169"/>
                      <a:pt x="103" y="170"/>
                      <a:pt x="103" y="169"/>
                    </a:cubicBezTo>
                    <a:cubicBezTo>
                      <a:pt x="103" y="169"/>
                      <a:pt x="102" y="169"/>
                      <a:pt x="101" y="170"/>
                    </a:cubicBezTo>
                    <a:close/>
                    <a:moveTo>
                      <a:pt x="75" y="170"/>
                    </a:moveTo>
                    <a:cubicBezTo>
                      <a:pt x="75" y="170"/>
                      <a:pt x="75" y="170"/>
                      <a:pt x="75" y="170"/>
                    </a:cubicBezTo>
                    <a:cubicBezTo>
                      <a:pt x="75" y="170"/>
                      <a:pt x="75" y="170"/>
                      <a:pt x="75" y="170"/>
                    </a:cubicBezTo>
                    <a:close/>
                    <a:moveTo>
                      <a:pt x="109" y="170"/>
                    </a:moveTo>
                    <a:cubicBezTo>
                      <a:pt x="108" y="171"/>
                      <a:pt x="108" y="171"/>
                      <a:pt x="108" y="171"/>
                    </a:cubicBezTo>
                    <a:cubicBezTo>
                      <a:pt x="108" y="172"/>
                      <a:pt x="109" y="172"/>
                      <a:pt x="109" y="171"/>
                    </a:cubicBezTo>
                    <a:cubicBezTo>
                      <a:pt x="109" y="171"/>
                      <a:pt x="109" y="170"/>
                      <a:pt x="109" y="170"/>
                    </a:cubicBezTo>
                    <a:close/>
                    <a:moveTo>
                      <a:pt x="74" y="171"/>
                    </a:moveTo>
                    <a:cubicBezTo>
                      <a:pt x="75" y="171"/>
                      <a:pt x="76" y="171"/>
                      <a:pt x="77" y="172"/>
                    </a:cubicBezTo>
                    <a:cubicBezTo>
                      <a:pt x="77" y="171"/>
                      <a:pt x="78" y="172"/>
                      <a:pt x="78" y="171"/>
                    </a:cubicBezTo>
                    <a:cubicBezTo>
                      <a:pt x="76" y="171"/>
                      <a:pt x="75" y="170"/>
                      <a:pt x="74" y="171"/>
                    </a:cubicBezTo>
                    <a:close/>
                    <a:moveTo>
                      <a:pt x="95" y="173"/>
                    </a:moveTo>
                    <a:cubicBezTo>
                      <a:pt x="95" y="173"/>
                      <a:pt x="95" y="173"/>
                      <a:pt x="95" y="173"/>
                    </a:cubicBezTo>
                    <a:cubicBezTo>
                      <a:pt x="96" y="174"/>
                      <a:pt x="97" y="174"/>
                      <a:pt x="98" y="172"/>
                    </a:cubicBezTo>
                    <a:cubicBezTo>
                      <a:pt x="97" y="172"/>
                      <a:pt x="95" y="172"/>
                      <a:pt x="95" y="173"/>
                    </a:cubicBezTo>
                    <a:close/>
                    <a:moveTo>
                      <a:pt x="87" y="173"/>
                    </a:moveTo>
                    <a:cubicBezTo>
                      <a:pt x="87" y="173"/>
                      <a:pt x="87" y="174"/>
                      <a:pt x="88" y="174"/>
                    </a:cubicBezTo>
                    <a:cubicBezTo>
                      <a:pt x="88" y="174"/>
                      <a:pt x="88" y="174"/>
                      <a:pt x="88" y="173"/>
                    </a:cubicBezTo>
                    <a:cubicBezTo>
                      <a:pt x="88" y="173"/>
                      <a:pt x="87" y="173"/>
                      <a:pt x="87" y="173"/>
                    </a:cubicBezTo>
                    <a:close/>
                    <a:moveTo>
                      <a:pt x="115" y="174"/>
                    </a:moveTo>
                    <a:cubicBezTo>
                      <a:pt x="116" y="175"/>
                      <a:pt x="116" y="174"/>
                      <a:pt x="116" y="174"/>
                    </a:cubicBezTo>
                    <a:cubicBezTo>
                      <a:pt x="116" y="174"/>
                      <a:pt x="115" y="174"/>
                      <a:pt x="115" y="174"/>
                    </a:cubicBezTo>
                    <a:close/>
                    <a:moveTo>
                      <a:pt x="101" y="175"/>
                    </a:moveTo>
                    <a:cubicBezTo>
                      <a:pt x="101" y="175"/>
                      <a:pt x="103" y="175"/>
                      <a:pt x="102" y="174"/>
                    </a:cubicBezTo>
                    <a:cubicBezTo>
                      <a:pt x="101" y="174"/>
                      <a:pt x="101" y="175"/>
                      <a:pt x="101" y="175"/>
                    </a:cubicBezTo>
                    <a:close/>
                    <a:moveTo>
                      <a:pt x="92" y="175"/>
                    </a:moveTo>
                    <a:cubicBezTo>
                      <a:pt x="92" y="176"/>
                      <a:pt x="94" y="175"/>
                      <a:pt x="94" y="175"/>
                    </a:cubicBezTo>
                    <a:cubicBezTo>
                      <a:pt x="94" y="174"/>
                      <a:pt x="93" y="175"/>
                      <a:pt x="92" y="175"/>
                    </a:cubicBezTo>
                    <a:close/>
                    <a:moveTo>
                      <a:pt x="79" y="2"/>
                    </a:moveTo>
                    <a:cubicBezTo>
                      <a:pt x="78" y="2"/>
                      <a:pt x="79" y="1"/>
                      <a:pt x="78" y="1"/>
                    </a:cubicBezTo>
                    <a:cubicBezTo>
                      <a:pt x="78" y="2"/>
                      <a:pt x="78" y="2"/>
                      <a:pt x="79" y="2"/>
                    </a:cubicBezTo>
                    <a:close/>
                    <a:moveTo>
                      <a:pt x="54" y="5"/>
                    </a:moveTo>
                    <a:cubicBezTo>
                      <a:pt x="54" y="6"/>
                      <a:pt x="53" y="5"/>
                      <a:pt x="52" y="6"/>
                    </a:cubicBezTo>
                    <a:cubicBezTo>
                      <a:pt x="51" y="6"/>
                      <a:pt x="51" y="7"/>
                      <a:pt x="50" y="7"/>
                    </a:cubicBezTo>
                    <a:cubicBezTo>
                      <a:pt x="50" y="7"/>
                      <a:pt x="50" y="7"/>
                      <a:pt x="49" y="7"/>
                    </a:cubicBezTo>
                    <a:cubicBezTo>
                      <a:pt x="48" y="7"/>
                      <a:pt x="47" y="8"/>
                      <a:pt x="46" y="8"/>
                    </a:cubicBezTo>
                    <a:cubicBezTo>
                      <a:pt x="46" y="9"/>
                      <a:pt x="45" y="9"/>
                      <a:pt x="44" y="9"/>
                    </a:cubicBezTo>
                    <a:cubicBezTo>
                      <a:pt x="44" y="9"/>
                      <a:pt x="44" y="9"/>
                      <a:pt x="44" y="10"/>
                    </a:cubicBezTo>
                    <a:cubicBezTo>
                      <a:pt x="44" y="10"/>
                      <a:pt x="43" y="10"/>
                      <a:pt x="43" y="10"/>
                    </a:cubicBezTo>
                    <a:cubicBezTo>
                      <a:pt x="44" y="11"/>
                      <a:pt x="44" y="10"/>
                      <a:pt x="45" y="9"/>
                    </a:cubicBezTo>
                    <a:cubicBezTo>
                      <a:pt x="46" y="9"/>
                      <a:pt x="47" y="9"/>
                      <a:pt x="48" y="9"/>
                    </a:cubicBezTo>
                    <a:cubicBezTo>
                      <a:pt x="49" y="8"/>
                      <a:pt x="50" y="8"/>
                      <a:pt x="51" y="8"/>
                    </a:cubicBezTo>
                    <a:cubicBezTo>
                      <a:pt x="52" y="8"/>
                      <a:pt x="52" y="8"/>
                      <a:pt x="53" y="9"/>
                    </a:cubicBezTo>
                    <a:cubicBezTo>
                      <a:pt x="53" y="8"/>
                      <a:pt x="54" y="8"/>
                      <a:pt x="55" y="9"/>
                    </a:cubicBezTo>
                    <a:cubicBezTo>
                      <a:pt x="56" y="8"/>
                      <a:pt x="58" y="8"/>
                      <a:pt x="59" y="8"/>
                    </a:cubicBezTo>
                    <a:cubicBezTo>
                      <a:pt x="59" y="8"/>
                      <a:pt x="59" y="8"/>
                      <a:pt x="59" y="9"/>
                    </a:cubicBezTo>
                    <a:cubicBezTo>
                      <a:pt x="59" y="9"/>
                      <a:pt x="58" y="9"/>
                      <a:pt x="58" y="9"/>
                    </a:cubicBezTo>
                    <a:cubicBezTo>
                      <a:pt x="60" y="9"/>
                      <a:pt x="63" y="9"/>
                      <a:pt x="66" y="9"/>
                    </a:cubicBezTo>
                    <a:cubicBezTo>
                      <a:pt x="66" y="9"/>
                      <a:pt x="66" y="9"/>
                      <a:pt x="66" y="9"/>
                    </a:cubicBezTo>
                    <a:cubicBezTo>
                      <a:pt x="67" y="9"/>
                      <a:pt x="68" y="8"/>
                      <a:pt x="68" y="9"/>
                    </a:cubicBezTo>
                    <a:cubicBezTo>
                      <a:pt x="68" y="9"/>
                      <a:pt x="68" y="9"/>
                      <a:pt x="69" y="9"/>
                    </a:cubicBezTo>
                    <a:cubicBezTo>
                      <a:pt x="67" y="10"/>
                      <a:pt x="65" y="10"/>
                      <a:pt x="64" y="9"/>
                    </a:cubicBezTo>
                    <a:cubicBezTo>
                      <a:pt x="64" y="10"/>
                      <a:pt x="64" y="10"/>
                      <a:pt x="64" y="10"/>
                    </a:cubicBezTo>
                    <a:cubicBezTo>
                      <a:pt x="65" y="11"/>
                      <a:pt x="66" y="11"/>
                      <a:pt x="68" y="11"/>
                    </a:cubicBezTo>
                    <a:cubicBezTo>
                      <a:pt x="68" y="11"/>
                      <a:pt x="68" y="11"/>
                      <a:pt x="69" y="11"/>
                    </a:cubicBezTo>
                    <a:cubicBezTo>
                      <a:pt x="68" y="9"/>
                      <a:pt x="71" y="11"/>
                      <a:pt x="72" y="10"/>
                    </a:cubicBezTo>
                    <a:cubicBezTo>
                      <a:pt x="72" y="10"/>
                      <a:pt x="72" y="11"/>
                      <a:pt x="72" y="11"/>
                    </a:cubicBezTo>
                    <a:cubicBezTo>
                      <a:pt x="74" y="11"/>
                      <a:pt x="75" y="11"/>
                      <a:pt x="77" y="11"/>
                    </a:cubicBezTo>
                    <a:cubicBezTo>
                      <a:pt x="78" y="11"/>
                      <a:pt x="79" y="11"/>
                      <a:pt x="80" y="11"/>
                    </a:cubicBezTo>
                    <a:cubicBezTo>
                      <a:pt x="80" y="12"/>
                      <a:pt x="80" y="12"/>
                      <a:pt x="80" y="12"/>
                    </a:cubicBezTo>
                    <a:cubicBezTo>
                      <a:pt x="82" y="13"/>
                      <a:pt x="83" y="13"/>
                      <a:pt x="85" y="14"/>
                    </a:cubicBezTo>
                    <a:cubicBezTo>
                      <a:pt x="84" y="13"/>
                      <a:pt x="85" y="13"/>
                      <a:pt x="85" y="13"/>
                    </a:cubicBezTo>
                    <a:cubicBezTo>
                      <a:pt x="84" y="13"/>
                      <a:pt x="85" y="13"/>
                      <a:pt x="84" y="13"/>
                    </a:cubicBezTo>
                    <a:cubicBezTo>
                      <a:pt x="84" y="13"/>
                      <a:pt x="84" y="13"/>
                      <a:pt x="84" y="12"/>
                    </a:cubicBezTo>
                    <a:cubicBezTo>
                      <a:pt x="85" y="13"/>
                      <a:pt x="86" y="14"/>
                      <a:pt x="88" y="13"/>
                    </a:cubicBezTo>
                    <a:cubicBezTo>
                      <a:pt x="88" y="13"/>
                      <a:pt x="87" y="12"/>
                      <a:pt x="86" y="13"/>
                    </a:cubicBezTo>
                    <a:cubicBezTo>
                      <a:pt x="86" y="12"/>
                      <a:pt x="86" y="12"/>
                      <a:pt x="86" y="12"/>
                    </a:cubicBezTo>
                    <a:cubicBezTo>
                      <a:pt x="85" y="12"/>
                      <a:pt x="85" y="12"/>
                      <a:pt x="85" y="12"/>
                    </a:cubicBezTo>
                    <a:cubicBezTo>
                      <a:pt x="85" y="12"/>
                      <a:pt x="84" y="12"/>
                      <a:pt x="85" y="11"/>
                    </a:cubicBezTo>
                    <a:cubicBezTo>
                      <a:pt x="83" y="11"/>
                      <a:pt x="80" y="10"/>
                      <a:pt x="78" y="10"/>
                    </a:cubicBezTo>
                    <a:cubicBezTo>
                      <a:pt x="76" y="9"/>
                      <a:pt x="73" y="9"/>
                      <a:pt x="71" y="9"/>
                    </a:cubicBezTo>
                    <a:cubicBezTo>
                      <a:pt x="70" y="11"/>
                      <a:pt x="69" y="9"/>
                      <a:pt x="68" y="9"/>
                    </a:cubicBezTo>
                    <a:cubicBezTo>
                      <a:pt x="68" y="9"/>
                      <a:pt x="68" y="8"/>
                      <a:pt x="68" y="8"/>
                    </a:cubicBezTo>
                    <a:cubicBezTo>
                      <a:pt x="69" y="8"/>
                      <a:pt x="71" y="8"/>
                      <a:pt x="71" y="8"/>
                    </a:cubicBezTo>
                    <a:cubicBezTo>
                      <a:pt x="71" y="7"/>
                      <a:pt x="70" y="8"/>
                      <a:pt x="70" y="7"/>
                    </a:cubicBezTo>
                    <a:cubicBezTo>
                      <a:pt x="71" y="7"/>
                      <a:pt x="71" y="8"/>
                      <a:pt x="71" y="7"/>
                    </a:cubicBezTo>
                    <a:cubicBezTo>
                      <a:pt x="71" y="7"/>
                      <a:pt x="70" y="7"/>
                      <a:pt x="69" y="7"/>
                    </a:cubicBezTo>
                    <a:cubicBezTo>
                      <a:pt x="69" y="7"/>
                      <a:pt x="70" y="7"/>
                      <a:pt x="69" y="7"/>
                    </a:cubicBezTo>
                    <a:cubicBezTo>
                      <a:pt x="69" y="8"/>
                      <a:pt x="69" y="7"/>
                      <a:pt x="69" y="7"/>
                    </a:cubicBezTo>
                    <a:cubicBezTo>
                      <a:pt x="68" y="8"/>
                      <a:pt x="68" y="7"/>
                      <a:pt x="67" y="7"/>
                    </a:cubicBezTo>
                    <a:cubicBezTo>
                      <a:pt x="67" y="7"/>
                      <a:pt x="65" y="7"/>
                      <a:pt x="65" y="6"/>
                    </a:cubicBezTo>
                    <a:cubicBezTo>
                      <a:pt x="66" y="5"/>
                      <a:pt x="69" y="6"/>
                      <a:pt x="70" y="6"/>
                    </a:cubicBezTo>
                    <a:cubicBezTo>
                      <a:pt x="71" y="6"/>
                      <a:pt x="71" y="6"/>
                      <a:pt x="71" y="6"/>
                    </a:cubicBezTo>
                    <a:cubicBezTo>
                      <a:pt x="72" y="6"/>
                      <a:pt x="73" y="6"/>
                      <a:pt x="73" y="7"/>
                    </a:cubicBezTo>
                    <a:cubicBezTo>
                      <a:pt x="74" y="6"/>
                      <a:pt x="75" y="7"/>
                      <a:pt x="76" y="7"/>
                    </a:cubicBezTo>
                    <a:cubicBezTo>
                      <a:pt x="76" y="7"/>
                      <a:pt x="76" y="7"/>
                      <a:pt x="76" y="7"/>
                    </a:cubicBezTo>
                    <a:cubicBezTo>
                      <a:pt x="78" y="7"/>
                      <a:pt x="78" y="9"/>
                      <a:pt x="80" y="9"/>
                    </a:cubicBezTo>
                    <a:cubicBezTo>
                      <a:pt x="82" y="10"/>
                      <a:pt x="85" y="9"/>
                      <a:pt x="87" y="11"/>
                    </a:cubicBezTo>
                    <a:cubicBezTo>
                      <a:pt x="86" y="11"/>
                      <a:pt x="86" y="10"/>
                      <a:pt x="85" y="11"/>
                    </a:cubicBezTo>
                    <a:cubicBezTo>
                      <a:pt x="86" y="11"/>
                      <a:pt x="88" y="12"/>
                      <a:pt x="89" y="12"/>
                    </a:cubicBezTo>
                    <a:cubicBezTo>
                      <a:pt x="89" y="11"/>
                      <a:pt x="89" y="11"/>
                      <a:pt x="89" y="11"/>
                    </a:cubicBezTo>
                    <a:cubicBezTo>
                      <a:pt x="90" y="11"/>
                      <a:pt x="90" y="11"/>
                      <a:pt x="91" y="12"/>
                    </a:cubicBezTo>
                    <a:cubicBezTo>
                      <a:pt x="91" y="11"/>
                      <a:pt x="91" y="11"/>
                      <a:pt x="92" y="11"/>
                    </a:cubicBezTo>
                    <a:cubicBezTo>
                      <a:pt x="94" y="12"/>
                      <a:pt x="95" y="14"/>
                      <a:pt x="98" y="14"/>
                    </a:cubicBezTo>
                    <a:cubicBezTo>
                      <a:pt x="98" y="14"/>
                      <a:pt x="98" y="14"/>
                      <a:pt x="99" y="14"/>
                    </a:cubicBezTo>
                    <a:cubicBezTo>
                      <a:pt x="100" y="15"/>
                      <a:pt x="100" y="16"/>
                      <a:pt x="101" y="16"/>
                    </a:cubicBezTo>
                    <a:cubicBezTo>
                      <a:pt x="101" y="15"/>
                      <a:pt x="101" y="15"/>
                      <a:pt x="101" y="15"/>
                    </a:cubicBezTo>
                    <a:cubicBezTo>
                      <a:pt x="102" y="15"/>
                      <a:pt x="102" y="15"/>
                      <a:pt x="102" y="15"/>
                    </a:cubicBezTo>
                    <a:cubicBezTo>
                      <a:pt x="104" y="16"/>
                      <a:pt x="106" y="17"/>
                      <a:pt x="107" y="19"/>
                    </a:cubicBezTo>
                    <a:cubicBezTo>
                      <a:pt x="107" y="18"/>
                      <a:pt x="107" y="18"/>
                      <a:pt x="107" y="18"/>
                    </a:cubicBezTo>
                    <a:cubicBezTo>
                      <a:pt x="108" y="20"/>
                      <a:pt x="110" y="20"/>
                      <a:pt x="110" y="23"/>
                    </a:cubicBezTo>
                    <a:cubicBezTo>
                      <a:pt x="111" y="23"/>
                      <a:pt x="111" y="23"/>
                      <a:pt x="111" y="24"/>
                    </a:cubicBezTo>
                    <a:cubicBezTo>
                      <a:pt x="111" y="24"/>
                      <a:pt x="111" y="24"/>
                      <a:pt x="111" y="24"/>
                    </a:cubicBezTo>
                    <a:cubicBezTo>
                      <a:pt x="111" y="24"/>
                      <a:pt x="112" y="24"/>
                      <a:pt x="112" y="23"/>
                    </a:cubicBezTo>
                    <a:cubicBezTo>
                      <a:pt x="111" y="23"/>
                      <a:pt x="111" y="23"/>
                      <a:pt x="111" y="22"/>
                    </a:cubicBezTo>
                    <a:cubicBezTo>
                      <a:pt x="111" y="22"/>
                      <a:pt x="111" y="22"/>
                      <a:pt x="111" y="22"/>
                    </a:cubicBezTo>
                    <a:cubicBezTo>
                      <a:pt x="111" y="20"/>
                      <a:pt x="109" y="20"/>
                      <a:pt x="108" y="18"/>
                    </a:cubicBezTo>
                    <a:cubicBezTo>
                      <a:pt x="108" y="18"/>
                      <a:pt x="108" y="18"/>
                      <a:pt x="107" y="18"/>
                    </a:cubicBezTo>
                    <a:cubicBezTo>
                      <a:pt x="107" y="17"/>
                      <a:pt x="106" y="16"/>
                      <a:pt x="105" y="16"/>
                    </a:cubicBezTo>
                    <a:cubicBezTo>
                      <a:pt x="105" y="16"/>
                      <a:pt x="105" y="16"/>
                      <a:pt x="105" y="16"/>
                    </a:cubicBezTo>
                    <a:cubicBezTo>
                      <a:pt x="105" y="16"/>
                      <a:pt x="106" y="16"/>
                      <a:pt x="106" y="16"/>
                    </a:cubicBezTo>
                    <a:cubicBezTo>
                      <a:pt x="105" y="16"/>
                      <a:pt x="105" y="16"/>
                      <a:pt x="105" y="15"/>
                    </a:cubicBezTo>
                    <a:cubicBezTo>
                      <a:pt x="106" y="15"/>
                      <a:pt x="107" y="17"/>
                      <a:pt x="108" y="17"/>
                    </a:cubicBezTo>
                    <a:cubicBezTo>
                      <a:pt x="107" y="16"/>
                      <a:pt x="107" y="15"/>
                      <a:pt x="105" y="15"/>
                    </a:cubicBezTo>
                    <a:cubicBezTo>
                      <a:pt x="105" y="14"/>
                      <a:pt x="105" y="14"/>
                      <a:pt x="105" y="14"/>
                    </a:cubicBezTo>
                    <a:cubicBezTo>
                      <a:pt x="102" y="12"/>
                      <a:pt x="99" y="11"/>
                      <a:pt x="96" y="9"/>
                    </a:cubicBezTo>
                    <a:cubicBezTo>
                      <a:pt x="96" y="9"/>
                      <a:pt x="96" y="9"/>
                      <a:pt x="96" y="9"/>
                    </a:cubicBezTo>
                    <a:cubicBezTo>
                      <a:pt x="94" y="10"/>
                      <a:pt x="93" y="8"/>
                      <a:pt x="92" y="9"/>
                    </a:cubicBezTo>
                    <a:cubicBezTo>
                      <a:pt x="92" y="8"/>
                      <a:pt x="91" y="9"/>
                      <a:pt x="91" y="8"/>
                    </a:cubicBezTo>
                    <a:cubicBezTo>
                      <a:pt x="91" y="8"/>
                      <a:pt x="92" y="8"/>
                      <a:pt x="92" y="8"/>
                    </a:cubicBezTo>
                    <a:cubicBezTo>
                      <a:pt x="92" y="8"/>
                      <a:pt x="91" y="7"/>
                      <a:pt x="91" y="8"/>
                    </a:cubicBezTo>
                    <a:cubicBezTo>
                      <a:pt x="90" y="8"/>
                      <a:pt x="91" y="8"/>
                      <a:pt x="91" y="8"/>
                    </a:cubicBezTo>
                    <a:cubicBezTo>
                      <a:pt x="90" y="8"/>
                      <a:pt x="89" y="8"/>
                      <a:pt x="89" y="7"/>
                    </a:cubicBezTo>
                    <a:cubicBezTo>
                      <a:pt x="89" y="7"/>
                      <a:pt x="90" y="8"/>
                      <a:pt x="90" y="7"/>
                    </a:cubicBezTo>
                    <a:cubicBezTo>
                      <a:pt x="89" y="7"/>
                      <a:pt x="89" y="6"/>
                      <a:pt x="88" y="7"/>
                    </a:cubicBezTo>
                    <a:cubicBezTo>
                      <a:pt x="88" y="7"/>
                      <a:pt x="89" y="7"/>
                      <a:pt x="89" y="7"/>
                    </a:cubicBezTo>
                    <a:cubicBezTo>
                      <a:pt x="89" y="7"/>
                      <a:pt x="89" y="8"/>
                      <a:pt x="89" y="8"/>
                    </a:cubicBezTo>
                    <a:cubicBezTo>
                      <a:pt x="88" y="8"/>
                      <a:pt x="88" y="7"/>
                      <a:pt x="87" y="7"/>
                    </a:cubicBezTo>
                    <a:cubicBezTo>
                      <a:pt x="87" y="7"/>
                      <a:pt x="87" y="7"/>
                      <a:pt x="87" y="7"/>
                    </a:cubicBezTo>
                    <a:cubicBezTo>
                      <a:pt x="86" y="6"/>
                      <a:pt x="85" y="7"/>
                      <a:pt x="83" y="6"/>
                    </a:cubicBezTo>
                    <a:cubicBezTo>
                      <a:pt x="84" y="6"/>
                      <a:pt x="83" y="6"/>
                      <a:pt x="83" y="6"/>
                    </a:cubicBezTo>
                    <a:cubicBezTo>
                      <a:pt x="83" y="6"/>
                      <a:pt x="83" y="6"/>
                      <a:pt x="83" y="6"/>
                    </a:cubicBezTo>
                    <a:cubicBezTo>
                      <a:pt x="83" y="6"/>
                      <a:pt x="82" y="6"/>
                      <a:pt x="82" y="5"/>
                    </a:cubicBezTo>
                    <a:cubicBezTo>
                      <a:pt x="82" y="5"/>
                      <a:pt x="80" y="5"/>
                      <a:pt x="80" y="5"/>
                    </a:cubicBezTo>
                    <a:cubicBezTo>
                      <a:pt x="79" y="5"/>
                      <a:pt x="79" y="4"/>
                      <a:pt x="79" y="4"/>
                    </a:cubicBezTo>
                    <a:cubicBezTo>
                      <a:pt x="78" y="4"/>
                      <a:pt x="78" y="4"/>
                      <a:pt x="78" y="4"/>
                    </a:cubicBezTo>
                    <a:cubicBezTo>
                      <a:pt x="77" y="4"/>
                      <a:pt x="76" y="4"/>
                      <a:pt x="76" y="4"/>
                    </a:cubicBezTo>
                    <a:cubicBezTo>
                      <a:pt x="75" y="4"/>
                      <a:pt x="74" y="4"/>
                      <a:pt x="73" y="4"/>
                    </a:cubicBezTo>
                    <a:cubicBezTo>
                      <a:pt x="73" y="4"/>
                      <a:pt x="73" y="4"/>
                      <a:pt x="73" y="4"/>
                    </a:cubicBezTo>
                    <a:cubicBezTo>
                      <a:pt x="72" y="3"/>
                      <a:pt x="72" y="3"/>
                      <a:pt x="71" y="4"/>
                    </a:cubicBezTo>
                    <a:cubicBezTo>
                      <a:pt x="70" y="4"/>
                      <a:pt x="69" y="4"/>
                      <a:pt x="68" y="4"/>
                    </a:cubicBezTo>
                    <a:cubicBezTo>
                      <a:pt x="68" y="4"/>
                      <a:pt x="68" y="4"/>
                      <a:pt x="68" y="4"/>
                    </a:cubicBezTo>
                    <a:cubicBezTo>
                      <a:pt x="66" y="4"/>
                      <a:pt x="64" y="4"/>
                      <a:pt x="63" y="3"/>
                    </a:cubicBezTo>
                    <a:cubicBezTo>
                      <a:pt x="62" y="4"/>
                      <a:pt x="62" y="4"/>
                      <a:pt x="61" y="4"/>
                    </a:cubicBezTo>
                    <a:cubicBezTo>
                      <a:pt x="59" y="5"/>
                      <a:pt x="56" y="4"/>
                      <a:pt x="54" y="5"/>
                    </a:cubicBezTo>
                    <a:close/>
                    <a:moveTo>
                      <a:pt x="93" y="11"/>
                    </a:moveTo>
                    <a:cubicBezTo>
                      <a:pt x="93" y="11"/>
                      <a:pt x="93" y="11"/>
                      <a:pt x="93" y="11"/>
                    </a:cubicBezTo>
                    <a:cubicBezTo>
                      <a:pt x="93" y="11"/>
                      <a:pt x="93" y="11"/>
                      <a:pt x="93" y="11"/>
                    </a:cubicBezTo>
                    <a:close/>
                    <a:moveTo>
                      <a:pt x="89" y="11"/>
                    </a:moveTo>
                    <a:cubicBezTo>
                      <a:pt x="88" y="11"/>
                      <a:pt x="88" y="11"/>
                      <a:pt x="87" y="11"/>
                    </a:cubicBezTo>
                    <a:cubicBezTo>
                      <a:pt x="88" y="10"/>
                      <a:pt x="88" y="11"/>
                      <a:pt x="89" y="11"/>
                    </a:cubicBezTo>
                    <a:close/>
                    <a:moveTo>
                      <a:pt x="73" y="5"/>
                    </a:moveTo>
                    <a:cubicBezTo>
                      <a:pt x="74" y="5"/>
                      <a:pt x="74" y="6"/>
                      <a:pt x="74" y="6"/>
                    </a:cubicBezTo>
                    <a:cubicBezTo>
                      <a:pt x="74" y="6"/>
                      <a:pt x="73" y="6"/>
                      <a:pt x="73" y="5"/>
                    </a:cubicBezTo>
                    <a:close/>
                    <a:moveTo>
                      <a:pt x="67" y="4"/>
                    </a:moveTo>
                    <a:cubicBezTo>
                      <a:pt x="67" y="4"/>
                      <a:pt x="67" y="4"/>
                      <a:pt x="66" y="4"/>
                    </a:cubicBezTo>
                    <a:cubicBezTo>
                      <a:pt x="67" y="4"/>
                      <a:pt x="67" y="4"/>
                      <a:pt x="67" y="4"/>
                    </a:cubicBezTo>
                    <a:close/>
                    <a:moveTo>
                      <a:pt x="59" y="5"/>
                    </a:moveTo>
                    <a:cubicBezTo>
                      <a:pt x="59" y="6"/>
                      <a:pt x="59" y="5"/>
                      <a:pt x="58" y="6"/>
                    </a:cubicBezTo>
                    <a:cubicBezTo>
                      <a:pt x="59" y="5"/>
                      <a:pt x="59" y="5"/>
                      <a:pt x="59" y="5"/>
                    </a:cubicBezTo>
                    <a:close/>
                    <a:moveTo>
                      <a:pt x="65" y="7"/>
                    </a:moveTo>
                    <a:cubicBezTo>
                      <a:pt x="65" y="7"/>
                      <a:pt x="64" y="7"/>
                      <a:pt x="64" y="7"/>
                    </a:cubicBezTo>
                    <a:cubicBezTo>
                      <a:pt x="64" y="7"/>
                      <a:pt x="65" y="7"/>
                      <a:pt x="65" y="7"/>
                    </a:cubicBezTo>
                    <a:close/>
                    <a:moveTo>
                      <a:pt x="63" y="6"/>
                    </a:moveTo>
                    <a:cubicBezTo>
                      <a:pt x="63" y="6"/>
                      <a:pt x="63" y="6"/>
                      <a:pt x="63" y="7"/>
                    </a:cubicBezTo>
                    <a:cubicBezTo>
                      <a:pt x="63" y="6"/>
                      <a:pt x="63" y="7"/>
                      <a:pt x="63" y="6"/>
                    </a:cubicBezTo>
                    <a:close/>
                    <a:moveTo>
                      <a:pt x="63" y="7"/>
                    </a:moveTo>
                    <a:cubicBezTo>
                      <a:pt x="63" y="7"/>
                      <a:pt x="63" y="7"/>
                      <a:pt x="63" y="7"/>
                    </a:cubicBezTo>
                    <a:cubicBezTo>
                      <a:pt x="63" y="7"/>
                      <a:pt x="64" y="7"/>
                      <a:pt x="64" y="7"/>
                    </a:cubicBezTo>
                    <a:cubicBezTo>
                      <a:pt x="63" y="7"/>
                      <a:pt x="63" y="7"/>
                      <a:pt x="62" y="7"/>
                    </a:cubicBezTo>
                    <a:cubicBezTo>
                      <a:pt x="62" y="7"/>
                      <a:pt x="63" y="7"/>
                      <a:pt x="63" y="7"/>
                    </a:cubicBezTo>
                    <a:close/>
                    <a:moveTo>
                      <a:pt x="61" y="5"/>
                    </a:moveTo>
                    <a:cubicBezTo>
                      <a:pt x="61" y="5"/>
                      <a:pt x="61" y="5"/>
                      <a:pt x="61" y="6"/>
                    </a:cubicBezTo>
                    <a:cubicBezTo>
                      <a:pt x="61" y="6"/>
                      <a:pt x="61" y="6"/>
                      <a:pt x="61" y="6"/>
                    </a:cubicBezTo>
                    <a:cubicBezTo>
                      <a:pt x="60" y="6"/>
                      <a:pt x="59" y="7"/>
                      <a:pt x="58" y="6"/>
                    </a:cubicBezTo>
                    <a:cubicBezTo>
                      <a:pt x="58" y="6"/>
                      <a:pt x="59" y="6"/>
                      <a:pt x="59" y="6"/>
                    </a:cubicBezTo>
                    <a:cubicBezTo>
                      <a:pt x="59" y="6"/>
                      <a:pt x="59" y="5"/>
                      <a:pt x="59" y="5"/>
                    </a:cubicBezTo>
                    <a:cubicBezTo>
                      <a:pt x="60" y="5"/>
                      <a:pt x="60" y="5"/>
                      <a:pt x="60" y="5"/>
                    </a:cubicBezTo>
                    <a:cubicBezTo>
                      <a:pt x="60" y="5"/>
                      <a:pt x="61" y="5"/>
                      <a:pt x="61" y="5"/>
                    </a:cubicBezTo>
                    <a:close/>
                    <a:moveTo>
                      <a:pt x="76" y="8"/>
                    </a:moveTo>
                    <a:cubicBezTo>
                      <a:pt x="76" y="8"/>
                      <a:pt x="76" y="8"/>
                      <a:pt x="76" y="8"/>
                    </a:cubicBezTo>
                    <a:cubicBezTo>
                      <a:pt x="76" y="8"/>
                      <a:pt x="76" y="8"/>
                      <a:pt x="76" y="8"/>
                    </a:cubicBezTo>
                    <a:cubicBezTo>
                      <a:pt x="76" y="8"/>
                      <a:pt x="76" y="8"/>
                      <a:pt x="76" y="8"/>
                    </a:cubicBezTo>
                    <a:cubicBezTo>
                      <a:pt x="76" y="8"/>
                      <a:pt x="76" y="8"/>
                      <a:pt x="76" y="8"/>
                    </a:cubicBezTo>
                    <a:close/>
                    <a:moveTo>
                      <a:pt x="34" y="11"/>
                    </a:moveTo>
                    <a:cubicBezTo>
                      <a:pt x="33" y="11"/>
                      <a:pt x="33" y="11"/>
                      <a:pt x="33" y="11"/>
                    </a:cubicBezTo>
                    <a:cubicBezTo>
                      <a:pt x="33" y="11"/>
                      <a:pt x="33" y="11"/>
                      <a:pt x="34" y="11"/>
                    </a:cubicBezTo>
                    <a:close/>
                    <a:moveTo>
                      <a:pt x="59" y="15"/>
                    </a:moveTo>
                    <a:cubicBezTo>
                      <a:pt x="59" y="15"/>
                      <a:pt x="60" y="15"/>
                      <a:pt x="60" y="14"/>
                    </a:cubicBezTo>
                    <a:cubicBezTo>
                      <a:pt x="61" y="14"/>
                      <a:pt x="61" y="14"/>
                      <a:pt x="61" y="14"/>
                    </a:cubicBezTo>
                    <a:cubicBezTo>
                      <a:pt x="60" y="14"/>
                      <a:pt x="59" y="14"/>
                      <a:pt x="58" y="14"/>
                    </a:cubicBezTo>
                    <a:cubicBezTo>
                      <a:pt x="58" y="14"/>
                      <a:pt x="57" y="14"/>
                      <a:pt x="56" y="14"/>
                    </a:cubicBezTo>
                    <a:cubicBezTo>
                      <a:pt x="55" y="15"/>
                      <a:pt x="54" y="14"/>
                      <a:pt x="53" y="15"/>
                    </a:cubicBezTo>
                    <a:cubicBezTo>
                      <a:pt x="53" y="15"/>
                      <a:pt x="52" y="15"/>
                      <a:pt x="52" y="15"/>
                    </a:cubicBezTo>
                    <a:cubicBezTo>
                      <a:pt x="52" y="14"/>
                      <a:pt x="52" y="14"/>
                      <a:pt x="52" y="14"/>
                    </a:cubicBezTo>
                    <a:cubicBezTo>
                      <a:pt x="52" y="14"/>
                      <a:pt x="51" y="15"/>
                      <a:pt x="51" y="15"/>
                    </a:cubicBezTo>
                    <a:cubicBezTo>
                      <a:pt x="51" y="16"/>
                      <a:pt x="50" y="15"/>
                      <a:pt x="50" y="16"/>
                    </a:cubicBezTo>
                    <a:cubicBezTo>
                      <a:pt x="51" y="16"/>
                      <a:pt x="52" y="16"/>
                      <a:pt x="54" y="16"/>
                    </a:cubicBezTo>
                    <a:cubicBezTo>
                      <a:pt x="54" y="16"/>
                      <a:pt x="54" y="16"/>
                      <a:pt x="54" y="16"/>
                    </a:cubicBezTo>
                    <a:cubicBezTo>
                      <a:pt x="54" y="16"/>
                      <a:pt x="54" y="16"/>
                      <a:pt x="55" y="16"/>
                    </a:cubicBezTo>
                    <a:cubicBezTo>
                      <a:pt x="55" y="16"/>
                      <a:pt x="55" y="16"/>
                      <a:pt x="55" y="16"/>
                    </a:cubicBezTo>
                    <a:cubicBezTo>
                      <a:pt x="56" y="15"/>
                      <a:pt x="57" y="15"/>
                      <a:pt x="59" y="15"/>
                    </a:cubicBezTo>
                    <a:close/>
                    <a:moveTo>
                      <a:pt x="26" y="13"/>
                    </a:moveTo>
                    <a:cubicBezTo>
                      <a:pt x="26" y="13"/>
                      <a:pt x="26" y="13"/>
                      <a:pt x="25" y="14"/>
                    </a:cubicBezTo>
                    <a:cubicBezTo>
                      <a:pt x="26" y="14"/>
                      <a:pt x="26" y="13"/>
                      <a:pt x="26" y="13"/>
                    </a:cubicBezTo>
                    <a:close/>
                    <a:moveTo>
                      <a:pt x="84" y="22"/>
                    </a:moveTo>
                    <a:cubicBezTo>
                      <a:pt x="84" y="21"/>
                      <a:pt x="84" y="21"/>
                      <a:pt x="83" y="21"/>
                    </a:cubicBezTo>
                    <a:cubicBezTo>
                      <a:pt x="83" y="22"/>
                      <a:pt x="84" y="22"/>
                      <a:pt x="84" y="22"/>
                    </a:cubicBezTo>
                    <a:close/>
                    <a:moveTo>
                      <a:pt x="83" y="21"/>
                    </a:moveTo>
                    <a:cubicBezTo>
                      <a:pt x="83" y="21"/>
                      <a:pt x="83" y="21"/>
                      <a:pt x="83" y="21"/>
                    </a:cubicBezTo>
                    <a:cubicBezTo>
                      <a:pt x="83" y="21"/>
                      <a:pt x="83" y="21"/>
                      <a:pt x="83" y="21"/>
                    </a:cubicBezTo>
                    <a:cubicBezTo>
                      <a:pt x="83" y="21"/>
                      <a:pt x="83" y="21"/>
                      <a:pt x="83" y="21"/>
                    </a:cubicBezTo>
                    <a:close/>
                    <a:moveTo>
                      <a:pt x="83" y="21"/>
                    </a:moveTo>
                    <a:cubicBezTo>
                      <a:pt x="83" y="21"/>
                      <a:pt x="82" y="21"/>
                      <a:pt x="82" y="21"/>
                    </a:cubicBezTo>
                    <a:cubicBezTo>
                      <a:pt x="82" y="21"/>
                      <a:pt x="82" y="21"/>
                      <a:pt x="82" y="21"/>
                    </a:cubicBezTo>
                    <a:cubicBezTo>
                      <a:pt x="82" y="21"/>
                      <a:pt x="81" y="21"/>
                      <a:pt x="81" y="21"/>
                    </a:cubicBezTo>
                    <a:cubicBezTo>
                      <a:pt x="81" y="21"/>
                      <a:pt x="80" y="21"/>
                      <a:pt x="80" y="21"/>
                    </a:cubicBezTo>
                    <a:cubicBezTo>
                      <a:pt x="80" y="21"/>
                      <a:pt x="79" y="22"/>
                      <a:pt x="79" y="22"/>
                    </a:cubicBezTo>
                    <a:cubicBezTo>
                      <a:pt x="80" y="23"/>
                      <a:pt x="82" y="21"/>
                      <a:pt x="83" y="23"/>
                    </a:cubicBezTo>
                    <a:cubicBezTo>
                      <a:pt x="83" y="23"/>
                      <a:pt x="83" y="22"/>
                      <a:pt x="83" y="22"/>
                    </a:cubicBezTo>
                    <a:cubicBezTo>
                      <a:pt x="83" y="22"/>
                      <a:pt x="83" y="22"/>
                      <a:pt x="83" y="22"/>
                    </a:cubicBezTo>
                    <a:cubicBezTo>
                      <a:pt x="83" y="22"/>
                      <a:pt x="83" y="21"/>
                      <a:pt x="83" y="21"/>
                    </a:cubicBezTo>
                    <a:close/>
                    <a:moveTo>
                      <a:pt x="127" y="59"/>
                    </a:moveTo>
                    <a:cubicBezTo>
                      <a:pt x="127" y="59"/>
                      <a:pt x="127" y="59"/>
                      <a:pt x="127" y="58"/>
                    </a:cubicBezTo>
                    <a:cubicBezTo>
                      <a:pt x="127" y="58"/>
                      <a:pt x="127" y="58"/>
                      <a:pt x="127" y="58"/>
                    </a:cubicBezTo>
                    <a:cubicBezTo>
                      <a:pt x="127" y="58"/>
                      <a:pt x="127" y="58"/>
                      <a:pt x="127" y="58"/>
                    </a:cubicBezTo>
                    <a:cubicBezTo>
                      <a:pt x="127" y="58"/>
                      <a:pt x="127" y="58"/>
                      <a:pt x="127" y="59"/>
                    </a:cubicBezTo>
                    <a:cubicBezTo>
                      <a:pt x="126" y="58"/>
                      <a:pt x="126" y="58"/>
                      <a:pt x="126" y="58"/>
                    </a:cubicBezTo>
                    <a:cubicBezTo>
                      <a:pt x="126" y="59"/>
                      <a:pt x="127" y="60"/>
                      <a:pt x="126" y="61"/>
                    </a:cubicBezTo>
                    <a:cubicBezTo>
                      <a:pt x="126" y="61"/>
                      <a:pt x="126" y="61"/>
                      <a:pt x="126" y="61"/>
                    </a:cubicBezTo>
                    <a:cubicBezTo>
                      <a:pt x="126" y="60"/>
                      <a:pt x="125" y="59"/>
                      <a:pt x="124" y="59"/>
                    </a:cubicBezTo>
                    <a:cubicBezTo>
                      <a:pt x="124" y="59"/>
                      <a:pt x="123" y="59"/>
                      <a:pt x="123" y="58"/>
                    </a:cubicBezTo>
                    <a:cubicBezTo>
                      <a:pt x="123" y="58"/>
                      <a:pt x="123" y="58"/>
                      <a:pt x="123" y="58"/>
                    </a:cubicBezTo>
                    <a:cubicBezTo>
                      <a:pt x="123" y="58"/>
                      <a:pt x="123" y="57"/>
                      <a:pt x="123" y="56"/>
                    </a:cubicBezTo>
                    <a:cubicBezTo>
                      <a:pt x="122" y="57"/>
                      <a:pt x="121" y="55"/>
                      <a:pt x="122" y="55"/>
                    </a:cubicBezTo>
                    <a:cubicBezTo>
                      <a:pt x="122" y="54"/>
                      <a:pt x="121" y="54"/>
                      <a:pt x="121" y="54"/>
                    </a:cubicBezTo>
                    <a:cubicBezTo>
                      <a:pt x="121" y="54"/>
                      <a:pt x="121" y="54"/>
                      <a:pt x="121" y="53"/>
                    </a:cubicBezTo>
                    <a:cubicBezTo>
                      <a:pt x="120" y="52"/>
                      <a:pt x="120" y="51"/>
                      <a:pt x="119" y="50"/>
                    </a:cubicBezTo>
                    <a:cubicBezTo>
                      <a:pt x="118" y="49"/>
                      <a:pt x="116" y="48"/>
                      <a:pt x="116" y="46"/>
                    </a:cubicBezTo>
                    <a:cubicBezTo>
                      <a:pt x="116" y="46"/>
                      <a:pt x="115" y="45"/>
                      <a:pt x="115" y="45"/>
                    </a:cubicBezTo>
                    <a:cubicBezTo>
                      <a:pt x="115" y="45"/>
                      <a:pt x="115" y="45"/>
                      <a:pt x="115" y="45"/>
                    </a:cubicBezTo>
                    <a:cubicBezTo>
                      <a:pt x="116" y="45"/>
                      <a:pt x="115" y="45"/>
                      <a:pt x="116" y="44"/>
                    </a:cubicBezTo>
                    <a:cubicBezTo>
                      <a:pt x="117" y="45"/>
                      <a:pt x="117" y="46"/>
                      <a:pt x="118" y="47"/>
                    </a:cubicBezTo>
                    <a:cubicBezTo>
                      <a:pt x="118" y="48"/>
                      <a:pt x="118" y="48"/>
                      <a:pt x="119" y="49"/>
                    </a:cubicBezTo>
                    <a:cubicBezTo>
                      <a:pt x="119" y="48"/>
                      <a:pt x="119" y="48"/>
                      <a:pt x="120" y="48"/>
                    </a:cubicBezTo>
                    <a:cubicBezTo>
                      <a:pt x="120" y="48"/>
                      <a:pt x="119" y="48"/>
                      <a:pt x="119" y="48"/>
                    </a:cubicBezTo>
                    <a:cubicBezTo>
                      <a:pt x="119" y="48"/>
                      <a:pt x="119" y="47"/>
                      <a:pt x="119" y="47"/>
                    </a:cubicBezTo>
                    <a:cubicBezTo>
                      <a:pt x="118" y="46"/>
                      <a:pt x="117" y="44"/>
                      <a:pt x="116" y="43"/>
                    </a:cubicBezTo>
                    <a:cubicBezTo>
                      <a:pt x="116" y="42"/>
                      <a:pt x="116" y="42"/>
                      <a:pt x="116" y="42"/>
                    </a:cubicBezTo>
                    <a:cubicBezTo>
                      <a:pt x="115" y="42"/>
                      <a:pt x="115" y="41"/>
                      <a:pt x="114" y="41"/>
                    </a:cubicBezTo>
                    <a:cubicBezTo>
                      <a:pt x="114" y="39"/>
                      <a:pt x="113" y="38"/>
                      <a:pt x="112" y="37"/>
                    </a:cubicBezTo>
                    <a:cubicBezTo>
                      <a:pt x="112" y="37"/>
                      <a:pt x="111" y="37"/>
                      <a:pt x="112" y="36"/>
                    </a:cubicBezTo>
                    <a:cubicBezTo>
                      <a:pt x="111" y="36"/>
                      <a:pt x="111" y="36"/>
                      <a:pt x="111" y="36"/>
                    </a:cubicBezTo>
                    <a:cubicBezTo>
                      <a:pt x="111" y="35"/>
                      <a:pt x="110" y="33"/>
                      <a:pt x="109" y="33"/>
                    </a:cubicBezTo>
                    <a:cubicBezTo>
                      <a:pt x="108" y="32"/>
                      <a:pt x="108" y="31"/>
                      <a:pt x="107" y="31"/>
                    </a:cubicBezTo>
                    <a:cubicBezTo>
                      <a:pt x="107" y="30"/>
                      <a:pt x="106" y="30"/>
                      <a:pt x="106" y="29"/>
                    </a:cubicBezTo>
                    <a:cubicBezTo>
                      <a:pt x="106" y="29"/>
                      <a:pt x="106" y="29"/>
                      <a:pt x="107" y="29"/>
                    </a:cubicBezTo>
                    <a:cubicBezTo>
                      <a:pt x="106" y="29"/>
                      <a:pt x="106" y="29"/>
                      <a:pt x="106" y="29"/>
                    </a:cubicBezTo>
                    <a:cubicBezTo>
                      <a:pt x="105" y="29"/>
                      <a:pt x="104" y="28"/>
                      <a:pt x="104" y="27"/>
                    </a:cubicBezTo>
                    <a:cubicBezTo>
                      <a:pt x="103" y="27"/>
                      <a:pt x="103" y="27"/>
                      <a:pt x="103" y="26"/>
                    </a:cubicBezTo>
                    <a:cubicBezTo>
                      <a:pt x="101" y="25"/>
                      <a:pt x="99" y="24"/>
                      <a:pt x="97" y="23"/>
                    </a:cubicBezTo>
                    <a:cubicBezTo>
                      <a:pt x="97" y="23"/>
                      <a:pt x="97" y="23"/>
                      <a:pt x="96" y="24"/>
                    </a:cubicBezTo>
                    <a:cubicBezTo>
                      <a:pt x="97" y="25"/>
                      <a:pt x="98" y="25"/>
                      <a:pt x="99" y="26"/>
                    </a:cubicBezTo>
                    <a:cubicBezTo>
                      <a:pt x="100" y="26"/>
                      <a:pt x="102" y="27"/>
                      <a:pt x="102" y="28"/>
                    </a:cubicBezTo>
                    <a:cubicBezTo>
                      <a:pt x="102" y="28"/>
                      <a:pt x="101" y="28"/>
                      <a:pt x="101" y="29"/>
                    </a:cubicBezTo>
                    <a:cubicBezTo>
                      <a:pt x="102" y="29"/>
                      <a:pt x="103" y="29"/>
                      <a:pt x="103" y="30"/>
                    </a:cubicBezTo>
                    <a:cubicBezTo>
                      <a:pt x="103" y="30"/>
                      <a:pt x="102" y="30"/>
                      <a:pt x="102" y="30"/>
                    </a:cubicBezTo>
                    <a:cubicBezTo>
                      <a:pt x="102" y="30"/>
                      <a:pt x="101" y="30"/>
                      <a:pt x="101" y="30"/>
                    </a:cubicBezTo>
                    <a:cubicBezTo>
                      <a:pt x="102" y="31"/>
                      <a:pt x="103" y="31"/>
                      <a:pt x="103" y="32"/>
                    </a:cubicBezTo>
                    <a:cubicBezTo>
                      <a:pt x="102" y="32"/>
                      <a:pt x="102" y="32"/>
                      <a:pt x="102" y="33"/>
                    </a:cubicBezTo>
                    <a:cubicBezTo>
                      <a:pt x="101" y="32"/>
                      <a:pt x="100" y="30"/>
                      <a:pt x="99" y="30"/>
                    </a:cubicBezTo>
                    <a:cubicBezTo>
                      <a:pt x="99" y="30"/>
                      <a:pt x="98" y="30"/>
                      <a:pt x="98" y="29"/>
                    </a:cubicBezTo>
                    <a:cubicBezTo>
                      <a:pt x="98" y="29"/>
                      <a:pt x="98" y="29"/>
                      <a:pt x="98" y="29"/>
                    </a:cubicBezTo>
                    <a:cubicBezTo>
                      <a:pt x="98" y="29"/>
                      <a:pt x="98" y="29"/>
                      <a:pt x="98" y="29"/>
                    </a:cubicBezTo>
                    <a:cubicBezTo>
                      <a:pt x="96" y="28"/>
                      <a:pt x="96" y="27"/>
                      <a:pt x="94" y="27"/>
                    </a:cubicBezTo>
                    <a:cubicBezTo>
                      <a:pt x="94" y="26"/>
                      <a:pt x="93" y="26"/>
                      <a:pt x="92" y="25"/>
                    </a:cubicBezTo>
                    <a:cubicBezTo>
                      <a:pt x="92" y="25"/>
                      <a:pt x="92" y="25"/>
                      <a:pt x="92" y="25"/>
                    </a:cubicBezTo>
                    <a:cubicBezTo>
                      <a:pt x="91" y="25"/>
                      <a:pt x="89" y="24"/>
                      <a:pt x="89" y="25"/>
                    </a:cubicBezTo>
                    <a:cubicBezTo>
                      <a:pt x="89" y="25"/>
                      <a:pt x="89" y="25"/>
                      <a:pt x="90" y="26"/>
                    </a:cubicBezTo>
                    <a:cubicBezTo>
                      <a:pt x="90" y="26"/>
                      <a:pt x="89" y="26"/>
                      <a:pt x="89" y="26"/>
                    </a:cubicBezTo>
                    <a:cubicBezTo>
                      <a:pt x="92" y="27"/>
                      <a:pt x="94" y="28"/>
                      <a:pt x="96" y="29"/>
                    </a:cubicBezTo>
                    <a:cubicBezTo>
                      <a:pt x="97" y="30"/>
                      <a:pt x="98" y="30"/>
                      <a:pt x="98" y="31"/>
                    </a:cubicBezTo>
                    <a:cubicBezTo>
                      <a:pt x="98" y="31"/>
                      <a:pt x="98" y="31"/>
                      <a:pt x="98" y="31"/>
                    </a:cubicBezTo>
                    <a:cubicBezTo>
                      <a:pt x="99" y="32"/>
                      <a:pt x="100" y="32"/>
                      <a:pt x="100" y="32"/>
                    </a:cubicBezTo>
                    <a:cubicBezTo>
                      <a:pt x="100" y="32"/>
                      <a:pt x="100" y="33"/>
                      <a:pt x="100" y="33"/>
                    </a:cubicBezTo>
                    <a:cubicBezTo>
                      <a:pt x="100" y="33"/>
                      <a:pt x="101" y="34"/>
                      <a:pt x="101" y="34"/>
                    </a:cubicBezTo>
                    <a:cubicBezTo>
                      <a:pt x="99" y="33"/>
                      <a:pt x="97" y="32"/>
                      <a:pt x="95" y="31"/>
                    </a:cubicBezTo>
                    <a:cubicBezTo>
                      <a:pt x="95" y="31"/>
                      <a:pt x="94" y="31"/>
                      <a:pt x="94" y="31"/>
                    </a:cubicBezTo>
                    <a:cubicBezTo>
                      <a:pt x="94" y="30"/>
                      <a:pt x="93" y="30"/>
                      <a:pt x="93" y="30"/>
                    </a:cubicBezTo>
                    <a:cubicBezTo>
                      <a:pt x="92" y="29"/>
                      <a:pt x="91" y="31"/>
                      <a:pt x="90" y="29"/>
                    </a:cubicBezTo>
                    <a:cubicBezTo>
                      <a:pt x="90" y="29"/>
                      <a:pt x="90" y="30"/>
                      <a:pt x="90" y="29"/>
                    </a:cubicBezTo>
                    <a:cubicBezTo>
                      <a:pt x="90" y="29"/>
                      <a:pt x="90" y="29"/>
                      <a:pt x="90" y="28"/>
                    </a:cubicBezTo>
                    <a:cubicBezTo>
                      <a:pt x="89" y="27"/>
                      <a:pt x="86" y="27"/>
                      <a:pt x="84" y="26"/>
                    </a:cubicBezTo>
                    <a:cubicBezTo>
                      <a:pt x="84" y="26"/>
                      <a:pt x="84" y="26"/>
                      <a:pt x="85" y="26"/>
                    </a:cubicBezTo>
                    <a:cubicBezTo>
                      <a:pt x="85" y="26"/>
                      <a:pt x="85" y="26"/>
                      <a:pt x="86" y="26"/>
                    </a:cubicBezTo>
                    <a:cubicBezTo>
                      <a:pt x="85" y="25"/>
                      <a:pt x="83" y="25"/>
                      <a:pt x="82" y="25"/>
                    </a:cubicBezTo>
                    <a:cubicBezTo>
                      <a:pt x="82" y="25"/>
                      <a:pt x="82" y="25"/>
                      <a:pt x="82" y="25"/>
                    </a:cubicBezTo>
                    <a:cubicBezTo>
                      <a:pt x="79" y="24"/>
                      <a:pt x="75" y="23"/>
                      <a:pt x="72" y="23"/>
                    </a:cubicBezTo>
                    <a:cubicBezTo>
                      <a:pt x="71" y="24"/>
                      <a:pt x="71" y="24"/>
                      <a:pt x="70" y="24"/>
                    </a:cubicBezTo>
                    <a:cubicBezTo>
                      <a:pt x="70" y="24"/>
                      <a:pt x="70" y="24"/>
                      <a:pt x="70" y="24"/>
                    </a:cubicBezTo>
                    <a:cubicBezTo>
                      <a:pt x="68" y="24"/>
                      <a:pt x="68" y="24"/>
                      <a:pt x="67" y="24"/>
                    </a:cubicBezTo>
                    <a:cubicBezTo>
                      <a:pt x="66" y="23"/>
                      <a:pt x="66" y="24"/>
                      <a:pt x="65" y="24"/>
                    </a:cubicBezTo>
                    <a:cubicBezTo>
                      <a:pt x="66" y="23"/>
                      <a:pt x="64" y="24"/>
                      <a:pt x="64" y="24"/>
                    </a:cubicBezTo>
                    <a:cubicBezTo>
                      <a:pt x="64" y="24"/>
                      <a:pt x="64" y="24"/>
                      <a:pt x="64" y="24"/>
                    </a:cubicBezTo>
                    <a:cubicBezTo>
                      <a:pt x="63" y="24"/>
                      <a:pt x="62" y="25"/>
                      <a:pt x="62" y="24"/>
                    </a:cubicBezTo>
                    <a:cubicBezTo>
                      <a:pt x="62" y="24"/>
                      <a:pt x="62" y="24"/>
                      <a:pt x="62" y="24"/>
                    </a:cubicBezTo>
                    <a:cubicBezTo>
                      <a:pt x="61" y="24"/>
                      <a:pt x="61" y="24"/>
                      <a:pt x="59" y="24"/>
                    </a:cubicBezTo>
                    <a:cubicBezTo>
                      <a:pt x="59" y="24"/>
                      <a:pt x="59" y="24"/>
                      <a:pt x="60" y="24"/>
                    </a:cubicBezTo>
                    <a:cubicBezTo>
                      <a:pt x="60" y="25"/>
                      <a:pt x="60" y="24"/>
                      <a:pt x="61" y="24"/>
                    </a:cubicBezTo>
                    <a:cubicBezTo>
                      <a:pt x="61" y="25"/>
                      <a:pt x="61" y="25"/>
                      <a:pt x="61" y="25"/>
                    </a:cubicBezTo>
                    <a:cubicBezTo>
                      <a:pt x="61" y="26"/>
                      <a:pt x="60" y="25"/>
                      <a:pt x="60" y="25"/>
                    </a:cubicBezTo>
                    <a:cubicBezTo>
                      <a:pt x="59" y="26"/>
                      <a:pt x="58" y="26"/>
                      <a:pt x="57" y="26"/>
                    </a:cubicBezTo>
                    <a:cubicBezTo>
                      <a:pt x="57" y="26"/>
                      <a:pt x="57" y="25"/>
                      <a:pt x="57" y="25"/>
                    </a:cubicBezTo>
                    <a:cubicBezTo>
                      <a:pt x="56" y="25"/>
                      <a:pt x="55" y="26"/>
                      <a:pt x="53" y="26"/>
                    </a:cubicBezTo>
                    <a:cubicBezTo>
                      <a:pt x="53" y="27"/>
                      <a:pt x="52" y="27"/>
                      <a:pt x="52" y="27"/>
                    </a:cubicBezTo>
                    <a:cubicBezTo>
                      <a:pt x="50" y="28"/>
                      <a:pt x="47" y="28"/>
                      <a:pt x="46" y="30"/>
                    </a:cubicBezTo>
                    <a:cubicBezTo>
                      <a:pt x="47" y="30"/>
                      <a:pt x="49" y="29"/>
                      <a:pt x="50" y="29"/>
                    </a:cubicBezTo>
                    <a:cubicBezTo>
                      <a:pt x="50" y="29"/>
                      <a:pt x="50" y="29"/>
                      <a:pt x="50" y="29"/>
                    </a:cubicBezTo>
                    <a:cubicBezTo>
                      <a:pt x="52" y="28"/>
                      <a:pt x="55" y="27"/>
                      <a:pt x="58" y="26"/>
                    </a:cubicBezTo>
                    <a:cubicBezTo>
                      <a:pt x="61" y="27"/>
                      <a:pt x="65" y="25"/>
                      <a:pt x="68" y="26"/>
                    </a:cubicBezTo>
                    <a:cubicBezTo>
                      <a:pt x="68" y="26"/>
                      <a:pt x="68" y="26"/>
                      <a:pt x="69" y="26"/>
                    </a:cubicBezTo>
                    <a:cubicBezTo>
                      <a:pt x="69" y="25"/>
                      <a:pt x="71" y="25"/>
                      <a:pt x="71" y="26"/>
                    </a:cubicBezTo>
                    <a:cubicBezTo>
                      <a:pt x="71" y="26"/>
                      <a:pt x="71" y="26"/>
                      <a:pt x="71" y="26"/>
                    </a:cubicBezTo>
                    <a:cubicBezTo>
                      <a:pt x="67" y="26"/>
                      <a:pt x="61" y="26"/>
                      <a:pt x="58" y="28"/>
                    </a:cubicBezTo>
                    <a:cubicBezTo>
                      <a:pt x="58" y="28"/>
                      <a:pt x="58" y="29"/>
                      <a:pt x="58" y="29"/>
                    </a:cubicBezTo>
                    <a:cubicBezTo>
                      <a:pt x="56" y="29"/>
                      <a:pt x="55" y="30"/>
                      <a:pt x="54" y="30"/>
                    </a:cubicBezTo>
                    <a:cubicBezTo>
                      <a:pt x="54" y="30"/>
                      <a:pt x="54" y="30"/>
                      <a:pt x="54" y="30"/>
                    </a:cubicBezTo>
                    <a:cubicBezTo>
                      <a:pt x="54" y="30"/>
                      <a:pt x="54" y="31"/>
                      <a:pt x="54" y="30"/>
                    </a:cubicBezTo>
                    <a:cubicBezTo>
                      <a:pt x="54" y="30"/>
                      <a:pt x="54" y="30"/>
                      <a:pt x="54" y="30"/>
                    </a:cubicBezTo>
                    <a:cubicBezTo>
                      <a:pt x="53" y="30"/>
                      <a:pt x="53" y="30"/>
                      <a:pt x="53" y="30"/>
                    </a:cubicBezTo>
                    <a:cubicBezTo>
                      <a:pt x="53" y="31"/>
                      <a:pt x="52" y="32"/>
                      <a:pt x="50" y="32"/>
                    </a:cubicBezTo>
                    <a:cubicBezTo>
                      <a:pt x="50" y="32"/>
                      <a:pt x="49" y="32"/>
                      <a:pt x="49" y="32"/>
                    </a:cubicBezTo>
                    <a:cubicBezTo>
                      <a:pt x="49" y="32"/>
                      <a:pt x="49" y="32"/>
                      <a:pt x="49" y="32"/>
                    </a:cubicBezTo>
                    <a:cubicBezTo>
                      <a:pt x="50" y="32"/>
                      <a:pt x="51" y="33"/>
                      <a:pt x="51" y="34"/>
                    </a:cubicBezTo>
                    <a:cubicBezTo>
                      <a:pt x="52" y="33"/>
                      <a:pt x="53" y="33"/>
                      <a:pt x="55" y="33"/>
                    </a:cubicBezTo>
                    <a:cubicBezTo>
                      <a:pt x="55" y="33"/>
                      <a:pt x="55" y="33"/>
                      <a:pt x="55" y="33"/>
                    </a:cubicBezTo>
                    <a:cubicBezTo>
                      <a:pt x="57" y="33"/>
                      <a:pt x="59" y="32"/>
                      <a:pt x="61" y="32"/>
                    </a:cubicBezTo>
                    <a:cubicBezTo>
                      <a:pt x="62" y="32"/>
                      <a:pt x="62" y="32"/>
                      <a:pt x="63" y="32"/>
                    </a:cubicBezTo>
                    <a:cubicBezTo>
                      <a:pt x="63" y="31"/>
                      <a:pt x="63" y="31"/>
                      <a:pt x="63" y="31"/>
                    </a:cubicBezTo>
                    <a:cubicBezTo>
                      <a:pt x="63" y="32"/>
                      <a:pt x="65" y="31"/>
                      <a:pt x="65" y="31"/>
                    </a:cubicBezTo>
                    <a:cubicBezTo>
                      <a:pt x="65" y="31"/>
                      <a:pt x="64" y="31"/>
                      <a:pt x="64" y="31"/>
                    </a:cubicBezTo>
                    <a:cubicBezTo>
                      <a:pt x="65" y="31"/>
                      <a:pt x="66" y="31"/>
                      <a:pt x="66" y="31"/>
                    </a:cubicBezTo>
                    <a:cubicBezTo>
                      <a:pt x="66" y="31"/>
                      <a:pt x="66" y="30"/>
                      <a:pt x="66" y="30"/>
                    </a:cubicBezTo>
                    <a:cubicBezTo>
                      <a:pt x="67" y="30"/>
                      <a:pt x="67" y="30"/>
                      <a:pt x="67" y="31"/>
                    </a:cubicBezTo>
                    <a:cubicBezTo>
                      <a:pt x="67" y="31"/>
                      <a:pt x="66" y="31"/>
                      <a:pt x="66" y="31"/>
                    </a:cubicBezTo>
                    <a:cubicBezTo>
                      <a:pt x="66" y="31"/>
                      <a:pt x="66" y="31"/>
                      <a:pt x="66" y="31"/>
                    </a:cubicBezTo>
                    <a:cubicBezTo>
                      <a:pt x="66" y="31"/>
                      <a:pt x="67" y="31"/>
                      <a:pt x="67" y="31"/>
                    </a:cubicBezTo>
                    <a:cubicBezTo>
                      <a:pt x="68" y="31"/>
                      <a:pt x="67" y="30"/>
                      <a:pt x="68" y="30"/>
                    </a:cubicBezTo>
                    <a:cubicBezTo>
                      <a:pt x="68" y="31"/>
                      <a:pt x="69" y="30"/>
                      <a:pt x="70" y="31"/>
                    </a:cubicBezTo>
                    <a:cubicBezTo>
                      <a:pt x="69" y="31"/>
                      <a:pt x="68" y="31"/>
                      <a:pt x="68" y="31"/>
                    </a:cubicBezTo>
                    <a:cubicBezTo>
                      <a:pt x="69" y="31"/>
                      <a:pt x="70" y="32"/>
                      <a:pt x="70" y="31"/>
                    </a:cubicBezTo>
                    <a:cubicBezTo>
                      <a:pt x="70" y="31"/>
                      <a:pt x="71" y="31"/>
                      <a:pt x="71" y="31"/>
                    </a:cubicBezTo>
                    <a:cubicBezTo>
                      <a:pt x="71" y="31"/>
                      <a:pt x="71" y="31"/>
                      <a:pt x="71" y="31"/>
                    </a:cubicBezTo>
                    <a:cubicBezTo>
                      <a:pt x="72" y="31"/>
                      <a:pt x="72" y="31"/>
                      <a:pt x="72" y="31"/>
                    </a:cubicBezTo>
                    <a:cubicBezTo>
                      <a:pt x="72" y="31"/>
                      <a:pt x="72" y="31"/>
                      <a:pt x="72" y="31"/>
                    </a:cubicBezTo>
                    <a:cubicBezTo>
                      <a:pt x="73" y="30"/>
                      <a:pt x="74" y="31"/>
                      <a:pt x="75" y="31"/>
                    </a:cubicBezTo>
                    <a:cubicBezTo>
                      <a:pt x="75" y="31"/>
                      <a:pt x="76" y="31"/>
                      <a:pt x="76" y="31"/>
                    </a:cubicBezTo>
                    <a:cubicBezTo>
                      <a:pt x="76" y="32"/>
                      <a:pt x="75" y="31"/>
                      <a:pt x="75" y="32"/>
                    </a:cubicBezTo>
                    <a:cubicBezTo>
                      <a:pt x="75" y="32"/>
                      <a:pt x="74" y="32"/>
                      <a:pt x="74" y="32"/>
                    </a:cubicBezTo>
                    <a:cubicBezTo>
                      <a:pt x="74" y="34"/>
                      <a:pt x="73" y="34"/>
                      <a:pt x="74" y="36"/>
                    </a:cubicBezTo>
                    <a:cubicBezTo>
                      <a:pt x="72" y="36"/>
                      <a:pt x="69" y="35"/>
                      <a:pt x="68" y="36"/>
                    </a:cubicBezTo>
                    <a:cubicBezTo>
                      <a:pt x="67" y="36"/>
                      <a:pt x="67" y="36"/>
                      <a:pt x="66" y="36"/>
                    </a:cubicBezTo>
                    <a:cubicBezTo>
                      <a:pt x="67" y="37"/>
                      <a:pt x="68" y="36"/>
                      <a:pt x="68" y="37"/>
                    </a:cubicBezTo>
                    <a:cubicBezTo>
                      <a:pt x="70" y="38"/>
                      <a:pt x="72" y="37"/>
                      <a:pt x="73" y="38"/>
                    </a:cubicBezTo>
                    <a:cubicBezTo>
                      <a:pt x="73" y="38"/>
                      <a:pt x="73" y="38"/>
                      <a:pt x="73" y="37"/>
                    </a:cubicBezTo>
                    <a:cubicBezTo>
                      <a:pt x="74" y="38"/>
                      <a:pt x="76" y="38"/>
                      <a:pt x="77" y="38"/>
                    </a:cubicBezTo>
                    <a:cubicBezTo>
                      <a:pt x="78" y="38"/>
                      <a:pt x="77" y="38"/>
                      <a:pt x="78" y="38"/>
                    </a:cubicBezTo>
                    <a:cubicBezTo>
                      <a:pt x="79" y="39"/>
                      <a:pt x="81" y="39"/>
                      <a:pt x="83" y="40"/>
                    </a:cubicBezTo>
                    <a:cubicBezTo>
                      <a:pt x="83" y="40"/>
                      <a:pt x="83" y="40"/>
                      <a:pt x="83" y="40"/>
                    </a:cubicBezTo>
                    <a:cubicBezTo>
                      <a:pt x="84" y="40"/>
                      <a:pt x="84" y="41"/>
                      <a:pt x="85" y="42"/>
                    </a:cubicBezTo>
                    <a:cubicBezTo>
                      <a:pt x="82" y="42"/>
                      <a:pt x="81" y="41"/>
                      <a:pt x="79" y="41"/>
                    </a:cubicBezTo>
                    <a:cubicBezTo>
                      <a:pt x="79" y="40"/>
                      <a:pt x="78" y="40"/>
                      <a:pt x="77" y="40"/>
                    </a:cubicBezTo>
                    <a:cubicBezTo>
                      <a:pt x="77" y="40"/>
                      <a:pt x="77" y="40"/>
                      <a:pt x="77" y="40"/>
                    </a:cubicBezTo>
                    <a:cubicBezTo>
                      <a:pt x="76" y="40"/>
                      <a:pt x="75" y="40"/>
                      <a:pt x="75" y="39"/>
                    </a:cubicBezTo>
                    <a:cubicBezTo>
                      <a:pt x="75" y="39"/>
                      <a:pt x="75" y="39"/>
                      <a:pt x="75" y="39"/>
                    </a:cubicBezTo>
                    <a:cubicBezTo>
                      <a:pt x="74" y="39"/>
                      <a:pt x="72" y="38"/>
                      <a:pt x="71" y="39"/>
                    </a:cubicBezTo>
                    <a:cubicBezTo>
                      <a:pt x="70" y="39"/>
                      <a:pt x="68" y="39"/>
                      <a:pt x="66" y="39"/>
                    </a:cubicBezTo>
                    <a:cubicBezTo>
                      <a:pt x="66" y="38"/>
                      <a:pt x="66" y="38"/>
                      <a:pt x="66" y="38"/>
                    </a:cubicBezTo>
                    <a:cubicBezTo>
                      <a:pt x="66" y="38"/>
                      <a:pt x="65" y="38"/>
                      <a:pt x="64" y="38"/>
                    </a:cubicBezTo>
                    <a:cubicBezTo>
                      <a:pt x="64" y="38"/>
                      <a:pt x="65" y="38"/>
                      <a:pt x="64" y="38"/>
                    </a:cubicBezTo>
                    <a:cubicBezTo>
                      <a:pt x="64" y="38"/>
                      <a:pt x="64" y="38"/>
                      <a:pt x="64" y="38"/>
                    </a:cubicBezTo>
                    <a:cubicBezTo>
                      <a:pt x="64" y="38"/>
                      <a:pt x="64" y="38"/>
                      <a:pt x="63" y="38"/>
                    </a:cubicBezTo>
                    <a:cubicBezTo>
                      <a:pt x="63" y="38"/>
                      <a:pt x="62" y="38"/>
                      <a:pt x="62" y="38"/>
                    </a:cubicBezTo>
                    <a:cubicBezTo>
                      <a:pt x="62" y="38"/>
                      <a:pt x="62" y="38"/>
                      <a:pt x="61" y="38"/>
                    </a:cubicBezTo>
                    <a:cubicBezTo>
                      <a:pt x="61" y="38"/>
                      <a:pt x="61" y="38"/>
                      <a:pt x="61" y="38"/>
                    </a:cubicBezTo>
                    <a:cubicBezTo>
                      <a:pt x="59" y="39"/>
                      <a:pt x="58" y="40"/>
                      <a:pt x="56" y="40"/>
                    </a:cubicBezTo>
                    <a:cubicBezTo>
                      <a:pt x="55" y="40"/>
                      <a:pt x="55" y="40"/>
                      <a:pt x="54" y="40"/>
                    </a:cubicBezTo>
                    <a:cubicBezTo>
                      <a:pt x="54" y="40"/>
                      <a:pt x="54" y="41"/>
                      <a:pt x="54" y="41"/>
                    </a:cubicBezTo>
                    <a:cubicBezTo>
                      <a:pt x="55" y="41"/>
                      <a:pt x="55" y="40"/>
                      <a:pt x="55" y="40"/>
                    </a:cubicBezTo>
                    <a:cubicBezTo>
                      <a:pt x="56" y="41"/>
                      <a:pt x="57" y="40"/>
                      <a:pt x="57" y="40"/>
                    </a:cubicBezTo>
                    <a:cubicBezTo>
                      <a:pt x="55" y="42"/>
                      <a:pt x="53" y="43"/>
                      <a:pt x="51" y="43"/>
                    </a:cubicBezTo>
                    <a:cubicBezTo>
                      <a:pt x="51" y="44"/>
                      <a:pt x="50" y="44"/>
                      <a:pt x="50" y="44"/>
                    </a:cubicBezTo>
                    <a:cubicBezTo>
                      <a:pt x="50" y="45"/>
                      <a:pt x="49" y="46"/>
                      <a:pt x="48" y="46"/>
                    </a:cubicBezTo>
                    <a:cubicBezTo>
                      <a:pt x="47" y="47"/>
                      <a:pt x="47" y="47"/>
                      <a:pt x="47" y="47"/>
                    </a:cubicBezTo>
                    <a:cubicBezTo>
                      <a:pt x="46" y="48"/>
                      <a:pt x="45" y="48"/>
                      <a:pt x="45" y="49"/>
                    </a:cubicBezTo>
                    <a:cubicBezTo>
                      <a:pt x="44" y="49"/>
                      <a:pt x="44" y="49"/>
                      <a:pt x="44" y="49"/>
                    </a:cubicBezTo>
                    <a:cubicBezTo>
                      <a:pt x="44" y="50"/>
                      <a:pt x="44" y="50"/>
                      <a:pt x="44" y="50"/>
                    </a:cubicBezTo>
                    <a:cubicBezTo>
                      <a:pt x="43" y="50"/>
                      <a:pt x="42" y="50"/>
                      <a:pt x="41" y="50"/>
                    </a:cubicBezTo>
                    <a:cubicBezTo>
                      <a:pt x="41" y="50"/>
                      <a:pt x="41" y="50"/>
                      <a:pt x="40" y="51"/>
                    </a:cubicBezTo>
                    <a:cubicBezTo>
                      <a:pt x="41" y="51"/>
                      <a:pt x="41" y="51"/>
                      <a:pt x="41" y="51"/>
                    </a:cubicBezTo>
                    <a:cubicBezTo>
                      <a:pt x="40" y="52"/>
                      <a:pt x="40" y="52"/>
                      <a:pt x="39" y="53"/>
                    </a:cubicBezTo>
                    <a:cubicBezTo>
                      <a:pt x="39" y="53"/>
                      <a:pt x="39" y="53"/>
                      <a:pt x="39" y="53"/>
                    </a:cubicBezTo>
                    <a:cubicBezTo>
                      <a:pt x="40" y="53"/>
                      <a:pt x="41" y="52"/>
                      <a:pt x="42" y="52"/>
                    </a:cubicBezTo>
                    <a:cubicBezTo>
                      <a:pt x="42" y="52"/>
                      <a:pt x="43" y="52"/>
                      <a:pt x="43" y="52"/>
                    </a:cubicBezTo>
                    <a:cubicBezTo>
                      <a:pt x="42" y="53"/>
                      <a:pt x="41" y="53"/>
                      <a:pt x="41" y="53"/>
                    </a:cubicBezTo>
                    <a:cubicBezTo>
                      <a:pt x="41" y="54"/>
                      <a:pt x="41" y="53"/>
                      <a:pt x="40" y="54"/>
                    </a:cubicBezTo>
                    <a:cubicBezTo>
                      <a:pt x="40" y="54"/>
                      <a:pt x="41" y="54"/>
                      <a:pt x="41" y="54"/>
                    </a:cubicBezTo>
                    <a:cubicBezTo>
                      <a:pt x="40" y="54"/>
                      <a:pt x="40" y="54"/>
                      <a:pt x="40" y="54"/>
                    </a:cubicBezTo>
                    <a:cubicBezTo>
                      <a:pt x="40" y="54"/>
                      <a:pt x="40" y="54"/>
                      <a:pt x="39" y="55"/>
                    </a:cubicBezTo>
                    <a:cubicBezTo>
                      <a:pt x="39" y="55"/>
                      <a:pt x="39" y="55"/>
                      <a:pt x="40" y="55"/>
                    </a:cubicBezTo>
                    <a:cubicBezTo>
                      <a:pt x="40" y="55"/>
                      <a:pt x="40" y="55"/>
                      <a:pt x="40" y="55"/>
                    </a:cubicBezTo>
                    <a:cubicBezTo>
                      <a:pt x="40" y="55"/>
                      <a:pt x="40" y="55"/>
                      <a:pt x="39" y="55"/>
                    </a:cubicBezTo>
                    <a:cubicBezTo>
                      <a:pt x="39" y="55"/>
                      <a:pt x="38" y="56"/>
                      <a:pt x="38" y="56"/>
                    </a:cubicBezTo>
                    <a:cubicBezTo>
                      <a:pt x="38" y="56"/>
                      <a:pt x="38" y="55"/>
                      <a:pt x="38" y="55"/>
                    </a:cubicBezTo>
                    <a:cubicBezTo>
                      <a:pt x="38" y="55"/>
                      <a:pt x="38" y="56"/>
                      <a:pt x="38" y="56"/>
                    </a:cubicBezTo>
                    <a:cubicBezTo>
                      <a:pt x="38" y="55"/>
                      <a:pt x="38" y="54"/>
                      <a:pt x="37" y="54"/>
                    </a:cubicBezTo>
                    <a:cubicBezTo>
                      <a:pt x="36" y="55"/>
                      <a:pt x="36" y="56"/>
                      <a:pt x="35" y="57"/>
                    </a:cubicBezTo>
                    <a:cubicBezTo>
                      <a:pt x="35" y="57"/>
                      <a:pt x="35" y="57"/>
                      <a:pt x="35" y="57"/>
                    </a:cubicBezTo>
                    <a:cubicBezTo>
                      <a:pt x="35" y="56"/>
                      <a:pt x="35" y="56"/>
                      <a:pt x="35" y="56"/>
                    </a:cubicBezTo>
                    <a:cubicBezTo>
                      <a:pt x="35" y="56"/>
                      <a:pt x="35" y="55"/>
                      <a:pt x="35" y="55"/>
                    </a:cubicBezTo>
                    <a:cubicBezTo>
                      <a:pt x="34" y="55"/>
                      <a:pt x="34" y="57"/>
                      <a:pt x="33" y="58"/>
                    </a:cubicBezTo>
                    <a:cubicBezTo>
                      <a:pt x="33" y="58"/>
                      <a:pt x="32" y="58"/>
                      <a:pt x="32" y="58"/>
                    </a:cubicBezTo>
                    <a:cubicBezTo>
                      <a:pt x="32" y="61"/>
                      <a:pt x="31" y="62"/>
                      <a:pt x="30" y="64"/>
                    </a:cubicBezTo>
                    <a:cubicBezTo>
                      <a:pt x="30" y="64"/>
                      <a:pt x="30" y="64"/>
                      <a:pt x="30" y="64"/>
                    </a:cubicBezTo>
                    <a:cubicBezTo>
                      <a:pt x="30" y="64"/>
                      <a:pt x="30" y="65"/>
                      <a:pt x="30" y="65"/>
                    </a:cubicBezTo>
                    <a:cubicBezTo>
                      <a:pt x="31" y="65"/>
                      <a:pt x="30" y="64"/>
                      <a:pt x="31" y="64"/>
                    </a:cubicBezTo>
                    <a:cubicBezTo>
                      <a:pt x="31" y="65"/>
                      <a:pt x="31" y="64"/>
                      <a:pt x="32" y="64"/>
                    </a:cubicBezTo>
                    <a:cubicBezTo>
                      <a:pt x="32" y="65"/>
                      <a:pt x="31" y="65"/>
                      <a:pt x="31" y="66"/>
                    </a:cubicBezTo>
                    <a:cubicBezTo>
                      <a:pt x="32" y="66"/>
                      <a:pt x="32" y="66"/>
                      <a:pt x="32" y="66"/>
                    </a:cubicBezTo>
                    <a:cubicBezTo>
                      <a:pt x="33" y="65"/>
                      <a:pt x="32" y="65"/>
                      <a:pt x="32" y="65"/>
                    </a:cubicBezTo>
                    <a:cubicBezTo>
                      <a:pt x="32" y="65"/>
                      <a:pt x="33" y="65"/>
                      <a:pt x="33" y="65"/>
                    </a:cubicBezTo>
                    <a:cubicBezTo>
                      <a:pt x="32" y="65"/>
                      <a:pt x="32" y="65"/>
                      <a:pt x="33" y="65"/>
                    </a:cubicBezTo>
                    <a:cubicBezTo>
                      <a:pt x="32" y="67"/>
                      <a:pt x="32" y="68"/>
                      <a:pt x="31" y="69"/>
                    </a:cubicBezTo>
                    <a:cubicBezTo>
                      <a:pt x="31" y="69"/>
                      <a:pt x="31" y="68"/>
                      <a:pt x="31" y="68"/>
                    </a:cubicBezTo>
                    <a:cubicBezTo>
                      <a:pt x="30" y="69"/>
                      <a:pt x="30" y="69"/>
                      <a:pt x="30" y="69"/>
                    </a:cubicBezTo>
                    <a:cubicBezTo>
                      <a:pt x="30" y="69"/>
                      <a:pt x="29" y="69"/>
                      <a:pt x="29" y="69"/>
                    </a:cubicBezTo>
                    <a:cubicBezTo>
                      <a:pt x="29" y="69"/>
                      <a:pt x="29" y="70"/>
                      <a:pt x="29" y="70"/>
                    </a:cubicBezTo>
                    <a:cubicBezTo>
                      <a:pt x="29" y="70"/>
                      <a:pt x="29" y="69"/>
                      <a:pt x="29" y="69"/>
                    </a:cubicBezTo>
                    <a:cubicBezTo>
                      <a:pt x="28" y="69"/>
                      <a:pt x="28" y="69"/>
                      <a:pt x="28" y="69"/>
                    </a:cubicBezTo>
                    <a:cubicBezTo>
                      <a:pt x="28" y="69"/>
                      <a:pt x="28" y="69"/>
                      <a:pt x="28" y="69"/>
                    </a:cubicBezTo>
                    <a:cubicBezTo>
                      <a:pt x="28" y="69"/>
                      <a:pt x="28" y="70"/>
                      <a:pt x="27" y="70"/>
                    </a:cubicBezTo>
                    <a:cubicBezTo>
                      <a:pt x="27" y="70"/>
                      <a:pt x="27" y="69"/>
                      <a:pt x="27" y="69"/>
                    </a:cubicBezTo>
                    <a:cubicBezTo>
                      <a:pt x="27" y="68"/>
                      <a:pt x="27" y="68"/>
                      <a:pt x="28" y="68"/>
                    </a:cubicBezTo>
                    <a:cubicBezTo>
                      <a:pt x="29" y="67"/>
                      <a:pt x="29" y="65"/>
                      <a:pt x="30" y="64"/>
                    </a:cubicBezTo>
                    <a:cubicBezTo>
                      <a:pt x="30" y="64"/>
                      <a:pt x="30" y="64"/>
                      <a:pt x="30" y="64"/>
                    </a:cubicBezTo>
                    <a:cubicBezTo>
                      <a:pt x="30" y="64"/>
                      <a:pt x="29" y="64"/>
                      <a:pt x="29" y="64"/>
                    </a:cubicBezTo>
                    <a:cubicBezTo>
                      <a:pt x="29" y="63"/>
                      <a:pt x="30" y="63"/>
                      <a:pt x="29" y="62"/>
                    </a:cubicBezTo>
                    <a:cubicBezTo>
                      <a:pt x="29" y="63"/>
                      <a:pt x="29" y="63"/>
                      <a:pt x="28" y="63"/>
                    </a:cubicBezTo>
                    <a:cubicBezTo>
                      <a:pt x="29" y="62"/>
                      <a:pt x="29" y="61"/>
                      <a:pt x="29" y="60"/>
                    </a:cubicBezTo>
                    <a:cubicBezTo>
                      <a:pt x="29" y="60"/>
                      <a:pt x="29" y="60"/>
                      <a:pt x="29" y="60"/>
                    </a:cubicBezTo>
                    <a:cubicBezTo>
                      <a:pt x="29" y="59"/>
                      <a:pt x="29" y="58"/>
                      <a:pt x="30" y="57"/>
                    </a:cubicBezTo>
                    <a:cubicBezTo>
                      <a:pt x="30" y="58"/>
                      <a:pt x="30" y="58"/>
                      <a:pt x="30" y="58"/>
                    </a:cubicBezTo>
                    <a:cubicBezTo>
                      <a:pt x="30" y="59"/>
                      <a:pt x="30" y="59"/>
                      <a:pt x="30" y="59"/>
                    </a:cubicBezTo>
                    <a:cubicBezTo>
                      <a:pt x="30" y="59"/>
                      <a:pt x="30" y="59"/>
                      <a:pt x="30" y="59"/>
                    </a:cubicBezTo>
                    <a:cubicBezTo>
                      <a:pt x="31" y="58"/>
                      <a:pt x="32" y="57"/>
                      <a:pt x="32" y="56"/>
                    </a:cubicBezTo>
                    <a:cubicBezTo>
                      <a:pt x="34" y="54"/>
                      <a:pt x="35" y="52"/>
                      <a:pt x="37" y="52"/>
                    </a:cubicBezTo>
                    <a:cubicBezTo>
                      <a:pt x="37" y="53"/>
                      <a:pt x="36" y="53"/>
                      <a:pt x="36" y="54"/>
                    </a:cubicBezTo>
                    <a:cubicBezTo>
                      <a:pt x="37" y="54"/>
                      <a:pt x="38" y="53"/>
                      <a:pt x="38" y="52"/>
                    </a:cubicBezTo>
                    <a:cubicBezTo>
                      <a:pt x="38" y="52"/>
                      <a:pt x="38" y="52"/>
                      <a:pt x="38" y="52"/>
                    </a:cubicBezTo>
                    <a:cubicBezTo>
                      <a:pt x="37" y="50"/>
                      <a:pt x="39" y="50"/>
                      <a:pt x="39" y="48"/>
                    </a:cubicBezTo>
                    <a:cubicBezTo>
                      <a:pt x="39" y="48"/>
                      <a:pt x="38" y="49"/>
                      <a:pt x="38" y="48"/>
                    </a:cubicBezTo>
                    <a:cubicBezTo>
                      <a:pt x="38" y="48"/>
                      <a:pt x="38" y="48"/>
                      <a:pt x="38" y="48"/>
                    </a:cubicBezTo>
                    <a:cubicBezTo>
                      <a:pt x="38" y="48"/>
                      <a:pt x="39" y="46"/>
                      <a:pt x="40" y="46"/>
                    </a:cubicBezTo>
                    <a:cubicBezTo>
                      <a:pt x="40" y="46"/>
                      <a:pt x="40" y="46"/>
                      <a:pt x="40" y="45"/>
                    </a:cubicBezTo>
                    <a:cubicBezTo>
                      <a:pt x="41" y="45"/>
                      <a:pt x="41" y="44"/>
                      <a:pt x="41" y="44"/>
                    </a:cubicBezTo>
                    <a:cubicBezTo>
                      <a:pt x="42" y="44"/>
                      <a:pt x="42" y="44"/>
                      <a:pt x="42" y="43"/>
                    </a:cubicBezTo>
                    <a:cubicBezTo>
                      <a:pt x="42" y="43"/>
                      <a:pt x="42" y="43"/>
                      <a:pt x="42" y="43"/>
                    </a:cubicBezTo>
                    <a:cubicBezTo>
                      <a:pt x="41" y="44"/>
                      <a:pt x="41" y="44"/>
                      <a:pt x="40" y="45"/>
                    </a:cubicBezTo>
                    <a:cubicBezTo>
                      <a:pt x="39" y="45"/>
                      <a:pt x="39" y="46"/>
                      <a:pt x="39" y="46"/>
                    </a:cubicBezTo>
                    <a:cubicBezTo>
                      <a:pt x="37" y="46"/>
                      <a:pt x="37" y="47"/>
                      <a:pt x="37" y="48"/>
                    </a:cubicBezTo>
                    <a:cubicBezTo>
                      <a:pt x="37" y="49"/>
                      <a:pt x="38" y="48"/>
                      <a:pt x="38" y="49"/>
                    </a:cubicBezTo>
                    <a:cubicBezTo>
                      <a:pt x="37" y="49"/>
                      <a:pt x="37" y="49"/>
                      <a:pt x="37" y="49"/>
                    </a:cubicBezTo>
                    <a:cubicBezTo>
                      <a:pt x="37" y="49"/>
                      <a:pt x="37" y="49"/>
                      <a:pt x="37" y="49"/>
                    </a:cubicBezTo>
                    <a:cubicBezTo>
                      <a:pt x="37" y="49"/>
                      <a:pt x="37" y="49"/>
                      <a:pt x="36" y="49"/>
                    </a:cubicBezTo>
                    <a:cubicBezTo>
                      <a:pt x="36" y="50"/>
                      <a:pt x="36" y="51"/>
                      <a:pt x="36" y="51"/>
                    </a:cubicBezTo>
                    <a:cubicBezTo>
                      <a:pt x="35" y="51"/>
                      <a:pt x="36" y="50"/>
                      <a:pt x="35" y="50"/>
                    </a:cubicBezTo>
                    <a:cubicBezTo>
                      <a:pt x="33" y="51"/>
                      <a:pt x="32" y="54"/>
                      <a:pt x="30" y="55"/>
                    </a:cubicBezTo>
                    <a:cubicBezTo>
                      <a:pt x="30" y="56"/>
                      <a:pt x="30" y="56"/>
                      <a:pt x="30" y="56"/>
                    </a:cubicBezTo>
                    <a:cubicBezTo>
                      <a:pt x="29" y="55"/>
                      <a:pt x="31" y="54"/>
                      <a:pt x="31" y="53"/>
                    </a:cubicBezTo>
                    <a:cubicBezTo>
                      <a:pt x="31" y="53"/>
                      <a:pt x="31" y="53"/>
                      <a:pt x="31" y="53"/>
                    </a:cubicBezTo>
                    <a:cubicBezTo>
                      <a:pt x="31" y="53"/>
                      <a:pt x="31" y="52"/>
                      <a:pt x="31" y="52"/>
                    </a:cubicBezTo>
                    <a:cubicBezTo>
                      <a:pt x="31" y="53"/>
                      <a:pt x="30" y="53"/>
                      <a:pt x="30" y="53"/>
                    </a:cubicBezTo>
                    <a:cubicBezTo>
                      <a:pt x="30" y="53"/>
                      <a:pt x="30" y="53"/>
                      <a:pt x="30" y="53"/>
                    </a:cubicBezTo>
                    <a:cubicBezTo>
                      <a:pt x="29" y="54"/>
                      <a:pt x="28" y="56"/>
                      <a:pt x="27" y="56"/>
                    </a:cubicBezTo>
                    <a:cubicBezTo>
                      <a:pt x="27" y="57"/>
                      <a:pt x="27" y="57"/>
                      <a:pt x="26" y="58"/>
                    </a:cubicBezTo>
                    <a:cubicBezTo>
                      <a:pt x="27" y="59"/>
                      <a:pt x="25" y="60"/>
                      <a:pt x="25" y="61"/>
                    </a:cubicBezTo>
                    <a:cubicBezTo>
                      <a:pt x="25" y="61"/>
                      <a:pt x="26" y="61"/>
                      <a:pt x="26" y="61"/>
                    </a:cubicBezTo>
                    <a:cubicBezTo>
                      <a:pt x="26" y="63"/>
                      <a:pt x="24" y="63"/>
                      <a:pt x="25" y="65"/>
                    </a:cubicBezTo>
                    <a:cubicBezTo>
                      <a:pt x="25" y="65"/>
                      <a:pt x="24" y="65"/>
                      <a:pt x="24" y="65"/>
                    </a:cubicBezTo>
                    <a:cubicBezTo>
                      <a:pt x="24" y="65"/>
                      <a:pt x="24" y="65"/>
                      <a:pt x="24" y="64"/>
                    </a:cubicBezTo>
                    <a:cubicBezTo>
                      <a:pt x="24" y="64"/>
                      <a:pt x="23" y="64"/>
                      <a:pt x="23" y="65"/>
                    </a:cubicBezTo>
                    <a:cubicBezTo>
                      <a:pt x="23" y="65"/>
                      <a:pt x="24" y="65"/>
                      <a:pt x="24" y="65"/>
                    </a:cubicBezTo>
                    <a:cubicBezTo>
                      <a:pt x="24" y="66"/>
                      <a:pt x="23" y="66"/>
                      <a:pt x="23" y="66"/>
                    </a:cubicBezTo>
                    <a:cubicBezTo>
                      <a:pt x="22" y="66"/>
                      <a:pt x="23" y="67"/>
                      <a:pt x="22" y="67"/>
                    </a:cubicBezTo>
                    <a:cubicBezTo>
                      <a:pt x="22" y="67"/>
                      <a:pt x="22" y="67"/>
                      <a:pt x="22" y="67"/>
                    </a:cubicBezTo>
                    <a:cubicBezTo>
                      <a:pt x="22" y="68"/>
                      <a:pt x="22" y="68"/>
                      <a:pt x="23" y="68"/>
                    </a:cubicBezTo>
                    <a:cubicBezTo>
                      <a:pt x="23" y="68"/>
                      <a:pt x="23" y="68"/>
                      <a:pt x="23" y="67"/>
                    </a:cubicBezTo>
                    <a:cubicBezTo>
                      <a:pt x="23" y="68"/>
                      <a:pt x="23" y="69"/>
                      <a:pt x="23" y="69"/>
                    </a:cubicBezTo>
                    <a:cubicBezTo>
                      <a:pt x="22" y="69"/>
                      <a:pt x="23" y="69"/>
                      <a:pt x="23" y="68"/>
                    </a:cubicBezTo>
                    <a:cubicBezTo>
                      <a:pt x="22" y="68"/>
                      <a:pt x="22" y="68"/>
                      <a:pt x="22" y="68"/>
                    </a:cubicBezTo>
                    <a:cubicBezTo>
                      <a:pt x="22" y="71"/>
                      <a:pt x="21" y="74"/>
                      <a:pt x="21" y="77"/>
                    </a:cubicBezTo>
                    <a:cubicBezTo>
                      <a:pt x="21" y="77"/>
                      <a:pt x="21" y="77"/>
                      <a:pt x="20" y="77"/>
                    </a:cubicBezTo>
                    <a:cubicBezTo>
                      <a:pt x="20" y="77"/>
                      <a:pt x="20" y="77"/>
                      <a:pt x="20" y="77"/>
                    </a:cubicBezTo>
                    <a:cubicBezTo>
                      <a:pt x="20" y="77"/>
                      <a:pt x="20" y="77"/>
                      <a:pt x="19" y="76"/>
                    </a:cubicBezTo>
                    <a:cubicBezTo>
                      <a:pt x="19" y="78"/>
                      <a:pt x="19" y="80"/>
                      <a:pt x="19" y="82"/>
                    </a:cubicBezTo>
                    <a:cubicBezTo>
                      <a:pt x="19" y="82"/>
                      <a:pt x="19" y="81"/>
                      <a:pt x="19" y="81"/>
                    </a:cubicBezTo>
                    <a:cubicBezTo>
                      <a:pt x="20" y="83"/>
                      <a:pt x="20" y="84"/>
                      <a:pt x="20" y="86"/>
                    </a:cubicBezTo>
                    <a:cubicBezTo>
                      <a:pt x="20" y="86"/>
                      <a:pt x="20" y="86"/>
                      <a:pt x="20" y="86"/>
                    </a:cubicBezTo>
                    <a:cubicBezTo>
                      <a:pt x="20" y="87"/>
                      <a:pt x="20" y="87"/>
                      <a:pt x="20" y="87"/>
                    </a:cubicBezTo>
                    <a:cubicBezTo>
                      <a:pt x="20" y="87"/>
                      <a:pt x="21" y="88"/>
                      <a:pt x="21" y="89"/>
                    </a:cubicBezTo>
                    <a:cubicBezTo>
                      <a:pt x="21" y="89"/>
                      <a:pt x="20" y="89"/>
                      <a:pt x="20" y="90"/>
                    </a:cubicBezTo>
                    <a:cubicBezTo>
                      <a:pt x="20" y="90"/>
                      <a:pt x="21" y="90"/>
                      <a:pt x="21" y="90"/>
                    </a:cubicBezTo>
                    <a:cubicBezTo>
                      <a:pt x="20" y="91"/>
                      <a:pt x="20" y="91"/>
                      <a:pt x="19" y="91"/>
                    </a:cubicBezTo>
                    <a:cubicBezTo>
                      <a:pt x="20" y="92"/>
                      <a:pt x="20" y="94"/>
                      <a:pt x="21" y="96"/>
                    </a:cubicBezTo>
                    <a:cubicBezTo>
                      <a:pt x="21" y="96"/>
                      <a:pt x="21" y="95"/>
                      <a:pt x="21" y="96"/>
                    </a:cubicBezTo>
                    <a:cubicBezTo>
                      <a:pt x="21" y="96"/>
                      <a:pt x="21" y="96"/>
                      <a:pt x="21" y="96"/>
                    </a:cubicBezTo>
                    <a:cubicBezTo>
                      <a:pt x="21" y="97"/>
                      <a:pt x="22" y="98"/>
                      <a:pt x="22" y="98"/>
                    </a:cubicBezTo>
                    <a:cubicBezTo>
                      <a:pt x="22" y="99"/>
                      <a:pt x="22" y="99"/>
                      <a:pt x="22" y="99"/>
                    </a:cubicBezTo>
                    <a:cubicBezTo>
                      <a:pt x="22" y="99"/>
                      <a:pt x="22" y="99"/>
                      <a:pt x="22" y="99"/>
                    </a:cubicBezTo>
                    <a:cubicBezTo>
                      <a:pt x="22" y="100"/>
                      <a:pt x="22" y="101"/>
                      <a:pt x="23" y="101"/>
                    </a:cubicBezTo>
                    <a:cubicBezTo>
                      <a:pt x="23" y="101"/>
                      <a:pt x="23" y="102"/>
                      <a:pt x="23" y="102"/>
                    </a:cubicBezTo>
                    <a:cubicBezTo>
                      <a:pt x="23" y="103"/>
                      <a:pt x="23" y="103"/>
                      <a:pt x="24" y="103"/>
                    </a:cubicBezTo>
                    <a:cubicBezTo>
                      <a:pt x="24" y="104"/>
                      <a:pt x="24" y="105"/>
                      <a:pt x="24" y="105"/>
                    </a:cubicBezTo>
                    <a:cubicBezTo>
                      <a:pt x="24" y="106"/>
                      <a:pt x="25" y="107"/>
                      <a:pt x="25" y="107"/>
                    </a:cubicBezTo>
                    <a:cubicBezTo>
                      <a:pt x="25" y="107"/>
                      <a:pt x="25" y="107"/>
                      <a:pt x="25" y="108"/>
                    </a:cubicBezTo>
                    <a:cubicBezTo>
                      <a:pt x="25" y="108"/>
                      <a:pt x="25" y="108"/>
                      <a:pt x="25" y="109"/>
                    </a:cubicBezTo>
                    <a:cubicBezTo>
                      <a:pt x="27" y="109"/>
                      <a:pt x="26" y="111"/>
                      <a:pt x="28" y="112"/>
                    </a:cubicBezTo>
                    <a:cubicBezTo>
                      <a:pt x="28" y="112"/>
                      <a:pt x="28" y="112"/>
                      <a:pt x="29" y="113"/>
                    </a:cubicBezTo>
                    <a:cubicBezTo>
                      <a:pt x="29" y="113"/>
                      <a:pt x="28" y="113"/>
                      <a:pt x="28" y="113"/>
                    </a:cubicBezTo>
                    <a:cubicBezTo>
                      <a:pt x="28" y="113"/>
                      <a:pt x="29" y="113"/>
                      <a:pt x="29" y="113"/>
                    </a:cubicBezTo>
                    <a:cubicBezTo>
                      <a:pt x="29" y="114"/>
                      <a:pt x="29" y="114"/>
                      <a:pt x="29" y="115"/>
                    </a:cubicBezTo>
                    <a:cubicBezTo>
                      <a:pt x="30" y="115"/>
                      <a:pt x="31" y="116"/>
                      <a:pt x="31" y="117"/>
                    </a:cubicBezTo>
                    <a:cubicBezTo>
                      <a:pt x="32" y="118"/>
                      <a:pt x="33" y="119"/>
                      <a:pt x="34" y="120"/>
                    </a:cubicBezTo>
                    <a:cubicBezTo>
                      <a:pt x="34" y="120"/>
                      <a:pt x="34" y="120"/>
                      <a:pt x="34" y="120"/>
                    </a:cubicBezTo>
                    <a:cubicBezTo>
                      <a:pt x="35" y="121"/>
                      <a:pt x="35" y="122"/>
                      <a:pt x="36" y="122"/>
                    </a:cubicBezTo>
                    <a:cubicBezTo>
                      <a:pt x="37" y="124"/>
                      <a:pt x="39" y="125"/>
                      <a:pt x="40" y="126"/>
                    </a:cubicBezTo>
                    <a:cubicBezTo>
                      <a:pt x="40" y="126"/>
                      <a:pt x="40" y="126"/>
                      <a:pt x="40" y="126"/>
                    </a:cubicBezTo>
                    <a:cubicBezTo>
                      <a:pt x="40" y="126"/>
                      <a:pt x="40" y="127"/>
                      <a:pt x="41" y="127"/>
                    </a:cubicBezTo>
                    <a:cubicBezTo>
                      <a:pt x="42" y="127"/>
                      <a:pt x="43" y="128"/>
                      <a:pt x="44" y="129"/>
                    </a:cubicBezTo>
                    <a:cubicBezTo>
                      <a:pt x="45" y="129"/>
                      <a:pt x="46" y="130"/>
                      <a:pt x="47" y="131"/>
                    </a:cubicBezTo>
                    <a:cubicBezTo>
                      <a:pt x="46" y="131"/>
                      <a:pt x="46" y="131"/>
                      <a:pt x="45" y="131"/>
                    </a:cubicBezTo>
                    <a:cubicBezTo>
                      <a:pt x="45" y="132"/>
                      <a:pt x="45" y="132"/>
                      <a:pt x="46" y="132"/>
                    </a:cubicBezTo>
                    <a:cubicBezTo>
                      <a:pt x="45" y="132"/>
                      <a:pt x="45" y="132"/>
                      <a:pt x="45" y="132"/>
                    </a:cubicBezTo>
                    <a:cubicBezTo>
                      <a:pt x="46" y="133"/>
                      <a:pt x="47" y="133"/>
                      <a:pt x="47" y="134"/>
                    </a:cubicBezTo>
                    <a:cubicBezTo>
                      <a:pt x="48" y="133"/>
                      <a:pt x="48" y="134"/>
                      <a:pt x="49" y="134"/>
                    </a:cubicBezTo>
                    <a:cubicBezTo>
                      <a:pt x="49" y="134"/>
                      <a:pt x="49" y="134"/>
                      <a:pt x="50" y="134"/>
                    </a:cubicBezTo>
                    <a:cubicBezTo>
                      <a:pt x="51" y="135"/>
                      <a:pt x="52" y="135"/>
                      <a:pt x="53" y="136"/>
                    </a:cubicBezTo>
                    <a:cubicBezTo>
                      <a:pt x="55" y="136"/>
                      <a:pt x="56" y="136"/>
                      <a:pt x="56" y="136"/>
                    </a:cubicBezTo>
                    <a:cubicBezTo>
                      <a:pt x="58" y="136"/>
                      <a:pt x="58" y="137"/>
                      <a:pt x="59" y="137"/>
                    </a:cubicBezTo>
                    <a:cubicBezTo>
                      <a:pt x="59" y="137"/>
                      <a:pt x="59" y="137"/>
                      <a:pt x="59" y="137"/>
                    </a:cubicBezTo>
                    <a:cubicBezTo>
                      <a:pt x="61" y="138"/>
                      <a:pt x="63" y="138"/>
                      <a:pt x="65" y="138"/>
                    </a:cubicBezTo>
                    <a:cubicBezTo>
                      <a:pt x="63" y="137"/>
                      <a:pt x="61" y="137"/>
                      <a:pt x="61" y="136"/>
                    </a:cubicBezTo>
                    <a:cubicBezTo>
                      <a:pt x="61" y="136"/>
                      <a:pt x="61" y="136"/>
                      <a:pt x="61" y="136"/>
                    </a:cubicBezTo>
                    <a:cubicBezTo>
                      <a:pt x="61" y="136"/>
                      <a:pt x="61" y="136"/>
                      <a:pt x="61" y="136"/>
                    </a:cubicBezTo>
                    <a:cubicBezTo>
                      <a:pt x="60" y="137"/>
                      <a:pt x="60" y="136"/>
                      <a:pt x="59" y="136"/>
                    </a:cubicBezTo>
                    <a:cubicBezTo>
                      <a:pt x="58" y="136"/>
                      <a:pt x="58" y="136"/>
                      <a:pt x="58" y="136"/>
                    </a:cubicBezTo>
                    <a:cubicBezTo>
                      <a:pt x="57" y="136"/>
                      <a:pt x="56" y="135"/>
                      <a:pt x="55" y="135"/>
                    </a:cubicBezTo>
                    <a:cubicBezTo>
                      <a:pt x="53" y="133"/>
                      <a:pt x="51" y="133"/>
                      <a:pt x="48" y="131"/>
                    </a:cubicBezTo>
                    <a:cubicBezTo>
                      <a:pt x="48" y="131"/>
                      <a:pt x="48" y="131"/>
                      <a:pt x="49" y="130"/>
                    </a:cubicBezTo>
                    <a:cubicBezTo>
                      <a:pt x="49" y="131"/>
                      <a:pt x="50" y="131"/>
                      <a:pt x="50" y="131"/>
                    </a:cubicBezTo>
                    <a:cubicBezTo>
                      <a:pt x="50" y="131"/>
                      <a:pt x="50" y="131"/>
                      <a:pt x="50" y="132"/>
                    </a:cubicBezTo>
                    <a:cubicBezTo>
                      <a:pt x="51" y="132"/>
                      <a:pt x="52" y="133"/>
                      <a:pt x="53" y="132"/>
                    </a:cubicBezTo>
                    <a:cubicBezTo>
                      <a:pt x="53" y="132"/>
                      <a:pt x="52" y="133"/>
                      <a:pt x="52" y="132"/>
                    </a:cubicBezTo>
                    <a:cubicBezTo>
                      <a:pt x="53" y="132"/>
                      <a:pt x="52" y="132"/>
                      <a:pt x="52" y="132"/>
                    </a:cubicBezTo>
                    <a:cubicBezTo>
                      <a:pt x="52" y="131"/>
                      <a:pt x="51" y="130"/>
                      <a:pt x="50" y="130"/>
                    </a:cubicBezTo>
                    <a:cubicBezTo>
                      <a:pt x="50" y="131"/>
                      <a:pt x="49" y="130"/>
                      <a:pt x="48" y="130"/>
                    </a:cubicBezTo>
                    <a:cubicBezTo>
                      <a:pt x="49" y="129"/>
                      <a:pt x="47" y="128"/>
                      <a:pt x="47" y="127"/>
                    </a:cubicBezTo>
                    <a:cubicBezTo>
                      <a:pt x="46" y="127"/>
                      <a:pt x="45" y="127"/>
                      <a:pt x="45" y="126"/>
                    </a:cubicBezTo>
                    <a:cubicBezTo>
                      <a:pt x="43" y="125"/>
                      <a:pt x="41" y="124"/>
                      <a:pt x="41" y="122"/>
                    </a:cubicBezTo>
                    <a:cubicBezTo>
                      <a:pt x="41" y="122"/>
                      <a:pt x="40" y="122"/>
                      <a:pt x="40" y="122"/>
                    </a:cubicBezTo>
                    <a:cubicBezTo>
                      <a:pt x="41" y="122"/>
                      <a:pt x="41" y="122"/>
                      <a:pt x="42" y="122"/>
                    </a:cubicBezTo>
                    <a:cubicBezTo>
                      <a:pt x="42" y="123"/>
                      <a:pt x="42" y="123"/>
                      <a:pt x="43" y="123"/>
                    </a:cubicBezTo>
                    <a:cubicBezTo>
                      <a:pt x="43" y="123"/>
                      <a:pt x="43" y="123"/>
                      <a:pt x="43" y="123"/>
                    </a:cubicBezTo>
                    <a:cubicBezTo>
                      <a:pt x="44" y="124"/>
                      <a:pt x="46" y="125"/>
                      <a:pt x="47" y="127"/>
                    </a:cubicBezTo>
                    <a:cubicBezTo>
                      <a:pt x="48" y="127"/>
                      <a:pt x="49" y="128"/>
                      <a:pt x="50" y="128"/>
                    </a:cubicBezTo>
                    <a:cubicBezTo>
                      <a:pt x="49" y="127"/>
                      <a:pt x="47" y="126"/>
                      <a:pt x="46" y="125"/>
                    </a:cubicBezTo>
                    <a:cubicBezTo>
                      <a:pt x="46" y="125"/>
                      <a:pt x="46" y="124"/>
                      <a:pt x="45" y="124"/>
                    </a:cubicBezTo>
                    <a:cubicBezTo>
                      <a:pt x="44" y="122"/>
                      <a:pt x="42" y="121"/>
                      <a:pt x="41" y="121"/>
                    </a:cubicBezTo>
                    <a:cubicBezTo>
                      <a:pt x="41" y="121"/>
                      <a:pt x="41" y="121"/>
                      <a:pt x="41" y="121"/>
                    </a:cubicBezTo>
                    <a:cubicBezTo>
                      <a:pt x="41" y="121"/>
                      <a:pt x="40" y="121"/>
                      <a:pt x="40" y="121"/>
                    </a:cubicBezTo>
                    <a:cubicBezTo>
                      <a:pt x="40" y="121"/>
                      <a:pt x="40" y="121"/>
                      <a:pt x="40" y="121"/>
                    </a:cubicBezTo>
                    <a:cubicBezTo>
                      <a:pt x="39" y="121"/>
                      <a:pt x="39" y="121"/>
                      <a:pt x="39" y="120"/>
                    </a:cubicBezTo>
                    <a:cubicBezTo>
                      <a:pt x="40" y="120"/>
                      <a:pt x="40" y="120"/>
                      <a:pt x="40" y="120"/>
                    </a:cubicBezTo>
                    <a:cubicBezTo>
                      <a:pt x="40" y="119"/>
                      <a:pt x="39" y="119"/>
                      <a:pt x="39" y="119"/>
                    </a:cubicBezTo>
                    <a:cubicBezTo>
                      <a:pt x="37" y="119"/>
                      <a:pt x="36" y="117"/>
                      <a:pt x="35" y="116"/>
                    </a:cubicBezTo>
                    <a:cubicBezTo>
                      <a:pt x="34" y="116"/>
                      <a:pt x="34" y="115"/>
                      <a:pt x="34" y="115"/>
                    </a:cubicBezTo>
                    <a:cubicBezTo>
                      <a:pt x="32" y="115"/>
                      <a:pt x="32" y="112"/>
                      <a:pt x="31" y="111"/>
                    </a:cubicBezTo>
                    <a:cubicBezTo>
                      <a:pt x="31" y="110"/>
                      <a:pt x="30" y="109"/>
                      <a:pt x="29" y="108"/>
                    </a:cubicBezTo>
                    <a:cubicBezTo>
                      <a:pt x="29" y="108"/>
                      <a:pt x="29" y="108"/>
                      <a:pt x="29" y="108"/>
                    </a:cubicBezTo>
                    <a:cubicBezTo>
                      <a:pt x="29" y="108"/>
                      <a:pt x="29" y="108"/>
                      <a:pt x="29" y="108"/>
                    </a:cubicBezTo>
                    <a:cubicBezTo>
                      <a:pt x="29" y="108"/>
                      <a:pt x="29" y="108"/>
                      <a:pt x="29" y="107"/>
                    </a:cubicBezTo>
                    <a:cubicBezTo>
                      <a:pt x="29" y="107"/>
                      <a:pt x="29" y="108"/>
                      <a:pt x="29" y="107"/>
                    </a:cubicBezTo>
                    <a:cubicBezTo>
                      <a:pt x="29" y="107"/>
                      <a:pt x="29" y="107"/>
                      <a:pt x="28" y="107"/>
                    </a:cubicBezTo>
                    <a:cubicBezTo>
                      <a:pt x="29" y="107"/>
                      <a:pt x="29" y="107"/>
                      <a:pt x="29" y="106"/>
                    </a:cubicBezTo>
                    <a:cubicBezTo>
                      <a:pt x="27" y="105"/>
                      <a:pt x="27" y="103"/>
                      <a:pt x="26" y="101"/>
                    </a:cubicBezTo>
                    <a:cubicBezTo>
                      <a:pt x="26" y="101"/>
                      <a:pt x="26" y="101"/>
                      <a:pt x="26" y="101"/>
                    </a:cubicBezTo>
                    <a:cubicBezTo>
                      <a:pt x="26" y="101"/>
                      <a:pt x="26" y="102"/>
                      <a:pt x="26" y="102"/>
                    </a:cubicBezTo>
                    <a:cubicBezTo>
                      <a:pt x="25" y="102"/>
                      <a:pt x="24" y="100"/>
                      <a:pt x="24" y="99"/>
                    </a:cubicBezTo>
                    <a:cubicBezTo>
                      <a:pt x="23" y="99"/>
                      <a:pt x="23" y="99"/>
                      <a:pt x="23" y="98"/>
                    </a:cubicBezTo>
                    <a:cubicBezTo>
                      <a:pt x="23" y="98"/>
                      <a:pt x="23" y="98"/>
                      <a:pt x="24" y="98"/>
                    </a:cubicBezTo>
                    <a:cubicBezTo>
                      <a:pt x="24" y="98"/>
                      <a:pt x="24" y="98"/>
                      <a:pt x="24" y="98"/>
                    </a:cubicBezTo>
                    <a:cubicBezTo>
                      <a:pt x="24" y="98"/>
                      <a:pt x="24" y="98"/>
                      <a:pt x="25" y="98"/>
                    </a:cubicBezTo>
                    <a:cubicBezTo>
                      <a:pt x="25" y="98"/>
                      <a:pt x="25" y="99"/>
                      <a:pt x="25" y="100"/>
                    </a:cubicBezTo>
                    <a:cubicBezTo>
                      <a:pt x="25" y="100"/>
                      <a:pt x="26" y="100"/>
                      <a:pt x="26" y="100"/>
                    </a:cubicBezTo>
                    <a:cubicBezTo>
                      <a:pt x="26" y="98"/>
                      <a:pt x="26" y="98"/>
                      <a:pt x="26" y="97"/>
                    </a:cubicBezTo>
                    <a:cubicBezTo>
                      <a:pt x="26" y="97"/>
                      <a:pt x="25" y="96"/>
                      <a:pt x="26" y="96"/>
                    </a:cubicBezTo>
                    <a:cubicBezTo>
                      <a:pt x="26" y="96"/>
                      <a:pt x="26" y="96"/>
                      <a:pt x="27" y="96"/>
                    </a:cubicBezTo>
                    <a:cubicBezTo>
                      <a:pt x="28" y="94"/>
                      <a:pt x="26" y="92"/>
                      <a:pt x="26" y="90"/>
                    </a:cubicBezTo>
                    <a:cubicBezTo>
                      <a:pt x="26" y="90"/>
                      <a:pt x="26" y="90"/>
                      <a:pt x="25" y="91"/>
                    </a:cubicBezTo>
                    <a:cubicBezTo>
                      <a:pt x="25" y="89"/>
                      <a:pt x="24" y="88"/>
                      <a:pt x="25" y="87"/>
                    </a:cubicBezTo>
                    <a:cubicBezTo>
                      <a:pt x="26" y="87"/>
                      <a:pt x="26" y="88"/>
                      <a:pt x="26" y="89"/>
                    </a:cubicBezTo>
                    <a:cubicBezTo>
                      <a:pt x="26" y="89"/>
                      <a:pt x="26" y="89"/>
                      <a:pt x="26" y="89"/>
                    </a:cubicBezTo>
                    <a:cubicBezTo>
                      <a:pt x="26" y="89"/>
                      <a:pt x="27" y="90"/>
                      <a:pt x="26" y="91"/>
                    </a:cubicBezTo>
                    <a:cubicBezTo>
                      <a:pt x="27" y="92"/>
                      <a:pt x="27" y="93"/>
                      <a:pt x="27" y="95"/>
                    </a:cubicBezTo>
                    <a:cubicBezTo>
                      <a:pt x="28" y="96"/>
                      <a:pt x="28" y="97"/>
                      <a:pt x="28" y="98"/>
                    </a:cubicBezTo>
                    <a:cubicBezTo>
                      <a:pt x="29" y="98"/>
                      <a:pt x="29" y="98"/>
                      <a:pt x="29" y="97"/>
                    </a:cubicBezTo>
                    <a:cubicBezTo>
                      <a:pt x="29" y="97"/>
                      <a:pt x="29" y="96"/>
                      <a:pt x="29" y="95"/>
                    </a:cubicBezTo>
                    <a:cubicBezTo>
                      <a:pt x="29" y="95"/>
                      <a:pt x="29" y="96"/>
                      <a:pt x="30" y="96"/>
                    </a:cubicBezTo>
                    <a:cubicBezTo>
                      <a:pt x="29" y="96"/>
                      <a:pt x="29" y="96"/>
                      <a:pt x="29" y="95"/>
                    </a:cubicBezTo>
                    <a:cubicBezTo>
                      <a:pt x="30" y="95"/>
                      <a:pt x="31" y="97"/>
                      <a:pt x="31" y="98"/>
                    </a:cubicBezTo>
                    <a:cubicBezTo>
                      <a:pt x="30" y="98"/>
                      <a:pt x="30" y="97"/>
                      <a:pt x="30" y="97"/>
                    </a:cubicBezTo>
                    <a:cubicBezTo>
                      <a:pt x="30" y="98"/>
                      <a:pt x="30" y="98"/>
                      <a:pt x="30" y="98"/>
                    </a:cubicBezTo>
                    <a:cubicBezTo>
                      <a:pt x="30" y="99"/>
                      <a:pt x="30" y="99"/>
                      <a:pt x="30" y="99"/>
                    </a:cubicBezTo>
                    <a:cubicBezTo>
                      <a:pt x="29" y="98"/>
                      <a:pt x="29" y="98"/>
                      <a:pt x="29" y="98"/>
                    </a:cubicBezTo>
                    <a:cubicBezTo>
                      <a:pt x="29" y="99"/>
                      <a:pt x="29" y="101"/>
                      <a:pt x="29" y="101"/>
                    </a:cubicBezTo>
                    <a:cubicBezTo>
                      <a:pt x="30" y="101"/>
                      <a:pt x="30" y="101"/>
                      <a:pt x="30" y="101"/>
                    </a:cubicBezTo>
                    <a:cubicBezTo>
                      <a:pt x="30" y="101"/>
                      <a:pt x="30" y="101"/>
                      <a:pt x="30" y="101"/>
                    </a:cubicBezTo>
                    <a:cubicBezTo>
                      <a:pt x="30" y="102"/>
                      <a:pt x="30" y="102"/>
                      <a:pt x="30" y="102"/>
                    </a:cubicBezTo>
                    <a:cubicBezTo>
                      <a:pt x="30" y="102"/>
                      <a:pt x="31" y="103"/>
                      <a:pt x="31" y="103"/>
                    </a:cubicBezTo>
                    <a:cubicBezTo>
                      <a:pt x="31" y="101"/>
                      <a:pt x="30" y="100"/>
                      <a:pt x="31" y="99"/>
                    </a:cubicBezTo>
                    <a:cubicBezTo>
                      <a:pt x="31" y="100"/>
                      <a:pt x="31" y="101"/>
                      <a:pt x="32" y="102"/>
                    </a:cubicBezTo>
                    <a:cubicBezTo>
                      <a:pt x="33" y="101"/>
                      <a:pt x="31" y="99"/>
                      <a:pt x="32" y="99"/>
                    </a:cubicBezTo>
                    <a:cubicBezTo>
                      <a:pt x="32" y="99"/>
                      <a:pt x="33" y="100"/>
                      <a:pt x="33" y="101"/>
                    </a:cubicBezTo>
                    <a:cubicBezTo>
                      <a:pt x="33" y="101"/>
                      <a:pt x="33" y="101"/>
                      <a:pt x="32" y="101"/>
                    </a:cubicBezTo>
                    <a:cubicBezTo>
                      <a:pt x="32" y="101"/>
                      <a:pt x="33" y="102"/>
                      <a:pt x="33" y="102"/>
                    </a:cubicBezTo>
                    <a:cubicBezTo>
                      <a:pt x="32" y="102"/>
                      <a:pt x="32" y="103"/>
                      <a:pt x="32" y="103"/>
                    </a:cubicBezTo>
                    <a:cubicBezTo>
                      <a:pt x="33" y="103"/>
                      <a:pt x="33" y="103"/>
                      <a:pt x="34" y="104"/>
                    </a:cubicBezTo>
                    <a:cubicBezTo>
                      <a:pt x="33" y="104"/>
                      <a:pt x="33" y="104"/>
                      <a:pt x="33" y="103"/>
                    </a:cubicBezTo>
                    <a:cubicBezTo>
                      <a:pt x="33" y="104"/>
                      <a:pt x="33" y="104"/>
                      <a:pt x="33" y="104"/>
                    </a:cubicBezTo>
                    <a:cubicBezTo>
                      <a:pt x="34" y="105"/>
                      <a:pt x="35" y="107"/>
                      <a:pt x="36" y="108"/>
                    </a:cubicBezTo>
                    <a:cubicBezTo>
                      <a:pt x="36" y="108"/>
                      <a:pt x="36" y="107"/>
                      <a:pt x="36" y="107"/>
                    </a:cubicBezTo>
                    <a:cubicBezTo>
                      <a:pt x="37" y="108"/>
                      <a:pt x="37" y="108"/>
                      <a:pt x="37" y="109"/>
                    </a:cubicBezTo>
                    <a:cubicBezTo>
                      <a:pt x="37" y="109"/>
                      <a:pt x="37" y="110"/>
                      <a:pt x="38" y="110"/>
                    </a:cubicBezTo>
                    <a:cubicBezTo>
                      <a:pt x="37" y="110"/>
                      <a:pt x="37" y="110"/>
                      <a:pt x="37" y="110"/>
                    </a:cubicBezTo>
                    <a:cubicBezTo>
                      <a:pt x="38" y="111"/>
                      <a:pt x="40" y="113"/>
                      <a:pt x="38" y="114"/>
                    </a:cubicBezTo>
                    <a:cubicBezTo>
                      <a:pt x="38" y="113"/>
                      <a:pt x="37" y="112"/>
                      <a:pt x="37" y="111"/>
                    </a:cubicBezTo>
                    <a:cubicBezTo>
                      <a:pt x="37" y="111"/>
                      <a:pt x="37" y="111"/>
                      <a:pt x="37" y="110"/>
                    </a:cubicBezTo>
                    <a:cubicBezTo>
                      <a:pt x="37" y="110"/>
                      <a:pt x="36" y="110"/>
                      <a:pt x="36" y="110"/>
                    </a:cubicBezTo>
                    <a:cubicBezTo>
                      <a:pt x="36" y="109"/>
                      <a:pt x="35" y="109"/>
                      <a:pt x="35" y="108"/>
                    </a:cubicBezTo>
                    <a:cubicBezTo>
                      <a:pt x="33" y="108"/>
                      <a:pt x="32" y="106"/>
                      <a:pt x="31" y="106"/>
                    </a:cubicBezTo>
                    <a:cubicBezTo>
                      <a:pt x="31" y="106"/>
                      <a:pt x="32" y="107"/>
                      <a:pt x="32" y="107"/>
                    </a:cubicBezTo>
                    <a:cubicBezTo>
                      <a:pt x="32" y="108"/>
                      <a:pt x="32" y="108"/>
                      <a:pt x="33" y="109"/>
                    </a:cubicBezTo>
                    <a:cubicBezTo>
                      <a:pt x="32" y="109"/>
                      <a:pt x="33" y="110"/>
                      <a:pt x="33" y="110"/>
                    </a:cubicBezTo>
                    <a:cubicBezTo>
                      <a:pt x="33" y="110"/>
                      <a:pt x="33" y="110"/>
                      <a:pt x="34" y="110"/>
                    </a:cubicBezTo>
                    <a:cubicBezTo>
                      <a:pt x="34" y="110"/>
                      <a:pt x="34" y="110"/>
                      <a:pt x="34" y="111"/>
                    </a:cubicBezTo>
                    <a:cubicBezTo>
                      <a:pt x="34" y="110"/>
                      <a:pt x="34" y="111"/>
                      <a:pt x="35" y="111"/>
                    </a:cubicBezTo>
                    <a:cubicBezTo>
                      <a:pt x="35" y="111"/>
                      <a:pt x="35" y="112"/>
                      <a:pt x="35" y="112"/>
                    </a:cubicBezTo>
                    <a:cubicBezTo>
                      <a:pt x="35" y="112"/>
                      <a:pt x="36" y="112"/>
                      <a:pt x="36" y="112"/>
                    </a:cubicBezTo>
                    <a:cubicBezTo>
                      <a:pt x="37" y="112"/>
                      <a:pt x="37" y="113"/>
                      <a:pt x="36" y="113"/>
                    </a:cubicBezTo>
                    <a:cubicBezTo>
                      <a:pt x="37" y="113"/>
                      <a:pt x="37" y="113"/>
                      <a:pt x="37" y="114"/>
                    </a:cubicBezTo>
                    <a:cubicBezTo>
                      <a:pt x="37" y="114"/>
                      <a:pt x="37" y="114"/>
                      <a:pt x="36" y="114"/>
                    </a:cubicBezTo>
                    <a:cubicBezTo>
                      <a:pt x="37" y="114"/>
                      <a:pt x="37" y="115"/>
                      <a:pt x="37" y="115"/>
                    </a:cubicBezTo>
                    <a:cubicBezTo>
                      <a:pt x="38" y="116"/>
                      <a:pt x="39" y="116"/>
                      <a:pt x="39" y="117"/>
                    </a:cubicBezTo>
                    <a:cubicBezTo>
                      <a:pt x="39" y="117"/>
                      <a:pt x="39" y="118"/>
                      <a:pt x="39" y="118"/>
                    </a:cubicBezTo>
                    <a:cubicBezTo>
                      <a:pt x="39" y="118"/>
                      <a:pt x="40" y="118"/>
                      <a:pt x="40" y="119"/>
                    </a:cubicBezTo>
                    <a:cubicBezTo>
                      <a:pt x="40" y="119"/>
                      <a:pt x="41" y="119"/>
                      <a:pt x="41" y="119"/>
                    </a:cubicBezTo>
                    <a:cubicBezTo>
                      <a:pt x="41" y="119"/>
                      <a:pt x="42" y="120"/>
                      <a:pt x="43" y="121"/>
                    </a:cubicBezTo>
                    <a:cubicBezTo>
                      <a:pt x="44" y="121"/>
                      <a:pt x="45" y="122"/>
                      <a:pt x="46" y="123"/>
                    </a:cubicBezTo>
                    <a:cubicBezTo>
                      <a:pt x="46" y="123"/>
                      <a:pt x="46" y="123"/>
                      <a:pt x="47" y="124"/>
                    </a:cubicBezTo>
                    <a:cubicBezTo>
                      <a:pt x="47" y="124"/>
                      <a:pt x="46" y="124"/>
                      <a:pt x="46" y="124"/>
                    </a:cubicBezTo>
                    <a:cubicBezTo>
                      <a:pt x="47" y="124"/>
                      <a:pt x="46" y="124"/>
                      <a:pt x="47" y="124"/>
                    </a:cubicBezTo>
                    <a:cubicBezTo>
                      <a:pt x="47" y="124"/>
                      <a:pt x="47" y="124"/>
                      <a:pt x="47" y="124"/>
                    </a:cubicBezTo>
                    <a:cubicBezTo>
                      <a:pt x="47" y="125"/>
                      <a:pt x="47" y="124"/>
                      <a:pt x="47" y="124"/>
                    </a:cubicBezTo>
                    <a:cubicBezTo>
                      <a:pt x="47" y="124"/>
                      <a:pt x="47" y="125"/>
                      <a:pt x="47" y="125"/>
                    </a:cubicBezTo>
                    <a:cubicBezTo>
                      <a:pt x="47" y="125"/>
                      <a:pt x="48" y="125"/>
                      <a:pt x="48" y="125"/>
                    </a:cubicBezTo>
                    <a:cubicBezTo>
                      <a:pt x="48" y="124"/>
                      <a:pt x="47" y="124"/>
                      <a:pt x="47" y="123"/>
                    </a:cubicBezTo>
                    <a:cubicBezTo>
                      <a:pt x="48" y="123"/>
                      <a:pt x="48" y="125"/>
                      <a:pt x="50" y="125"/>
                    </a:cubicBezTo>
                    <a:cubicBezTo>
                      <a:pt x="50" y="124"/>
                      <a:pt x="49" y="124"/>
                      <a:pt x="49" y="123"/>
                    </a:cubicBezTo>
                    <a:cubicBezTo>
                      <a:pt x="48" y="122"/>
                      <a:pt x="46" y="122"/>
                      <a:pt x="45" y="121"/>
                    </a:cubicBezTo>
                    <a:cubicBezTo>
                      <a:pt x="44" y="120"/>
                      <a:pt x="42" y="119"/>
                      <a:pt x="43" y="117"/>
                    </a:cubicBezTo>
                    <a:cubicBezTo>
                      <a:pt x="44" y="118"/>
                      <a:pt x="44" y="119"/>
                      <a:pt x="45" y="119"/>
                    </a:cubicBezTo>
                    <a:cubicBezTo>
                      <a:pt x="45" y="120"/>
                      <a:pt x="45" y="120"/>
                      <a:pt x="45" y="120"/>
                    </a:cubicBezTo>
                    <a:cubicBezTo>
                      <a:pt x="47" y="120"/>
                      <a:pt x="47" y="122"/>
                      <a:pt x="49" y="122"/>
                    </a:cubicBezTo>
                    <a:cubicBezTo>
                      <a:pt x="50" y="123"/>
                      <a:pt x="52" y="123"/>
                      <a:pt x="52" y="125"/>
                    </a:cubicBezTo>
                    <a:cubicBezTo>
                      <a:pt x="54" y="125"/>
                      <a:pt x="55" y="126"/>
                      <a:pt x="57" y="126"/>
                    </a:cubicBezTo>
                    <a:cubicBezTo>
                      <a:pt x="57" y="126"/>
                      <a:pt x="57" y="126"/>
                      <a:pt x="57" y="126"/>
                    </a:cubicBezTo>
                    <a:cubicBezTo>
                      <a:pt x="59" y="127"/>
                      <a:pt x="61" y="127"/>
                      <a:pt x="62" y="128"/>
                    </a:cubicBezTo>
                    <a:cubicBezTo>
                      <a:pt x="61" y="129"/>
                      <a:pt x="59" y="127"/>
                      <a:pt x="59" y="128"/>
                    </a:cubicBezTo>
                    <a:cubicBezTo>
                      <a:pt x="59" y="128"/>
                      <a:pt x="59" y="128"/>
                      <a:pt x="59" y="128"/>
                    </a:cubicBezTo>
                    <a:cubicBezTo>
                      <a:pt x="59" y="129"/>
                      <a:pt x="57" y="128"/>
                      <a:pt x="57" y="129"/>
                    </a:cubicBezTo>
                    <a:cubicBezTo>
                      <a:pt x="57" y="129"/>
                      <a:pt x="58" y="129"/>
                      <a:pt x="58" y="129"/>
                    </a:cubicBezTo>
                    <a:cubicBezTo>
                      <a:pt x="58" y="129"/>
                      <a:pt x="58" y="130"/>
                      <a:pt x="58" y="129"/>
                    </a:cubicBezTo>
                    <a:cubicBezTo>
                      <a:pt x="58" y="130"/>
                      <a:pt x="59" y="130"/>
                      <a:pt x="59" y="130"/>
                    </a:cubicBezTo>
                    <a:cubicBezTo>
                      <a:pt x="59" y="130"/>
                      <a:pt x="59" y="130"/>
                      <a:pt x="59" y="129"/>
                    </a:cubicBezTo>
                    <a:cubicBezTo>
                      <a:pt x="60" y="130"/>
                      <a:pt x="60" y="130"/>
                      <a:pt x="61" y="130"/>
                    </a:cubicBezTo>
                    <a:cubicBezTo>
                      <a:pt x="62" y="131"/>
                      <a:pt x="65" y="131"/>
                      <a:pt x="66" y="130"/>
                    </a:cubicBezTo>
                    <a:cubicBezTo>
                      <a:pt x="66" y="128"/>
                      <a:pt x="63" y="129"/>
                      <a:pt x="62" y="128"/>
                    </a:cubicBezTo>
                    <a:cubicBezTo>
                      <a:pt x="63" y="128"/>
                      <a:pt x="64" y="128"/>
                      <a:pt x="66" y="128"/>
                    </a:cubicBezTo>
                    <a:cubicBezTo>
                      <a:pt x="66" y="127"/>
                      <a:pt x="67" y="128"/>
                      <a:pt x="68" y="128"/>
                    </a:cubicBezTo>
                    <a:cubicBezTo>
                      <a:pt x="68" y="129"/>
                      <a:pt x="68" y="129"/>
                      <a:pt x="68" y="129"/>
                    </a:cubicBezTo>
                    <a:cubicBezTo>
                      <a:pt x="68" y="129"/>
                      <a:pt x="69" y="129"/>
                      <a:pt x="69" y="129"/>
                    </a:cubicBezTo>
                    <a:cubicBezTo>
                      <a:pt x="69" y="129"/>
                      <a:pt x="69" y="129"/>
                      <a:pt x="69" y="129"/>
                    </a:cubicBezTo>
                    <a:cubicBezTo>
                      <a:pt x="69" y="130"/>
                      <a:pt x="70" y="130"/>
                      <a:pt x="70" y="130"/>
                    </a:cubicBezTo>
                    <a:cubicBezTo>
                      <a:pt x="70" y="130"/>
                      <a:pt x="70" y="130"/>
                      <a:pt x="70" y="130"/>
                    </a:cubicBezTo>
                    <a:cubicBezTo>
                      <a:pt x="70" y="130"/>
                      <a:pt x="71" y="130"/>
                      <a:pt x="70" y="130"/>
                    </a:cubicBezTo>
                    <a:cubicBezTo>
                      <a:pt x="70" y="130"/>
                      <a:pt x="70" y="130"/>
                      <a:pt x="69" y="130"/>
                    </a:cubicBezTo>
                    <a:cubicBezTo>
                      <a:pt x="69" y="130"/>
                      <a:pt x="68" y="130"/>
                      <a:pt x="68" y="130"/>
                    </a:cubicBezTo>
                    <a:cubicBezTo>
                      <a:pt x="68" y="130"/>
                      <a:pt x="68" y="130"/>
                      <a:pt x="69" y="131"/>
                    </a:cubicBezTo>
                    <a:cubicBezTo>
                      <a:pt x="69" y="130"/>
                      <a:pt x="70" y="131"/>
                      <a:pt x="69" y="131"/>
                    </a:cubicBezTo>
                    <a:cubicBezTo>
                      <a:pt x="70" y="132"/>
                      <a:pt x="70" y="132"/>
                      <a:pt x="70" y="133"/>
                    </a:cubicBezTo>
                    <a:cubicBezTo>
                      <a:pt x="71" y="133"/>
                      <a:pt x="72" y="133"/>
                      <a:pt x="73" y="133"/>
                    </a:cubicBezTo>
                    <a:cubicBezTo>
                      <a:pt x="73" y="132"/>
                      <a:pt x="73" y="132"/>
                      <a:pt x="73" y="132"/>
                    </a:cubicBezTo>
                    <a:cubicBezTo>
                      <a:pt x="73" y="132"/>
                      <a:pt x="73" y="132"/>
                      <a:pt x="73" y="131"/>
                    </a:cubicBezTo>
                    <a:cubicBezTo>
                      <a:pt x="73" y="132"/>
                      <a:pt x="72" y="131"/>
                      <a:pt x="71" y="132"/>
                    </a:cubicBezTo>
                    <a:cubicBezTo>
                      <a:pt x="71" y="132"/>
                      <a:pt x="71" y="131"/>
                      <a:pt x="71" y="131"/>
                    </a:cubicBezTo>
                    <a:cubicBezTo>
                      <a:pt x="72" y="131"/>
                      <a:pt x="72" y="130"/>
                      <a:pt x="73" y="131"/>
                    </a:cubicBezTo>
                    <a:cubicBezTo>
                      <a:pt x="73" y="130"/>
                      <a:pt x="74" y="131"/>
                      <a:pt x="75" y="131"/>
                    </a:cubicBezTo>
                    <a:cubicBezTo>
                      <a:pt x="75" y="130"/>
                      <a:pt x="75" y="130"/>
                      <a:pt x="76" y="130"/>
                    </a:cubicBezTo>
                    <a:cubicBezTo>
                      <a:pt x="77" y="130"/>
                      <a:pt x="78" y="129"/>
                      <a:pt x="79" y="129"/>
                    </a:cubicBezTo>
                    <a:cubicBezTo>
                      <a:pt x="79" y="129"/>
                      <a:pt x="79" y="129"/>
                      <a:pt x="79" y="129"/>
                    </a:cubicBezTo>
                    <a:cubicBezTo>
                      <a:pt x="78" y="129"/>
                      <a:pt x="76" y="129"/>
                      <a:pt x="76" y="128"/>
                    </a:cubicBezTo>
                    <a:cubicBezTo>
                      <a:pt x="75" y="128"/>
                      <a:pt x="73" y="128"/>
                      <a:pt x="73" y="128"/>
                    </a:cubicBezTo>
                    <a:cubicBezTo>
                      <a:pt x="73" y="127"/>
                      <a:pt x="75" y="127"/>
                      <a:pt x="75" y="127"/>
                    </a:cubicBezTo>
                    <a:cubicBezTo>
                      <a:pt x="76" y="126"/>
                      <a:pt x="78" y="127"/>
                      <a:pt x="78" y="127"/>
                    </a:cubicBezTo>
                    <a:cubicBezTo>
                      <a:pt x="78" y="126"/>
                      <a:pt x="78" y="126"/>
                      <a:pt x="78" y="126"/>
                    </a:cubicBezTo>
                    <a:cubicBezTo>
                      <a:pt x="76" y="124"/>
                      <a:pt x="72" y="127"/>
                      <a:pt x="70" y="126"/>
                    </a:cubicBezTo>
                    <a:cubicBezTo>
                      <a:pt x="70" y="125"/>
                      <a:pt x="70" y="125"/>
                      <a:pt x="70" y="125"/>
                    </a:cubicBezTo>
                    <a:cubicBezTo>
                      <a:pt x="71" y="125"/>
                      <a:pt x="71" y="125"/>
                      <a:pt x="72" y="125"/>
                    </a:cubicBezTo>
                    <a:cubicBezTo>
                      <a:pt x="73" y="125"/>
                      <a:pt x="75" y="125"/>
                      <a:pt x="76" y="124"/>
                    </a:cubicBezTo>
                    <a:cubicBezTo>
                      <a:pt x="76" y="124"/>
                      <a:pt x="76" y="124"/>
                      <a:pt x="76" y="123"/>
                    </a:cubicBezTo>
                    <a:cubicBezTo>
                      <a:pt x="79" y="122"/>
                      <a:pt x="82" y="122"/>
                      <a:pt x="85" y="120"/>
                    </a:cubicBezTo>
                    <a:cubicBezTo>
                      <a:pt x="84" y="120"/>
                      <a:pt x="84" y="120"/>
                      <a:pt x="84" y="120"/>
                    </a:cubicBezTo>
                    <a:cubicBezTo>
                      <a:pt x="82" y="120"/>
                      <a:pt x="80" y="122"/>
                      <a:pt x="78" y="121"/>
                    </a:cubicBezTo>
                    <a:cubicBezTo>
                      <a:pt x="76" y="122"/>
                      <a:pt x="75" y="121"/>
                      <a:pt x="73" y="122"/>
                    </a:cubicBezTo>
                    <a:cubicBezTo>
                      <a:pt x="73" y="121"/>
                      <a:pt x="73" y="121"/>
                      <a:pt x="73" y="121"/>
                    </a:cubicBezTo>
                    <a:cubicBezTo>
                      <a:pt x="72" y="121"/>
                      <a:pt x="71" y="121"/>
                      <a:pt x="70" y="121"/>
                    </a:cubicBezTo>
                    <a:cubicBezTo>
                      <a:pt x="70" y="121"/>
                      <a:pt x="71" y="121"/>
                      <a:pt x="72" y="120"/>
                    </a:cubicBezTo>
                    <a:cubicBezTo>
                      <a:pt x="72" y="120"/>
                      <a:pt x="72" y="120"/>
                      <a:pt x="72" y="120"/>
                    </a:cubicBezTo>
                    <a:cubicBezTo>
                      <a:pt x="72" y="120"/>
                      <a:pt x="73" y="120"/>
                      <a:pt x="73" y="120"/>
                    </a:cubicBezTo>
                    <a:cubicBezTo>
                      <a:pt x="74" y="120"/>
                      <a:pt x="75" y="120"/>
                      <a:pt x="75" y="120"/>
                    </a:cubicBezTo>
                    <a:cubicBezTo>
                      <a:pt x="77" y="120"/>
                      <a:pt x="78" y="120"/>
                      <a:pt x="79" y="119"/>
                    </a:cubicBezTo>
                    <a:cubicBezTo>
                      <a:pt x="80" y="119"/>
                      <a:pt x="80" y="119"/>
                      <a:pt x="80" y="119"/>
                    </a:cubicBezTo>
                    <a:cubicBezTo>
                      <a:pt x="81" y="119"/>
                      <a:pt x="81" y="119"/>
                      <a:pt x="81" y="119"/>
                    </a:cubicBezTo>
                    <a:cubicBezTo>
                      <a:pt x="81" y="119"/>
                      <a:pt x="81" y="118"/>
                      <a:pt x="81" y="118"/>
                    </a:cubicBezTo>
                    <a:cubicBezTo>
                      <a:pt x="81" y="118"/>
                      <a:pt x="81" y="118"/>
                      <a:pt x="82" y="118"/>
                    </a:cubicBezTo>
                    <a:cubicBezTo>
                      <a:pt x="82" y="117"/>
                      <a:pt x="81" y="118"/>
                      <a:pt x="80" y="118"/>
                    </a:cubicBezTo>
                    <a:cubicBezTo>
                      <a:pt x="79" y="116"/>
                      <a:pt x="83" y="116"/>
                      <a:pt x="84" y="116"/>
                    </a:cubicBezTo>
                    <a:cubicBezTo>
                      <a:pt x="84" y="114"/>
                      <a:pt x="86" y="113"/>
                      <a:pt x="87" y="113"/>
                    </a:cubicBezTo>
                    <a:cubicBezTo>
                      <a:pt x="87" y="114"/>
                      <a:pt x="86" y="115"/>
                      <a:pt x="85" y="115"/>
                    </a:cubicBezTo>
                    <a:cubicBezTo>
                      <a:pt x="86" y="115"/>
                      <a:pt x="87" y="115"/>
                      <a:pt x="88" y="114"/>
                    </a:cubicBezTo>
                    <a:cubicBezTo>
                      <a:pt x="88" y="114"/>
                      <a:pt x="87" y="114"/>
                      <a:pt x="88" y="114"/>
                    </a:cubicBezTo>
                    <a:cubicBezTo>
                      <a:pt x="88" y="114"/>
                      <a:pt x="88" y="114"/>
                      <a:pt x="88" y="113"/>
                    </a:cubicBezTo>
                    <a:cubicBezTo>
                      <a:pt x="88" y="113"/>
                      <a:pt x="88" y="114"/>
                      <a:pt x="89" y="114"/>
                    </a:cubicBezTo>
                    <a:cubicBezTo>
                      <a:pt x="89" y="113"/>
                      <a:pt x="89" y="113"/>
                      <a:pt x="89" y="113"/>
                    </a:cubicBezTo>
                    <a:cubicBezTo>
                      <a:pt x="89" y="113"/>
                      <a:pt x="89" y="112"/>
                      <a:pt x="88" y="112"/>
                    </a:cubicBezTo>
                    <a:cubicBezTo>
                      <a:pt x="88" y="113"/>
                      <a:pt x="88" y="113"/>
                      <a:pt x="88" y="113"/>
                    </a:cubicBezTo>
                    <a:cubicBezTo>
                      <a:pt x="88" y="113"/>
                      <a:pt x="88" y="112"/>
                      <a:pt x="88" y="112"/>
                    </a:cubicBezTo>
                    <a:cubicBezTo>
                      <a:pt x="90" y="110"/>
                      <a:pt x="92" y="108"/>
                      <a:pt x="94" y="106"/>
                    </a:cubicBezTo>
                    <a:cubicBezTo>
                      <a:pt x="94" y="106"/>
                      <a:pt x="95" y="105"/>
                      <a:pt x="95" y="105"/>
                    </a:cubicBezTo>
                    <a:cubicBezTo>
                      <a:pt x="95" y="106"/>
                      <a:pt x="94" y="106"/>
                      <a:pt x="94" y="106"/>
                    </a:cubicBezTo>
                    <a:cubicBezTo>
                      <a:pt x="94" y="107"/>
                      <a:pt x="94" y="108"/>
                      <a:pt x="93" y="108"/>
                    </a:cubicBezTo>
                    <a:cubicBezTo>
                      <a:pt x="93" y="109"/>
                      <a:pt x="93" y="109"/>
                      <a:pt x="93" y="109"/>
                    </a:cubicBezTo>
                    <a:cubicBezTo>
                      <a:pt x="93" y="109"/>
                      <a:pt x="92" y="109"/>
                      <a:pt x="92" y="109"/>
                    </a:cubicBezTo>
                    <a:cubicBezTo>
                      <a:pt x="92" y="110"/>
                      <a:pt x="92" y="111"/>
                      <a:pt x="91" y="111"/>
                    </a:cubicBezTo>
                    <a:cubicBezTo>
                      <a:pt x="91" y="112"/>
                      <a:pt x="90" y="112"/>
                      <a:pt x="90" y="113"/>
                    </a:cubicBezTo>
                    <a:cubicBezTo>
                      <a:pt x="89" y="113"/>
                      <a:pt x="90" y="115"/>
                      <a:pt x="88" y="115"/>
                    </a:cubicBezTo>
                    <a:cubicBezTo>
                      <a:pt x="87" y="116"/>
                      <a:pt x="84" y="117"/>
                      <a:pt x="82" y="118"/>
                    </a:cubicBezTo>
                    <a:cubicBezTo>
                      <a:pt x="83" y="118"/>
                      <a:pt x="83" y="117"/>
                      <a:pt x="84" y="117"/>
                    </a:cubicBezTo>
                    <a:cubicBezTo>
                      <a:pt x="84" y="118"/>
                      <a:pt x="85" y="118"/>
                      <a:pt x="84" y="118"/>
                    </a:cubicBezTo>
                    <a:cubicBezTo>
                      <a:pt x="85" y="118"/>
                      <a:pt x="86" y="118"/>
                      <a:pt x="86" y="117"/>
                    </a:cubicBezTo>
                    <a:cubicBezTo>
                      <a:pt x="88" y="117"/>
                      <a:pt x="88" y="116"/>
                      <a:pt x="90" y="116"/>
                    </a:cubicBezTo>
                    <a:cubicBezTo>
                      <a:pt x="91" y="115"/>
                      <a:pt x="91" y="115"/>
                      <a:pt x="91" y="115"/>
                    </a:cubicBezTo>
                    <a:cubicBezTo>
                      <a:pt x="92" y="114"/>
                      <a:pt x="92" y="114"/>
                      <a:pt x="93" y="113"/>
                    </a:cubicBezTo>
                    <a:cubicBezTo>
                      <a:pt x="92" y="113"/>
                      <a:pt x="93" y="113"/>
                      <a:pt x="93" y="112"/>
                    </a:cubicBezTo>
                    <a:cubicBezTo>
                      <a:pt x="93" y="111"/>
                      <a:pt x="94" y="111"/>
                      <a:pt x="94" y="111"/>
                    </a:cubicBezTo>
                    <a:cubicBezTo>
                      <a:pt x="94" y="111"/>
                      <a:pt x="93" y="110"/>
                      <a:pt x="94" y="110"/>
                    </a:cubicBezTo>
                    <a:cubicBezTo>
                      <a:pt x="94" y="110"/>
                      <a:pt x="94" y="110"/>
                      <a:pt x="94" y="110"/>
                    </a:cubicBezTo>
                    <a:cubicBezTo>
                      <a:pt x="95" y="110"/>
                      <a:pt x="93" y="112"/>
                      <a:pt x="95" y="112"/>
                    </a:cubicBezTo>
                    <a:cubicBezTo>
                      <a:pt x="95" y="112"/>
                      <a:pt x="95" y="112"/>
                      <a:pt x="95" y="111"/>
                    </a:cubicBezTo>
                    <a:cubicBezTo>
                      <a:pt x="95" y="111"/>
                      <a:pt x="95" y="110"/>
                      <a:pt x="96" y="110"/>
                    </a:cubicBezTo>
                    <a:cubicBezTo>
                      <a:pt x="96" y="110"/>
                      <a:pt x="96" y="111"/>
                      <a:pt x="97" y="111"/>
                    </a:cubicBezTo>
                    <a:cubicBezTo>
                      <a:pt x="97" y="110"/>
                      <a:pt x="97" y="109"/>
                      <a:pt x="97" y="109"/>
                    </a:cubicBezTo>
                    <a:cubicBezTo>
                      <a:pt x="97" y="109"/>
                      <a:pt x="97" y="109"/>
                      <a:pt x="97" y="109"/>
                    </a:cubicBezTo>
                    <a:cubicBezTo>
                      <a:pt x="98" y="108"/>
                      <a:pt x="98" y="108"/>
                      <a:pt x="99" y="108"/>
                    </a:cubicBezTo>
                    <a:cubicBezTo>
                      <a:pt x="99" y="107"/>
                      <a:pt x="99" y="106"/>
                      <a:pt x="101" y="106"/>
                    </a:cubicBezTo>
                    <a:cubicBezTo>
                      <a:pt x="101" y="107"/>
                      <a:pt x="100" y="107"/>
                      <a:pt x="100" y="108"/>
                    </a:cubicBezTo>
                    <a:cubicBezTo>
                      <a:pt x="100" y="108"/>
                      <a:pt x="100" y="108"/>
                      <a:pt x="101" y="108"/>
                    </a:cubicBezTo>
                    <a:cubicBezTo>
                      <a:pt x="101" y="108"/>
                      <a:pt x="101" y="109"/>
                      <a:pt x="100" y="109"/>
                    </a:cubicBezTo>
                    <a:cubicBezTo>
                      <a:pt x="99" y="110"/>
                      <a:pt x="99" y="109"/>
                      <a:pt x="98" y="109"/>
                    </a:cubicBezTo>
                    <a:cubicBezTo>
                      <a:pt x="98" y="110"/>
                      <a:pt x="99" y="110"/>
                      <a:pt x="99" y="110"/>
                    </a:cubicBezTo>
                    <a:cubicBezTo>
                      <a:pt x="99" y="110"/>
                      <a:pt x="100" y="110"/>
                      <a:pt x="100" y="111"/>
                    </a:cubicBezTo>
                    <a:cubicBezTo>
                      <a:pt x="99" y="111"/>
                      <a:pt x="99" y="112"/>
                      <a:pt x="98" y="112"/>
                    </a:cubicBezTo>
                    <a:cubicBezTo>
                      <a:pt x="98" y="112"/>
                      <a:pt x="98" y="113"/>
                      <a:pt x="98" y="113"/>
                    </a:cubicBezTo>
                    <a:cubicBezTo>
                      <a:pt x="97" y="113"/>
                      <a:pt x="97" y="113"/>
                      <a:pt x="96" y="113"/>
                    </a:cubicBezTo>
                    <a:cubicBezTo>
                      <a:pt x="95" y="113"/>
                      <a:pt x="95" y="114"/>
                      <a:pt x="96" y="114"/>
                    </a:cubicBezTo>
                    <a:cubicBezTo>
                      <a:pt x="95" y="115"/>
                      <a:pt x="94" y="117"/>
                      <a:pt x="92" y="118"/>
                    </a:cubicBezTo>
                    <a:cubicBezTo>
                      <a:pt x="92" y="118"/>
                      <a:pt x="93" y="118"/>
                      <a:pt x="93" y="119"/>
                    </a:cubicBezTo>
                    <a:cubicBezTo>
                      <a:pt x="93" y="119"/>
                      <a:pt x="93" y="118"/>
                      <a:pt x="94" y="118"/>
                    </a:cubicBezTo>
                    <a:cubicBezTo>
                      <a:pt x="94" y="119"/>
                      <a:pt x="93" y="119"/>
                      <a:pt x="93" y="120"/>
                    </a:cubicBezTo>
                    <a:cubicBezTo>
                      <a:pt x="92" y="121"/>
                      <a:pt x="91" y="122"/>
                      <a:pt x="90" y="123"/>
                    </a:cubicBezTo>
                    <a:cubicBezTo>
                      <a:pt x="88" y="123"/>
                      <a:pt x="87" y="124"/>
                      <a:pt x="86" y="125"/>
                    </a:cubicBezTo>
                    <a:cubicBezTo>
                      <a:pt x="85" y="124"/>
                      <a:pt x="84" y="125"/>
                      <a:pt x="84" y="126"/>
                    </a:cubicBezTo>
                    <a:cubicBezTo>
                      <a:pt x="83" y="125"/>
                      <a:pt x="83" y="125"/>
                      <a:pt x="82" y="125"/>
                    </a:cubicBezTo>
                    <a:cubicBezTo>
                      <a:pt x="82" y="125"/>
                      <a:pt x="82" y="125"/>
                      <a:pt x="82" y="126"/>
                    </a:cubicBezTo>
                    <a:cubicBezTo>
                      <a:pt x="82" y="126"/>
                      <a:pt x="83" y="126"/>
                      <a:pt x="84" y="126"/>
                    </a:cubicBezTo>
                    <a:cubicBezTo>
                      <a:pt x="83" y="127"/>
                      <a:pt x="81" y="127"/>
                      <a:pt x="80" y="128"/>
                    </a:cubicBezTo>
                    <a:cubicBezTo>
                      <a:pt x="81" y="128"/>
                      <a:pt x="81" y="128"/>
                      <a:pt x="82" y="128"/>
                    </a:cubicBezTo>
                    <a:cubicBezTo>
                      <a:pt x="82" y="128"/>
                      <a:pt x="82" y="128"/>
                      <a:pt x="83" y="128"/>
                    </a:cubicBezTo>
                    <a:cubicBezTo>
                      <a:pt x="85" y="128"/>
                      <a:pt x="87" y="128"/>
                      <a:pt x="88" y="126"/>
                    </a:cubicBezTo>
                    <a:cubicBezTo>
                      <a:pt x="87" y="126"/>
                      <a:pt x="87" y="126"/>
                      <a:pt x="87" y="126"/>
                    </a:cubicBezTo>
                    <a:cubicBezTo>
                      <a:pt x="87" y="125"/>
                      <a:pt x="88" y="125"/>
                      <a:pt x="89" y="125"/>
                    </a:cubicBezTo>
                    <a:cubicBezTo>
                      <a:pt x="89" y="125"/>
                      <a:pt x="89" y="125"/>
                      <a:pt x="89" y="125"/>
                    </a:cubicBezTo>
                    <a:cubicBezTo>
                      <a:pt x="89" y="124"/>
                      <a:pt x="89" y="125"/>
                      <a:pt x="89" y="125"/>
                    </a:cubicBezTo>
                    <a:cubicBezTo>
                      <a:pt x="90" y="125"/>
                      <a:pt x="90" y="125"/>
                      <a:pt x="90" y="125"/>
                    </a:cubicBezTo>
                    <a:cubicBezTo>
                      <a:pt x="90" y="124"/>
                      <a:pt x="91" y="124"/>
                      <a:pt x="92" y="123"/>
                    </a:cubicBezTo>
                    <a:cubicBezTo>
                      <a:pt x="92" y="123"/>
                      <a:pt x="92" y="124"/>
                      <a:pt x="92" y="124"/>
                    </a:cubicBezTo>
                    <a:cubicBezTo>
                      <a:pt x="92" y="122"/>
                      <a:pt x="96" y="122"/>
                      <a:pt x="96" y="120"/>
                    </a:cubicBezTo>
                    <a:cubicBezTo>
                      <a:pt x="96" y="120"/>
                      <a:pt x="95" y="120"/>
                      <a:pt x="95" y="120"/>
                    </a:cubicBezTo>
                    <a:cubicBezTo>
                      <a:pt x="95" y="120"/>
                      <a:pt x="96" y="119"/>
                      <a:pt x="95" y="119"/>
                    </a:cubicBezTo>
                    <a:cubicBezTo>
                      <a:pt x="95" y="119"/>
                      <a:pt x="95" y="119"/>
                      <a:pt x="94" y="119"/>
                    </a:cubicBezTo>
                    <a:cubicBezTo>
                      <a:pt x="95" y="119"/>
                      <a:pt x="94" y="119"/>
                      <a:pt x="94" y="118"/>
                    </a:cubicBezTo>
                    <a:cubicBezTo>
                      <a:pt x="95" y="118"/>
                      <a:pt x="95" y="118"/>
                      <a:pt x="96" y="118"/>
                    </a:cubicBezTo>
                    <a:cubicBezTo>
                      <a:pt x="95" y="118"/>
                      <a:pt x="96" y="118"/>
                      <a:pt x="96" y="117"/>
                    </a:cubicBezTo>
                    <a:cubicBezTo>
                      <a:pt x="97" y="117"/>
                      <a:pt x="97" y="116"/>
                      <a:pt x="97" y="116"/>
                    </a:cubicBezTo>
                    <a:cubicBezTo>
                      <a:pt x="98" y="115"/>
                      <a:pt x="99" y="115"/>
                      <a:pt x="100" y="114"/>
                    </a:cubicBezTo>
                    <a:cubicBezTo>
                      <a:pt x="100" y="114"/>
                      <a:pt x="99" y="114"/>
                      <a:pt x="99" y="114"/>
                    </a:cubicBezTo>
                    <a:cubicBezTo>
                      <a:pt x="100" y="113"/>
                      <a:pt x="100" y="112"/>
                      <a:pt x="101" y="111"/>
                    </a:cubicBezTo>
                    <a:cubicBezTo>
                      <a:pt x="101" y="110"/>
                      <a:pt x="101" y="110"/>
                      <a:pt x="101" y="110"/>
                    </a:cubicBezTo>
                    <a:cubicBezTo>
                      <a:pt x="102" y="109"/>
                      <a:pt x="102" y="108"/>
                      <a:pt x="103" y="106"/>
                    </a:cubicBezTo>
                    <a:cubicBezTo>
                      <a:pt x="103" y="105"/>
                      <a:pt x="104" y="105"/>
                      <a:pt x="104" y="105"/>
                    </a:cubicBezTo>
                    <a:cubicBezTo>
                      <a:pt x="104" y="105"/>
                      <a:pt x="105" y="105"/>
                      <a:pt x="105" y="106"/>
                    </a:cubicBezTo>
                    <a:cubicBezTo>
                      <a:pt x="105" y="106"/>
                      <a:pt x="105" y="106"/>
                      <a:pt x="105" y="107"/>
                    </a:cubicBezTo>
                    <a:cubicBezTo>
                      <a:pt x="105" y="107"/>
                      <a:pt x="105" y="107"/>
                      <a:pt x="105" y="107"/>
                    </a:cubicBezTo>
                    <a:cubicBezTo>
                      <a:pt x="105" y="108"/>
                      <a:pt x="105" y="108"/>
                      <a:pt x="105" y="108"/>
                    </a:cubicBezTo>
                    <a:cubicBezTo>
                      <a:pt x="104" y="108"/>
                      <a:pt x="105" y="107"/>
                      <a:pt x="105" y="107"/>
                    </a:cubicBezTo>
                    <a:cubicBezTo>
                      <a:pt x="104" y="107"/>
                      <a:pt x="104" y="107"/>
                      <a:pt x="104" y="108"/>
                    </a:cubicBezTo>
                    <a:cubicBezTo>
                      <a:pt x="104" y="108"/>
                      <a:pt x="103" y="108"/>
                      <a:pt x="103" y="108"/>
                    </a:cubicBezTo>
                    <a:cubicBezTo>
                      <a:pt x="103" y="109"/>
                      <a:pt x="103" y="108"/>
                      <a:pt x="103" y="109"/>
                    </a:cubicBezTo>
                    <a:cubicBezTo>
                      <a:pt x="103" y="110"/>
                      <a:pt x="101" y="111"/>
                      <a:pt x="102" y="112"/>
                    </a:cubicBezTo>
                    <a:cubicBezTo>
                      <a:pt x="102" y="113"/>
                      <a:pt x="102" y="112"/>
                      <a:pt x="102" y="113"/>
                    </a:cubicBezTo>
                    <a:cubicBezTo>
                      <a:pt x="102" y="113"/>
                      <a:pt x="102" y="113"/>
                      <a:pt x="101" y="113"/>
                    </a:cubicBezTo>
                    <a:cubicBezTo>
                      <a:pt x="101" y="113"/>
                      <a:pt x="101" y="113"/>
                      <a:pt x="101" y="112"/>
                    </a:cubicBezTo>
                    <a:cubicBezTo>
                      <a:pt x="101" y="113"/>
                      <a:pt x="100" y="113"/>
                      <a:pt x="101" y="114"/>
                    </a:cubicBezTo>
                    <a:cubicBezTo>
                      <a:pt x="101" y="114"/>
                      <a:pt x="100" y="115"/>
                      <a:pt x="100" y="115"/>
                    </a:cubicBezTo>
                    <a:cubicBezTo>
                      <a:pt x="100" y="115"/>
                      <a:pt x="101" y="115"/>
                      <a:pt x="101" y="115"/>
                    </a:cubicBezTo>
                    <a:cubicBezTo>
                      <a:pt x="102" y="114"/>
                      <a:pt x="103" y="112"/>
                      <a:pt x="104" y="111"/>
                    </a:cubicBezTo>
                    <a:cubicBezTo>
                      <a:pt x="105" y="111"/>
                      <a:pt x="104" y="110"/>
                      <a:pt x="105" y="109"/>
                    </a:cubicBezTo>
                    <a:cubicBezTo>
                      <a:pt x="105" y="109"/>
                      <a:pt x="106" y="109"/>
                      <a:pt x="106" y="108"/>
                    </a:cubicBezTo>
                    <a:cubicBezTo>
                      <a:pt x="106" y="108"/>
                      <a:pt x="106" y="107"/>
                      <a:pt x="107" y="107"/>
                    </a:cubicBezTo>
                    <a:cubicBezTo>
                      <a:pt x="108" y="108"/>
                      <a:pt x="107" y="109"/>
                      <a:pt x="107" y="109"/>
                    </a:cubicBezTo>
                    <a:cubicBezTo>
                      <a:pt x="107" y="110"/>
                      <a:pt x="107" y="110"/>
                      <a:pt x="107" y="110"/>
                    </a:cubicBezTo>
                    <a:cubicBezTo>
                      <a:pt x="107" y="110"/>
                      <a:pt x="107" y="111"/>
                      <a:pt x="107" y="111"/>
                    </a:cubicBezTo>
                    <a:cubicBezTo>
                      <a:pt x="108" y="111"/>
                      <a:pt x="108" y="111"/>
                      <a:pt x="109" y="111"/>
                    </a:cubicBezTo>
                    <a:cubicBezTo>
                      <a:pt x="110" y="111"/>
                      <a:pt x="109" y="113"/>
                      <a:pt x="108" y="113"/>
                    </a:cubicBezTo>
                    <a:cubicBezTo>
                      <a:pt x="108" y="113"/>
                      <a:pt x="108" y="113"/>
                      <a:pt x="108" y="112"/>
                    </a:cubicBezTo>
                    <a:cubicBezTo>
                      <a:pt x="107" y="113"/>
                      <a:pt x="106" y="112"/>
                      <a:pt x="106" y="111"/>
                    </a:cubicBezTo>
                    <a:cubicBezTo>
                      <a:pt x="106" y="111"/>
                      <a:pt x="106" y="111"/>
                      <a:pt x="106" y="111"/>
                    </a:cubicBezTo>
                    <a:cubicBezTo>
                      <a:pt x="106" y="112"/>
                      <a:pt x="105" y="113"/>
                      <a:pt x="104" y="113"/>
                    </a:cubicBezTo>
                    <a:cubicBezTo>
                      <a:pt x="104" y="113"/>
                      <a:pt x="105" y="113"/>
                      <a:pt x="105" y="114"/>
                    </a:cubicBezTo>
                    <a:cubicBezTo>
                      <a:pt x="105" y="114"/>
                      <a:pt x="104" y="115"/>
                      <a:pt x="104" y="115"/>
                    </a:cubicBezTo>
                    <a:cubicBezTo>
                      <a:pt x="104" y="115"/>
                      <a:pt x="104" y="114"/>
                      <a:pt x="104" y="114"/>
                    </a:cubicBezTo>
                    <a:cubicBezTo>
                      <a:pt x="104" y="114"/>
                      <a:pt x="104" y="114"/>
                      <a:pt x="103" y="114"/>
                    </a:cubicBezTo>
                    <a:cubicBezTo>
                      <a:pt x="104" y="115"/>
                      <a:pt x="102" y="115"/>
                      <a:pt x="101" y="115"/>
                    </a:cubicBezTo>
                    <a:cubicBezTo>
                      <a:pt x="101" y="115"/>
                      <a:pt x="101" y="116"/>
                      <a:pt x="101" y="117"/>
                    </a:cubicBezTo>
                    <a:cubicBezTo>
                      <a:pt x="102" y="116"/>
                      <a:pt x="102" y="116"/>
                      <a:pt x="102" y="116"/>
                    </a:cubicBezTo>
                    <a:cubicBezTo>
                      <a:pt x="102" y="117"/>
                      <a:pt x="103" y="117"/>
                      <a:pt x="103" y="117"/>
                    </a:cubicBezTo>
                    <a:cubicBezTo>
                      <a:pt x="104" y="116"/>
                      <a:pt x="105" y="116"/>
                      <a:pt x="105" y="115"/>
                    </a:cubicBezTo>
                    <a:cubicBezTo>
                      <a:pt x="106" y="115"/>
                      <a:pt x="106" y="115"/>
                      <a:pt x="106" y="115"/>
                    </a:cubicBezTo>
                    <a:cubicBezTo>
                      <a:pt x="106" y="114"/>
                      <a:pt x="106" y="114"/>
                      <a:pt x="106" y="114"/>
                    </a:cubicBezTo>
                    <a:cubicBezTo>
                      <a:pt x="106" y="114"/>
                      <a:pt x="106" y="114"/>
                      <a:pt x="107" y="114"/>
                    </a:cubicBezTo>
                    <a:cubicBezTo>
                      <a:pt x="107" y="114"/>
                      <a:pt x="107" y="113"/>
                      <a:pt x="107" y="113"/>
                    </a:cubicBezTo>
                    <a:cubicBezTo>
                      <a:pt x="107" y="113"/>
                      <a:pt x="108" y="113"/>
                      <a:pt x="108" y="113"/>
                    </a:cubicBezTo>
                    <a:cubicBezTo>
                      <a:pt x="108" y="113"/>
                      <a:pt x="107" y="114"/>
                      <a:pt x="107" y="114"/>
                    </a:cubicBezTo>
                    <a:cubicBezTo>
                      <a:pt x="107" y="114"/>
                      <a:pt x="108" y="114"/>
                      <a:pt x="108" y="115"/>
                    </a:cubicBezTo>
                    <a:cubicBezTo>
                      <a:pt x="107" y="115"/>
                      <a:pt x="107" y="115"/>
                      <a:pt x="107" y="115"/>
                    </a:cubicBezTo>
                    <a:cubicBezTo>
                      <a:pt x="107" y="115"/>
                      <a:pt x="107" y="115"/>
                      <a:pt x="107" y="116"/>
                    </a:cubicBezTo>
                    <a:cubicBezTo>
                      <a:pt x="107" y="116"/>
                      <a:pt x="106" y="116"/>
                      <a:pt x="106" y="116"/>
                    </a:cubicBezTo>
                    <a:cubicBezTo>
                      <a:pt x="107" y="117"/>
                      <a:pt x="106" y="117"/>
                      <a:pt x="105" y="117"/>
                    </a:cubicBezTo>
                    <a:cubicBezTo>
                      <a:pt x="105" y="118"/>
                      <a:pt x="105" y="118"/>
                      <a:pt x="105" y="118"/>
                    </a:cubicBezTo>
                    <a:cubicBezTo>
                      <a:pt x="105" y="119"/>
                      <a:pt x="104" y="120"/>
                      <a:pt x="103" y="120"/>
                    </a:cubicBezTo>
                    <a:cubicBezTo>
                      <a:pt x="104" y="120"/>
                      <a:pt x="104" y="120"/>
                      <a:pt x="104" y="120"/>
                    </a:cubicBezTo>
                    <a:cubicBezTo>
                      <a:pt x="103" y="121"/>
                      <a:pt x="103" y="121"/>
                      <a:pt x="103" y="121"/>
                    </a:cubicBezTo>
                    <a:cubicBezTo>
                      <a:pt x="102" y="121"/>
                      <a:pt x="101" y="123"/>
                      <a:pt x="100" y="124"/>
                    </a:cubicBezTo>
                    <a:cubicBezTo>
                      <a:pt x="100" y="124"/>
                      <a:pt x="99" y="125"/>
                      <a:pt x="99" y="125"/>
                    </a:cubicBezTo>
                    <a:cubicBezTo>
                      <a:pt x="99" y="125"/>
                      <a:pt x="100" y="125"/>
                      <a:pt x="100" y="125"/>
                    </a:cubicBezTo>
                    <a:cubicBezTo>
                      <a:pt x="99" y="126"/>
                      <a:pt x="99" y="126"/>
                      <a:pt x="99" y="125"/>
                    </a:cubicBezTo>
                    <a:cubicBezTo>
                      <a:pt x="98" y="126"/>
                      <a:pt x="98" y="126"/>
                      <a:pt x="97" y="127"/>
                    </a:cubicBezTo>
                    <a:cubicBezTo>
                      <a:pt x="99" y="128"/>
                      <a:pt x="101" y="126"/>
                      <a:pt x="101" y="125"/>
                    </a:cubicBezTo>
                    <a:cubicBezTo>
                      <a:pt x="101" y="124"/>
                      <a:pt x="101" y="125"/>
                      <a:pt x="102" y="125"/>
                    </a:cubicBezTo>
                    <a:cubicBezTo>
                      <a:pt x="102" y="124"/>
                      <a:pt x="102" y="124"/>
                      <a:pt x="103" y="124"/>
                    </a:cubicBezTo>
                    <a:cubicBezTo>
                      <a:pt x="103" y="124"/>
                      <a:pt x="103" y="124"/>
                      <a:pt x="103" y="124"/>
                    </a:cubicBezTo>
                    <a:cubicBezTo>
                      <a:pt x="103" y="123"/>
                      <a:pt x="102" y="123"/>
                      <a:pt x="102" y="123"/>
                    </a:cubicBezTo>
                    <a:cubicBezTo>
                      <a:pt x="102" y="123"/>
                      <a:pt x="102" y="123"/>
                      <a:pt x="103" y="123"/>
                    </a:cubicBezTo>
                    <a:cubicBezTo>
                      <a:pt x="102" y="123"/>
                      <a:pt x="103" y="123"/>
                      <a:pt x="103" y="124"/>
                    </a:cubicBezTo>
                    <a:cubicBezTo>
                      <a:pt x="103" y="123"/>
                      <a:pt x="103" y="123"/>
                      <a:pt x="103" y="123"/>
                    </a:cubicBezTo>
                    <a:cubicBezTo>
                      <a:pt x="104" y="123"/>
                      <a:pt x="103" y="123"/>
                      <a:pt x="104" y="123"/>
                    </a:cubicBezTo>
                    <a:cubicBezTo>
                      <a:pt x="105" y="123"/>
                      <a:pt x="105" y="122"/>
                      <a:pt x="106" y="122"/>
                    </a:cubicBezTo>
                    <a:cubicBezTo>
                      <a:pt x="106" y="121"/>
                      <a:pt x="108" y="120"/>
                      <a:pt x="108" y="120"/>
                    </a:cubicBezTo>
                    <a:cubicBezTo>
                      <a:pt x="108" y="120"/>
                      <a:pt x="108" y="120"/>
                      <a:pt x="108" y="120"/>
                    </a:cubicBezTo>
                    <a:cubicBezTo>
                      <a:pt x="108" y="120"/>
                      <a:pt x="108" y="120"/>
                      <a:pt x="108" y="120"/>
                    </a:cubicBezTo>
                    <a:cubicBezTo>
                      <a:pt x="108" y="121"/>
                      <a:pt x="106" y="121"/>
                      <a:pt x="107" y="122"/>
                    </a:cubicBezTo>
                    <a:cubicBezTo>
                      <a:pt x="107" y="121"/>
                      <a:pt x="109" y="121"/>
                      <a:pt x="110" y="120"/>
                    </a:cubicBezTo>
                    <a:cubicBezTo>
                      <a:pt x="110" y="120"/>
                      <a:pt x="110" y="120"/>
                      <a:pt x="110" y="120"/>
                    </a:cubicBezTo>
                    <a:cubicBezTo>
                      <a:pt x="109" y="121"/>
                      <a:pt x="109" y="122"/>
                      <a:pt x="108" y="122"/>
                    </a:cubicBezTo>
                    <a:cubicBezTo>
                      <a:pt x="108" y="123"/>
                      <a:pt x="108" y="123"/>
                      <a:pt x="108" y="123"/>
                    </a:cubicBezTo>
                    <a:cubicBezTo>
                      <a:pt x="107" y="122"/>
                      <a:pt x="106" y="124"/>
                      <a:pt x="106" y="124"/>
                    </a:cubicBezTo>
                    <a:cubicBezTo>
                      <a:pt x="106" y="124"/>
                      <a:pt x="106" y="124"/>
                      <a:pt x="106" y="124"/>
                    </a:cubicBezTo>
                    <a:cubicBezTo>
                      <a:pt x="106" y="125"/>
                      <a:pt x="106" y="125"/>
                      <a:pt x="106" y="126"/>
                    </a:cubicBezTo>
                    <a:cubicBezTo>
                      <a:pt x="107" y="125"/>
                      <a:pt x="107" y="124"/>
                      <a:pt x="108" y="124"/>
                    </a:cubicBezTo>
                    <a:cubicBezTo>
                      <a:pt x="108" y="124"/>
                      <a:pt x="108" y="124"/>
                      <a:pt x="108" y="124"/>
                    </a:cubicBezTo>
                    <a:cubicBezTo>
                      <a:pt x="110" y="123"/>
                      <a:pt x="110" y="120"/>
                      <a:pt x="112" y="120"/>
                    </a:cubicBezTo>
                    <a:cubicBezTo>
                      <a:pt x="113" y="121"/>
                      <a:pt x="111" y="121"/>
                      <a:pt x="111" y="122"/>
                    </a:cubicBezTo>
                    <a:cubicBezTo>
                      <a:pt x="111" y="122"/>
                      <a:pt x="111" y="122"/>
                      <a:pt x="111" y="122"/>
                    </a:cubicBezTo>
                    <a:cubicBezTo>
                      <a:pt x="111" y="123"/>
                      <a:pt x="111" y="123"/>
                      <a:pt x="111" y="124"/>
                    </a:cubicBezTo>
                    <a:cubicBezTo>
                      <a:pt x="111" y="123"/>
                      <a:pt x="112" y="122"/>
                      <a:pt x="112" y="122"/>
                    </a:cubicBezTo>
                    <a:cubicBezTo>
                      <a:pt x="112" y="122"/>
                      <a:pt x="112" y="122"/>
                      <a:pt x="112" y="121"/>
                    </a:cubicBezTo>
                    <a:cubicBezTo>
                      <a:pt x="113" y="121"/>
                      <a:pt x="113" y="119"/>
                      <a:pt x="114" y="119"/>
                    </a:cubicBezTo>
                    <a:cubicBezTo>
                      <a:pt x="114" y="118"/>
                      <a:pt x="115" y="118"/>
                      <a:pt x="114" y="117"/>
                    </a:cubicBezTo>
                    <a:cubicBezTo>
                      <a:pt x="114" y="118"/>
                      <a:pt x="114" y="119"/>
                      <a:pt x="113" y="120"/>
                    </a:cubicBezTo>
                    <a:cubicBezTo>
                      <a:pt x="113" y="120"/>
                      <a:pt x="113" y="120"/>
                      <a:pt x="112" y="120"/>
                    </a:cubicBezTo>
                    <a:cubicBezTo>
                      <a:pt x="112" y="119"/>
                      <a:pt x="113" y="118"/>
                      <a:pt x="114" y="117"/>
                    </a:cubicBezTo>
                    <a:cubicBezTo>
                      <a:pt x="114" y="117"/>
                      <a:pt x="113" y="117"/>
                      <a:pt x="113" y="117"/>
                    </a:cubicBezTo>
                    <a:cubicBezTo>
                      <a:pt x="114" y="115"/>
                      <a:pt x="115" y="114"/>
                      <a:pt x="116" y="113"/>
                    </a:cubicBezTo>
                    <a:cubicBezTo>
                      <a:pt x="116" y="113"/>
                      <a:pt x="116" y="113"/>
                      <a:pt x="116" y="113"/>
                    </a:cubicBezTo>
                    <a:cubicBezTo>
                      <a:pt x="117" y="113"/>
                      <a:pt x="117" y="112"/>
                      <a:pt x="117" y="112"/>
                    </a:cubicBezTo>
                    <a:cubicBezTo>
                      <a:pt x="117" y="111"/>
                      <a:pt x="118" y="110"/>
                      <a:pt x="119" y="109"/>
                    </a:cubicBezTo>
                    <a:cubicBezTo>
                      <a:pt x="120" y="109"/>
                      <a:pt x="120" y="110"/>
                      <a:pt x="119" y="110"/>
                    </a:cubicBezTo>
                    <a:cubicBezTo>
                      <a:pt x="120" y="110"/>
                      <a:pt x="120" y="110"/>
                      <a:pt x="120" y="111"/>
                    </a:cubicBezTo>
                    <a:cubicBezTo>
                      <a:pt x="120" y="113"/>
                      <a:pt x="118" y="114"/>
                      <a:pt x="117" y="116"/>
                    </a:cubicBezTo>
                    <a:cubicBezTo>
                      <a:pt x="118" y="116"/>
                      <a:pt x="118" y="116"/>
                      <a:pt x="119" y="116"/>
                    </a:cubicBezTo>
                    <a:cubicBezTo>
                      <a:pt x="119" y="117"/>
                      <a:pt x="118" y="117"/>
                      <a:pt x="118" y="119"/>
                    </a:cubicBezTo>
                    <a:cubicBezTo>
                      <a:pt x="118" y="119"/>
                      <a:pt x="118" y="118"/>
                      <a:pt x="119" y="118"/>
                    </a:cubicBezTo>
                    <a:cubicBezTo>
                      <a:pt x="119" y="117"/>
                      <a:pt x="119" y="116"/>
                      <a:pt x="120" y="116"/>
                    </a:cubicBezTo>
                    <a:cubicBezTo>
                      <a:pt x="120" y="117"/>
                      <a:pt x="120" y="117"/>
                      <a:pt x="121" y="117"/>
                    </a:cubicBezTo>
                    <a:cubicBezTo>
                      <a:pt x="121" y="116"/>
                      <a:pt x="120" y="116"/>
                      <a:pt x="120" y="115"/>
                    </a:cubicBezTo>
                    <a:cubicBezTo>
                      <a:pt x="120" y="116"/>
                      <a:pt x="120" y="116"/>
                      <a:pt x="121" y="116"/>
                    </a:cubicBezTo>
                    <a:cubicBezTo>
                      <a:pt x="121" y="116"/>
                      <a:pt x="121" y="115"/>
                      <a:pt x="121" y="115"/>
                    </a:cubicBezTo>
                    <a:cubicBezTo>
                      <a:pt x="121" y="116"/>
                      <a:pt x="121" y="116"/>
                      <a:pt x="121" y="116"/>
                    </a:cubicBezTo>
                    <a:cubicBezTo>
                      <a:pt x="121" y="115"/>
                      <a:pt x="122" y="115"/>
                      <a:pt x="122" y="114"/>
                    </a:cubicBezTo>
                    <a:cubicBezTo>
                      <a:pt x="123" y="114"/>
                      <a:pt x="123" y="112"/>
                      <a:pt x="124" y="112"/>
                    </a:cubicBezTo>
                    <a:cubicBezTo>
                      <a:pt x="123" y="112"/>
                      <a:pt x="123" y="112"/>
                      <a:pt x="124" y="112"/>
                    </a:cubicBezTo>
                    <a:cubicBezTo>
                      <a:pt x="123" y="113"/>
                      <a:pt x="122" y="115"/>
                      <a:pt x="122" y="117"/>
                    </a:cubicBezTo>
                    <a:cubicBezTo>
                      <a:pt x="122" y="116"/>
                      <a:pt x="122" y="116"/>
                      <a:pt x="122" y="116"/>
                    </a:cubicBezTo>
                    <a:cubicBezTo>
                      <a:pt x="122" y="116"/>
                      <a:pt x="122" y="117"/>
                      <a:pt x="122" y="117"/>
                    </a:cubicBezTo>
                    <a:cubicBezTo>
                      <a:pt x="122" y="116"/>
                      <a:pt x="123" y="116"/>
                      <a:pt x="123" y="116"/>
                    </a:cubicBezTo>
                    <a:cubicBezTo>
                      <a:pt x="123" y="116"/>
                      <a:pt x="123" y="117"/>
                      <a:pt x="122" y="117"/>
                    </a:cubicBezTo>
                    <a:cubicBezTo>
                      <a:pt x="122" y="118"/>
                      <a:pt x="121" y="118"/>
                      <a:pt x="121" y="119"/>
                    </a:cubicBezTo>
                    <a:cubicBezTo>
                      <a:pt x="122" y="120"/>
                      <a:pt x="122" y="118"/>
                      <a:pt x="123" y="117"/>
                    </a:cubicBezTo>
                    <a:cubicBezTo>
                      <a:pt x="123" y="118"/>
                      <a:pt x="123" y="117"/>
                      <a:pt x="123" y="118"/>
                    </a:cubicBezTo>
                    <a:cubicBezTo>
                      <a:pt x="123" y="118"/>
                      <a:pt x="122" y="120"/>
                      <a:pt x="122" y="121"/>
                    </a:cubicBezTo>
                    <a:cubicBezTo>
                      <a:pt x="122" y="121"/>
                      <a:pt x="122" y="121"/>
                      <a:pt x="122" y="120"/>
                    </a:cubicBezTo>
                    <a:cubicBezTo>
                      <a:pt x="122" y="121"/>
                      <a:pt x="122" y="122"/>
                      <a:pt x="121" y="122"/>
                    </a:cubicBezTo>
                    <a:cubicBezTo>
                      <a:pt x="121" y="122"/>
                      <a:pt x="121" y="123"/>
                      <a:pt x="121" y="123"/>
                    </a:cubicBezTo>
                    <a:cubicBezTo>
                      <a:pt x="121" y="123"/>
                      <a:pt x="122" y="124"/>
                      <a:pt x="121" y="124"/>
                    </a:cubicBezTo>
                    <a:cubicBezTo>
                      <a:pt x="121" y="123"/>
                      <a:pt x="121" y="123"/>
                      <a:pt x="120" y="123"/>
                    </a:cubicBezTo>
                    <a:cubicBezTo>
                      <a:pt x="121" y="124"/>
                      <a:pt x="120" y="124"/>
                      <a:pt x="120" y="125"/>
                    </a:cubicBezTo>
                    <a:cubicBezTo>
                      <a:pt x="120" y="125"/>
                      <a:pt x="120" y="125"/>
                      <a:pt x="120" y="125"/>
                    </a:cubicBezTo>
                    <a:cubicBezTo>
                      <a:pt x="120" y="126"/>
                      <a:pt x="120" y="126"/>
                      <a:pt x="120" y="126"/>
                    </a:cubicBezTo>
                    <a:cubicBezTo>
                      <a:pt x="120" y="126"/>
                      <a:pt x="120" y="126"/>
                      <a:pt x="120" y="126"/>
                    </a:cubicBezTo>
                    <a:cubicBezTo>
                      <a:pt x="119" y="126"/>
                      <a:pt x="119" y="126"/>
                      <a:pt x="119" y="126"/>
                    </a:cubicBezTo>
                    <a:cubicBezTo>
                      <a:pt x="119" y="126"/>
                      <a:pt x="120" y="126"/>
                      <a:pt x="120" y="126"/>
                    </a:cubicBezTo>
                    <a:cubicBezTo>
                      <a:pt x="120" y="126"/>
                      <a:pt x="119" y="126"/>
                      <a:pt x="119" y="126"/>
                    </a:cubicBezTo>
                    <a:cubicBezTo>
                      <a:pt x="121" y="126"/>
                      <a:pt x="121" y="125"/>
                      <a:pt x="122" y="124"/>
                    </a:cubicBezTo>
                    <a:cubicBezTo>
                      <a:pt x="121" y="124"/>
                      <a:pt x="121" y="124"/>
                      <a:pt x="121" y="125"/>
                    </a:cubicBezTo>
                    <a:cubicBezTo>
                      <a:pt x="121" y="124"/>
                      <a:pt x="121" y="124"/>
                      <a:pt x="121" y="124"/>
                    </a:cubicBezTo>
                    <a:cubicBezTo>
                      <a:pt x="121" y="124"/>
                      <a:pt x="122" y="124"/>
                      <a:pt x="122" y="124"/>
                    </a:cubicBezTo>
                    <a:cubicBezTo>
                      <a:pt x="122" y="123"/>
                      <a:pt x="123" y="123"/>
                      <a:pt x="123" y="122"/>
                    </a:cubicBezTo>
                    <a:cubicBezTo>
                      <a:pt x="123" y="122"/>
                      <a:pt x="122" y="122"/>
                      <a:pt x="122" y="121"/>
                    </a:cubicBezTo>
                    <a:cubicBezTo>
                      <a:pt x="123" y="120"/>
                      <a:pt x="123" y="119"/>
                      <a:pt x="124" y="118"/>
                    </a:cubicBezTo>
                    <a:cubicBezTo>
                      <a:pt x="124" y="118"/>
                      <a:pt x="125" y="117"/>
                      <a:pt x="125" y="117"/>
                    </a:cubicBezTo>
                    <a:cubicBezTo>
                      <a:pt x="125" y="117"/>
                      <a:pt x="125" y="117"/>
                      <a:pt x="125" y="117"/>
                    </a:cubicBezTo>
                    <a:cubicBezTo>
                      <a:pt x="125" y="117"/>
                      <a:pt x="125" y="117"/>
                      <a:pt x="125" y="116"/>
                    </a:cubicBezTo>
                    <a:cubicBezTo>
                      <a:pt x="125" y="116"/>
                      <a:pt x="124" y="115"/>
                      <a:pt x="125" y="115"/>
                    </a:cubicBezTo>
                    <a:cubicBezTo>
                      <a:pt x="125" y="115"/>
                      <a:pt x="125" y="115"/>
                      <a:pt x="126" y="115"/>
                    </a:cubicBezTo>
                    <a:cubicBezTo>
                      <a:pt x="127" y="115"/>
                      <a:pt x="127" y="113"/>
                      <a:pt x="128" y="112"/>
                    </a:cubicBezTo>
                    <a:cubicBezTo>
                      <a:pt x="128" y="112"/>
                      <a:pt x="128" y="112"/>
                      <a:pt x="128" y="113"/>
                    </a:cubicBezTo>
                    <a:cubicBezTo>
                      <a:pt x="128" y="112"/>
                      <a:pt x="129" y="111"/>
                      <a:pt x="129" y="110"/>
                    </a:cubicBezTo>
                    <a:cubicBezTo>
                      <a:pt x="129" y="110"/>
                      <a:pt x="129" y="110"/>
                      <a:pt x="129" y="110"/>
                    </a:cubicBezTo>
                    <a:cubicBezTo>
                      <a:pt x="129" y="109"/>
                      <a:pt x="129" y="109"/>
                      <a:pt x="129" y="109"/>
                    </a:cubicBezTo>
                    <a:cubicBezTo>
                      <a:pt x="129" y="109"/>
                      <a:pt x="130" y="109"/>
                      <a:pt x="129" y="109"/>
                    </a:cubicBezTo>
                    <a:cubicBezTo>
                      <a:pt x="130" y="110"/>
                      <a:pt x="130" y="109"/>
                      <a:pt x="130" y="109"/>
                    </a:cubicBezTo>
                    <a:cubicBezTo>
                      <a:pt x="130" y="109"/>
                      <a:pt x="130" y="108"/>
                      <a:pt x="130" y="108"/>
                    </a:cubicBezTo>
                    <a:cubicBezTo>
                      <a:pt x="130" y="108"/>
                      <a:pt x="131" y="108"/>
                      <a:pt x="131" y="109"/>
                    </a:cubicBezTo>
                    <a:cubicBezTo>
                      <a:pt x="130" y="109"/>
                      <a:pt x="131" y="111"/>
                      <a:pt x="130" y="112"/>
                    </a:cubicBezTo>
                    <a:cubicBezTo>
                      <a:pt x="130" y="112"/>
                      <a:pt x="130" y="112"/>
                      <a:pt x="130" y="112"/>
                    </a:cubicBezTo>
                    <a:cubicBezTo>
                      <a:pt x="130" y="112"/>
                      <a:pt x="130" y="112"/>
                      <a:pt x="130" y="113"/>
                    </a:cubicBezTo>
                    <a:cubicBezTo>
                      <a:pt x="131" y="113"/>
                      <a:pt x="131" y="112"/>
                      <a:pt x="131" y="112"/>
                    </a:cubicBezTo>
                    <a:cubicBezTo>
                      <a:pt x="132" y="111"/>
                      <a:pt x="132" y="111"/>
                      <a:pt x="131" y="110"/>
                    </a:cubicBezTo>
                    <a:cubicBezTo>
                      <a:pt x="131" y="110"/>
                      <a:pt x="132" y="109"/>
                      <a:pt x="132" y="109"/>
                    </a:cubicBezTo>
                    <a:cubicBezTo>
                      <a:pt x="132" y="108"/>
                      <a:pt x="132" y="107"/>
                      <a:pt x="133" y="107"/>
                    </a:cubicBezTo>
                    <a:cubicBezTo>
                      <a:pt x="133" y="107"/>
                      <a:pt x="133" y="107"/>
                      <a:pt x="133" y="107"/>
                    </a:cubicBezTo>
                    <a:cubicBezTo>
                      <a:pt x="133" y="108"/>
                      <a:pt x="133" y="109"/>
                      <a:pt x="133" y="110"/>
                    </a:cubicBezTo>
                    <a:cubicBezTo>
                      <a:pt x="133" y="109"/>
                      <a:pt x="133" y="109"/>
                      <a:pt x="134" y="109"/>
                    </a:cubicBezTo>
                    <a:cubicBezTo>
                      <a:pt x="133" y="110"/>
                      <a:pt x="133" y="110"/>
                      <a:pt x="133" y="111"/>
                    </a:cubicBezTo>
                    <a:cubicBezTo>
                      <a:pt x="133" y="111"/>
                      <a:pt x="133" y="110"/>
                      <a:pt x="133" y="110"/>
                    </a:cubicBezTo>
                    <a:cubicBezTo>
                      <a:pt x="133" y="111"/>
                      <a:pt x="132" y="112"/>
                      <a:pt x="133" y="113"/>
                    </a:cubicBezTo>
                    <a:cubicBezTo>
                      <a:pt x="132" y="114"/>
                      <a:pt x="132" y="114"/>
                      <a:pt x="132" y="114"/>
                    </a:cubicBezTo>
                    <a:cubicBezTo>
                      <a:pt x="132" y="114"/>
                      <a:pt x="132" y="114"/>
                      <a:pt x="133" y="114"/>
                    </a:cubicBezTo>
                    <a:cubicBezTo>
                      <a:pt x="133" y="114"/>
                      <a:pt x="133" y="113"/>
                      <a:pt x="133" y="113"/>
                    </a:cubicBezTo>
                    <a:cubicBezTo>
                      <a:pt x="133" y="112"/>
                      <a:pt x="134" y="112"/>
                      <a:pt x="134" y="111"/>
                    </a:cubicBezTo>
                    <a:cubicBezTo>
                      <a:pt x="135" y="110"/>
                      <a:pt x="134" y="109"/>
                      <a:pt x="135" y="109"/>
                    </a:cubicBezTo>
                    <a:cubicBezTo>
                      <a:pt x="135" y="110"/>
                      <a:pt x="135" y="110"/>
                      <a:pt x="135" y="111"/>
                    </a:cubicBezTo>
                    <a:cubicBezTo>
                      <a:pt x="135" y="111"/>
                      <a:pt x="134" y="112"/>
                      <a:pt x="134" y="113"/>
                    </a:cubicBezTo>
                    <a:cubicBezTo>
                      <a:pt x="135" y="113"/>
                      <a:pt x="135" y="113"/>
                      <a:pt x="135" y="113"/>
                    </a:cubicBezTo>
                    <a:cubicBezTo>
                      <a:pt x="133" y="113"/>
                      <a:pt x="134" y="115"/>
                      <a:pt x="133" y="116"/>
                    </a:cubicBezTo>
                    <a:cubicBezTo>
                      <a:pt x="133" y="115"/>
                      <a:pt x="133" y="116"/>
                      <a:pt x="132" y="116"/>
                    </a:cubicBezTo>
                    <a:cubicBezTo>
                      <a:pt x="132" y="116"/>
                      <a:pt x="132" y="116"/>
                      <a:pt x="132" y="116"/>
                    </a:cubicBezTo>
                    <a:cubicBezTo>
                      <a:pt x="132" y="117"/>
                      <a:pt x="133" y="116"/>
                      <a:pt x="133" y="117"/>
                    </a:cubicBezTo>
                    <a:cubicBezTo>
                      <a:pt x="133" y="117"/>
                      <a:pt x="133" y="117"/>
                      <a:pt x="133" y="117"/>
                    </a:cubicBezTo>
                    <a:cubicBezTo>
                      <a:pt x="132" y="117"/>
                      <a:pt x="133" y="117"/>
                      <a:pt x="132" y="117"/>
                    </a:cubicBezTo>
                    <a:cubicBezTo>
                      <a:pt x="132" y="117"/>
                      <a:pt x="131" y="117"/>
                      <a:pt x="130" y="117"/>
                    </a:cubicBezTo>
                    <a:cubicBezTo>
                      <a:pt x="130" y="118"/>
                      <a:pt x="130" y="118"/>
                      <a:pt x="129" y="118"/>
                    </a:cubicBezTo>
                    <a:cubicBezTo>
                      <a:pt x="130" y="119"/>
                      <a:pt x="130" y="121"/>
                      <a:pt x="128" y="121"/>
                    </a:cubicBezTo>
                    <a:cubicBezTo>
                      <a:pt x="128" y="123"/>
                      <a:pt x="128" y="124"/>
                      <a:pt x="127" y="126"/>
                    </a:cubicBezTo>
                    <a:cubicBezTo>
                      <a:pt x="127" y="127"/>
                      <a:pt x="128" y="126"/>
                      <a:pt x="128" y="126"/>
                    </a:cubicBezTo>
                    <a:cubicBezTo>
                      <a:pt x="128" y="126"/>
                      <a:pt x="128" y="126"/>
                      <a:pt x="128" y="126"/>
                    </a:cubicBezTo>
                    <a:cubicBezTo>
                      <a:pt x="128" y="126"/>
                      <a:pt x="128" y="126"/>
                      <a:pt x="129" y="126"/>
                    </a:cubicBezTo>
                    <a:cubicBezTo>
                      <a:pt x="128" y="124"/>
                      <a:pt x="130" y="122"/>
                      <a:pt x="131" y="120"/>
                    </a:cubicBezTo>
                    <a:cubicBezTo>
                      <a:pt x="132" y="120"/>
                      <a:pt x="132" y="120"/>
                      <a:pt x="132" y="120"/>
                    </a:cubicBezTo>
                    <a:cubicBezTo>
                      <a:pt x="133" y="119"/>
                      <a:pt x="133" y="117"/>
                      <a:pt x="135" y="115"/>
                    </a:cubicBezTo>
                    <a:cubicBezTo>
                      <a:pt x="135" y="115"/>
                      <a:pt x="135" y="115"/>
                      <a:pt x="135" y="115"/>
                    </a:cubicBezTo>
                    <a:cubicBezTo>
                      <a:pt x="135" y="115"/>
                      <a:pt x="135" y="115"/>
                      <a:pt x="135" y="115"/>
                    </a:cubicBezTo>
                    <a:cubicBezTo>
                      <a:pt x="135" y="114"/>
                      <a:pt x="135" y="112"/>
                      <a:pt x="136" y="112"/>
                    </a:cubicBezTo>
                    <a:cubicBezTo>
                      <a:pt x="136" y="111"/>
                      <a:pt x="136" y="110"/>
                      <a:pt x="137" y="110"/>
                    </a:cubicBezTo>
                    <a:cubicBezTo>
                      <a:pt x="137" y="110"/>
                      <a:pt x="137" y="112"/>
                      <a:pt x="137" y="112"/>
                    </a:cubicBezTo>
                    <a:cubicBezTo>
                      <a:pt x="136" y="112"/>
                      <a:pt x="136" y="112"/>
                      <a:pt x="136" y="113"/>
                    </a:cubicBezTo>
                    <a:cubicBezTo>
                      <a:pt x="136" y="113"/>
                      <a:pt x="136" y="113"/>
                      <a:pt x="136" y="113"/>
                    </a:cubicBezTo>
                    <a:cubicBezTo>
                      <a:pt x="137" y="113"/>
                      <a:pt x="136" y="114"/>
                      <a:pt x="137" y="114"/>
                    </a:cubicBezTo>
                    <a:cubicBezTo>
                      <a:pt x="137" y="114"/>
                      <a:pt x="137" y="113"/>
                      <a:pt x="137" y="113"/>
                    </a:cubicBezTo>
                    <a:cubicBezTo>
                      <a:pt x="137" y="113"/>
                      <a:pt x="137" y="112"/>
                      <a:pt x="137" y="112"/>
                    </a:cubicBezTo>
                    <a:cubicBezTo>
                      <a:pt x="138" y="112"/>
                      <a:pt x="138" y="113"/>
                      <a:pt x="138" y="112"/>
                    </a:cubicBezTo>
                    <a:cubicBezTo>
                      <a:pt x="138" y="112"/>
                      <a:pt x="137" y="112"/>
                      <a:pt x="137" y="112"/>
                    </a:cubicBezTo>
                    <a:cubicBezTo>
                      <a:pt x="137" y="111"/>
                      <a:pt x="138" y="111"/>
                      <a:pt x="138" y="111"/>
                    </a:cubicBezTo>
                    <a:cubicBezTo>
                      <a:pt x="138" y="111"/>
                      <a:pt x="139" y="111"/>
                      <a:pt x="139" y="110"/>
                    </a:cubicBezTo>
                    <a:cubicBezTo>
                      <a:pt x="139" y="111"/>
                      <a:pt x="139" y="112"/>
                      <a:pt x="139" y="112"/>
                    </a:cubicBezTo>
                    <a:cubicBezTo>
                      <a:pt x="138" y="112"/>
                      <a:pt x="138" y="111"/>
                      <a:pt x="138" y="111"/>
                    </a:cubicBezTo>
                    <a:cubicBezTo>
                      <a:pt x="138" y="111"/>
                      <a:pt x="138" y="111"/>
                      <a:pt x="138" y="112"/>
                    </a:cubicBezTo>
                    <a:cubicBezTo>
                      <a:pt x="138" y="112"/>
                      <a:pt x="139" y="112"/>
                      <a:pt x="139" y="112"/>
                    </a:cubicBezTo>
                    <a:cubicBezTo>
                      <a:pt x="139" y="113"/>
                      <a:pt x="138" y="114"/>
                      <a:pt x="138" y="114"/>
                    </a:cubicBezTo>
                    <a:cubicBezTo>
                      <a:pt x="138" y="115"/>
                      <a:pt x="139" y="114"/>
                      <a:pt x="139" y="115"/>
                    </a:cubicBezTo>
                    <a:cubicBezTo>
                      <a:pt x="139" y="115"/>
                      <a:pt x="139" y="115"/>
                      <a:pt x="139" y="116"/>
                    </a:cubicBezTo>
                    <a:cubicBezTo>
                      <a:pt x="138" y="116"/>
                      <a:pt x="138" y="116"/>
                      <a:pt x="138" y="116"/>
                    </a:cubicBezTo>
                    <a:cubicBezTo>
                      <a:pt x="138" y="116"/>
                      <a:pt x="138" y="116"/>
                      <a:pt x="138" y="117"/>
                    </a:cubicBezTo>
                    <a:cubicBezTo>
                      <a:pt x="138" y="118"/>
                      <a:pt x="138" y="119"/>
                      <a:pt x="139" y="119"/>
                    </a:cubicBezTo>
                    <a:cubicBezTo>
                      <a:pt x="139" y="119"/>
                      <a:pt x="139" y="119"/>
                      <a:pt x="139" y="118"/>
                    </a:cubicBezTo>
                    <a:cubicBezTo>
                      <a:pt x="139" y="118"/>
                      <a:pt x="138" y="119"/>
                      <a:pt x="138" y="118"/>
                    </a:cubicBezTo>
                    <a:cubicBezTo>
                      <a:pt x="138" y="118"/>
                      <a:pt x="139" y="118"/>
                      <a:pt x="139" y="117"/>
                    </a:cubicBezTo>
                    <a:cubicBezTo>
                      <a:pt x="139" y="117"/>
                      <a:pt x="138" y="117"/>
                      <a:pt x="138" y="117"/>
                    </a:cubicBezTo>
                    <a:cubicBezTo>
                      <a:pt x="138" y="116"/>
                      <a:pt x="139" y="116"/>
                      <a:pt x="139" y="117"/>
                    </a:cubicBezTo>
                    <a:cubicBezTo>
                      <a:pt x="139" y="116"/>
                      <a:pt x="140" y="116"/>
                      <a:pt x="139" y="115"/>
                    </a:cubicBezTo>
                    <a:cubicBezTo>
                      <a:pt x="140" y="115"/>
                      <a:pt x="140" y="115"/>
                      <a:pt x="140" y="115"/>
                    </a:cubicBezTo>
                    <a:cubicBezTo>
                      <a:pt x="140" y="112"/>
                      <a:pt x="141" y="110"/>
                      <a:pt x="142" y="108"/>
                    </a:cubicBezTo>
                    <a:cubicBezTo>
                      <a:pt x="142" y="108"/>
                      <a:pt x="142" y="109"/>
                      <a:pt x="141" y="108"/>
                    </a:cubicBezTo>
                    <a:cubicBezTo>
                      <a:pt x="142" y="108"/>
                      <a:pt x="142" y="106"/>
                      <a:pt x="141" y="106"/>
                    </a:cubicBezTo>
                    <a:cubicBezTo>
                      <a:pt x="141" y="107"/>
                      <a:pt x="141" y="108"/>
                      <a:pt x="140" y="108"/>
                    </a:cubicBezTo>
                    <a:cubicBezTo>
                      <a:pt x="140" y="108"/>
                      <a:pt x="140" y="109"/>
                      <a:pt x="140" y="109"/>
                    </a:cubicBezTo>
                    <a:cubicBezTo>
                      <a:pt x="139" y="109"/>
                      <a:pt x="139" y="109"/>
                      <a:pt x="139" y="109"/>
                    </a:cubicBezTo>
                    <a:cubicBezTo>
                      <a:pt x="139" y="109"/>
                      <a:pt x="139" y="110"/>
                      <a:pt x="139" y="110"/>
                    </a:cubicBezTo>
                    <a:cubicBezTo>
                      <a:pt x="138" y="109"/>
                      <a:pt x="139" y="108"/>
                      <a:pt x="138" y="107"/>
                    </a:cubicBezTo>
                    <a:cubicBezTo>
                      <a:pt x="138" y="107"/>
                      <a:pt x="137" y="107"/>
                      <a:pt x="137" y="107"/>
                    </a:cubicBezTo>
                    <a:cubicBezTo>
                      <a:pt x="137" y="107"/>
                      <a:pt x="138" y="107"/>
                      <a:pt x="138" y="106"/>
                    </a:cubicBezTo>
                    <a:cubicBezTo>
                      <a:pt x="138" y="105"/>
                      <a:pt x="136" y="105"/>
                      <a:pt x="136" y="105"/>
                    </a:cubicBezTo>
                    <a:cubicBezTo>
                      <a:pt x="136" y="105"/>
                      <a:pt x="136" y="104"/>
                      <a:pt x="136" y="104"/>
                    </a:cubicBezTo>
                    <a:cubicBezTo>
                      <a:pt x="135" y="104"/>
                      <a:pt x="135" y="105"/>
                      <a:pt x="135" y="106"/>
                    </a:cubicBezTo>
                    <a:cubicBezTo>
                      <a:pt x="134" y="106"/>
                      <a:pt x="134" y="106"/>
                      <a:pt x="134" y="106"/>
                    </a:cubicBezTo>
                    <a:cubicBezTo>
                      <a:pt x="134" y="105"/>
                      <a:pt x="134" y="105"/>
                      <a:pt x="135" y="104"/>
                    </a:cubicBezTo>
                    <a:cubicBezTo>
                      <a:pt x="135" y="104"/>
                      <a:pt x="135" y="103"/>
                      <a:pt x="135" y="102"/>
                    </a:cubicBezTo>
                    <a:cubicBezTo>
                      <a:pt x="135" y="102"/>
                      <a:pt x="134" y="102"/>
                      <a:pt x="134" y="102"/>
                    </a:cubicBezTo>
                    <a:cubicBezTo>
                      <a:pt x="134" y="103"/>
                      <a:pt x="134" y="105"/>
                      <a:pt x="133" y="106"/>
                    </a:cubicBezTo>
                    <a:cubicBezTo>
                      <a:pt x="133" y="106"/>
                      <a:pt x="132" y="106"/>
                      <a:pt x="132" y="106"/>
                    </a:cubicBezTo>
                    <a:cubicBezTo>
                      <a:pt x="132" y="105"/>
                      <a:pt x="132" y="104"/>
                      <a:pt x="132" y="103"/>
                    </a:cubicBezTo>
                    <a:cubicBezTo>
                      <a:pt x="132" y="103"/>
                      <a:pt x="131" y="103"/>
                      <a:pt x="131" y="103"/>
                    </a:cubicBezTo>
                    <a:cubicBezTo>
                      <a:pt x="131" y="102"/>
                      <a:pt x="131" y="100"/>
                      <a:pt x="132" y="99"/>
                    </a:cubicBezTo>
                    <a:cubicBezTo>
                      <a:pt x="132" y="99"/>
                      <a:pt x="132" y="98"/>
                      <a:pt x="131" y="97"/>
                    </a:cubicBezTo>
                    <a:cubicBezTo>
                      <a:pt x="131" y="96"/>
                      <a:pt x="131" y="94"/>
                      <a:pt x="132" y="92"/>
                    </a:cubicBezTo>
                    <a:cubicBezTo>
                      <a:pt x="132" y="92"/>
                      <a:pt x="132" y="92"/>
                      <a:pt x="132" y="92"/>
                    </a:cubicBezTo>
                    <a:cubicBezTo>
                      <a:pt x="132" y="92"/>
                      <a:pt x="131" y="92"/>
                      <a:pt x="131" y="92"/>
                    </a:cubicBezTo>
                    <a:cubicBezTo>
                      <a:pt x="131" y="92"/>
                      <a:pt x="131" y="93"/>
                      <a:pt x="131" y="93"/>
                    </a:cubicBezTo>
                    <a:cubicBezTo>
                      <a:pt x="131" y="92"/>
                      <a:pt x="131" y="92"/>
                      <a:pt x="131" y="91"/>
                    </a:cubicBezTo>
                    <a:cubicBezTo>
                      <a:pt x="131" y="91"/>
                      <a:pt x="131" y="91"/>
                      <a:pt x="131" y="91"/>
                    </a:cubicBezTo>
                    <a:cubicBezTo>
                      <a:pt x="132" y="90"/>
                      <a:pt x="131" y="89"/>
                      <a:pt x="132" y="89"/>
                    </a:cubicBezTo>
                    <a:cubicBezTo>
                      <a:pt x="131" y="89"/>
                      <a:pt x="132" y="88"/>
                      <a:pt x="131" y="88"/>
                    </a:cubicBezTo>
                    <a:cubicBezTo>
                      <a:pt x="132" y="87"/>
                      <a:pt x="132" y="86"/>
                      <a:pt x="132" y="85"/>
                    </a:cubicBezTo>
                    <a:cubicBezTo>
                      <a:pt x="133" y="87"/>
                      <a:pt x="133" y="89"/>
                      <a:pt x="132" y="91"/>
                    </a:cubicBezTo>
                    <a:cubicBezTo>
                      <a:pt x="132" y="90"/>
                      <a:pt x="132" y="89"/>
                      <a:pt x="132" y="89"/>
                    </a:cubicBezTo>
                    <a:cubicBezTo>
                      <a:pt x="132" y="90"/>
                      <a:pt x="132" y="91"/>
                      <a:pt x="132" y="91"/>
                    </a:cubicBezTo>
                    <a:cubicBezTo>
                      <a:pt x="133" y="92"/>
                      <a:pt x="132" y="92"/>
                      <a:pt x="132" y="93"/>
                    </a:cubicBezTo>
                    <a:cubicBezTo>
                      <a:pt x="132" y="93"/>
                      <a:pt x="132" y="94"/>
                      <a:pt x="132" y="95"/>
                    </a:cubicBezTo>
                    <a:cubicBezTo>
                      <a:pt x="132" y="95"/>
                      <a:pt x="132" y="96"/>
                      <a:pt x="132" y="96"/>
                    </a:cubicBezTo>
                    <a:cubicBezTo>
                      <a:pt x="132" y="96"/>
                      <a:pt x="132" y="97"/>
                      <a:pt x="132" y="97"/>
                    </a:cubicBezTo>
                    <a:cubicBezTo>
                      <a:pt x="132" y="97"/>
                      <a:pt x="132" y="97"/>
                      <a:pt x="133" y="97"/>
                    </a:cubicBezTo>
                    <a:cubicBezTo>
                      <a:pt x="133" y="96"/>
                      <a:pt x="133" y="95"/>
                      <a:pt x="133" y="95"/>
                    </a:cubicBezTo>
                    <a:cubicBezTo>
                      <a:pt x="133" y="95"/>
                      <a:pt x="134" y="95"/>
                      <a:pt x="134" y="94"/>
                    </a:cubicBezTo>
                    <a:cubicBezTo>
                      <a:pt x="134" y="94"/>
                      <a:pt x="134" y="95"/>
                      <a:pt x="135" y="95"/>
                    </a:cubicBezTo>
                    <a:cubicBezTo>
                      <a:pt x="135" y="94"/>
                      <a:pt x="134" y="93"/>
                      <a:pt x="133" y="93"/>
                    </a:cubicBezTo>
                    <a:cubicBezTo>
                      <a:pt x="133" y="91"/>
                      <a:pt x="134" y="89"/>
                      <a:pt x="133" y="88"/>
                    </a:cubicBezTo>
                    <a:cubicBezTo>
                      <a:pt x="134" y="86"/>
                      <a:pt x="133" y="84"/>
                      <a:pt x="134" y="82"/>
                    </a:cubicBezTo>
                    <a:cubicBezTo>
                      <a:pt x="134" y="82"/>
                      <a:pt x="133" y="82"/>
                      <a:pt x="133" y="82"/>
                    </a:cubicBezTo>
                    <a:cubicBezTo>
                      <a:pt x="133" y="82"/>
                      <a:pt x="134" y="82"/>
                      <a:pt x="134" y="81"/>
                    </a:cubicBezTo>
                    <a:cubicBezTo>
                      <a:pt x="134" y="80"/>
                      <a:pt x="134" y="79"/>
                      <a:pt x="135" y="78"/>
                    </a:cubicBezTo>
                    <a:cubicBezTo>
                      <a:pt x="135" y="78"/>
                      <a:pt x="135" y="80"/>
                      <a:pt x="136" y="80"/>
                    </a:cubicBezTo>
                    <a:cubicBezTo>
                      <a:pt x="136" y="80"/>
                      <a:pt x="136" y="79"/>
                      <a:pt x="136" y="79"/>
                    </a:cubicBezTo>
                    <a:cubicBezTo>
                      <a:pt x="136" y="80"/>
                      <a:pt x="137" y="79"/>
                      <a:pt x="137" y="79"/>
                    </a:cubicBezTo>
                    <a:cubicBezTo>
                      <a:pt x="136" y="79"/>
                      <a:pt x="136" y="79"/>
                      <a:pt x="136" y="79"/>
                    </a:cubicBezTo>
                    <a:cubicBezTo>
                      <a:pt x="136" y="78"/>
                      <a:pt x="136" y="77"/>
                      <a:pt x="136" y="77"/>
                    </a:cubicBezTo>
                    <a:cubicBezTo>
                      <a:pt x="136" y="76"/>
                      <a:pt x="137" y="74"/>
                      <a:pt x="136" y="73"/>
                    </a:cubicBezTo>
                    <a:cubicBezTo>
                      <a:pt x="137" y="73"/>
                      <a:pt x="137" y="74"/>
                      <a:pt x="137" y="74"/>
                    </a:cubicBezTo>
                    <a:cubicBezTo>
                      <a:pt x="137" y="73"/>
                      <a:pt x="137" y="72"/>
                      <a:pt x="137" y="71"/>
                    </a:cubicBezTo>
                    <a:cubicBezTo>
                      <a:pt x="137" y="70"/>
                      <a:pt x="137" y="70"/>
                      <a:pt x="136" y="69"/>
                    </a:cubicBezTo>
                    <a:cubicBezTo>
                      <a:pt x="136" y="70"/>
                      <a:pt x="136" y="70"/>
                      <a:pt x="135" y="70"/>
                    </a:cubicBezTo>
                    <a:cubicBezTo>
                      <a:pt x="135" y="70"/>
                      <a:pt x="135" y="69"/>
                      <a:pt x="135" y="69"/>
                    </a:cubicBezTo>
                    <a:cubicBezTo>
                      <a:pt x="135" y="70"/>
                      <a:pt x="136" y="71"/>
                      <a:pt x="135" y="71"/>
                    </a:cubicBezTo>
                    <a:cubicBezTo>
                      <a:pt x="135" y="71"/>
                      <a:pt x="135" y="71"/>
                      <a:pt x="135" y="71"/>
                    </a:cubicBezTo>
                    <a:cubicBezTo>
                      <a:pt x="135" y="72"/>
                      <a:pt x="135" y="72"/>
                      <a:pt x="135" y="73"/>
                    </a:cubicBezTo>
                    <a:cubicBezTo>
                      <a:pt x="135" y="73"/>
                      <a:pt x="134" y="73"/>
                      <a:pt x="134" y="73"/>
                    </a:cubicBezTo>
                    <a:cubicBezTo>
                      <a:pt x="134" y="74"/>
                      <a:pt x="135" y="74"/>
                      <a:pt x="135" y="75"/>
                    </a:cubicBezTo>
                    <a:cubicBezTo>
                      <a:pt x="135" y="76"/>
                      <a:pt x="136" y="77"/>
                      <a:pt x="135" y="78"/>
                    </a:cubicBezTo>
                    <a:cubicBezTo>
                      <a:pt x="134" y="77"/>
                      <a:pt x="134" y="77"/>
                      <a:pt x="134" y="77"/>
                    </a:cubicBezTo>
                    <a:cubicBezTo>
                      <a:pt x="133" y="77"/>
                      <a:pt x="134" y="77"/>
                      <a:pt x="133" y="77"/>
                    </a:cubicBezTo>
                    <a:cubicBezTo>
                      <a:pt x="132" y="76"/>
                      <a:pt x="133" y="73"/>
                      <a:pt x="132" y="72"/>
                    </a:cubicBezTo>
                    <a:cubicBezTo>
                      <a:pt x="133" y="72"/>
                      <a:pt x="133" y="72"/>
                      <a:pt x="133" y="72"/>
                    </a:cubicBezTo>
                    <a:cubicBezTo>
                      <a:pt x="133" y="73"/>
                      <a:pt x="133" y="74"/>
                      <a:pt x="134" y="74"/>
                    </a:cubicBezTo>
                    <a:cubicBezTo>
                      <a:pt x="134" y="74"/>
                      <a:pt x="134" y="73"/>
                      <a:pt x="134" y="73"/>
                    </a:cubicBezTo>
                    <a:cubicBezTo>
                      <a:pt x="133" y="72"/>
                      <a:pt x="134" y="71"/>
                      <a:pt x="133" y="71"/>
                    </a:cubicBezTo>
                    <a:cubicBezTo>
                      <a:pt x="133" y="71"/>
                      <a:pt x="133" y="71"/>
                      <a:pt x="133" y="71"/>
                    </a:cubicBezTo>
                    <a:cubicBezTo>
                      <a:pt x="133" y="71"/>
                      <a:pt x="133" y="70"/>
                      <a:pt x="133" y="70"/>
                    </a:cubicBezTo>
                    <a:cubicBezTo>
                      <a:pt x="133" y="70"/>
                      <a:pt x="133" y="70"/>
                      <a:pt x="133" y="70"/>
                    </a:cubicBezTo>
                    <a:cubicBezTo>
                      <a:pt x="134" y="69"/>
                      <a:pt x="133" y="69"/>
                      <a:pt x="132" y="69"/>
                    </a:cubicBezTo>
                    <a:cubicBezTo>
                      <a:pt x="132" y="67"/>
                      <a:pt x="131" y="66"/>
                      <a:pt x="132" y="65"/>
                    </a:cubicBezTo>
                    <a:cubicBezTo>
                      <a:pt x="133" y="65"/>
                      <a:pt x="133" y="66"/>
                      <a:pt x="133" y="66"/>
                    </a:cubicBezTo>
                    <a:cubicBezTo>
                      <a:pt x="133" y="65"/>
                      <a:pt x="133" y="63"/>
                      <a:pt x="133" y="62"/>
                    </a:cubicBezTo>
                    <a:cubicBezTo>
                      <a:pt x="133" y="62"/>
                      <a:pt x="133" y="62"/>
                      <a:pt x="132" y="62"/>
                    </a:cubicBezTo>
                    <a:cubicBezTo>
                      <a:pt x="132" y="62"/>
                      <a:pt x="131" y="62"/>
                      <a:pt x="131" y="63"/>
                    </a:cubicBezTo>
                    <a:cubicBezTo>
                      <a:pt x="131" y="63"/>
                      <a:pt x="131" y="63"/>
                      <a:pt x="131" y="63"/>
                    </a:cubicBezTo>
                    <a:cubicBezTo>
                      <a:pt x="130" y="63"/>
                      <a:pt x="131" y="61"/>
                      <a:pt x="130" y="61"/>
                    </a:cubicBezTo>
                    <a:cubicBezTo>
                      <a:pt x="129" y="61"/>
                      <a:pt x="129" y="61"/>
                      <a:pt x="129" y="61"/>
                    </a:cubicBezTo>
                    <a:cubicBezTo>
                      <a:pt x="129" y="61"/>
                      <a:pt x="129" y="61"/>
                      <a:pt x="129" y="61"/>
                    </a:cubicBezTo>
                    <a:cubicBezTo>
                      <a:pt x="129" y="61"/>
                      <a:pt x="129" y="61"/>
                      <a:pt x="129" y="61"/>
                    </a:cubicBezTo>
                    <a:cubicBezTo>
                      <a:pt x="129" y="60"/>
                      <a:pt x="128" y="60"/>
                      <a:pt x="127" y="59"/>
                    </a:cubicBezTo>
                    <a:close/>
                    <a:moveTo>
                      <a:pt x="56" y="27"/>
                    </a:moveTo>
                    <a:cubicBezTo>
                      <a:pt x="55" y="27"/>
                      <a:pt x="55" y="27"/>
                      <a:pt x="55" y="27"/>
                    </a:cubicBezTo>
                    <a:cubicBezTo>
                      <a:pt x="55" y="26"/>
                      <a:pt x="56" y="27"/>
                      <a:pt x="55" y="26"/>
                    </a:cubicBezTo>
                    <a:cubicBezTo>
                      <a:pt x="55" y="26"/>
                      <a:pt x="56" y="26"/>
                      <a:pt x="56" y="26"/>
                    </a:cubicBezTo>
                    <a:cubicBezTo>
                      <a:pt x="55" y="26"/>
                      <a:pt x="56" y="26"/>
                      <a:pt x="56" y="27"/>
                    </a:cubicBezTo>
                    <a:close/>
                    <a:moveTo>
                      <a:pt x="61" y="25"/>
                    </a:moveTo>
                    <a:cubicBezTo>
                      <a:pt x="61" y="24"/>
                      <a:pt x="61" y="24"/>
                      <a:pt x="61" y="24"/>
                    </a:cubicBezTo>
                    <a:cubicBezTo>
                      <a:pt x="61" y="24"/>
                      <a:pt x="61" y="24"/>
                      <a:pt x="61" y="24"/>
                    </a:cubicBezTo>
                    <a:cubicBezTo>
                      <a:pt x="61" y="24"/>
                      <a:pt x="62" y="24"/>
                      <a:pt x="62" y="24"/>
                    </a:cubicBezTo>
                    <a:cubicBezTo>
                      <a:pt x="62" y="24"/>
                      <a:pt x="61" y="25"/>
                      <a:pt x="61" y="25"/>
                    </a:cubicBezTo>
                    <a:close/>
                    <a:moveTo>
                      <a:pt x="63" y="25"/>
                    </a:moveTo>
                    <a:cubicBezTo>
                      <a:pt x="63" y="25"/>
                      <a:pt x="63" y="24"/>
                      <a:pt x="64" y="25"/>
                    </a:cubicBezTo>
                    <a:cubicBezTo>
                      <a:pt x="64" y="25"/>
                      <a:pt x="63" y="25"/>
                      <a:pt x="63" y="25"/>
                    </a:cubicBezTo>
                    <a:close/>
                    <a:moveTo>
                      <a:pt x="68" y="25"/>
                    </a:moveTo>
                    <a:cubicBezTo>
                      <a:pt x="68" y="25"/>
                      <a:pt x="67" y="25"/>
                      <a:pt x="67" y="25"/>
                    </a:cubicBezTo>
                    <a:cubicBezTo>
                      <a:pt x="67" y="25"/>
                      <a:pt x="68" y="25"/>
                      <a:pt x="68" y="25"/>
                    </a:cubicBezTo>
                    <a:close/>
                    <a:moveTo>
                      <a:pt x="60" y="31"/>
                    </a:moveTo>
                    <a:cubicBezTo>
                      <a:pt x="59" y="31"/>
                      <a:pt x="59" y="31"/>
                      <a:pt x="59" y="31"/>
                    </a:cubicBezTo>
                    <a:cubicBezTo>
                      <a:pt x="59" y="31"/>
                      <a:pt x="59" y="31"/>
                      <a:pt x="59" y="30"/>
                    </a:cubicBezTo>
                    <a:cubicBezTo>
                      <a:pt x="59" y="30"/>
                      <a:pt x="60" y="30"/>
                      <a:pt x="60" y="31"/>
                    </a:cubicBezTo>
                    <a:close/>
                    <a:moveTo>
                      <a:pt x="60" y="30"/>
                    </a:moveTo>
                    <a:cubicBezTo>
                      <a:pt x="60" y="30"/>
                      <a:pt x="61" y="30"/>
                      <a:pt x="61" y="30"/>
                    </a:cubicBezTo>
                    <a:cubicBezTo>
                      <a:pt x="61" y="31"/>
                      <a:pt x="60" y="31"/>
                      <a:pt x="60" y="30"/>
                    </a:cubicBezTo>
                    <a:close/>
                    <a:moveTo>
                      <a:pt x="62" y="31"/>
                    </a:moveTo>
                    <a:cubicBezTo>
                      <a:pt x="62" y="31"/>
                      <a:pt x="61" y="31"/>
                      <a:pt x="61" y="31"/>
                    </a:cubicBezTo>
                    <a:cubicBezTo>
                      <a:pt x="61" y="31"/>
                      <a:pt x="62" y="31"/>
                      <a:pt x="62" y="31"/>
                    </a:cubicBezTo>
                    <a:close/>
                    <a:moveTo>
                      <a:pt x="62" y="32"/>
                    </a:moveTo>
                    <a:cubicBezTo>
                      <a:pt x="62" y="32"/>
                      <a:pt x="62" y="31"/>
                      <a:pt x="62" y="31"/>
                    </a:cubicBezTo>
                    <a:lnTo>
                      <a:pt x="62" y="32"/>
                    </a:lnTo>
                    <a:close/>
                    <a:moveTo>
                      <a:pt x="35" y="51"/>
                    </a:moveTo>
                    <a:cubicBezTo>
                      <a:pt x="35" y="51"/>
                      <a:pt x="35" y="51"/>
                      <a:pt x="36" y="51"/>
                    </a:cubicBezTo>
                    <a:cubicBezTo>
                      <a:pt x="36" y="52"/>
                      <a:pt x="35" y="52"/>
                      <a:pt x="35" y="52"/>
                    </a:cubicBezTo>
                    <a:cubicBezTo>
                      <a:pt x="35" y="52"/>
                      <a:pt x="35" y="52"/>
                      <a:pt x="34" y="52"/>
                    </a:cubicBezTo>
                    <a:cubicBezTo>
                      <a:pt x="35" y="51"/>
                      <a:pt x="35" y="51"/>
                      <a:pt x="35" y="51"/>
                    </a:cubicBezTo>
                    <a:close/>
                    <a:moveTo>
                      <a:pt x="29" y="54"/>
                    </a:moveTo>
                    <a:cubicBezTo>
                      <a:pt x="29" y="55"/>
                      <a:pt x="29" y="55"/>
                      <a:pt x="29" y="55"/>
                    </a:cubicBezTo>
                    <a:cubicBezTo>
                      <a:pt x="29" y="55"/>
                      <a:pt x="29" y="54"/>
                      <a:pt x="29" y="54"/>
                    </a:cubicBezTo>
                    <a:close/>
                    <a:moveTo>
                      <a:pt x="28" y="56"/>
                    </a:moveTo>
                    <a:cubicBezTo>
                      <a:pt x="28" y="56"/>
                      <a:pt x="28" y="56"/>
                      <a:pt x="28" y="57"/>
                    </a:cubicBezTo>
                    <a:cubicBezTo>
                      <a:pt x="28" y="57"/>
                      <a:pt x="28" y="56"/>
                      <a:pt x="28" y="56"/>
                    </a:cubicBezTo>
                    <a:close/>
                    <a:moveTo>
                      <a:pt x="21" y="91"/>
                    </a:moveTo>
                    <a:cubicBezTo>
                      <a:pt x="22" y="91"/>
                      <a:pt x="22" y="93"/>
                      <a:pt x="21" y="94"/>
                    </a:cubicBezTo>
                    <a:cubicBezTo>
                      <a:pt x="20" y="93"/>
                      <a:pt x="21" y="92"/>
                      <a:pt x="21" y="91"/>
                    </a:cubicBezTo>
                    <a:close/>
                    <a:moveTo>
                      <a:pt x="21" y="95"/>
                    </a:moveTo>
                    <a:cubicBezTo>
                      <a:pt x="21" y="95"/>
                      <a:pt x="21" y="95"/>
                      <a:pt x="21" y="94"/>
                    </a:cubicBezTo>
                    <a:cubicBezTo>
                      <a:pt x="22" y="94"/>
                      <a:pt x="22" y="94"/>
                      <a:pt x="22" y="94"/>
                    </a:cubicBezTo>
                    <a:cubicBezTo>
                      <a:pt x="22" y="95"/>
                      <a:pt x="21" y="95"/>
                      <a:pt x="21" y="95"/>
                    </a:cubicBezTo>
                    <a:close/>
                    <a:moveTo>
                      <a:pt x="23" y="70"/>
                    </a:moveTo>
                    <a:cubicBezTo>
                      <a:pt x="22" y="70"/>
                      <a:pt x="23" y="70"/>
                      <a:pt x="23" y="69"/>
                    </a:cubicBezTo>
                    <a:cubicBezTo>
                      <a:pt x="23" y="69"/>
                      <a:pt x="23" y="70"/>
                      <a:pt x="23" y="70"/>
                    </a:cubicBezTo>
                    <a:cubicBezTo>
                      <a:pt x="23" y="70"/>
                      <a:pt x="23" y="70"/>
                      <a:pt x="23" y="70"/>
                    </a:cubicBezTo>
                    <a:cubicBezTo>
                      <a:pt x="23" y="70"/>
                      <a:pt x="23" y="70"/>
                      <a:pt x="23" y="70"/>
                    </a:cubicBezTo>
                    <a:close/>
                    <a:moveTo>
                      <a:pt x="41" y="121"/>
                    </a:moveTo>
                    <a:cubicBezTo>
                      <a:pt x="41" y="121"/>
                      <a:pt x="41" y="121"/>
                      <a:pt x="41" y="121"/>
                    </a:cubicBezTo>
                    <a:cubicBezTo>
                      <a:pt x="41" y="122"/>
                      <a:pt x="41" y="122"/>
                      <a:pt x="41" y="122"/>
                    </a:cubicBezTo>
                    <a:cubicBezTo>
                      <a:pt x="41" y="122"/>
                      <a:pt x="41" y="121"/>
                      <a:pt x="41" y="121"/>
                    </a:cubicBezTo>
                    <a:close/>
                    <a:moveTo>
                      <a:pt x="24" y="68"/>
                    </a:moveTo>
                    <a:cubicBezTo>
                      <a:pt x="24" y="68"/>
                      <a:pt x="24" y="68"/>
                      <a:pt x="24" y="69"/>
                    </a:cubicBezTo>
                    <a:cubicBezTo>
                      <a:pt x="24" y="69"/>
                      <a:pt x="24" y="68"/>
                      <a:pt x="24" y="68"/>
                    </a:cubicBezTo>
                    <a:close/>
                    <a:moveTo>
                      <a:pt x="23" y="67"/>
                    </a:moveTo>
                    <a:cubicBezTo>
                      <a:pt x="23" y="67"/>
                      <a:pt x="23" y="67"/>
                      <a:pt x="23" y="67"/>
                    </a:cubicBezTo>
                    <a:cubicBezTo>
                      <a:pt x="23" y="67"/>
                      <a:pt x="23" y="66"/>
                      <a:pt x="23" y="67"/>
                    </a:cubicBezTo>
                    <a:close/>
                    <a:moveTo>
                      <a:pt x="23" y="70"/>
                    </a:moveTo>
                    <a:cubicBezTo>
                      <a:pt x="23" y="70"/>
                      <a:pt x="23" y="70"/>
                      <a:pt x="23" y="69"/>
                    </a:cubicBezTo>
                    <a:cubicBezTo>
                      <a:pt x="24" y="69"/>
                      <a:pt x="24" y="70"/>
                      <a:pt x="24" y="70"/>
                    </a:cubicBezTo>
                    <a:cubicBezTo>
                      <a:pt x="24" y="70"/>
                      <a:pt x="24" y="70"/>
                      <a:pt x="24" y="70"/>
                    </a:cubicBezTo>
                    <a:cubicBezTo>
                      <a:pt x="24" y="70"/>
                      <a:pt x="23" y="70"/>
                      <a:pt x="23" y="70"/>
                    </a:cubicBezTo>
                    <a:close/>
                    <a:moveTo>
                      <a:pt x="24" y="72"/>
                    </a:moveTo>
                    <a:cubicBezTo>
                      <a:pt x="24" y="72"/>
                      <a:pt x="24" y="72"/>
                      <a:pt x="24" y="73"/>
                    </a:cubicBezTo>
                    <a:cubicBezTo>
                      <a:pt x="23" y="72"/>
                      <a:pt x="24" y="72"/>
                      <a:pt x="24" y="72"/>
                    </a:cubicBezTo>
                    <a:close/>
                    <a:moveTo>
                      <a:pt x="24" y="82"/>
                    </a:moveTo>
                    <a:cubicBezTo>
                      <a:pt x="24" y="82"/>
                      <a:pt x="24" y="81"/>
                      <a:pt x="24" y="81"/>
                    </a:cubicBezTo>
                    <a:cubicBezTo>
                      <a:pt x="24" y="81"/>
                      <a:pt x="24" y="81"/>
                      <a:pt x="24" y="82"/>
                    </a:cubicBezTo>
                    <a:close/>
                    <a:moveTo>
                      <a:pt x="24" y="77"/>
                    </a:moveTo>
                    <a:cubicBezTo>
                      <a:pt x="24" y="78"/>
                      <a:pt x="24" y="78"/>
                      <a:pt x="25" y="78"/>
                    </a:cubicBezTo>
                    <a:cubicBezTo>
                      <a:pt x="24" y="78"/>
                      <a:pt x="24" y="78"/>
                      <a:pt x="24" y="78"/>
                    </a:cubicBezTo>
                    <a:cubicBezTo>
                      <a:pt x="24" y="77"/>
                      <a:pt x="24" y="77"/>
                      <a:pt x="24" y="76"/>
                    </a:cubicBezTo>
                    <a:cubicBezTo>
                      <a:pt x="24" y="76"/>
                      <a:pt x="24" y="77"/>
                      <a:pt x="25" y="77"/>
                    </a:cubicBezTo>
                    <a:cubicBezTo>
                      <a:pt x="25" y="77"/>
                      <a:pt x="25" y="77"/>
                      <a:pt x="24" y="77"/>
                    </a:cubicBezTo>
                    <a:close/>
                    <a:moveTo>
                      <a:pt x="103" y="110"/>
                    </a:moveTo>
                    <a:cubicBezTo>
                      <a:pt x="103" y="110"/>
                      <a:pt x="104" y="110"/>
                      <a:pt x="104" y="109"/>
                    </a:cubicBezTo>
                    <a:cubicBezTo>
                      <a:pt x="104" y="109"/>
                      <a:pt x="104" y="110"/>
                      <a:pt x="104" y="110"/>
                    </a:cubicBezTo>
                    <a:cubicBezTo>
                      <a:pt x="104" y="110"/>
                      <a:pt x="104" y="110"/>
                      <a:pt x="103" y="110"/>
                    </a:cubicBezTo>
                    <a:close/>
                    <a:moveTo>
                      <a:pt x="104" y="116"/>
                    </a:moveTo>
                    <a:cubicBezTo>
                      <a:pt x="103" y="116"/>
                      <a:pt x="103" y="115"/>
                      <a:pt x="104" y="115"/>
                    </a:cubicBezTo>
                    <a:cubicBezTo>
                      <a:pt x="104" y="115"/>
                      <a:pt x="104" y="115"/>
                      <a:pt x="104" y="115"/>
                    </a:cubicBezTo>
                    <a:cubicBezTo>
                      <a:pt x="104" y="115"/>
                      <a:pt x="104" y="115"/>
                      <a:pt x="104" y="116"/>
                    </a:cubicBezTo>
                    <a:close/>
                    <a:moveTo>
                      <a:pt x="109" y="114"/>
                    </a:moveTo>
                    <a:cubicBezTo>
                      <a:pt x="109" y="113"/>
                      <a:pt x="108" y="114"/>
                      <a:pt x="109" y="113"/>
                    </a:cubicBezTo>
                    <a:cubicBezTo>
                      <a:pt x="109" y="113"/>
                      <a:pt x="109" y="113"/>
                      <a:pt x="109" y="113"/>
                    </a:cubicBezTo>
                    <a:cubicBezTo>
                      <a:pt x="109" y="114"/>
                      <a:pt x="109" y="114"/>
                      <a:pt x="109" y="114"/>
                    </a:cubicBezTo>
                    <a:close/>
                    <a:moveTo>
                      <a:pt x="119" y="116"/>
                    </a:moveTo>
                    <a:cubicBezTo>
                      <a:pt x="119" y="116"/>
                      <a:pt x="119" y="115"/>
                      <a:pt x="119" y="115"/>
                    </a:cubicBezTo>
                    <a:cubicBezTo>
                      <a:pt x="120" y="115"/>
                      <a:pt x="119" y="116"/>
                      <a:pt x="119" y="116"/>
                    </a:cubicBezTo>
                    <a:close/>
                    <a:moveTo>
                      <a:pt x="128" y="126"/>
                    </a:moveTo>
                    <a:cubicBezTo>
                      <a:pt x="128" y="126"/>
                      <a:pt x="128" y="126"/>
                      <a:pt x="128" y="126"/>
                    </a:cubicBezTo>
                    <a:cubicBezTo>
                      <a:pt x="128" y="126"/>
                      <a:pt x="128" y="126"/>
                      <a:pt x="128" y="126"/>
                    </a:cubicBezTo>
                    <a:cubicBezTo>
                      <a:pt x="128" y="126"/>
                      <a:pt x="128" y="126"/>
                      <a:pt x="128" y="126"/>
                    </a:cubicBezTo>
                    <a:close/>
                    <a:moveTo>
                      <a:pt x="137" y="107"/>
                    </a:moveTo>
                    <a:cubicBezTo>
                      <a:pt x="138" y="107"/>
                      <a:pt x="137" y="108"/>
                      <a:pt x="138" y="108"/>
                    </a:cubicBezTo>
                    <a:cubicBezTo>
                      <a:pt x="137" y="108"/>
                      <a:pt x="137" y="108"/>
                      <a:pt x="137" y="107"/>
                    </a:cubicBezTo>
                    <a:close/>
                    <a:moveTo>
                      <a:pt x="133" y="84"/>
                    </a:moveTo>
                    <a:cubicBezTo>
                      <a:pt x="132" y="83"/>
                      <a:pt x="132" y="82"/>
                      <a:pt x="132" y="81"/>
                    </a:cubicBezTo>
                    <a:cubicBezTo>
                      <a:pt x="133" y="81"/>
                      <a:pt x="133" y="83"/>
                      <a:pt x="133" y="84"/>
                    </a:cubicBezTo>
                    <a:close/>
                    <a:moveTo>
                      <a:pt x="132" y="80"/>
                    </a:moveTo>
                    <a:cubicBezTo>
                      <a:pt x="133" y="80"/>
                      <a:pt x="133" y="80"/>
                      <a:pt x="133" y="80"/>
                    </a:cubicBezTo>
                    <a:cubicBezTo>
                      <a:pt x="133" y="80"/>
                      <a:pt x="133" y="80"/>
                      <a:pt x="133" y="80"/>
                    </a:cubicBezTo>
                    <a:cubicBezTo>
                      <a:pt x="132" y="80"/>
                      <a:pt x="132" y="80"/>
                      <a:pt x="132" y="80"/>
                    </a:cubicBezTo>
                    <a:close/>
                    <a:moveTo>
                      <a:pt x="132" y="77"/>
                    </a:moveTo>
                    <a:cubicBezTo>
                      <a:pt x="132" y="77"/>
                      <a:pt x="132" y="78"/>
                      <a:pt x="132" y="78"/>
                    </a:cubicBezTo>
                    <a:cubicBezTo>
                      <a:pt x="132" y="77"/>
                      <a:pt x="132" y="77"/>
                      <a:pt x="132" y="77"/>
                    </a:cubicBezTo>
                    <a:close/>
                    <a:moveTo>
                      <a:pt x="132" y="78"/>
                    </a:moveTo>
                    <a:cubicBezTo>
                      <a:pt x="132" y="79"/>
                      <a:pt x="132" y="81"/>
                      <a:pt x="132" y="79"/>
                    </a:cubicBezTo>
                    <a:cubicBezTo>
                      <a:pt x="132" y="79"/>
                      <a:pt x="132" y="79"/>
                      <a:pt x="132" y="78"/>
                    </a:cubicBezTo>
                    <a:close/>
                    <a:moveTo>
                      <a:pt x="127" y="61"/>
                    </a:moveTo>
                    <a:cubicBezTo>
                      <a:pt x="127" y="61"/>
                      <a:pt x="127" y="60"/>
                      <a:pt x="127" y="60"/>
                    </a:cubicBezTo>
                    <a:cubicBezTo>
                      <a:pt x="127" y="60"/>
                      <a:pt x="127" y="60"/>
                      <a:pt x="127" y="59"/>
                    </a:cubicBezTo>
                    <a:cubicBezTo>
                      <a:pt x="127" y="59"/>
                      <a:pt x="127" y="60"/>
                      <a:pt x="127" y="61"/>
                    </a:cubicBezTo>
                    <a:close/>
                    <a:moveTo>
                      <a:pt x="126" y="80"/>
                    </a:moveTo>
                    <a:cubicBezTo>
                      <a:pt x="126" y="80"/>
                      <a:pt x="127" y="81"/>
                      <a:pt x="126" y="82"/>
                    </a:cubicBezTo>
                    <a:cubicBezTo>
                      <a:pt x="126" y="81"/>
                      <a:pt x="126" y="80"/>
                      <a:pt x="126" y="80"/>
                    </a:cubicBezTo>
                    <a:close/>
                    <a:moveTo>
                      <a:pt x="124" y="72"/>
                    </a:moveTo>
                    <a:cubicBezTo>
                      <a:pt x="124" y="73"/>
                      <a:pt x="124" y="72"/>
                      <a:pt x="124" y="73"/>
                    </a:cubicBezTo>
                    <a:cubicBezTo>
                      <a:pt x="123" y="73"/>
                      <a:pt x="123" y="73"/>
                      <a:pt x="123" y="73"/>
                    </a:cubicBezTo>
                    <a:cubicBezTo>
                      <a:pt x="123" y="73"/>
                      <a:pt x="123" y="74"/>
                      <a:pt x="124" y="75"/>
                    </a:cubicBezTo>
                    <a:cubicBezTo>
                      <a:pt x="124" y="75"/>
                      <a:pt x="124" y="75"/>
                      <a:pt x="124" y="75"/>
                    </a:cubicBezTo>
                    <a:cubicBezTo>
                      <a:pt x="124" y="76"/>
                      <a:pt x="123" y="75"/>
                      <a:pt x="123" y="76"/>
                    </a:cubicBezTo>
                    <a:cubicBezTo>
                      <a:pt x="123" y="75"/>
                      <a:pt x="123" y="74"/>
                      <a:pt x="123" y="73"/>
                    </a:cubicBezTo>
                    <a:cubicBezTo>
                      <a:pt x="123" y="72"/>
                      <a:pt x="123" y="72"/>
                      <a:pt x="123" y="72"/>
                    </a:cubicBezTo>
                    <a:cubicBezTo>
                      <a:pt x="123" y="72"/>
                      <a:pt x="123" y="72"/>
                      <a:pt x="124" y="72"/>
                    </a:cubicBezTo>
                    <a:close/>
                    <a:moveTo>
                      <a:pt x="122" y="66"/>
                    </a:moveTo>
                    <a:cubicBezTo>
                      <a:pt x="123" y="66"/>
                      <a:pt x="123" y="66"/>
                      <a:pt x="123" y="66"/>
                    </a:cubicBezTo>
                    <a:cubicBezTo>
                      <a:pt x="123" y="67"/>
                      <a:pt x="122" y="67"/>
                      <a:pt x="122" y="66"/>
                    </a:cubicBezTo>
                    <a:close/>
                    <a:moveTo>
                      <a:pt x="122" y="71"/>
                    </a:moveTo>
                    <a:cubicBezTo>
                      <a:pt x="122" y="70"/>
                      <a:pt x="123" y="71"/>
                      <a:pt x="123" y="71"/>
                    </a:cubicBezTo>
                    <a:cubicBezTo>
                      <a:pt x="123" y="71"/>
                      <a:pt x="123" y="71"/>
                      <a:pt x="123" y="71"/>
                    </a:cubicBezTo>
                    <a:cubicBezTo>
                      <a:pt x="123" y="72"/>
                      <a:pt x="122" y="72"/>
                      <a:pt x="122" y="71"/>
                    </a:cubicBezTo>
                    <a:close/>
                    <a:moveTo>
                      <a:pt x="123" y="76"/>
                    </a:moveTo>
                    <a:cubicBezTo>
                      <a:pt x="123" y="76"/>
                      <a:pt x="123" y="77"/>
                      <a:pt x="123" y="77"/>
                    </a:cubicBezTo>
                    <a:cubicBezTo>
                      <a:pt x="123" y="78"/>
                      <a:pt x="123" y="80"/>
                      <a:pt x="123" y="81"/>
                    </a:cubicBezTo>
                    <a:cubicBezTo>
                      <a:pt x="123" y="81"/>
                      <a:pt x="123" y="81"/>
                      <a:pt x="123" y="82"/>
                    </a:cubicBezTo>
                    <a:cubicBezTo>
                      <a:pt x="122" y="80"/>
                      <a:pt x="122" y="77"/>
                      <a:pt x="123" y="76"/>
                    </a:cubicBezTo>
                    <a:close/>
                    <a:moveTo>
                      <a:pt x="122" y="95"/>
                    </a:moveTo>
                    <a:cubicBezTo>
                      <a:pt x="122" y="95"/>
                      <a:pt x="122" y="95"/>
                      <a:pt x="122" y="95"/>
                    </a:cubicBezTo>
                    <a:cubicBezTo>
                      <a:pt x="122" y="95"/>
                      <a:pt x="122" y="94"/>
                      <a:pt x="122" y="94"/>
                    </a:cubicBezTo>
                    <a:cubicBezTo>
                      <a:pt x="122" y="94"/>
                      <a:pt x="122" y="95"/>
                      <a:pt x="122" y="95"/>
                    </a:cubicBezTo>
                    <a:close/>
                    <a:moveTo>
                      <a:pt x="122" y="71"/>
                    </a:moveTo>
                    <a:cubicBezTo>
                      <a:pt x="122" y="71"/>
                      <a:pt x="122" y="71"/>
                      <a:pt x="122" y="71"/>
                    </a:cubicBezTo>
                    <a:cubicBezTo>
                      <a:pt x="121" y="71"/>
                      <a:pt x="121" y="71"/>
                      <a:pt x="121" y="70"/>
                    </a:cubicBezTo>
                    <a:cubicBezTo>
                      <a:pt x="121" y="70"/>
                      <a:pt x="121" y="71"/>
                      <a:pt x="122" y="70"/>
                    </a:cubicBezTo>
                    <a:cubicBezTo>
                      <a:pt x="122" y="71"/>
                      <a:pt x="122" y="71"/>
                      <a:pt x="122" y="71"/>
                    </a:cubicBezTo>
                    <a:close/>
                    <a:moveTo>
                      <a:pt x="120" y="61"/>
                    </a:moveTo>
                    <a:cubicBezTo>
                      <a:pt x="120" y="62"/>
                      <a:pt x="121" y="63"/>
                      <a:pt x="120" y="64"/>
                    </a:cubicBezTo>
                    <a:cubicBezTo>
                      <a:pt x="120" y="64"/>
                      <a:pt x="121" y="64"/>
                      <a:pt x="121" y="64"/>
                    </a:cubicBezTo>
                    <a:cubicBezTo>
                      <a:pt x="121" y="64"/>
                      <a:pt x="121" y="64"/>
                      <a:pt x="121" y="64"/>
                    </a:cubicBezTo>
                    <a:cubicBezTo>
                      <a:pt x="121" y="65"/>
                      <a:pt x="120" y="65"/>
                      <a:pt x="120" y="65"/>
                    </a:cubicBezTo>
                    <a:cubicBezTo>
                      <a:pt x="120" y="64"/>
                      <a:pt x="120" y="64"/>
                      <a:pt x="120" y="63"/>
                    </a:cubicBezTo>
                    <a:cubicBezTo>
                      <a:pt x="120" y="63"/>
                      <a:pt x="120" y="63"/>
                      <a:pt x="120" y="63"/>
                    </a:cubicBezTo>
                    <a:cubicBezTo>
                      <a:pt x="120" y="62"/>
                      <a:pt x="120" y="62"/>
                      <a:pt x="120" y="61"/>
                    </a:cubicBezTo>
                    <a:cubicBezTo>
                      <a:pt x="120" y="61"/>
                      <a:pt x="120" y="61"/>
                      <a:pt x="120" y="61"/>
                    </a:cubicBezTo>
                    <a:close/>
                    <a:moveTo>
                      <a:pt x="119" y="60"/>
                    </a:moveTo>
                    <a:cubicBezTo>
                      <a:pt x="120" y="60"/>
                      <a:pt x="120" y="60"/>
                      <a:pt x="120" y="60"/>
                    </a:cubicBezTo>
                    <a:cubicBezTo>
                      <a:pt x="120" y="60"/>
                      <a:pt x="120" y="61"/>
                      <a:pt x="120" y="61"/>
                    </a:cubicBezTo>
                    <a:cubicBezTo>
                      <a:pt x="120" y="60"/>
                      <a:pt x="119" y="60"/>
                      <a:pt x="119" y="60"/>
                    </a:cubicBezTo>
                    <a:close/>
                    <a:moveTo>
                      <a:pt x="119" y="64"/>
                    </a:moveTo>
                    <a:cubicBezTo>
                      <a:pt x="120" y="64"/>
                      <a:pt x="120" y="65"/>
                      <a:pt x="120" y="65"/>
                    </a:cubicBezTo>
                    <a:cubicBezTo>
                      <a:pt x="120" y="65"/>
                      <a:pt x="119" y="65"/>
                      <a:pt x="119" y="64"/>
                    </a:cubicBezTo>
                    <a:close/>
                    <a:moveTo>
                      <a:pt x="119" y="90"/>
                    </a:moveTo>
                    <a:cubicBezTo>
                      <a:pt x="119" y="90"/>
                      <a:pt x="120" y="88"/>
                      <a:pt x="119" y="88"/>
                    </a:cubicBezTo>
                    <a:cubicBezTo>
                      <a:pt x="119" y="87"/>
                      <a:pt x="119" y="85"/>
                      <a:pt x="119" y="84"/>
                    </a:cubicBezTo>
                    <a:cubicBezTo>
                      <a:pt x="119" y="85"/>
                      <a:pt x="119" y="85"/>
                      <a:pt x="119" y="85"/>
                    </a:cubicBezTo>
                    <a:cubicBezTo>
                      <a:pt x="120" y="85"/>
                      <a:pt x="120" y="85"/>
                      <a:pt x="120" y="85"/>
                    </a:cubicBezTo>
                    <a:cubicBezTo>
                      <a:pt x="120" y="84"/>
                      <a:pt x="120" y="84"/>
                      <a:pt x="120" y="84"/>
                    </a:cubicBezTo>
                    <a:cubicBezTo>
                      <a:pt x="119" y="84"/>
                      <a:pt x="120" y="84"/>
                      <a:pt x="119" y="84"/>
                    </a:cubicBezTo>
                    <a:cubicBezTo>
                      <a:pt x="119" y="84"/>
                      <a:pt x="119" y="83"/>
                      <a:pt x="120" y="83"/>
                    </a:cubicBezTo>
                    <a:cubicBezTo>
                      <a:pt x="119" y="82"/>
                      <a:pt x="120" y="80"/>
                      <a:pt x="119" y="79"/>
                    </a:cubicBezTo>
                    <a:cubicBezTo>
                      <a:pt x="119" y="79"/>
                      <a:pt x="120" y="79"/>
                      <a:pt x="120" y="79"/>
                    </a:cubicBezTo>
                    <a:cubicBezTo>
                      <a:pt x="120" y="79"/>
                      <a:pt x="119" y="78"/>
                      <a:pt x="120" y="78"/>
                    </a:cubicBezTo>
                    <a:cubicBezTo>
                      <a:pt x="119" y="77"/>
                      <a:pt x="120" y="75"/>
                      <a:pt x="119" y="73"/>
                    </a:cubicBezTo>
                    <a:cubicBezTo>
                      <a:pt x="119" y="73"/>
                      <a:pt x="119" y="72"/>
                      <a:pt x="120" y="72"/>
                    </a:cubicBezTo>
                    <a:cubicBezTo>
                      <a:pt x="120" y="72"/>
                      <a:pt x="120" y="72"/>
                      <a:pt x="120" y="72"/>
                    </a:cubicBezTo>
                    <a:cubicBezTo>
                      <a:pt x="120" y="71"/>
                      <a:pt x="119" y="70"/>
                      <a:pt x="120" y="70"/>
                    </a:cubicBezTo>
                    <a:cubicBezTo>
                      <a:pt x="120" y="69"/>
                      <a:pt x="119" y="68"/>
                      <a:pt x="119" y="67"/>
                    </a:cubicBezTo>
                    <a:cubicBezTo>
                      <a:pt x="119" y="67"/>
                      <a:pt x="119" y="66"/>
                      <a:pt x="118" y="66"/>
                    </a:cubicBezTo>
                    <a:cubicBezTo>
                      <a:pt x="119" y="65"/>
                      <a:pt x="119" y="65"/>
                      <a:pt x="119" y="64"/>
                    </a:cubicBezTo>
                    <a:cubicBezTo>
                      <a:pt x="119" y="64"/>
                      <a:pt x="119" y="66"/>
                      <a:pt x="120" y="66"/>
                    </a:cubicBezTo>
                    <a:cubicBezTo>
                      <a:pt x="120" y="66"/>
                      <a:pt x="120" y="65"/>
                      <a:pt x="120" y="65"/>
                    </a:cubicBezTo>
                    <a:cubicBezTo>
                      <a:pt x="121" y="65"/>
                      <a:pt x="121" y="66"/>
                      <a:pt x="121" y="66"/>
                    </a:cubicBezTo>
                    <a:cubicBezTo>
                      <a:pt x="121" y="66"/>
                      <a:pt x="121" y="66"/>
                      <a:pt x="121" y="67"/>
                    </a:cubicBezTo>
                    <a:cubicBezTo>
                      <a:pt x="122" y="68"/>
                      <a:pt x="122" y="68"/>
                      <a:pt x="122" y="70"/>
                    </a:cubicBezTo>
                    <a:cubicBezTo>
                      <a:pt x="122" y="70"/>
                      <a:pt x="121" y="69"/>
                      <a:pt x="121" y="69"/>
                    </a:cubicBezTo>
                    <a:cubicBezTo>
                      <a:pt x="121" y="69"/>
                      <a:pt x="121" y="69"/>
                      <a:pt x="121" y="69"/>
                    </a:cubicBezTo>
                    <a:cubicBezTo>
                      <a:pt x="121" y="70"/>
                      <a:pt x="121" y="70"/>
                      <a:pt x="120" y="71"/>
                    </a:cubicBezTo>
                    <a:cubicBezTo>
                      <a:pt x="121" y="72"/>
                      <a:pt x="122" y="73"/>
                      <a:pt x="121" y="75"/>
                    </a:cubicBezTo>
                    <a:cubicBezTo>
                      <a:pt x="121" y="75"/>
                      <a:pt x="121" y="74"/>
                      <a:pt x="121" y="74"/>
                    </a:cubicBezTo>
                    <a:cubicBezTo>
                      <a:pt x="121" y="77"/>
                      <a:pt x="121" y="80"/>
                      <a:pt x="121" y="82"/>
                    </a:cubicBezTo>
                    <a:cubicBezTo>
                      <a:pt x="121" y="82"/>
                      <a:pt x="121" y="82"/>
                      <a:pt x="120" y="82"/>
                    </a:cubicBezTo>
                    <a:cubicBezTo>
                      <a:pt x="121" y="83"/>
                      <a:pt x="120" y="84"/>
                      <a:pt x="120" y="85"/>
                    </a:cubicBezTo>
                    <a:cubicBezTo>
                      <a:pt x="120" y="86"/>
                      <a:pt x="121" y="86"/>
                      <a:pt x="121" y="87"/>
                    </a:cubicBezTo>
                    <a:cubicBezTo>
                      <a:pt x="121" y="87"/>
                      <a:pt x="121" y="87"/>
                      <a:pt x="121" y="87"/>
                    </a:cubicBezTo>
                    <a:cubicBezTo>
                      <a:pt x="121" y="87"/>
                      <a:pt x="121" y="88"/>
                      <a:pt x="121" y="88"/>
                    </a:cubicBezTo>
                    <a:cubicBezTo>
                      <a:pt x="121" y="88"/>
                      <a:pt x="121" y="88"/>
                      <a:pt x="121" y="89"/>
                    </a:cubicBezTo>
                    <a:cubicBezTo>
                      <a:pt x="121" y="89"/>
                      <a:pt x="121" y="88"/>
                      <a:pt x="121" y="88"/>
                    </a:cubicBezTo>
                    <a:cubicBezTo>
                      <a:pt x="120" y="88"/>
                      <a:pt x="120" y="88"/>
                      <a:pt x="120" y="89"/>
                    </a:cubicBezTo>
                    <a:cubicBezTo>
                      <a:pt x="122" y="89"/>
                      <a:pt x="120" y="91"/>
                      <a:pt x="120" y="92"/>
                    </a:cubicBezTo>
                    <a:cubicBezTo>
                      <a:pt x="120" y="92"/>
                      <a:pt x="120" y="92"/>
                      <a:pt x="120" y="92"/>
                    </a:cubicBezTo>
                    <a:cubicBezTo>
                      <a:pt x="120" y="92"/>
                      <a:pt x="120" y="92"/>
                      <a:pt x="120" y="93"/>
                    </a:cubicBezTo>
                    <a:cubicBezTo>
                      <a:pt x="120" y="93"/>
                      <a:pt x="120" y="93"/>
                      <a:pt x="120" y="93"/>
                    </a:cubicBezTo>
                    <a:cubicBezTo>
                      <a:pt x="120" y="93"/>
                      <a:pt x="120" y="93"/>
                      <a:pt x="120" y="93"/>
                    </a:cubicBezTo>
                    <a:cubicBezTo>
                      <a:pt x="120" y="94"/>
                      <a:pt x="120" y="94"/>
                      <a:pt x="119" y="95"/>
                    </a:cubicBezTo>
                    <a:cubicBezTo>
                      <a:pt x="119" y="95"/>
                      <a:pt x="119" y="95"/>
                      <a:pt x="119" y="95"/>
                    </a:cubicBezTo>
                    <a:cubicBezTo>
                      <a:pt x="119" y="94"/>
                      <a:pt x="118" y="94"/>
                      <a:pt x="118" y="93"/>
                    </a:cubicBezTo>
                    <a:cubicBezTo>
                      <a:pt x="119" y="93"/>
                      <a:pt x="118" y="91"/>
                      <a:pt x="119" y="90"/>
                    </a:cubicBezTo>
                    <a:close/>
                    <a:moveTo>
                      <a:pt x="120" y="94"/>
                    </a:moveTo>
                    <a:cubicBezTo>
                      <a:pt x="120" y="94"/>
                      <a:pt x="120" y="94"/>
                      <a:pt x="120" y="94"/>
                    </a:cubicBezTo>
                    <a:cubicBezTo>
                      <a:pt x="120" y="94"/>
                      <a:pt x="120" y="94"/>
                      <a:pt x="120" y="94"/>
                    </a:cubicBezTo>
                    <a:cubicBezTo>
                      <a:pt x="120" y="94"/>
                      <a:pt x="120" y="94"/>
                      <a:pt x="120" y="94"/>
                    </a:cubicBezTo>
                    <a:cubicBezTo>
                      <a:pt x="120" y="94"/>
                      <a:pt x="120" y="94"/>
                      <a:pt x="120" y="94"/>
                    </a:cubicBezTo>
                    <a:close/>
                    <a:moveTo>
                      <a:pt x="118" y="84"/>
                    </a:moveTo>
                    <a:cubicBezTo>
                      <a:pt x="118" y="84"/>
                      <a:pt x="118" y="84"/>
                      <a:pt x="118" y="84"/>
                    </a:cubicBezTo>
                    <a:cubicBezTo>
                      <a:pt x="118" y="84"/>
                      <a:pt x="118" y="84"/>
                      <a:pt x="118" y="84"/>
                    </a:cubicBezTo>
                    <a:cubicBezTo>
                      <a:pt x="118" y="85"/>
                      <a:pt x="118" y="85"/>
                      <a:pt x="118" y="85"/>
                    </a:cubicBezTo>
                    <a:cubicBezTo>
                      <a:pt x="118" y="85"/>
                      <a:pt x="118" y="85"/>
                      <a:pt x="118" y="84"/>
                    </a:cubicBezTo>
                    <a:cubicBezTo>
                      <a:pt x="117" y="84"/>
                      <a:pt x="118" y="83"/>
                      <a:pt x="118" y="82"/>
                    </a:cubicBezTo>
                    <a:cubicBezTo>
                      <a:pt x="118" y="82"/>
                      <a:pt x="118" y="82"/>
                      <a:pt x="118" y="82"/>
                    </a:cubicBezTo>
                    <a:cubicBezTo>
                      <a:pt x="118" y="82"/>
                      <a:pt x="118" y="83"/>
                      <a:pt x="118" y="84"/>
                    </a:cubicBezTo>
                    <a:cubicBezTo>
                      <a:pt x="118" y="84"/>
                      <a:pt x="118" y="84"/>
                      <a:pt x="118" y="84"/>
                    </a:cubicBezTo>
                    <a:cubicBezTo>
                      <a:pt x="118" y="84"/>
                      <a:pt x="118" y="84"/>
                      <a:pt x="118" y="84"/>
                    </a:cubicBezTo>
                    <a:close/>
                    <a:moveTo>
                      <a:pt x="118" y="75"/>
                    </a:moveTo>
                    <a:cubicBezTo>
                      <a:pt x="118" y="76"/>
                      <a:pt x="118" y="76"/>
                      <a:pt x="118" y="76"/>
                    </a:cubicBezTo>
                    <a:cubicBezTo>
                      <a:pt x="118" y="76"/>
                      <a:pt x="118" y="76"/>
                      <a:pt x="118" y="75"/>
                    </a:cubicBezTo>
                    <a:cubicBezTo>
                      <a:pt x="118" y="75"/>
                      <a:pt x="118" y="75"/>
                      <a:pt x="118" y="75"/>
                    </a:cubicBezTo>
                    <a:cubicBezTo>
                      <a:pt x="117" y="75"/>
                      <a:pt x="118" y="75"/>
                      <a:pt x="118" y="75"/>
                    </a:cubicBezTo>
                    <a:close/>
                    <a:moveTo>
                      <a:pt x="118" y="73"/>
                    </a:moveTo>
                    <a:cubicBezTo>
                      <a:pt x="118" y="73"/>
                      <a:pt x="118" y="73"/>
                      <a:pt x="118" y="74"/>
                    </a:cubicBezTo>
                    <a:cubicBezTo>
                      <a:pt x="117" y="73"/>
                      <a:pt x="117" y="73"/>
                      <a:pt x="118" y="73"/>
                    </a:cubicBezTo>
                    <a:close/>
                    <a:moveTo>
                      <a:pt x="118" y="79"/>
                    </a:moveTo>
                    <a:cubicBezTo>
                      <a:pt x="118" y="80"/>
                      <a:pt x="118" y="80"/>
                      <a:pt x="118" y="81"/>
                    </a:cubicBezTo>
                    <a:cubicBezTo>
                      <a:pt x="118" y="81"/>
                      <a:pt x="117" y="80"/>
                      <a:pt x="117" y="80"/>
                    </a:cubicBezTo>
                    <a:cubicBezTo>
                      <a:pt x="117" y="79"/>
                      <a:pt x="117" y="79"/>
                      <a:pt x="118" y="79"/>
                    </a:cubicBezTo>
                    <a:close/>
                    <a:moveTo>
                      <a:pt x="115" y="62"/>
                    </a:moveTo>
                    <a:cubicBezTo>
                      <a:pt x="116" y="62"/>
                      <a:pt x="116" y="63"/>
                      <a:pt x="116" y="63"/>
                    </a:cubicBezTo>
                    <a:cubicBezTo>
                      <a:pt x="116" y="63"/>
                      <a:pt x="117" y="63"/>
                      <a:pt x="117" y="63"/>
                    </a:cubicBezTo>
                    <a:cubicBezTo>
                      <a:pt x="116" y="63"/>
                      <a:pt x="115" y="63"/>
                      <a:pt x="115" y="62"/>
                    </a:cubicBezTo>
                    <a:close/>
                    <a:moveTo>
                      <a:pt x="115" y="99"/>
                    </a:moveTo>
                    <a:cubicBezTo>
                      <a:pt x="115" y="99"/>
                      <a:pt x="115" y="99"/>
                      <a:pt x="115" y="99"/>
                    </a:cubicBezTo>
                    <a:cubicBezTo>
                      <a:pt x="116" y="98"/>
                      <a:pt x="115" y="96"/>
                      <a:pt x="117" y="97"/>
                    </a:cubicBezTo>
                    <a:cubicBezTo>
                      <a:pt x="116" y="98"/>
                      <a:pt x="116" y="99"/>
                      <a:pt x="116" y="101"/>
                    </a:cubicBezTo>
                    <a:cubicBezTo>
                      <a:pt x="115" y="101"/>
                      <a:pt x="115" y="101"/>
                      <a:pt x="115" y="101"/>
                    </a:cubicBezTo>
                    <a:cubicBezTo>
                      <a:pt x="115" y="101"/>
                      <a:pt x="115" y="100"/>
                      <a:pt x="115" y="100"/>
                    </a:cubicBezTo>
                    <a:cubicBezTo>
                      <a:pt x="115" y="100"/>
                      <a:pt x="115" y="99"/>
                      <a:pt x="115" y="99"/>
                    </a:cubicBezTo>
                    <a:close/>
                    <a:moveTo>
                      <a:pt x="115" y="74"/>
                    </a:moveTo>
                    <a:cubicBezTo>
                      <a:pt x="115" y="74"/>
                      <a:pt x="115" y="73"/>
                      <a:pt x="115" y="73"/>
                    </a:cubicBezTo>
                    <a:cubicBezTo>
                      <a:pt x="115" y="73"/>
                      <a:pt x="115" y="73"/>
                      <a:pt x="115" y="73"/>
                    </a:cubicBezTo>
                    <a:cubicBezTo>
                      <a:pt x="115" y="73"/>
                      <a:pt x="115" y="74"/>
                      <a:pt x="115" y="74"/>
                    </a:cubicBezTo>
                    <a:close/>
                    <a:moveTo>
                      <a:pt x="115" y="74"/>
                    </a:moveTo>
                    <a:cubicBezTo>
                      <a:pt x="115" y="75"/>
                      <a:pt x="116" y="75"/>
                      <a:pt x="116" y="76"/>
                    </a:cubicBezTo>
                    <a:cubicBezTo>
                      <a:pt x="115" y="76"/>
                      <a:pt x="115" y="75"/>
                      <a:pt x="115" y="74"/>
                    </a:cubicBezTo>
                    <a:cubicBezTo>
                      <a:pt x="115" y="75"/>
                      <a:pt x="115" y="74"/>
                      <a:pt x="115" y="74"/>
                    </a:cubicBezTo>
                    <a:close/>
                    <a:moveTo>
                      <a:pt x="116" y="79"/>
                    </a:moveTo>
                    <a:cubicBezTo>
                      <a:pt x="115" y="79"/>
                      <a:pt x="115" y="78"/>
                      <a:pt x="115" y="77"/>
                    </a:cubicBezTo>
                    <a:cubicBezTo>
                      <a:pt x="116" y="78"/>
                      <a:pt x="116" y="79"/>
                      <a:pt x="116" y="79"/>
                    </a:cubicBezTo>
                    <a:close/>
                    <a:moveTo>
                      <a:pt x="115" y="66"/>
                    </a:moveTo>
                    <a:cubicBezTo>
                      <a:pt x="115" y="67"/>
                      <a:pt x="116" y="69"/>
                      <a:pt x="116" y="70"/>
                    </a:cubicBezTo>
                    <a:cubicBezTo>
                      <a:pt x="115" y="69"/>
                      <a:pt x="115" y="68"/>
                      <a:pt x="114" y="68"/>
                    </a:cubicBezTo>
                    <a:cubicBezTo>
                      <a:pt x="114" y="68"/>
                      <a:pt x="114" y="68"/>
                      <a:pt x="113" y="68"/>
                    </a:cubicBezTo>
                    <a:cubicBezTo>
                      <a:pt x="113" y="67"/>
                      <a:pt x="113" y="66"/>
                      <a:pt x="113" y="65"/>
                    </a:cubicBezTo>
                    <a:cubicBezTo>
                      <a:pt x="113" y="65"/>
                      <a:pt x="112" y="65"/>
                      <a:pt x="112" y="65"/>
                    </a:cubicBezTo>
                    <a:cubicBezTo>
                      <a:pt x="112" y="64"/>
                      <a:pt x="112" y="64"/>
                      <a:pt x="113" y="64"/>
                    </a:cubicBezTo>
                    <a:cubicBezTo>
                      <a:pt x="112" y="64"/>
                      <a:pt x="112" y="62"/>
                      <a:pt x="111" y="62"/>
                    </a:cubicBezTo>
                    <a:cubicBezTo>
                      <a:pt x="111" y="61"/>
                      <a:pt x="111" y="61"/>
                      <a:pt x="112" y="61"/>
                    </a:cubicBezTo>
                    <a:cubicBezTo>
                      <a:pt x="112" y="61"/>
                      <a:pt x="114" y="61"/>
                      <a:pt x="114" y="62"/>
                    </a:cubicBezTo>
                    <a:cubicBezTo>
                      <a:pt x="113" y="62"/>
                      <a:pt x="113" y="61"/>
                      <a:pt x="112" y="62"/>
                    </a:cubicBezTo>
                    <a:cubicBezTo>
                      <a:pt x="112" y="63"/>
                      <a:pt x="113" y="63"/>
                      <a:pt x="113" y="64"/>
                    </a:cubicBezTo>
                    <a:cubicBezTo>
                      <a:pt x="113" y="64"/>
                      <a:pt x="113" y="64"/>
                      <a:pt x="114" y="64"/>
                    </a:cubicBezTo>
                    <a:cubicBezTo>
                      <a:pt x="114" y="64"/>
                      <a:pt x="114" y="65"/>
                      <a:pt x="114" y="65"/>
                    </a:cubicBezTo>
                    <a:cubicBezTo>
                      <a:pt x="114" y="65"/>
                      <a:pt x="114" y="65"/>
                      <a:pt x="114" y="66"/>
                    </a:cubicBezTo>
                    <a:cubicBezTo>
                      <a:pt x="114" y="66"/>
                      <a:pt x="115" y="66"/>
                      <a:pt x="115" y="66"/>
                    </a:cubicBezTo>
                    <a:close/>
                    <a:moveTo>
                      <a:pt x="114" y="71"/>
                    </a:moveTo>
                    <a:cubicBezTo>
                      <a:pt x="114" y="71"/>
                      <a:pt x="114" y="72"/>
                      <a:pt x="114" y="72"/>
                    </a:cubicBezTo>
                    <a:cubicBezTo>
                      <a:pt x="114" y="72"/>
                      <a:pt x="114" y="72"/>
                      <a:pt x="114" y="71"/>
                    </a:cubicBezTo>
                    <a:close/>
                    <a:moveTo>
                      <a:pt x="113" y="69"/>
                    </a:moveTo>
                    <a:cubicBezTo>
                      <a:pt x="113" y="69"/>
                      <a:pt x="113" y="69"/>
                      <a:pt x="113" y="69"/>
                    </a:cubicBezTo>
                    <a:cubicBezTo>
                      <a:pt x="113" y="70"/>
                      <a:pt x="113" y="69"/>
                      <a:pt x="113" y="69"/>
                    </a:cubicBezTo>
                    <a:close/>
                    <a:moveTo>
                      <a:pt x="113" y="99"/>
                    </a:moveTo>
                    <a:cubicBezTo>
                      <a:pt x="113" y="100"/>
                      <a:pt x="113" y="101"/>
                      <a:pt x="112" y="101"/>
                    </a:cubicBezTo>
                    <a:cubicBezTo>
                      <a:pt x="112" y="101"/>
                      <a:pt x="113" y="100"/>
                      <a:pt x="113" y="99"/>
                    </a:cubicBezTo>
                    <a:close/>
                    <a:moveTo>
                      <a:pt x="112" y="89"/>
                    </a:moveTo>
                    <a:cubicBezTo>
                      <a:pt x="112" y="90"/>
                      <a:pt x="111" y="90"/>
                      <a:pt x="111" y="90"/>
                    </a:cubicBezTo>
                    <a:cubicBezTo>
                      <a:pt x="111" y="90"/>
                      <a:pt x="112" y="90"/>
                      <a:pt x="112" y="91"/>
                    </a:cubicBezTo>
                    <a:cubicBezTo>
                      <a:pt x="112" y="92"/>
                      <a:pt x="112" y="93"/>
                      <a:pt x="111" y="93"/>
                    </a:cubicBezTo>
                    <a:cubicBezTo>
                      <a:pt x="111" y="93"/>
                      <a:pt x="111" y="93"/>
                      <a:pt x="110" y="93"/>
                    </a:cubicBezTo>
                    <a:cubicBezTo>
                      <a:pt x="111" y="91"/>
                      <a:pt x="110" y="89"/>
                      <a:pt x="110" y="87"/>
                    </a:cubicBezTo>
                    <a:cubicBezTo>
                      <a:pt x="110" y="87"/>
                      <a:pt x="110" y="88"/>
                      <a:pt x="109" y="89"/>
                    </a:cubicBezTo>
                    <a:cubicBezTo>
                      <a:pt x="109" y="88"/>
                      <a:pt x="110" y="87"/>
                      <a:pt x="110" y="86"/>
                    </a:cubicBezTo>
                    <a:cubicBezTo>
                      <a:pt x="110" y="86"/>
                      <a:pt x="110" y="86"/>
                      <a:pt x="110" y="86"/>
                    </a:cubicBezTo>
                    <a:cubicBezTo>
                      <a:pt x="111" y="86"/>
                      <a:pt x="111" y="86"/>
                      <a:pt x="111" y="85"/>
                    </a:cubicBezTo>
                    <a:cubicBezTo>
                      <a:pt x="111" y="85"/>
                      <a:pt x="111" y="85"/>
                      <a:pt x="111" y="85"/>
                    </a:cubicBezTo>
                    <a:cubicBezTo>
                      <a:pt x="111" y="84"/>
                      <a:pt x="111" y="82"/>
                      <a:pt x="112" y="83"/>
                    </a:cubicBezTo>
                    <a:cubicBezTo>
                      <a:pt x="112" y="84"/>
                      <a:pt x="112" y="84"/>
                      <a:pt x="112" y="84"/>
                    </a:cubicBezTo>
                    <a:cubicBezTo>
                      <a:pt x="113" y="85"/>
                      <a:pt x="112" y="87"/>
                      <a:pt x="112" y="89"/>
                    </a:cubicBezTo>
                    <a:cubicBezTo>
                      <a:pt x="112" y="89"/>
                      <a:pt x="112" y="89"/>
                      <a:pt x="111" y="89"/>
                    </a:cubicBezTo>
                    <a:cubicBezTo>
                      <a:pt x="111" y="89"/>
                      <a:pt x="112" y="89"/>
                      <a:pt x="112" y="89"/>
                    </a:cubicBezTo>
                    <a:close/>
                    <a:moveTo>
                      <a:pt x="110" y="96"/>
                    </a:moveTo>
                    <a:cubicBezTo>
                      <a:pt x="110" y="96"/>
                      <a:pt x="111" y="96"/>
                      <a:pt x="111" y="96"/>
                    </a:cubicBezTo>
                    <a:cubicBezTo>
                      <a:pt x="111" y="97"/>
                      <a:pt x="111" y="97"/>
                      <a:pt x="110" y="97"/>
                    </a:cubicBezTo>
                    <a:cubicBezTo>
                      <a:pt x="110" y="97"/>
                      <a:pt x="110" y="97"/>
                      <a:pt x="110" y="96"/>
                    </a:cubicBezTo>
                    <a:close/>
                    <a:moveTo>
                      <a:pt x="111" y="98"/>
                    </a:moveTo>
                    <a:cubicBezTo>
                      <a:pt x="111" y="98"/>
                      <a:pt x="111" y="98"/>
                      <a:pt x="110" y="98"/>
                    </a:cubicBezTo>
                    <a:cubicBezTo>
                      <a:pt x="110" y="98"/>
                      <a:pt x="110" y="98"/>
                      <a:pt x="111" y="98"/>
                    </a:cubicBezTo>
                    <a:close/>
                    <a:moveTo>
                      <a:pt x="111" y="99"/>
                    </a:moveTo>
                    <a:cubicBezTo>
                      <a:pt x="111" y="99"/>
                      <a:pt x="111" y="99"/>
                      <a:pt x="111" y="99"/>
                    </a:cubicBezTo>
                    <a:cubicBezTo>
                      <a:pt x="111" y="99"/>
                      <a:pt x="111" y="100"/>
                      <a:pt x="111" y="100"/>
                    </a:cubicBezTo>
                    <a:cubicBezTo>
                      <a:pt x="111" y="99"/>
                      <a:pt x="111" y="99"/>
                      <a:pt x="111" y="99"/>
                    </a:cubicBezTo>
                    <a:close/>
                    <a:moveTo>
                      <a:pt x="105" y="94"/>
                    </a:moveTo>
                    <a:cubicBezTo>
                      <a:pt x="106" y="93"/>
                      <a:pt x="106" y="92"/>
                      <a:pt x="106" y="91"/>
                    </a:cubicBezTo>
                    <a:cubicBezTo>
                      <a:pt x="106" y="91"/>
                      <a:pt x="106" y="91"/>
                      <a:pt x="107" y="91"/>
                    </a:cubicBezTo>
                    <a:cubicBezTo>
                      <a:pt x="107" y="91"/>
                      <a:pt x="107" y="91"/>
                      <a:pt x="107" y="92"/>
                    </a:cubicBezTo>
                    <a:cubicBezTo>
                      <a:pt x="107" y="92"/>
                      <a:pt x="107" y="92"/>
                      <a:pt x="107" y="92"/>
                    </a:cubicBezTo>
                    <a:cubicBezTo>
                      <a:pt x="107" y="93"/>
                      <a:pt x="107" y="93"/>
                      <a:pt x="107" y="93"/>
                    </a:cubicBezTo>
                    <a:cubicBezTo>
                      <a:pt x="107" y="93"/>
                      <a:pt x="106" y="93"/>
                      <a:pt x="106" y="93"/>
                    </a:cubicBezTo>
                    <a:cubicBezTo>
                      <a:pt x="107" y="93"/>
                      <a:pt x="107" y="93"/>
                      <a:pt x="107" y="94"/>
                    </a:cubicBezTo>
                    <a:cubicBezTo>
                      <a:pt x="107" y="93"/>
                      <a:pt x="108" y="94"/>
                      <a:pt x="108" y="93"/>
                    </a:cubicBezTo>
                    <a:cubicBezTo>
                      <a:pt x="108" y="93"/>
                      <a:pt x="108" y="92"/>
                      <a:pt x="108" y="92"/>
                    </a:cubicBezTo>
                    <a:cubicBezTo>
                      <a:pt x="109" y="92"/>
                      <a:pt x="109" y="94"/>
                      <a:pt x="109" y="94"/>
                    </a:cubicBezTo>
                    <a:cubicBezTo>
                      <a:pt x="108" y="94"/>
                      <a:pt x="107" y="94"/>
                      <a:pt x="107" y="94"/>
                    </a:cubicBezTo>
                    <a:cubicBezTo>
                      <a:pt x="106" y="94"/>
                      <a:pt x="106" y="94"/>
                      <a:pt x="105" y="94"/>
                    </a:cubicBezTo>
                    <a:cubicBezTo>
                      <a:pt x="105" y="94"/>
                      <a:pt x="105" y="94"/>
                      <a:pt x="105" y="94"/>
                    </a:cubicBezTo>
                    <a:close/>
                    <a:moveTo>
                      <a:pt x="104" y="97"/>
                    </a:moveTo>
                    <a:cubicBezTo>
                      <a:pt x="105" y="97"/>
                      <a:pt x="105" y="97"/>
                      <a:pt x="105" y="96"/>
                    </a:cubicBezTo>
                    <a:cubicBezTo>
                      <a:pt x="106" y="97"/>
                      <a:pt x="105" y="98"/>
                      <a:pt x="104" y="98"/>
                    </a:cubicBezTo>
                    <a:cubicBezTo>
                      <a:pt x="104" y="98"/>
                      <a:pt x="104" y="97"/>
                      <a:pt x="104" y="97"/>
                    </a:cubicBezTo>
                    <a:close/>
                    <a:moveTo>
                      <a:pt x="104" y="94"/>
                    </a:moveTo>
                    <a:cubicBezTo>
                      <a:pt x="104" y="93"/>
                      <a:pt x="104" y="94"/>
                      <a:pt x="104" y="93"/>
                    </a:cubicBezTo>
                    <a:cubicBezTo>
                      <a:pt x="104" y="93"/>
                      <a:pt x="104" y="93"/>
                      <a:pt x="104" y="93"/>
                    </a:cubicBezTo>
                    <a:cubicBezTo>
                      <a:pt x="105" y="93"/>
                      <a:pt x="105" y="94"/>
                      <a:pt x="104" y="94"/>
                    </a:cubicBezTo>
                    <a:close/>
                    <a:moveTo>
                      <a:pt x="102" y="78"/>
                    </a:moveTo>
                    <a:cubicBezTo>
                      <a:pt x="102" y="78"/>
                      <a:pt x="103" y="78"/>
                      <a:pt x="103" y="78"/>
                    </a:cubicBezTo>
                    <a:cubicBezTo>
                      <a:pt x="103" y="78"/>
                      <a:pt x="103" y="78"/>
                      <a:pt x="103" y="77"/>
                    </a:cubicBezTo>
                    <a:cubicBezTo>
                      <a:pt x="103" y="77"/>
                      <a:pt x="103" y="77"/>
                      <a:pt x="103" y="77"/>
                    </a:cubicBezTo>
                    <a:cubicBezTo>
                      <a:pt x="103" y="78"/>
                      <a:pt x="104" y="79"/>
                      <a:pt x="103" y="79"/>
                    </a:cubicBezTo>
                    <a:cubicBezTo>
                      <a:pt x="103" y="80"/>
                      <a:pt x="103" y="80"/>
                      <a:pt x="103" y="80"/>
                    </a:cubicBezTo>
                    <a:cubicBezTo>
                      <a:pt x="103" y="81"/>
                      <a:pt x="103" y="81"/>
                      <a:pt x="103" y="82"/>
                    </a:cubicBezTo>
                    <a:cubicBezTo>
                      <a:pt x="102" y="82"/>
                      <a:pt x="102" y="82"/>
                      <a:pt x="102" y="82"/>
                    </a:cubicBezTo>
                    <a:cubicBezTo>
                      <a:pt x="102" y="80"/>
                      <a:pt x="103" y="79"/>
                      <a:pt x="102" y="78"/>
                    </a:cubicBezTo>
                    <a:close/>
                    <a:moveTo>
                      <a:pt x="102" y="64"/>
                    </a:moveTo>
                    <a:cubicBezTo>
                      <a:pt x="103" y="65"/>
                      <a:pt x="103" y="66"/>
                      <a:pt x="104" y="66"/>
                    </a:cubicBezTo>
                    <a:cubicBezTo>
                      <a:pt x="104" y="66"/>
                      <a:pt x="103" y="66"/>
                      <a:pt x="103" y="66"/>
                    </a:cubicBezTo>
                    <a:cubicBezTo>
                      <a:pt x="104" y="67"/>
                      <a:pt x="105" y="67"/>
                      <a:pt x="105" y="68"/>
                    </a:cubicBezTo>
                    <a:cubicBezTo>
                      <a:pt x="105" y="69"/>
                      <a:pt x="105" y="69"/>
                      <a:pt x="106" y="69"/>
                    </a:cubicBezTo>
                    <a:cubicBezTo>
                      <a:pt x="106" y="69"/>
                      <a:pt x="106" y="70"/>
                      <a:pt x="106" y="70"/>
                    </a:cubicBezTo>
                    <a:cubicBezTo>
                      <a:pt x="105" y="70"/>
                      <a:pt x="105" y="69"/>
                      <a:pt x="104" y="69"/>
                    </a:cubicBezTo>
                    <a:cubicBezTo>
                      <a:pt x="104" y="69"/>
                      <a:pt x="104" y="69"/>
                      <a:pt x="104" y="68"/>
                    </a:cubicBezTo>
                    <a:cubicBezTo>
                      <a:pt x="102" y="68"/>
                      <a:pt x="102" y="66"/>
                      <a:pt x="102" y="64"/>
                    </a:cubicBezTo>
                    <a:close/>
                    <a:moveTo>
                      <a:pt x="107" y="78"/>
                    </a:moveTo>
                    <a:cubicBezTo>
                      <a:pt x="106" y="78"/>
                      <a:pt x="106" y="78"/>
                      <a:pt x="106" y="78"/>
                    </a:cubicBezTo>
                    <a:cubicBezTo>
                      <a:pt x="107" y="78"/>
                      <a:pt x="107" y="78"/>
                      <a:pt x="107" y="78"/>
                    </a:cubicBezTo>
                    <a:cubicBezTo>
                      <a:pt x="107" y="78"/>
                      <a:pt x="106" y="78"/>
                      <a:pt x="107" y="78"/>
                    </a:cubicBezTo>
                    <a:close/>
                    <a:moveTo>
                      <a:pt x="107" y="78"/>
                    </a:moveTo>
                    <a:cubicBezTo>
                      <a:pt x="107" y="79"/>
                      <a:pt x="107" y="79"/>
                      <a:pt x="107" y="79"/>
                    </a:cubicBezTo>
                    <a:cubicBezTo>
                      <a:pt x="107" y="78"/>
                      <a:pt x="107" y="77"/>
                      <a:pt x="107" y="77"/>
                    </a:cubicBezTo>
                    <a:cubicBezTo>
                      <a:pt x="108" y="76"/>
                      <a:pt x="108" y="76"/>
                      <a:pt x="108" y="76"/>
                    </a:cubicBezTo>
                    <a:cubicBezTo>
                      <a:pt x="108" y="76"/>
                      <a:pt x="109" y="76"/>
                      <a:pt x="109" y="76"/>
                    </a:cubicBezTo>
                    <a:cubicBezTo>
                      <a:pt x="109" y="78"/>
                      <a:pt x="109" y="79"/>
                      <a:pt x="109" y="80"/>
                    </a:cubicBezTo>
                    <a:cubicBezTo>
                      <a:pt x="108" y="80"/>
                      <a:pt x="108" y="80"/>
                      <a:pt x="108" y="80"/>
                    </a:cubicBezTo>
                    <a:cubicBezTo>
                      <a:pt x="108" y="81"/>
                      <a:pt x="108" y="81"/>
                      <a:pt x="108" y="81"/>
                    </a:cubicBezTo>
                    <a:cubicBezTo>
                      <a:pt x="108" y="82"/>
                      <a:pt x="108" y="84"/>
                      <a:pt x="108" y="84"/>
                    </a:cubicBezTo>
                    <a:cubicBezTo>
                      <a:pt x="107" y="84"/>
                      <a:pt x="107" y="83"/>
                      <a:pt x="107" y="82"/>
                    </a:cubicBezTo>
                    <a:cubicBezTo>
                      <a:pt x="106" y="82"/>
                      <a:pt x="106" y="81"/>
                      <a:pt x="106" y="81"/>
                    </a:cubicBezTo>
                    <a:cubicBezTo>
                      <a:pt x="107" y="81"/>
                      <a:pt x="107" y="81"/>
                      <a:pt x="107" y="81"/>
                    </a:cubicBezTo>
                    <a:cubicBezTo>
                      <a:pt x="107" y="80"/>
                      <a:pt x="107" y="80"/>
                      <a:pt x="107" y="79"/>
                    </a:cubicBezTo>
                    <a:cubicBezTo>
                      <a:pt x="107" y="79"/>
                      <a:pt x="107" y="79"/>
                      <a:pt x="107" y="79"/>
                    </a:cubicBezTo>
                    <a:cubicBezTo>
                      <a:pt x="107" y="79"/>
                      <a:pt x="106" y="79"/>
                      <a:pt x="106" y="79"/>
                    </a:cubicBezTo>
                    <a:cubicBezTo>
                      <a:pt x="106" y="79"/>
                      <a:pt x="107" y="79"/>
                      <a:pt x="107" y="78"/>
                    </a:cubicBezTo>
                    <a:close/>
                    <a:moveTo>
                      <a:pt x="107" y="59"/>
                    </a:moveTo>
                    <a:cubicBezTo>
                      <a:pt x="107" y="59"/>
                      <a:pt x="107" y="59"/>
                      <a:pt x="107" y="59"/>
                    </a:cubicBezTo>
                    <a:cubicBezTo>
                      <a:pt x="107" y="59"/>
                      <a:pt x="107" y="59"/>
                      <a:pt x="107" y="59"/>
                    </a:cubicBezTo>
                    <a:close/>
                    <a:moveTo>
                      <a:pt x="108" y="62"/>
                    </a:moveTo>
                    <a:cubicBezTo>
                      <a:pt x="108" y="62"/>
                      <a:pt x="108" y="62"/>
                      <a:pt x="108" y="62"/>
                    </a:cubicBezTo>
                    <a:cubicBezTo>
                      <a:pt x="108" y="62"/>
                      <a:pt x="108" y="62"/>
                      <a:pt x="108" y="63"/>
                    </a:cubicBezTo>
                    <a:cubicBezTo>
                      <a:pt x="108" y="63"/>
                      <a:pt x="108" y="62"/>
                      <a:pt x="108" y="62"/>
                    </a:cubicBezTo>
                    <a:close/>
                    <a:moveTo>
                      <a:pt x="108" y="62"/>
                    </a:moveTo>
                    <a:cubicBezTo>
                      <a:pt x="108" y="62"/>
                      <a:pt x="109" y="62"/>
                      <a:pt x="109" y="62"/>
                    </a:cubicBezTo>
                    <a:cubicBezTo>
                      <a:pt x="108" y="63"/>
                      <a:pt x="108" y="62"/>
                      <a:pt x="108" y="62"/>
                    </a:cubicBezTo>
                    <a:cubicBezTo>
                      <a:pt x="108" y="62"/>
                      <a:pt x="108" y="62"/>
                      <a:pt x="108" y="62"/>
                    </a:cubicBezTo>
                    <a:close/>
                    <a:moveTo>
                      <a:pt x="109" y="79"/>
                    </a:moveTo>
                    <a:cubicBezTo>
                      <a:pt x="110" y="79"/>
                      <a:pt x="110" y="78"/>
                      <a:pt x="110" y="78"/>
                    </a:cubicBezTo>
                    <a:cubicBezTo>
                      <a:pt x="110" y="78"/>
                      <a:pt x="110" y="78"/>
                      <a:pt x="110" y="78"/>
                    </a:cubicBezTo>
                    <a:cubicBezTo>
                      <a:pt x="110" y="78"/>
                      <a:pt x="110" y="79"/>
                      <a:pt x="110" y="80"/>
                    </a:cubicBezTo>
                    <a:cubicBezTo>
                      <a:pt x="109" y="80"/>
                      <a:pt x="109" y="79"/>
                      <a:pt x="109" y="79"/>
                    </a:cubicBezTo>
                    <a:close/>
                    <a:moveTo>
                      <a:pt x="109" y="84"/>
                    </a:moveTo>
                    <a:cubicBezTo>
                      <a:pt x="109" y="84"/>
                      <a:pt x="109" y="83"/>
                      <a:pt x="109" y="82"/>
                    </a:cubicBezTo>
                    <a:cubicBezTo>
                      <a:pt x="110" y="82"/>
                      <a:pt x="109" y="83"/>
                      <a:pt x="109" y="84"/>
                    </a:cubicBezTo>
                    <a:close/>
                    <a:moveTo>
                      <a:pt x="110" y="62"/>
                    </a:moveTo>
                    <a:cubicBezTo>
                      <a:pt x="110" y="62"/>
                      <a:pt x="110" y="62"/>
                      <a:pt x="110" y="61"/>
                    </a:cubicBezTo>
                    <a:cubicBezTo>
                      <a:pt x="110" y="61"/>
                      <a:pt x="110" y="62"/>
                      <a:pt x="110" y="62"/>
                    </a:cubicBezTo>
                    <a:close/>
                    <a:moveTo>
                      <a:pt x="110" y="61"/>
                    </a:moveTo>
                    <a:cubicBezTo>
                      <a:pt x="110" y="61"/>
                      <a:pt x="110" y="60"/>
                      <a:pt x="110" y="61"/>
                    </a:cubicBezTo>
                    <a:cubicBezTo>
                      <a:pt x="110" y="61"/>
                      <a:pt x="109" y="60"/>
                      <a:pt x="109" y="60"/>
                    </a:cubicBezTo>
                    <a:cubicBezTo>
                      <a:pt x="110" y="60"/>
                      <a:pt x="110" y="60"/>
                      <a:pt x="110" y="61"/>
                    </a:cubicBezTo>
                    <a:close/>
                    <a:moveTo>
                      <a:pt x="109" y="59"/>
                    </a:moveTo>
                    <a:cubicBezTo>
                      <a:pt x="109" y="59"/>
                      <a:pt x="109" y="59"/>
                      <a:pt x="110" y="59"/>
                    </a:cubicBezTo>
                    <a:cubicBezTo>
                      <a:pt x="110" y="59"/>
                      <a:pt x="109" y="60"/>
                      <a:pt x="109" y="59"/>
                    </a:cubicBezTo>
                    <a:close/>
                    <a:moveTo>
                      <a:pt x="110" y="65"/>
                    </a:moveTo>
                    <a:cubicBezTo>
                      <a:pt x="109" y="64"/>
                      <a:pt x="109" y="63"/>
                      <a:pt x="109" y="63"/>
                    </a:cubicBezTo>
                    <a:cubicBezTo>
                      <a:pt x="109" y="63"/>
                      <a:pt x="109" y="64"/>
                      <a:pt x="110" y="65"/>
                    </a:cubicBezTo>
                    <a:close/>
                    <a:moveTo>
                      <a:pt x="109" y="74"/>
                    </a:moveTo>
                    <a:cubicBezTo>
                      <a:pt x="109" y="74"/>
                      <a:pt x="109" y="74"/>
                      <a:pt x="109" y="74"/>
                    </a:cubicBezTo>
                    <a:cubicBezTo>
                      <a:pt x="109" y="74"/>
                      <a:pt x="109" y="75"/>
                      <a:pt x="109" y="75"/>
                    </a:cubicBezTo>
                    <a:cubicBezTo>
                      <a:pt x="109" y="75"/>
                      <a:pt x="109" y="75"/>
                      <a:pt x="108" y="75"/>
                    </a:cubicBezTo>
                    <a:cubicBezTo>
                      <a:pt x="109" y="74"/>
                      <a:pt x="108" y="74"/>
                      <a:pt x="109" y="74"/>
                    </a:cubicBezTo>
                    <a:cubicBezTo>
                      <a:pt x="109" y="74"/>
                      <a:pt x="109" y="74"/>
                      <a:pt x="109" y="74"/>
                    </a:cubicBezTo>
                    <a:close/>
                    <a:moveTo>
                      <a:pt x="107" y="89"/>
                    </a:moveTo>
                    <a:cubicBezTo>
                      <a:pt x="106" y="89"/>
                      <a:pt x="105" y="87"/>
                      <a:pt x="106" y="86"/>
                    </a:cubicBezTo>
                    <a:cubicBezTo>
                      <a:pt x="106" y="85"/>
                      <a:pt x="106" y="85"/>
                      <a:pt x="106" y="85"/>
                    </a:cubicBezTo>
                    <a:cubicBezTo>
                      <a:pt x="107" y="85"/>
                      <a:pt x="107" y="87"/>
                      <a:pt x="107" y="88"/>
                    </a:cubicBezTo>
                    <a:cubicBezTo>
                      <a:pt x="107" y="88"/>
                      <a:pt x="107" y="87"/>
                      <a:pt x="107" y="87"/>
                    </a:cubicBezTo>
                    <a:cubicBezTo>
                      <a:pt x="108" y="87"/>
                      <a:pt x="108" y="87"/>
                      <a:pt x="108" y="87"/>
                    </a:cubicBezTo>
                    <a:cubicBezTo>
                      <a:pt x="108" y="87"/>
                      <a:pt x="108" y="87"/>
                      <a:pt x="108" y="88"/>
                    </a:cubicBezTo>
                    <a:cubicBezTo>
                      <a:pt x="108" y="88"/>
                      <a:pt x="108" y="88"/>
                      <a:pt x="107" y="88"/>
                    </a:cubicBezTo>
                    <a:cubicBezTo>
                      <a:pt x="107" y="88"/>
                      <a:pt x="107" y="88"/>
                      <a:pt x="107" y="89"/>
                    </a:cubicBezTo>
                    <a:close/>
                    <a:moveTo>
                      <a:pt x="106" y="71"/>
                    </a:moveTo>
                    <a:cubicBezTo>
                      <a:pt x="106" y="71"/>
                      <a:pt x="106" y="71"/>
                      <a:pt x="106" y="72"/>
                    </a:cubicBezTo>
                    <a:cubicBezTo>
                      <a:pt x="106" y="72"/>
                      <a:pt x="106" y="71"/>
                      <a:pt x="106" y="71"/>
                    </a:cubicBezTo>
                    <a:close/>
                    <a:moveTo>
                      <a:pt x="105" y="62"/>
                    </a:moveTo>
                    <a:cubicBezTo>
                      <a:pt x="105" y="61"/>
                      <a:pt x="105" y="60"/>
                      <a:pt x="105" y="59"/>
                    </a:cubicBezTo>
                    <a:cubicBezTo>
                      <a:pt x="105" y="60"/>
                      <a:pt x="106" y="61"/>
                      <a:pt x="106" y="62"/>
                    </a:cubicBezTo>
                    <a:cubicBezTo>
                      <a:pt x="106" y="62"/>
                      <a:pt x="106" y="62"/>
                      <a:pt x="105" y="62"/>
                    </a:cubicBezTo>
                    <a:close/>
                    <a:moveTo>
                      <a:pt x="106" y="66"/>
                    </a:moveTo>
                    <a:cubicBezTo>
                      <a:pt x="105" y="67"/>
                      <a:pt x="105" y="66"/>
                      <a:pt x="105" y="66"/>
                    </a:cubicBezTo>
                    <a:cubicBezTo>
                      <a:pt x="104" y="66"/>
                      <a:pt x="105" y="66"/>
                      <a:pt x="105" y="66"/>
                    </a:cubicBezTo>
                    <a:cubicBezTo>
                      <a:pt x="105" y="66"/>
                      <a:pt x="106" y="66"/>
                      <a:pt x="106" y="66"/>
                    </a:cubicBezTo>
                    <a:close/>
                    <a:moveTo>
                      <a:pt x="104" y="72"/>
                    </a:moveTo>
                    <a:cubicBezTo>
                      <a:pt x="104" y="72"/>
                      <a:pt x="105" y="72"/>
                      <a:pt x="105" y="72"/>
                    </a:cubicBezTo>
                    <a:cubicBezTo>
                      <a:pt x="105" y="72"/>
                      <a:pt x="106" y="72"/>
                      <a:pt x="106" y="73"/>
                    </a:cubicBezTo>
                    <a:cubicBezTo>
                      <a:pt x="105" y="73"/>
                      <a:pt x="105" y="73"/>
                      <a:pt x="104" y="72"/>
                    </a:cubicBezTo>
                    <a:cubicBezTo>
                      <a:pt x="104" y="73"/>
                      <a:pt x="104" y="73"/>
                      <a:pt x="104" y="73"/>
                    </a:cubicBezTo>
                    <a:cubicBezTo>
                      <a:pt x="104" y="73"/>
                      <a:pt x="103" y="72"/>
                      <a:pt x="104" y="72"/>
                    </a:cubicBezTo>
                    <a:close/>
                    <a:moveTo>
                      <a:pt x="105" y="79"/>
                    </a:moveTo>
                    <a:cubicBezTo>
                      <a:pt x="105" y="80"/>
                      <a:pt x="105" y="80"/>
                      <a:pt x="105" y="80"/>
                    </a:cubicBezTo>
                    <a:cubicBezTo>
                      <a:pt x="104" y="80"/>
                      <a:pt x="104" y="80"/>
                      <a:pt x="104" y="79"/>
                    </a:cubicBezTo>
                    <a:lnTo>
                      <a:pt x="105" y="79"/>
                    </a:lnTo>
                    <a:close/>
                    <a:moveTo>
                      <a:pt x="105" y="78"/>
                    </a:moveTo>
                    <a:cubicBezTo>
                      <a:pt x="105" y="78"/>
                      <a:pt x="105" y="78"/>
                      <a:pt x="105" y="78"/>
                    </a:cubicBezTo>
                    <a:cubicBezTo>
                      <a:pt x="105" y="78"/>
                      <a:pt x="105" y="78"/>
                      <a:pt x="105" y="78"/>
                    </a:cubicBezTo>
                    <a:close/>
                    <a:moveTo>
                      <a:pt x="105" y="81"/>
                    </a:moveTo>
                    <a:cubicBezTo>
                      <a:pt x="105" y="81"/>
                      <a:pt x="105" y="81"/>
                      <a:pt x="105" y="81"/>
                    </a:cubicBezTo>
                    <a:cubicBezTo>
                      <a:pt x="105" y="82"/>
                      <a:pt x="105" y="81"/>
                      <a:pt x="105" y="81"/>
                    </a:cubicBezTo>
                    <a:cubicBezTo>
                      <a:pt x="105" y="81"/>
                      <a:pt x="105" y="81"/>
                      <a:pt x="105" y="81"/>
                    </a:cubicBezTo>
                    <a:close/>
                    <a:moveTo>
                      <a:pt x="105" y="82"/>
                    </a:moveTo>
                    <a:cubicBezTo>
                      <a:pt x="105" y="82"/>
                      <a:pt x="105" y="82"/>
                      <a:pt x="105" y="82"/>
                    </a:cubicBezTo>
                    <a:cubicBezTo>
                      <a:pt x="105" y="82"/>
                      <a:pt x="106" y="82"/>
                      <a:pt x="105" y="83"/>
                    </a:cubicBezTo>
                    <a:cubicBezTo>
                      <a:pt x="105" y="83"/>
                      <a:pt x="105" y="83"/>
                      <a:pt x="105" y="83"/>
                    </a:cubicBezTo>
                    <a:cubicBezTo>
                      <a:pt x="105" y="83"/>
                      <a:pt x="105" y="82"/>
                      <a:pt x="105" y="82"/>
                    </a:cubicBezTo>
                    <a:close/>
                    <a:moveTo>
                      <a:pt x="104" y="88"/>
                    </a:moveTo>
                    <a:cubicBezTo>
                      <a:pt x="104" y="88"/>
                      <a:pt x="104" y="87"/>
                      <a:pt x="104" y="87"/>
                    </a:cubicBezTo>
                    <a:cubicBezTo>
                      <a:pt x="105" y="87"/>
                      <a:pt x="105" y="88"/>
                      <a:pt x="104" y="88"/>
                    </a:cubicBezTo>
                    <a:close/>
                    <a:moveTo>
                      <a:pt x="104" y="85"/>
                    </a:moveTo>
                    <a:cubicBezTo>
                      <a:pt x="105" y="85"/>
                      <a:pt x="105" y="85"/>
                      <a:pt x="105" y="84"/>
                    </a:cubicBezTo>
                    <a:cubicBezTo>
                      <a:pt x="105" y="84"/>
                      <a:pt x="105" y="85"/>
                      <a:pt x="106" y="85"/>
                    </a:cubicBezTo>
                    <a:cubicBezTo>
                      <a:pt x="105" y="86"/>
                      <a:pt x="105" y="86"/>
                      <a:pt x="104" y="85"/>
                    </a:cubicBezTo>
                    <a:close/>
                    <a:moveTo>
                      <a:pt x="109" y="89"/>
                    </a:moveTo>
                    <a:cubicBezTo>
                      <a:pt x="109" y="89"/>
                      <a:pt x="109" y="89"/>
                      <a:pt x="110" y="89"/>
                    </a:cubicBezTo>
                    <a:cubicBezTo>
                      <a:pt x="109" y="90"/>
                      <a:pt x="109" y="91"/>
                      <a:pt x="109" y="92"/>
                    </a:cubicBezTo>
                    <a:cubicBezTo>
                      <a:pt x="108" y="92"/>
                      <a:pt x="108" y="90"/>
                      <a:pt x="109" y="89"/>
                    </a:cubicBezTo>
                    <a:close/>
                    <a:moveTo>
                      <a:pt x="112" y="64"/>
                    </a:moveTo>
                    <a:cubicBezTo>
                      <a:pt x="111" y="64"/>
                      <a:pt x="111" y="64"/>
                      <a:pt x="111" y="64"/>
                    </a:cubicBezTo>
                    <a:cubicBezTo>
                      <a:pt x="111" y="64"/>
                      <a:pt x="111" y="64"/>
                      <a:pt x="111" y="64"/>
                    </a:cubicBezTo>
                    <a:cubicBezTo>
                      <a:pt x="111" y="64"/>
                      <a:pt x="111" y="64"/>
                      <a:pt x="112" y="64"/>
                    </a:cubicBezTo>
                    <a:close/>
                    <a:moveTo>
                      <a:pt x="112" y="68"/>
                    </a:moveTo>
                    <a:cubicBezTo>
                      <a:pt x="112" y="68"/>
                      <a:pt x="111" y="67"/>
                      <a:pt x="111" y="66"/>
                    </a:cubicBezTo>
                    <a:cubicBezTo>
                      <a:pt x="112" y="66"/>
                      <a:pt x="112" y="68"/>
                      <a:pt x="112" y="68"/>
                    </a:cubicBezTo>
                    <a:close/>
                    <a:moveTo>
                      <a:pt x="111" y="63"/>
                    </a:moveTo>
                    <a:cubicBezTo>
                      <a:pt x="111" y="63"/>
                      <a:pt x="110" y="63"/>
                      <a:pt x="111" y="62"/>
                    </a:cubicBezTo>
                    <a:cubicBezTo>
                      <a:pt x="111" y="62"/>
                      <a:pt x="111" y="63"/>
                      <a:pt x="111" y="63"/>
                    </a:cubicBezTo>
                    <a:close/>
                    <a:moveTo>
                      <a:pt x="113" y="58"/>
                    </a:moveTo>
                    <a:cubicBezTo>
                      <a:pt x="113" y="58"/>
                      <a:pt x="113" y="58"/>
                      <a:pt x="113" y="58"/>
                    </a:cubicBezTo>
                    <a:cubicBezTo>
                      <a:pt x="113" y="58"/>
                      <a:pt x="113" y="58"/>
                      <a:pt x="113" y="58"/>
                    </a:cubicBezTo>
                    <a:close/>
                    <a:moveTo>
                      <a:pt x="113" y="42"/>
                    </a:moveTo>
                    <a:cubicBezTo>
                      <a:pt x="113" y="42"/>
                      <a:pt x="113" y="41"/>
                      <a:pt x="112" y="41"/>
                    </a:cubicBezTo>
                    <a:cubicBezTo>
                      <a:pt x="113" y="41"/>
                      <a:pt x="113" y="41"/>
                      <a:pt x="113" y="42"/>
                    </a:cubicBezTo>
                    <a:close/>
                    <a:moveTo>
                      <a:pt x="113" y="54"/>
                    </a:moveTo>
                    <a:cubicBezTo>
                      <a:pt x="113" y="54"/>
                      <a:pt x="113" y="53"/>
                      <a:pt x="113" y="53"/>
                    </a:cubicBezTo>
                    <a:cubicBezTo>
                      <a:pt x="113" y="54"/>
                      <a:pt x="113" y="55"/>
                      <a:pt x="114" y="56"/>
                    </a:cubicBezTo>
                    <a:cubicBezTo>
                      <a:pt x="113" y="56"/>
                      <a:pt x="113" y="56"/>
                      <a:pt x="113" y="56"/>
                    </a:cubicBezTo>
                    <a:cubicBezTo>
                      <a:pt x="114" y="57"/>
                      <a:pt x="114" y="58"/>
                      <a:pt x="114" y="59"/>
                    </a:cubicBezTo>
                    <a:cubicBezTo>
                      <a:pt x="114" y="59"/>
                      <a:pt x="114" y="59"/>
                      <a:pt x="114" y="59"/>
                    </a:cubicBezTo>
                    <a:cubicBezTo>
                      <a:pt x="114" y="59"/>
                      <a:pt x="114" y="59"/>
                      <a:pt x="114" y="59"/>
                    </a:cubicBezTo>
                    <a:cubicBezTo>
                      <a:pt x="113" y="57"/>
                      <a:pt x="112" y="55"/>
                      <a:pt x="111" y="53"/>
                    </a:cubicBezTo>
                    <a:cubicBezTo>
                      <a:pt x="111" y="53"/>
                      <a:pt x="111" y="53"/>
                      <a:pt x="111" y="53"/>
                    </a:cubicBezTo>
                    <a:cubicBezTo>
                      <a:pt x="111" y="53"/>
                      <a:pt x="111" y="53"/>
                      <a:pt x="111" y="52"/>
                    </a:cubicBezTo>
                    <a:cubicBezTo>
                      <a:pt x="111" y="52"/>
                      <a:pt x="111" y="52"/>
                      <a:pt x="111" y="52"/>
                    </a:cubicBezTo>
                    <a:cubicBezTo>
                      <a:pt x="111" y="51"/>
                      <a:pt x="111" y="52"/>
                      <a:pt x="110" y="52"/>
                    </a:cubicBezTo>
                    <a:cubicBezTo>
                      <a:pt x="110" y="51"/>
                      <a:pt x="110" y="51"/>
                      <a:pt x="110" y="51"/>
                    </a:cubicBezTo>
                    <a:cubicBezTo>
                      <a:pt x="110" y="50"/>
                      <a:pt x="110" y="50"/>
                      <a:pt x="109" y="49"/>
                    </a:cubicBezTo>
                    <a:cubicBezTo>
                      <a:pt x="109" y="49"/>
                      <a:pt x="110" y="49"/>
                      <a:pt x="110" y="49"/>
                    </a:cubicBezTo>
                    <a:cubicBezTo>
                      <a:pt x="110" y="51"/>
                      <a:pt x="112" y="52"/>
                      <a:pt x="112" y="53"/>
                    </a:cubicBezTo>
                    <a:cubicBezTo>
                      <a:pt x="112" y="53"/>
                      <a:pt x="112" y="52"/>
                      <a:pt x="112" y="52"/>
                    </a:cubicBezTo>
                    <a:cubicBezTo>
                      <a:pt x="113" y="52"/>
                      <a:pt x="113" y="53"/>
                      <a:pt x="113" y="54"/>
                    </a:cubicBezTo>
                    <a:close/>
                    <a:moveTo>
                      <a:pt x="109" y="46"/>
                    </a:moveTo>
                    <a:cubicBezTo>
                      <a:pt x="111" y="46"/>
                      <a:pt x="111" y="47"/>
                      <a:pt x="111" y="48"/>
                    </a:cubicBezTo>
                    <a:cubicBezTo>
                      <a:pt x="110" y="48"/>
                      <a:pt x="109" y="47"/>
                      <a:pt x="109" y="46"/>
                    </a:cubicBezTo>
                    <a:close/>
                    <a:moveTo>
                      <a:pt x="112" y="49"/>
                    </a:moveTo>
                    <a:cubicBezTo>
                      <a:pt x="112" y="50"/>
                      <a:pt x="112" y="49"/>
                      <a:pt x="112" y="49"/>
                    </a:cubicBezTo>
                    <a:cubicBezTo>
                      <a:pt x="112" y="50"/>
                      <a:pt x="113" y="51"/>
                      <a:pt x="112" y="50"/>
                    </a:cubicBezTo>
                    <a:cubicBezTo>
                      <a:pt x="111" y="50"/>
                      <a:pt x="111" y="50"/>
                      <a:pt x="111" y="49"/>
                    </a:cubicBezTo>
                    <a:cubicBezTo>
                      <a:pt x="111" y="49"/>
                      <a:pt x="111" y="49"/>
                      <a:pt x="112" y="49"/>
                    </a:cubicBezTo>
                    <a:cubicBezTo>
                      <a:pt x="112" y="49"/>
                      <a:pt x="111" y="49"/>
                      <a:pt x="112" y="48"/>
                    </a:cubicBezTo>
                    <a:cubicBezTo>
                      <a:pt x="112" y="48"/>
                      <a:pt x="112" y="49"/>
                      <a:pt x="112" y="49"/>
                    </a:cubicBezTo>
                    <a:close/>
                    <a:moveTo>
                      <a:pt x="112" y="40"/>
                    </a:moveTo>
                    <a:cubicBezTo>
                      <a:pt x="111" y="39"/>
                      <a:pt x="111" y="39"/>
                      <a:pt x="110" y="38"/>
                    </a:cubicBezTo>
                    <a:cubicBezTo>
                      <a:pt x="111" y="38"/>
                      <a:pt x="112" y="39"/>
                      <a:pt x="112" y="40"/>
                    </a:cubicBezTo>
                    <a:close/>
                    <a:moveTo>
                      <a:pt x="106" y="36"/>
                    </a:moveTo>
                    <a:cubicBezTo>
                      <a:pt x="106" y="36"/>
                      <a:pt x="106" y="35"/>
                      <a:pt x="106" y="35"/>
                    </a:cubicBezTo>
                    <a:cubicBezTo>
                      <a:pt x="107" y="36"/>
                      <a:pt x="108" y="36"/>
                      <a:pt x="109" y="38"/>
                    </a:cubicBezTo>
                    <a:cubicBezTo>
                      <a:pt x="109" y="38"/>
                      <a:pt x="110" y="39"/>
                      <a:pt x="110" y="40"/>
                    </a:cubicBezTo>
                    <a:cubicBezTo>
                      <a:pt x="109" y="40"/>
                      <a:pt x="107" y="40"/>
                      <a:pt x="107" y="39"/>
                    </a:cubicBezTo>
                    <a:cubicBezTo>
                      <a:pt x="106" y="38"/>
                      <a:pt x="105" y="37"/>
                      <a:pt x="105" y="36"/>
                    </a:cubicBezTo>
                    <a:cubicBezTo>
                      <a:pt x="105" y="36"/>
                      <a:pt x="105" y="36"/>
                      <a:pt x="105" y="36"/>
                    </a:cubicBezTo>
                    <a:cubicBezTo>
                      <a:pt x="105" y="36"/>
                      <a:pt x="105" y="35"/>
                      <a:pt x="105" y="35"/>
                    </a:cubicBezTo>
                    <a:cubicBezTo>
                      <a:pt x="105" y="35"/>
                      <a:pt x="105" y="36"/>
                      <a:pt x="106" y="36"/>
                    </a:cubicBezTo>
                    <a:close/>
                    <a:moveTo>
                      <a:pt x="104" y="34"/>
                    </a:moveTo>
                    <a:cubicBezTo>
                      <a:pt x="104" y="34"/>
                      <a:pt x="105" y="34"/>
                      <a:pt x="105" y="34"/>
                    </a:cubicBezTo>
                    <a:cubicBezTo>
                      <a:pt x="105" y="34"/>
                      <a:pt x="105" y="34"/>
                      <a:pt x="105" y="35"/>
                    </a:cubicBezTo>
                    <a:cubicBezTo>
                      <a:pt x="104" y="34"/>
                      <a:pt x="104" y="35"/>
                      <a:pt x="104" y="34"/>
                    </a:cubicBezTo>
                    <a:cubicBezTo>
                      <a:pt x="104" y="34"/>
                      <a:pt x="104" y="34"/>
                      <a:pt x="104" y="34"/>
                    </a:cubicBezTo>
                    <a:close/>
                    <a:moveTo>
                      <a:pt x="102" y="61"/>
                    </a:moveTo>
                    <a:cubicBezTo>
                      <a:pt x="103" y="62"/>
                      <a:pt x="104" y="63"/>
                      <a:pt x="104" y="64"/>
                    </a:cubicBezTo>
                    <a:cubicBezTo>
                      <a:pt x="104" y="64"/>
                      <a:pt x="104" y="64"/>
                      <a:pt x="105" y="64"/>
                    </a:cubicBezTo>
                    <a:cubicBezTo>
                      <a:pt x="105" y="65"/>
                      <a:pt x="105" y="65"/>
                      <a:pt x="105" y="66"/>
                    </a:cubicBezTo>
                    <a:cubicBezTo>
                      <a:pt x="104" y="66"/>
                      <a:pt x="104" y="65"/>
                      <a:pt x="104" y="65"/>
                    </a:cubicBezTo>
                    <a:cubicBezTo>
                      <a:pt x="103" y="64"/>
                      <a:pt x="102" y="63"/>
                      <a:pt x="102" y="62"/>
                    </a:cubicBezTo>
                    <a:cubicBezTo>
                      <a:pt x="102" y="62"/>
                      <a:pt x="102" y="62"/>
                      <a:pt x="102" y="61"/>
                    </a:cubicBezTo>
                    <a:close/>
                    <a:moveTo>
                      <a:pt x="102" y="70"/>
                    </a:moveTo>
                    <a:cubicBezTo>
                      <a:pt x="102" y="70"/>
                      <a:pt x="102" y="70"/>
                      <a:pt x="102" y="70"/>
                    </a:cubicBezTo>
                    <a:cubicBezTo>
                      <a:pt x="102" y="71"/>
                      <a:pt x="102" y="71"/>
                      <a:pt x="102" y="71"/>
                    </a:cubicBezTo>
                    <a:cubicBezTo>
                      <a:pt x="102" y="72"/>
                      <a:pt x="102" y="72"/>
                      <a:pt x="102" y="72"/>
                    </a:cubicBezTo>
                    <a:cubicBezTo>
                      <a:pt x="102" y="71"/>
                      <a:pt x="101" y="71"/>
                      <a:pt x="102" y="71"/>
                    </a:cubicBezTo>
                    <a:cubicBezTo>
                      <a:pt x="101" y="71"/>
                      <a:pt x="101" y="70"/>
                      <a:pt x="101" y="70"/>
                    </a:cubicBezTo>
                    <a:cubicBezTo>
                      <a:pt x="101" y="70"/>
                      <a:pt x="100" y="70"/>
                      <a:pt x="101" y="69"/>
                    </a:cubicBezTo>
                    <a:cubicBezTo>
                      <a:pt x="101" y="69"/>
                      <a:pt x="101" y="69"/>
                      <a:pt x="101" y="70"/>
                    </a:cubicBezTo>
                    <a:cubicBezTo>
                      <a:pt x="101" y="70"/>
                      <a:pt x="101" y="70"/>
                      <a:pt x="102" y="70"/>
                    </a:cubicBezTo>
                    <a:close/>
                    <a:moveTo>
                      <a:pt x="99" y="67"/>
                    </a:moveTo>
                    <a:cubicBezTo>
                      <a:pt x="100" y="66"/>
                      <a:pt x="100" y="66"/>
                      <a:pt x="100" y="66"/>
                    </a:cubicBezTo>
                    <a:cubicBezTo>
                      <a:pt x="100" y="67"/>
                      <a:pt x="101" y="68"/>
                      <a:pt x="101" y="69"/>
                    </a:cubicBezTo>
                    <a:cubicBezTo>
                      <a:pt x="99" y="69"/>
                      <a:pt x="100" y="67"/>
                      <a:pt x="99" y="67"/>
                    </a:cubicBezTo>
                    <a:close/>
                    <a:moveTo>
                      <a:pt x="100" y="57"/>
                    </a:moveTo>
                    <a:cubicBezTo>
                      <a:pt x="100" y="57"/>
                      <a:pt x="100" y="58"/>
                      <a:pt x="100" y="58"/>
                    </a:cubicBezTo>
                    <a:cubicBezTo>
                      <a:pt x="101" y="59"/>
                      <a:pt x="102" y="59"/>
                      <a:pt x="102" y="60"/>
                    </a:cubicBezTo>
                    <a:cubicBezTo>
                      <a:pt x="102" y="60"/>
                      <a:pt x="101" y="60"/>
                      <a:pt x="101" y="59"/>
                    </a:cubicBezTo>
                    <a:cubicBezTo>
                      <a:pt x="101" y="59"/>
                      <a:pt x="101" y="60"/>
                      <a:pt x="101" y="60"/>
                    </a:cubicBezTo>
                    <a:cubicBezTo>
                      <a:pt x="100" y="59"/>
                      <a:pt x="100" y="58"/>
                      <a:pt x="99" y="57"/>
                    </a:cubicBezTo>
                    <a:cubicBezTo>
                      <a:pt x="99" y="56"/>
                      <a:pt x="100" y="57"/>
                      <a:pt x="100" y="57"/>
                    </a:cubicBezTo>
                    <a:close/>
                    <a:moveTo>
                      <a:pt x="98" y="69"/>
                    </a:moveTo>
                    <a:cubicBezTo>
                      <a:pt x="98" y="69"/>
                      <a:pt x="99" y="69"/>
                      <a:pt x="99" y="70"/>
                    </a:cubicBezTo>
                    <a:cubicBezTo>
                      <a:pt x="98" y="70"/>
                      <a:pt x="98" y="70"/>
                      <a:pt x="98" y="69"/>
                    </a:cubicBezTo>
                    <a:close/>
                    <a:moveTo>
                      <a:pt x="98" y="70"/>
                    </a:moveTo>
                    <a:cubicBezTo>
                      <a:pt x="99" y="71"/>
                      <a:pt x="100" y="71"/>
                      <a:pt x="101" y="71"/>
                    </a:cubicBezTo>
                    <a:cubicBezTo>
                      <a:pt x="101" y="71"/>
                      <a:pt x="101" y="72"/>
                      <a:pt x="101" y="72"/>
                    </a:cubicBezTo>
                    <a:cubicBezTo>
                      <a:pt x="101" y="72"/>
                      <a:pt x="100" y="72"/>
                      <a:pt x="100" y="72"/>
                    </a:cubicBezTo>
                    <a:cubicBezTo>
                      <a:pt x="100" y="72"/>
                      <a:pt x="100" y="73"/>
                      <a:pt x="100" y="73"/>
                    </a:cubicBezTo>
                    <a:cubicBezTo>
                      <a:pt x="100" y="73"/>
                      <a:pt x="100" y="73"/>
                      <a:pt x="100" y="73"/>
                    </a:cubicBezTo>
                    <a:cubicBezTo>
                      <a:pt x="99" y="73"/>
                      <a:pt x="100" y="73"/>
                      <a:pt x="100" y="73"/>
                    </a:cubicBezTo>
                    <a:cubicBezTo>
                      <a:pt x="100" y="73"/>
                      <a:pt x="100" y="73"/>
                      <a:pt x="101" y="73"/>
                    </a:cubicBezTo>
                    <a:cubicBezTo>
                      <a:pt x="101" y="74"/>
                      <a:pt x="101" y="74"/>
                      <a:pt x="101" y="75"/>
                    </a:cubicBezTo>
                    <a:cubicBezTo>
                      <a:pt x="101" y="75"/>
                      <a:pt x="101" y="75"/>
                      <a:pt x="102" y="75"/>
                    </a:cubicBezTo>
                    <a:cubicBezTo>
                      <a:pt x="102" y="75"/>
                      <a:pt x="102" y="76"/>
                      <a:pt x="102" y="76"/>
                    </a:cubicBezTo>
                    <a:cubicBezTo>
                      <a:pt x="102" y="76"/>
                      <a:pt x="101" y="76"/>
                      <a:pt x="101" y="76"/>
                    </a:cubicBezTo>
                    <a:cubicBezTo>
                      <a:pt x="101" y="76"/>
                      <a:pt x="102" y="77"/>
                      <a:pt x="102" y="78"/>
                    </a:cubicBezTo>
                    <a:cubicBezTo>
                      <a:pt x="101" y="78"/>
                      <a:pt x="100" y="77"/>
                      <a:pt x="100" y="75"/>
                    </a:cubicBezTo>
                    <a:cubicBezTo>
                      <a:pt x="99" y="75"/>
                      <a:pt x="99" y="74"/>
                      <a:pt x="99" y="74"/>
                    </a:cubicBezTo>
                    <a:cubicBezTo>
                      <a:pt x="99" y="73"/>
                      <a:pt x="99" y="73"/>
                      <a:pt x="99" y="72"/>
                    </a:cubicBezTo>
                    <a:cubicBezTo>
                      <a:pt x="99" y="72"/>
                      <a:pt x="99" y="72"/>
                      <a:pt x="99" y="72"/>
                    </a:cubicBezTo>
                    <a:cubicBezTo>
                      <a:pt x="99" y="72"/>
                      <a:pt x="98" y="72"/>
                      <a:pt x="98" y="72"/>
                    </a:cubicBezTo>
                    <a:cubicBezTo>
                      <a:pt x="98" y="72"/>
                      <a:pt x="98" y="71"/>
                      <a:pt x="98" y="71"/>
                    </a:cubicBezTo>
                    <a:cubicBezTo>
                      <a:pt x="98" y="71"/>
                      <a:pt x="98" y="70"/>
                      <a:pt x="98" y="70"/>
                    </a:cubicBezTo>
                    <a:close/>
                    <a:moveTo>
                      <a:pt x="101" y="80"/>
                    </a:moveTo>
                    <a:cubicBezTo>
                      <a:pt x="101" y="80"/>
                      <a:pt x="101" y="80"/>
                      <a:pt x="101" y="80"/>
                    </a:cubicBezTo>
                    <a:cubicBezTo>
                      <a:pt x="100" y="80"/>
                      <a:pt x="100" y="79"/>
                      <a:pt x="100" y="79"/>
                    </a:cubicBezTo>
                    <a:cubicBezTo>
                      <a:pt x="101" y="78"/>
                      <a:pt x="101" y="79"/>
                      <a:pt x="101" y="79"/>
                    </a:cubicBezTo>
                    <a:cubicBezTo>
                      <a:pt x="101" y="80"/>
                      <a:pt x="101" y="79"/>
                      <a:pt x="101" y="80"/>
                    </a:cubicBezTo>
                    <a:close/>
                    <a:moveTo>
                      <a:pt x="99" y="85"/>
                    </a:moveTo>
                    <a:cubicBezTo>
                      <a:pt x="99" y="84"/>
                      <a:pt x="100" y="84"/>
                      <a:pt x="100" y="84"/>
                    </a:cubicBezTo>
                    <a:cubicBezTo>
                      <a:pt x="100" y="85"/>
                      <a:pt x="99" y="85"/>
                      <a:pt x="99" y="85"/>
                    </a:cubicBezTo>
                    <a:cubicBezTo>
                      <a:pt x="99" y="86"/>
                      <a:pt x="99" y="86"/>
                      <a:pt x="99" y="87"/>
                    </a:cubicBezTo>
                    <a:cubicBezTo>
                      <a:pt x="98" y="87"/>
                      <a:pt x="98" y="87"/>
                      <a:pt x="98" y="87"/>
                    </a:cubicBezTo>
                    <a:cubicBezTo>
                      <a:pt x="98" y="86"/>
                      <a:pt x="99" y="85"/>
                      <a:pt x="99" y="85"/>
                    </a:cubicBezTo>
                    <a:close/>
                    <a:moveTo>
                      <a:pt x="98" y="92"/>
                    </a:moveTo>
                    <a:cubicBezTo>
                      <a:pt x="98" y="92"/>
                      <a:pt x="98" y="92"/>
                      <a:pt x="98" y="92"/>
                    </a:cubicBezTo>
                    <a:cubicBezTo>
                      <a:pt x="98" y="92"/>
                      <a:pt x="99" y="92"/>
                      <a:pt x="98" y="92"/>
                    </a:cubicBezTo>
                    <a:close/>
                    <a:moveTo>
                      <a:pt x="98" y="89"/>
                    </a:moveTo>
                    <a:cubicBezTo>
                      <a:pt x="98" y="89"/>
                      <a:pt x="98" y="89"/>
                      <a:pt x="98" y="89"/>
                    </a:cubicBezTo>
                    <a:cubicBezTo>
                      <a:pt x="98" y="89"/>
                      <a:pt x="98" y="89"/>
                      <a:pt x="98" y="89"/>
                    </a:cubicBezTo>
                    <a:cubicBezTo>
                      <a:pt x="98" y="89"/>
                      <a:pt x="98" y="89"/>
                      <a:pt x="98" y="89"/>
                    </a:cubicBezTo>
                    <a:close/>
                    <a:moveTo>
                      <a:pt x="97" y="93"/>
                    </a:moveTo>
                    <a:cubicBezTo>
                      <a:pt x="97" y="93"/>
                      <a:pt x="96" y="93"/>
                      <a:pt x="96" y="92"/>
                    </a:cubicBezTo>
                    <a:cubicBezTo>
                      <a:pt x="97" y="92"/>
                      <a:pt x="97" y="92"/>
                      <a:pt x="97" y="91"/>
                    </a:cubicBezTo>
                    <a:cubicBezTo>
                      <a:pt x="98" y="91"/>
                      <a:pt x="98" y="91"/>
                      <a:pt x="98" y="91"/>
                    </a:cubicBezTo>
                    <a:cubicBezTo>
                      <a:pt x="98" y="92"/>
                      <a:pt x="98" y="92"/>
                      <a:pt x="97" y="92"/>
                    </a:cubicBezTo>
                    <a:cubicBezTo>
                      <a:pt x="98" y="92"/>
                      <a:pt x="97" y="93"/>
                      <a:pt x="97" y="93"/>
                    </a:cubicBezTo>
                    <a:close/>
                    <a:moveTo>
                      <a:pt x="95" y="88"/>
                    </a:moveTo>
                    <a:cubicBezTo>
                      <a:pt x="95" y="87"/>
                      <a:pt x="95" y="86"/>
                      <a:pt x="95" y="86"/>
                    </a:cubicBezTo>
                    <a:cubicBezTo>
                      <a:pt x="95" y="85"/>
                      <a:pt x="95" y="85"/>
                      <a:pt x="95" y="85"/>
                    </a:cubicBezTo>
                    <a:cubicBezTo>
                      <a:pt x="96" y="84"/>
                      <a:pt x="97" y="85"/>
                      <a:pt x="96" y="86"/>
                    </a:cubicBezTo>
                    <a:cubicBezTo>
                      <a:pt x="96" y="86"/>
                      <a:pt x="96" y="86"/>
                      <a:pt x="96" y="86"/>
                    </a:cubicBezTo>
                    <a:cubicBezTo>
                      <a:pt x="96" y="87"/>
                      <a:pt x="96" y="87"/>
                      <a:pt x="95" y="88"/>
                    </a:cubicBezTo>
                    <a:close/>
                    <a:moveTo>
                      <a:pt x="95" y="95"/>
                    </a:moveTo>
                    <a:cubicBezTo>
                      <a:pt x="95" y="95"/>
                      <a:pt x="95" y="95"/>
                      <a:pt x="95" y="94"/>
                    </a:cubicBezTo>
                    <a:cubicBezTo>
                      <a:pt x="95" y="94"/>
                      <a:pt x="95" y="94"/>
                      <a:pt x="96" y="94"/>
                    </a:cubicBezTo>
                    <a:cubicBezTo>
                      <a:pt x="95" y="94"/>
                      <a:pt x="96" y="95"/>
                      <a:pt x="95" y="95"/>
                    </a:cubicBezTo>
                    <a:close/>
                    <a:moveTo>
                      <a:pt x="95" y="79"/>
                    </a:moveTo>
                    <a:cubicBezTo>
                      <a:pt x="94" y="79"/>
                      <a:pt x="94" y="78"/>
                      <a:pt x="94" y="78"/>
                    </a:cubicBezTo>
                    <a:cubicBezTo>
                      <a:pt x="94" y="78"/>
                      <a:pt x="94" y="78"/>
                      <a:pt x="94" y="78"/>
                    </a:cubicBezTo>
                    <a:cubicBezTo>
                      <a:pt x="95" y="78"/>
                      <a:pt x="95" y="78"/>
                      <a:pt x="95" y="78"/>
                    </a:cubicBezTo>
                    <a:cubicBezTo>
                      <a:pt x="95" y="79"/>
                      <a:pt x="96" y="80"/>
                      <a:pt x="95" y="80"/>
                    </a:cubicBezTo>
                    <a:cubicBezTo>
                      <a:pt x="95" y="80"/>
                      <a:pt x="95" y="79"/>
                      <a:pt x="95" y="78"/>
                    </a:cubicBezTo>
                    <a:cubicBezTo>
                      <a:pt x="95" y="78"/>
                      <a:pt x="95" y="79"/>
                      <a:pt x="95" y="79"/>
                    </a:cubicBezTo>
                    <a:close/>
                    <a:moveTo>
                      <a:pt x="91" y="59"/>
                    </a:moveTo>
                    <a:cubicBezTo>
                      <a:pt x="91" y="59"/>
                      <a:pt x="91" y="59"/>
                      <a:pt x="91" y="59"/>
                    </a:cubicBezTo>
                    <a:cubicBezTo>
                      <a:pt x="92" y="59"/>
                      <a:pt x="92" y="60"/>
                      <a:pt x="92" y="60"/>
                    </a:cubicBezTo>
                    <a:cubicBezTo>
                      <a:pt x="93" y="61"/>
                      <a:pt x="94" y="61"/>
                      <a:pt x="94" y="63"/>
                    </a:cubicBezTo>
                    <a:cubicBezTo>
                      <a:pt x="94" y="63"/>
                      <a:pt x="93" y="62"/>
                      <a:pt x="93" y="62"/>
                    </a:cubicBezTo>
                    <a:cubicBezTo>
                      <a:pt x="92" y="62"/>
                      <a:pt x="92" y="61"/>
                      <a:pt x="91" y="60"/>
                    </a:cubicBezTo>
                    <a:cubicBezTo>
                      <a:pt x="91" y="60"/>
                      <a:pt x="92" y="60"/>
                      <a:pt x="92" y="60"/>
                    </a:cubicBezTo>
                    <a:cubicBezTo>
                      <a:pt x="91" y="59"/>
                      <a:pt x="91" y="59"/>
                      <a:pt x="91" y="59"/>
                    </a:cubicBezTo>
                    <a:close/>
                    <a:moveTo>
                      <a:pt x="91" y="68"/>
                    </a:moveTo>
                    <a:cubicBezTo>
                      <a:pt x="91" y="68"/>
                      <a:pt x="91" y="68"/>
                      <a:pt x="91" y="68"/>
                    </a:cubicBezTo>
                    <a:cubicBezTo>
                      <a:pt x="91" y="68"/>
                      <a:pt x="91" y="68"/>
                      <a:pt x="91" y="68"/>
                    </a:cubicBezTo>
                    <a:close/>
                    <a:moveTo>
                      <a:pt x="94" y="59"/>
                    </a:moveTo>
                    <a:cubicBezTo>
                      <a:pt x="94" y="59"/>
                      <a:pt x="93" y="59"/>
                      <a:pt x="93" y="59"/>
                    </a:cubicBezTo>
                    <a:cubicBezTo>
                      <a:pt x="92" y="58"/>
                      <a:pt x="92" y="57"/>
                      <a:pt x="91" y="57"/>
                    </a:cubicBezTo>
                    <a:cubicBezTo>
                      <a:pt x="92" y="56"/>
                      <a:pt x="92" y="58"/>
                      <a:pt x="93" y="58"/>
                    </a:cubicBezTo>
                    <a:cubicBezTo>
                      <a:pt x="93" y="59"/>
                      <a:pt x="94" y="59"/>
                      <a:pt x="94" y="59"/>
                    </a:cubicBezTo>
                    <a:close/>
                    <a:moveTo>
                      <a:pt x="96" y="84"/>
                    </a:moveTo>
                    <a:cubicBezTo>
                      <a:pt x="96" y="84"/>
                      <a:pt x="97" y="84"/>
                      <a:pt x="97" y="84"/>
                    </a:cubicBezTo>
                    <a:cubicBezTo>
                      <a:pt x="97" y="84"/>
                      <a:pt x="97" y="84"/>
                      <a:pt x="97" y="84"/>
                    </a:cubicBezTo>
                    <a:cubicBezTo>
                      <a:pt x="97" y="84"/>
                      <a:pt x="96" y="84"/>
                      <a:pt x="96" y="84"/>
                    </a:cubicBezTo>
                    <a:close/>
                    <a:moveTo>
                      <a:pt x="97" y="86"/>
                    </a:moveTo>
                    <a:cubicBezTo>
                      <a:pt x="97" y="86"/>
                      <a:pt x="97" y="86"/>
                      <a:pt x="97" y="86"/>
                    </a:cubicBezTo>
                    <a:cubicBezTo>
                      <a:pt x="97" y="87"/>
                      <a:pt x="97" y="86"/>
                      <a:pt x="97" y="86"/>
                    </a:cubicBezTo>
                    <a:cubicBezTo>
                      <a:pt x="97" y="86"/>
                      <a:pt x="97" y="86"/>
                      <a:pt x="97" y="86"/>
                    </a:cubicBezTo>
                    <a:close/>
                    <a:moveTo>
                      <a:pt x="96" y="63"/>
                    </a:moveTo>
                    <a:cubicBezTo>
                      <a:pt x="96" y="63"/>
                      <a:pt x="96" y="63"/>
                      <a:pt x="96" y="63"/>
                    </a:cubicBezTo>
                    <a:cubicBezTo>
                      <a:pt x="96" y="63"/>
                      <a:pt x="96" y="63"/>
                      <a:pt x="96" y="63"/>
                    </a:cubicBezTo>
                    <a:cubicBezTo>
                      <a:pt x="96" y="64"/>
                      <a:pt x="96" y="63"/>
                      <a:pt x="96" y="63"/>
                    </a:cubicBezTo>
                    <a:close/>
                    <a:moveTo>
                      <a:pt x="94" y="55"/>
                    </a:moveTo>
                    <a:cubicBezTo>
                      <a:pt x="94" y="55"/>
                      <a:pt x="95" y="55"/>
                      <a:pt x="94" y="55"/>
                    </a:cubicBezTo>
                    <a:cubicBezTo>
                      <a:pt x="94" y="55"/>
                      <a:pt x="95" y="55"/>
                      <a:pt x="94" y="55"/>
                    </a:cubicBezTo>
                    <a:cubicBezTo>
                      <a:pt x="94" y="55"/>
                      <a:pt x="94" y="54"/>
                      <a:pt x="94" y="54"/>
                    </a:cubicBezTo>
                    <a:cubicBezTo>
                      <a:pt x="94" y="54"/>
                      <a:pt x="94" y="54"/>
                      <a:pt x="94" y="53"/>
                    </a:cubicBezTo>
                    <a:cubicBezTo>
                      <a:pt x="95" y="54"/>
                      <a:pt x="96" y="55"/>
                      <a:pt x="96" y="56"/>
                    </a:cubicBezTo>
                    <a:cubicBezTo>
                      <a:pt x="95" y="56"/>
                      <a:pt x="95" y="56"/>
                      <a:pt x="94" y="55"/>
                    </a:cubicBezTo>
                    <a:close/>
                    <a:moveTo>
                      <a:pt x="92" y="86"/>
                    </a:moveTo>
                    <a:cubicBezTo>
                      <a:pt x="93" y="86"/>
                      <a:pt x="93" y="87"/>
                      <a:pt x="93" y="87"/>
                    </a:cubicBezTo>
                    <a:cubicBezTo>
                      <a:pt x="93" y="87"/>
                      <a:pt x="93" y="87"/>
                      <a:pt x="92" y="87"/>
                    </a:cubicBezTo>
                    <a:lnTo>
                      <a:pt x="92" y="86"/>
                    </a:lnTo>
                    <a:close/>
                    <a:moveTo>
                      <a:pt x="93" y="71"/>
                    </a:moveTo>
                    <a:cubicBezTo>
                      <a:pt x="93" y="71"/>
                      <a:pt x="93" y="71"/>
                      <a:pt x="93" y="71"/>
                    </a:cubicBezTo>
                    <a:cubicBezTo>
                      <a:pt x="93" y="72"/>
                      <a:pt x="94" y="73"/>
                      <a:pt x="94" y="74"/>
                    </a:cubicBezTo>
                    <a:cubicBezTo>
                      <a:pt x="95" y="73"/>
                      <a:pt x="95" y="75"/>
                      <a:pt x="95" y="76"/>
                    </a:cubicBezTo>
                    <a:cubicBezTo>
                      <a:pt x="95" y="76"/>
                      <a:pt x="95" y="77"/>
                      <a:pt x="95" y="77"/>
                    </a:cubicBezTo>
                    <a:cubicBezTo>
                      <a:pt x="95" y="78"/>
                      <a:pt x="94" y="78"/>
                      <a:pt x="94" y="78"/>
                    </a:cubicBezTo>
                    <a:cubicBezTo>
                      <a:pt x="94" y="76"/>
                      <a:pt x="92" y="74"/>
                      <a:pt x="93" y="71"/>
                    </a:cubicBezTo>
                    <a:close/>
                    <a:moveTo>
                      <a:pt x="95" y="102"/>
                    </a:moveTo>
                    <a:cubicBezTo>
                      <a:pt x="95" y="102"/>
                      <a:pt x="95" y="102"/>
                      <a:pt x="95" y="102"/>
                    </a:cubicBezTo>
                    <a:cubicBezTo>
                      <a:pt x="95" y="102"/>
                      <a:pt x="95" y="102"/>
                      <a:pt x="95" y="102"/>
                    </a:cubicBezTo>
                    <a:cubicBezTo>
                      <a:pt x="95" y="102"/>
                      <a:pt x="95" y="102"/>
                      <a:pt x="95" y="102"/>
                    </a:cubicBezTo>
                    <a:cubicBezTo>
                      <a:pt x="95" y="102"/>
                      <a:pt x="95" y="102"/>
                      <a:pt x="95" y="102"/>
                    </a:cubicBezTo>
                    <a:close/>
                    <a:moveTo>
                      <a:pt x="98" y="69"/>
                    </a:moveTo>
                    <a:cubicBezTo>
                      <a:pt x="97" y="69"/>
                      <a:pt x="97" y="68"/>
                      <a:pt x="97" y="67"/>
                    </a:cubicBezTo>
                    <a:cubicBezTo>
                      <a:pt x="97" y="66"/>
                      <a:pt x="97" y="67"/>
                      <a:pt x="97" y="67"/>
                    </a:cubicBezTo>
                    <a:cubicBezTo>
                      <a:pt x="97" y="67"/>
                      <a:pt x="98" y="68"/>
                      <a:pt x="98" y="69"/>
                    </a:cubicBezTo>
                    <a:close/>
                    <a:moveTo>
                      <a:pt x="95" y="46"/>
                    </a:moveTo>
                    <a:cubicBezTo>
                      <a:pt x="94" y="46"/>
                      <a:pt x="94" y="46"/>
                      <a:pt x="93" y="46"/>
                    </a:cubicBezTo>
                    <a:cubicBezTo>
                      <a:pt x="94" y="45"/>
                      <a:pt x="95" y="46"/>
                      <a:pt x="95" y="46"/>
                    </a:cubicBezTo>
                    <a:close/>
                    <a:moveTo>
                      <a:pt x="94" y="45"/>
                    </a:moveTo>
                    <a:cubicBezTo>
                      <a:pt x="93" y="45"/>
                      <a:pt x="93" y="45"/>
                      <a:pt x="93" y="45"/>
                    </a:cubicBezTo>
                    <a:cubicBezTo>
                      <a:pt x="93" y="44"/>
                      <a:pt x="94" y="45"/>
                      <a:pt x="94" y="45"/>
                    </a:cubicBezTo>
                    <a:close/>
                    <a:moveTo>
                      <a:pt x="93" y="48"/>
                    </a:moveTo>
                    <a:cubicBezTo>
                      <a:pt x="93" y="48"/>
                      <a:pt x="93" y="49"/>
                      <a:pt x="94" y="49"/>
                    </a:cubicBezTo>
                    <a:cubicBezTo>
                      <a:pt x="94" y="49"/>
                      <a:pt x="94" y="48"/>
                      <a:pt x="95" y="49"/>
                    </a:cubicBezTo>
                    <a:cubicBezTo>
                      <a:pt x="95" y="49"/>
                      <a:pt x="95" y="50"/>
                      <a:pt x="95" y="50"/>
                    </a:cubicBezTo>
                    <a:cubicBezTo>
                      <a:pt x="96" y="50"/>
                      <a:pt x="97" y="51"/>
                      <a:pt x="97" y="52"/>
                    </a:cubicBezTo>
                    <a:cubicBezTo>
                      <a:pt x="96" y="52"/>
                      <a:pt x="95" y="51"/>
                      <a:pt x="95" y="51"/>
                    </a:cubicBezTo>
                    <a:cubicBezTo>
                      <a:pt x="93" y="50"/>
                      <a:pt x="93" y="49"/>
                      <a:pt x="91" y="48"/>
                    </a:cubicBezTo>
                    <a:cubicBezTo>
                      <a:pt x="91" y="47"/>
                      <a:pt x="91" y="47"/>
                      <a:pt x="91" y="47"/>
                    </a:cubicBezTo>
                    <a:cubicBezTo>
                      <a:pt x="92" y="47"/>
                      <a:pt x="93" y="48"/>
                      <a:pt x="93" y="48"/>
                    </a:cubicBezTo>
                    <a:close/>
                    <a:moveTo>
                      <a:pt x="89" y="29"/>
                    </a:moveTo>
                    <a:cubicBezTo>
                      <a:pt x="89" y="29"/>
                      <a:pt x="89" y="28"/>
                      <a:pt x="89" y="29"/>
                    </a:cubicBezTo>
                    <a:cubicBezTo>
                      <a:pt x="88" y="29"/>
                      <a:pt x="89" y="28"/>
                      <a:pt x="88" y="28"/>
                    </a:cubicBezTo>
                    <a:cubicBezTo>
                      <a:pt x="89" y="28"/>
                      <a:pt x="89" y="28"/>
                      <a:pt x="89" y="29"/>
                    </a:cubicBezTo>
                    <a:close/>
                    <a:moveTo>
                      <a:pt x="85" y="27"/>
                    </a:moveTo>
                    <a:cubicBezTo>
                      <a:pt x="86" y="27"/>
                      <a:pt x="86" y="27"/>
                      <a:pt x="86" y="27"/>
                    </a:cubicBezTo>
                    <a:cubicBezTo>
                      <a:pt x="86" y="28"/>
                      <a:pt x="86" y="28"/>
                      <a:pt x="86" y="28"/>
                    </a:cubicBezTo>
                    <a:cubicBezTo>
                      <a:pt x="85" y="27"/>
                      <a:pt x="85" y="28"/>
                      <a:pt x="84" y="27"/>
                    </a:cubicBezTo>
                    <a:cubicBezTo>
                      <a:pt x="84" y="27"/>
                      <a:pt x="85" y="27"/>
                      <a:pt x="85" y="27"/>
                    </a:cubicBezTo>
                    <a:close/>
                    <a:moveTo>
                      <a:pt x="79" y="38"/>
                    </a:moveTo>
                    <a:cubicBezTo>
                      <a:pt x="79" y="38"/>
                      <a:pt x="79" y="38"/>
                      <a:pt x="80" y="38"/>
                    </a:cubicBezTo>
                    <a:cubicBezTo>
                      <a:pt x="80" y="38"/>
                      <a:pt x="79" y="38"/>
                      <a:pt x="79" y="38"/>
                    </a:cubicBezTo>
                    <a:close/>
                    <a:moveTo>
                      <a:pt x="79" y="28"/>
                    </a:moveTo>
                    <a:cubicBezTo>
                      <a:pt x="78" y="27"/>
                      <a:pt x="77" y="28"/>
                      <a:pt x="75" y="27"/>
                    </a:cubicBezTo>
                    <a:cubicBezTo>
                      <a:pt x="74" y="27"/>
                      <a:pt x="74" y="26"/>
                      <a:pt x="73" y="27"/>
                    </a:cubicBezTo>
                    <a:cubicBezTo>
                      <a:pt x="73" y="26"/>
                      <a:pt x="72" y="26"/>
                      <a:pt x="72" y="26"/>
                    </a:cubicBezTo>
                    <a:cubicBezTo>
                      <a:pt x="72" y="26"/>
                      <a:pt x="71" y="26"/>
                      <a:pt x="71" y="26"/>
                    </a:cubicBezTo>
                    <a:cubicBezTo>
                      <a:pt x="75" y="26"/>
                      <a:pt x="77" y="26"/>
                      <a:pt x="80" y="27"/>
                    </a:cubicBezTo>
                    <a:cubicBezTo>
                      <a:pt x="80" y="27"/>
                      <a:pt x="80" y="26"/>
                      <a:pt x="80" y="27"/>
                    </a:cubicBezTo>
                    <a:cubicBezTo>
                      <a:pt x="82" y="27"/>
                      <a:pt x="83" y="28"/>
                      <a:pt x="84" y="28"/>
                    </a:cubicBezTo>
                    <a:cubicBezTo>
                      <a:pt x="85" y="28"/>
                      <a:pt x="85" y="28"/>
                      <a:pt x="86" y="28"/>
                    </a:cubicBezTo>
                    <a:cubicBezTo>
                      <a:pt x="87" y="28"/>
                      <a:pt x="87" y="29"/>
                      <a:pt x="87" y="29"/>
                    </a:cubicBezTo>
                    <a:cubicBezTo>
                      <a:pt x="88" y="29"/>
                      <a:pt x="88" y="29"/>
                      <a:pt x="88" y="29"/>
                    </a:cubicBezTo>
                    <a:cubicBezTo>
                      <a:pt x="89" y="29"/>
                      <a:pt x="89" y="30"/>
                      <a:pt x="89" y="30"/>
                    </a:cubicBezTo>
                    <a:cubicBezTo>
                      <a:pt x="89" y="31"/>
                      <a:pt x="88" y="31"/>
                      <a:pt x="88" y="32"/>
                    </a:cubicBezTo>
                    <a:cubicBezTo>
                      <a:pt x="87" y="32"/>
                      <a:pt x="86" y="31"/>
                      <a:pt x="86" y="31"/>
                    </a:cubicBezTo>
                    <a:cubicBezTo>
                      <a:pt x="86" y="31"/>
                      <a:pt x="86" y="31"/>
                      <a:pt x="86" y="31"/>
                    </a:cubicBezTo>
                    <a:cubicBezTo>
                      <a:pt x="85" y="31"/>
                      <a:pt x="85" y="30"/>
                      <a:pt x="84" y="30"/>
                    </a:cubicBezTo>
                    <a:cubicBezTo>
                      <a:pt x="83" y="29"/>
                      <a:pt x="81" y="28"/>
                      <a:pt x="79" y="28"/>
                    </a:cubicBezTo>
                    <a:close/>
                    <a:moveTo>
                      <a:pt x="88" y="38"/>
                    </a:moveTo>
                    <a:cubicBezTo>
                      <a:pt x="87" y="38"/>
                      <a:pt x="87" y="38"/>
                      <a:pt x="87" y="37"/>
                    </a:cubicBezTo>
                    <a:cubicBezTo>
                      <a:pt x="87" y="37"/>
                      <a:pt x="87" y="37"/>
                      <a:pt x="88" y="38"/>
                    </a:cubicBezTo>
                    <a:close/>
                    <a:moveTo>
                      <a:pt x="84" y="40"/>
                    </a:moveTo>
                    <a:cubicBezTo>
                      <a:pt x="85" y="40"/>
                      <a:pt x="86" y="41"/>
                      <a:pt x="87" y="41"/>
                    </a:cubicBezTo>
                    <a:cubicBezTo>
                      <a:pt x="87" y="41"/>
                      <a:pt x="87" y="41"/>
                      <a:pt x="88" y="41"/>
                    </a:cubicBezTo>
                    <a:cubicBezTo>
                      <a:pt x="89" y="43"/>
                      <a:pt x="91" y="43"/>
                      <a:pt x="93" y="45"/>
                    </a:cubicBezTo>
                    <a:cubicBezTo>
                      <a:pt x="92" y="45"/>
                      <a:pt x="92" y="44"/>
                      <a:pt x="92" y="44"/>
                    </a:cubicBezTo>
                    <a:cubicBezTo>
                      <a:pt x="91" y="44"/>
                      <a:pt x="91" y="44"/>
                      <a:pt x="90" y="44"/>
                    </a:cubicBezTo>
                    <a:cubicBezTo>
                      <a:pt x="89" y="44"/>
                      <a:pt x="89" y="43"/>
                      <a:pt x="89" y="43"/>
                    </a:cubicBezTo>
                    <a:cubicBezTo>
                      <a:pt x="89" y="43"/>
                      <a:pt x="88" y="43"/>
                      <a:pt x="88" y="43"/>
                    </a:cubicBezTo>
                    <a:cubicBezTo>
                      <a:pt x="88" y="43"/>
                      <a:pt x="87" y="43"/>
                      <a:pt x="87" y="42"/>
                    </a:cubicBezTo>
                    <a:cubicBezTo>
                      <a:pt x="86" y="42"/>
                      <a:pt x="85" y="42"/>
                      <a:pt x="84" y="40"/>
                    </a:cubicBezTo>
                    <a:close/>
                    <a:moveTo>
                      <a:pt x="90" y="48"/>
                    </a:moveTo>
                    <a:cubicBezTo>
                      <a:pt x="90" y="48"/>
                      <a:pt x="90" y="48"/>
                      <a:pt x="90" y="48"/>
                    </a:cubicBezTo>
                    <a:cubicBezTo>
                      <a:pt x="90" y="48"/>
                      <a:pt x="90" y="48"/>
                      <a:pt x="91" y="48"/>
                    </a:cubicBezTo>
                    <a:cubicBezTo>
                      <a:pt x="91" y="49"/>
                      <a:pt x="90" y="48"/>
                      <a:pt x="90" y="48"/>
                    </a:cubicBezTo>
                    <a:close/>
                    <a:moveTo>
                      <a:pt x="89" y="47"/>
                    </a:moveTo>
                    <a:cubicBezTo>
                      <a:pt x="89" y="47"/>
                      <a:pt x="89" y="47"/>
                      <a:pt x="89" y="48"/>
                    </a:cubicBezTo>
                    <a:cubicBezTo>
                      <a:pt x="88" y="47"/>
                      <a:pt x="88" y="47"/>
                      <a:pt x="87" y="46"/>
                    </a:cubicBezTo>
                    <a:cubicBezTo>
                      <a:pt x="87" y="46"/>
                      <a:pt x="87" y="46"/>
                      <a:pt x="87" y="46"/>
                    </a:cubicBezTo>
                    <a:cubicBezTo>
                      <a:pt x="88" y="46"/>
                      <a:pt x="88" y="47"/>
                      <a:pt x="89" y="47"/>
                    </a:cubicBezTo>
                    <a:close/>
                    <a:moveTo>
                      <a:pt x="82" y="48"/>
                    </a:moveTo>
                    <a:cubicBezTo>
                      <a:pt x="83" y="49"/>
                      <a:pt x="83" y="49"/>
                      <a:pt x="83" y="49"/>
                    </a:cubicBezTo>
                    <a:cubicBezTo>
                      <a:pt x="83" y="49"/>
                      <a:pt x="82" y="49"/>
                      <a:pt x="83" y="49"/>
                    </a:cubicBezTo>
                    <a:cubicBezTo>
                      <a:pt x="83" y="49"/>
                      <a:pt x="83" y="49"/>
                      <a:pt x="83" y="49"/>
                    </a:cubicBezTo>
                    <a:cubicBezTo>
                      <a:pt x="83" y="49"/>
                      <a:pt x="82" y="49"/>
                      <a:pt x="82" y="49"/>
                    </a:cubicBezTo>
                    <a:cubicBezTo>
                      <a:pt x="82" y="49"/>
                      <a:pt x="82" y="49"/>
                      <a:pt x="82" y="48"/>
                    </a:cubicBezTo>
                    <a:close/>
                    <a:moveTo>
                      <a:pt x="81" y="50"/>
                    </a:moveTo>
                    <a:cubicBezTo>
                      <a:pt x="82" y="50"/>
                      <a:pt x="82" y="50"/>
                      <a:pt x="82" y="50"/>
                    </a:cubicBezTo>
                    <a:cubicBezTo>
                      <a:pt x="82" y="50"/>
                      <a:pt x="83" y="50"/>
                      <a:pt x="83" y="50"/>
                    </a:cubicBezTo>
                    <a:cubicBezTo>
                      <a:pt x="83" y="50"/>
                      <a:pt x="83" y="50"/>
                      <a:pt x="83" y="50"/>
                    </a:cubicBezTo>
                    <a:cubicBezTo>
                      <a:pt x="86" y="49"/>
                      <a:pt x="86" y="52"/>
                      <a:pt x="88" y="53"/>
                    </a:cubicBezTo>
                    <a:cubicBezTo>
                      <a:pt x="88" y="52"/>
                      <a:pt x="86" y="51"/>
                      <a:pt x="87" y="50"/>
                    </a:cubicBezTo>
                    <a:cubicBezTo>
                      <a:pt x="88" y="51"/>
                      <a:pt x="88" y="52"/>
                      <a:pt x="89" y="52"/>
                    </a:cubicBezTo>
                    <a:cubicBezTo>
                      <a:pt x="89" y="52"/>
                      <a:pt x="89" y="52"/>
                      <a:pt x="90" y="52"/>
                    </a:cubicBezTo>
                    <a:cubicBezTo>
                      <a:pt x="90" y="52"/>
                      <a:pt x="90" y="52"/>
                      <a:pt x="90" y="53"/>
                    </a:cubicBezTo>
                    <a:cubicBezTo>
                      <a:pt x="91" y="53"/>
                      <a:pt x="92" y="54"/>
                      <a:pt x="92" y="55"/>
                    </a:cubicBezTo>
                    <a:cubicBezTo>
                      <a:pt x="91" y="55"/>
                      <a:pt x="91" y="54"/>
                      <a:pt x="90" y="54"/>
                    </a:cubicBezTo>
                    <a:cubicBezTo>
                      <a:pt x="90" y="55"/>
                      <a:pt x="91" y="55"/>
                      <a:pt x="91" y="56"/>
                    </a:cubicBezTo>
                    <a:cubicBezTo>
                      <a:pt x="90" y="55"/>
                      <a:pt x="89" y="55"/>
                      <a:pt x="88" y="54"/>
                    </a:cubicBezTo>
                    <a:cubicBezTo>
                      <a:pt x="86" y="53"/>
                      <a:pt x="84" y="52"/>
                      <a:pt x="83" y="51"/>
                    </a:cubicBezTo>
                    <a:cubicBezTo>
                      <a:pt x="82" y="51"/>
                      <a:pt x="81" y="50"/>
                      <a:pt x="80" y="50"/>
                    </a:cubicBezTo>
                    <a:cubicBezTo>
                      <a:pt x="80" y="49"/>
                      <a:pt x="81" y="49"/>
                      <a:pt x="81" y="50"/>
                    </a:cubicBezTo>
                    <a:close/>
                    <a:moveTo>
                      <a:pt x="89" y="90"/>
                    </a:moveTo>
                    <a:cubicBezTo>
                      <a:pt x="89" y="90"/>
                      <a:pt x="89" y="90"/>
                      <a:pt x="89" y="90"/>
                    </a:cubicBezTo>
                    <a:cubicBezTo>
                      <a:pt x="89" y="91"/>
                      <a:pt x="89" y="91"/>
                      <a:pt x="89" y="91"/>
                    </a:cubicBezTo>
                    <a:cubicBezTo>
                      <a:pt x="89" y="92"/>
                      <a:pt x="88" y="93"/>
                      <a:pt x="87" y="92"/>
                    </a:cubicBezTo>
                    <a:cubicBezTo>
                      <a:pt x="87" y="92"/>
                      <a:pt x="87" y="92"/>
                      <a:pt x="87" y="92"/>
                    </a:cubicBezTo>
                    <a:cubicBezTo>
                      <a:pt x="87" y="93"/>
                      <a:pt x="86" y="94"/>
                      <a:pt x="86" y="94"/>
                    </a:cubicBezTo>
                    <a:cubicBezTo>
                      <a:pt x="86" y="94"/>
                      <a:pt x="85" y="94"/>
                      <a:pt x="85" y="93"/>
                    </a:cubicBezTo>
                    <a:cubicBezTo>
                      <a:pt x="86" y="92"/>
                      <a:pt x="85" y="88"/>
                      <a:pt x="88" y="88"/>
                    </a:cubicBezTo>
                    <a:cubicBezTo>
                      <a:pt x="88" y="88"/>
                      <a:pt x="88" y="89"/>
                      <a:pt x="88" y="89"/>
                    </a:cubicBezTo>
                    <a:cubicBezTo>
                      <a:pt x="88" y="89"/>
                      <a:pt x="88" y="89"/>
                      <a:pt x="88" y="88"/>
                    </a:cubicBezTo>
                    <a:cubicBezTo>
                      <a:pt x="88" y="88"/>
                      <a:pt x="88" y="88"/>
                      <a:pt x="88" y="88"/>
                    </a:cubicBezTo>
                    <a:cubicBezTo>
                      <a:pt x="89" y="89"/>
                      <a:pt x="88" y="89"/>
                      <a:pt x="88" y="90"/>
                    </a:cubicBezTo>
                    <a:cubicBezTo>
                      <a:pt x="88" y="90"/>
                      <a:pt x="89" y="90"/>
                      <a:pt x="89" y="90"/>
                    </a:cubicBezTo>
                    <a:cubicBezTo>
                      <a:pt x="89" y="90"/>
                      <a:pt x="89" y="90"/>
                      <a:pt x="89" y="90"/>
                    </a:cubicBezTo>
                    <a:close/>
                    <a:moveTo>
                      <a:pt x="87" y="94"/>
                    </a:moveTo>
                    <a:cubicBezTo>
                      <a:pt x="87" y="95"/>
                      <a:pt x="87" y="95"/>
                      <a:pt x="86" y="95"/>
                    </a:cubicBezTo>
                    <a:cubicBezTo>
                      <a:pt x="86" y="94"/>
                      <a:pt x="87" y="93"/>
                      <a:pt x="87" y="94"/>
                    </a:cubicBezTo>
                    <a:close/>
                    <a:moveTo>
                      <a:pt x="85" y="98"/>
                    </a:moveTo>
                    <a:cubicBezTo>
                      <a:pt x="85" y="97"/>
                      <a:pt x="86" y="97"/>
                      <a:pt x="86" y="97"/>
                    </a:cubicBezTo>
                    <a:cubicBezTo>
                      <a:pt x="86" y="97"/>
                      <a:pt x="86" y="98"/>
                      <a:pt x="85" y="98"/>
                    </a:cubicBezTo>
                    <a:close/>
                    <a:moveTo>
                      <a:pt x="87" y="102"/>
                    </a:moveTo>
                    <a:cubicBezTo>
                      <a:pt x="87" y="101"/>
                      <a:pt x="88" y="102"/>
                      <a:pt x="88" y="102"/>
                    </a:cubicBezTo>
                    <a:cubicBezTo>
                      <a:pt x="88" y="102"/>
                      <a:pt x="88" y="102"/>
                      <a:pt x="89" y="102"/>
                    </a:cubicBezTo>
                    <a:cubicBezTo>
                      <a:pt x="88" y="102"/>
                      <a:pt x="88" y="102"/>
                      <a:pt x="88" y="102"/>
                    </a:cubicBezTo>
                    <a:cubicBezTo>
                      <a:pt x="88" y="104"/>
                      <a:pt x="86" y="104"/>
                      <a:pt x="86" y="106"/>
                    </a:cubicBezTo>
                    <a:cubicBezTo>
                      <a:pt x="83" y="105"/>
                      <a:pt x="82" y="108"/>
                      <a:pt x="79" y="108"/>
                    </a:cubicBezTo>
                    <a:cubicBezTo>
                      <a:pt x="78" y="107"/>
                      <a:pt x="76" y="108"/>
                      <a:pt x="76" y="108"/>
                    </a:cubicBezTo>
                    <a:cubicBezTo>
                      <a:pt x="77" y="108"/>
                      <a:pt x="76" y="107"/>
                      <a:pt x="78" y="107"/>
                    </a:cubicBezTo>
                    <a:cubicBezTo>
                      <a:pt x="79" y="106"/>
                      <a:pt x="81" y="106"/>
                      <a:pt x="81" y="104"/>
                    </a:cubicBezTo>
                    <a:cubicBezTo>
                      <a:pt x="81" y="104"/>
                      <a:pt x="82" y="104"/>
                      <a:pt x="82" y="104"/>
                    </a:cubicBezTo>
                    <a:cubicBezTo>
                      <a:pt x="82" y="104"/>
                      <a:pt x="82" y="104"/>
                      <a:pt x="82" y="104"/>
                    </a:cubicBezTo>
                    <a:cubicBezTo>
                      <a:pt x="83" y="104"/>
                      <a:pt x="83" y="104"/>
                      <a:pt x="84" y="104"/>
                    </a:cubicBezTo>
                    <a:cubicBezTo>
                      <a:pt x="84" y="104"/>
                      <a:pt x="83" y="104"/>
                      <a:pt x="84" y="105"/>
                    </a:cubicBezTo>
                    <a:cubicBezTo>
                      <a:pt x="85" y="105"/>
                      <a:pt x="85" y="104"/>
                      <a:pt x="86" y="103"/>
                    </a:cubicBezTo>
                    <a:cubicBezTo>
                      <a:pt x="87" y="103"/>
                      <a:pt x="87" y="102"/>
                      <a:pt x="87" y="102"/>
                    </a:cubicBezTo>
                    <a:close/>
                    <a:moveTo>
                      <a:pt x="87" y="102"/>
                    </a:moveTo>
                    <a:cubicBezTo>
                      <a:pt x="87" y="102"/>
                      <a:pt x="87" y="102"/>
                      <a:pt x="87" y="102"/>
                    </a:cubicBezTo>
                    <a:cubicBezTo>
                      <a:pt x="87" y="101"/>
                      <a:pt x="87" y="101"/>
                      <a:pt x="87" y="102"/>
                    </a:cubicBezTo>
                    <a:close/>
                    <a:moveTo>
                      <a:pt x="88" y="100"/>
                    </a:moveTo>
                    <a:cubicBezTo>
                      <a:pt x="88" y="100"/>
                      <a:pt x="88" y="101"/>
                      <a:pt x="88" y="101"/>
                    </a:cubicBezTo>
                    <a:cubicBezTo>
                      <a:pt x="88" y="101"/>
                      <a:pt x="88" y="100"/>
                      <a:pt x="88" y="100"/>
                    </a:cubicBezTo>
                    <a:close/>
                    <a:moveTo>
                      <a:pt x="72" y="101"/>
                    </a:moveTo>
                    <a:cubicBezTo>
                      <a:pt x="71" y="102"/>
                      <a:pt x="70" y="102"/>
                      <a:pt x="69" y="102"/>
                    </a:cubicBezTo>
                    <a:cubicBezTo>
                      <a:pt x="69" y="102"/>
                      <a:pt x="69" y="102"/>
                      <a:pt x="70" y="102"/>
                    </a:cubicBezTo>
                    <a:cubicBezTo>
                      <a:pt x="70" y="102"/>
                      <a:pt x="70" y="102"/>
                      <a:pt x="71" y="102"/>
                    </a:cubicBezTo>
                    <a:cubicBezTo>
                      <a:pt x="71" y="103"/>
                      <a:pt x="70" y="103"/>
                      <a:pt x="70" y="103"/>
                    </a:cubicBezTo>
                    <a:cubicBezTo>
                      <a:pt x="72" y="104"/>
                      <a:pt x="73" y="102"/>
                      <a:pt x="75" y="103"/>
                    </a:cubicBezTo>
                    <a:cubicBezTo>
                      <a:pt x="74" y="104"/>
                      <a:pt x="73" y="103"/>
                      <a:pt x="71" y="103"/>
                    </a:cubicBezTo>
                    <a:cubicBezTo>
                      <a:pt x="71" y="104"/>
                      <a:pt x="70" y="104"/>
                      <a:pt x="69" y="104"/>
                    </a:cubicBezTo>
                    <a:cubicBezTo>
                      <a:pt x="70" y="105"/>
                      <a:pt x="70" y="104"/>
                      <a:pt x="71" y="105"/>
                    </a:cubicBezTo>
                    <a:cubicBezTo>
                      <a:pt x="71" y="106"/>
                      <a:pt x="69" y="105"/>
                      <a:pt x="69" y="105"/>
                    </a:cubicBezTo>
                    <a:cubicBezTo>
                      <a:pt x="69" y="105"/>
                      <a:pt x="70" y="106"/>
                      <a:pt x="70" y="106"/>
                    </a:cubicBezTo>
                    <a:cubicBezTo>
                      <a:pt x="70" y="106"/>
                      <a:pt x="70" y="106"/>
                      <a:pt x="69" y="106"/>
                    </a:cubicBezTo>
                    <a:cubicBezTo>
                      <a:pt x="69" y="106"/>
                      <a:pt x="69" y="106"/>
                      <a:pt x="69" y="106"/>
                    </a:cubicBezTo>
                    <a:cubicBezTo>
                      <a:pt x="69" y="106"/>
                      <a:pt x="69" y="106"/>
                      <a:pt x="68" y="106"/>
                    </a:cubicBezTo>
                    <a:cubicBezTo>
                      <a:pt x="67" y="106"/>
                      <a:pt x="67" y="106"/>
                      <a:pt x="67" y="106"/>
                    </a:cubicBezTo>
                    <a:cubicBezTo>
                      <a:pt x="64" y="107"/>
                      <a:pt x="60" y="106"/>
                      <a:pt x="59" y="104"/>
                    </a:cubicBezTo>
                    <a:cubicBezTo>
                      <a:pt x="59" y="104"/>
                      <a:pt x="59" y="104"/>
                      <a:pt x="59" y="104"/>
                    </a:cubicBezTo>
                    <a:cubicBezTo>
                      <a:pt x="59" y="103"/>
                      <a:pt x="59" y="103"/>
                      <a:pt x="58" y="103"/>
                    </a:cubicBezTo>
                    <a:cubicBezTo>
                      <a:pt x="58" y="103"/>
                      <a:pt x="58" y="102"/>
                      <a:pt x="57" y="102"/>
                    </a:cubicBezTo>
                    <a:cubicBezTo>
                      <a:pt x="56" y="102"/>
                      <a:pt x="56" y="102"/>
                      <a:pt x="56" y="102"/>
                    </a:cubicBezTo>
                    <a:cubicBezTo>
                      <a:pt x="54" y="100"/>
                      <a:pt x="52" y="98"/>
                      <a:pt x="49" y="98"/>
                    </a:cubicBezTo>
                    <a:cubicBezTo>
                      <a:pt x="49" y="97"/>
                      <a:pt x="49" y="97"/>
                      <a:pt x="48" y="96"/>
                    </a:cubicBezTo>
                    <a:cubicBezTo>
                      <a:pt x="49" y="95"/>
                      <a:pt x="47" y="93"/>
                      <a:pt x="47" y="91"/>
                    </a:cubicBezTo>
                    <a:cubicBezTo>
                      <a:pt x="47" y="90"/>
                      <a:pt x="48" y="89"/>
                      <a:pt x="47" y="88"/>
                    </a:cubicBezTo>
                    <a:cubicBezTo>
                      <a:pt x="47" y="85"/>
                      <a:pt x="46" y="83"/>
                      <a:pt x="47" y="82"/>
                    </a:cubicBezTo>
                    <a:cubicBezTo>
                      <a:pt x="47" y="82"/>
                      <a:pt x="47" y="82"/>
                      <a:pt x="47" y="81"/>
                    </a:cubicBezTo>
                    <a:cubicBezTo>
                      <a:pt x="47" y="81"/>
                      <a:pt x="48" y="80"/>
                      <a:pt x="47" y="80"/>
                    </a:cubicBezTo>
                    <a:cubicBezTo>
                      <a:pt x="47" y="80"/>
                      <a:pt x="46" y="80"/>
                      <a:pt x="46" y="81"/>
                    </a:cubicBezTo>
                    <a:cubicBezTo>
                      <a:pt x="46" y="81"/>
                      <a:pt x="46" y="81"/>
                      <a:pt x="46" y="81"/>
                    </a:cubicBezTo>
                    <a:cubicBezTo>
                      <a:pt x="46" y="81"/>
                      <a:pt x="46" y="82"/>
                      <a:pt x="45" y="82"/>
                    </a:cubicBezTo>
                    <a:cubicBezTo>
                      <a:pt x="45" y="82"/>
                      <a:pt x="45" y="81"/>
                      <a:pt x="45" y="81"/>
                    </a:cubicBezTo>
                    <a:cubicBezTo>
                      <a:pt x="45" y="81"/>
                      <a:pt x="45" y="81"/>
                      <a:pt x="45" y="81"/>
                    </a:cubicBezTo>
                    <a:cubicBezTo>
                      <a:pt x="45" y="81"/>
                      <a:pt x="45" y="80"/>
                      <a:pt x="45" y="80"/>
                    </a:cubicBezTo>
                    <a:cubicBezTo>
                      <a:pt x="45" y="80"/>
                      <a:pt x="44" y="80"/>
                      <a:pt x="44" y="80"/>
                    </a:cubicBezTo>
                    <a:cubicBezTo>
                      <a:pt x="44" y="81"/>
                      <a:pt x="43" y="82"/>
                      <a:pt x="44" y="82"/>
                    </a:cubicBezTo>
                    <a:cubicBezTo>
                      <a:pt x="45" y="82"/>
                      <a:pt x="45" y="82"/>
                      <a:pt x="45" y="82"/>
                    </a:cubicBezTo>
                    <a:cubicBezTo>
                      <a:pt x="46" y="82"/>
                      <a:pt x="45" y="83"/>
                      <a:pt x="45" y="84"/>
                    </a:cubicBezTo>
                    <a:cubicBezTo>
                      <a:pt x="44" y="84"/>
                      <a:pt x="45" y="85"/>
                      <a:pt x="44" y="85"/>
                    </a:cubicBezTo>
                    <a:cubicBezTo>
                      <a:pt x="44" y="85"/>
                      <a:pt x="44" y="85"/>
                      <a:pt x="43" y="85"/>
                    </a:cubicBezTo>
                    <a:cubicBezTo>
                      <a:pt x="43" y="85"/>
                      <a:pt x="44" y="85"/>
                      <a:pt x="43" y="86"/>
                    </a:cubicBezTo>
                    <a:cubicBezTo>
                      <a:pt x="43" y="84"/>
                      <a:pt x="44" y="83"/>
                      <a:pt x="42" y="82"/>
                    </a:cubicBezTo>
                    <a:cubicBezTo>
                      <a:pt x="42" y="82"/>
                      <a:pt x="42" y="82"/>
                      <a:pt x="42" y="81"/>
                    </a:cubicBezTo>
                    <a:cubicBezTo>
                      <a:pt x="42" y="81"/>
                      <a:pt x="42" y="81"/>
                      <a:pt x="42" y="81"/>
                    </a:cubicBezTo>
                    <a:cubicBezTo>
                      <a:pt x="42" y="81"/>
                      <a:pt x="42" y="81"/>
                      <a:pt x="42" y="81"/>
                    </a:cubicBezTo>
                    <a:cubicBezTo>
                      <a:pt x="42" y="81"/>
                      <a:pt x="42" y="81"/>
                      <a:pt x="41" y="81"/>
                    </a:cubicBezTo>
                    <a:cubicBezTo>
                      <a:pt x="42" y="81"/>
                      <a:pt x="42" y="80"/>
                      <a:pt x="42" y="80"/>
                    </a:cubicBezTo>
                    <a:cubicBezTo>
                      <a:pt x="42" y="80"/>
                      <a:pt x="41" y="80"/>
                      <a:pt x="41" y="80"/>
                    </a:cubicBezTo>
                    <a:cubicBezTo>
                      <a:pt x="41" y="79"/>
                      <a:pt x="41" y="79"/>
                      <a:pt x="41" y="79"/>
                    </a:cubicBezTo>
                    <a:cubicBezTo>
                      <a:pt x="43" y="81"/>
                      <a:pt x="44" y="78"/>
                      <a:pt x="45" y="77"/>
                    </a:cubicBezTo>
                    <a:cubicBezTo>
                      <a:pt x="45" y="77"/>
                      <a:pt x="45" y="77"/>
                      <a:pt x="46" y="77"/>
                    </a:cubicBezTo>
                    <a:cubicBezTo>
                      <a:pt x="46" y="76"/>
                      <a:pt x="46" y="75"/>
                      <a:pt x="46" y="75"/>
                    </a:cubicBezTo>
                    <a:cubicBezTo>
                      <a:pt x="47" y="75"/>
                      <a:pt x="46" y="75"/>
                      <a:pt x="46" y="76"/>
                    </a:cubicBezTo>
                    <a:cubicBezTo>
                      <a:pt x="47" y="76"/>
                      <a:pt x="48" y="75"/>
                      <a:pt x="49" y="75"/>
                    </a:cubicBezTo>
                    <a:cubicBezTo>
                      <a:pt x="49" y="75"/>
                      <a:pt x="49" y="74"/>
                      <a:pt x="50" y="74"/>
                    </a:cubicBezTo>
                    <a:cubicBezTo>
                      <a:pt x="50" y="76"/>
                      <a:pt x="49" y="76"/>
                      <a:pt x="49" y="77"/>
                    </a:cubicBezTo>
                    <a:cubicBezTo>
                      <a:pt x="49" y="77"/>
                      <a:pt x="49" y="77"/>
                      <a:pt x="49" y="77"/>
                    </a:cubicBezTo>
                    <a:cubicBezTo>
                      <a:pt x="49" y="77"/>
                      <a:pt x="49" y="78"/>
                      <a:pt x="50" y="78"/>
                    </a:cubicBezTo>
                    <a:cubicBezTo>
                      <a:pt x="50" y="78"/>
                      <a:pt x="49" y="78"/>
                      <a:pt x="49" y="79"/>
                    </a:cubicBezTo>
                    <a:cubicBezTo>
                      <a:pt x="49" y="79"/>
                      <a:pt x="50" y="79"/>
                      <a:pt x="50" y="79"/>
                    </a:cubicBezTo>
                    <a:cubicBezTo>
                      <a:pt x="49" y="81"/>
                      <a:pt x="50" y="82"/>
                      <a:pt x="50" y="83"/>
                    </a:cubicBezTo>
                    <a:cubicBezTo>
                      <a:pt x="49" y="83"/>
                      <a:pt x="49" y="83"/>
                      <a:pt x="49" y="82"/>
                    </a:cubicBezTo>
                    <a:cubicBezTo>
                      <a:pt x="48" y="82"/>
                      <a:pt x="49" y="83"/>
                      <a:pt x="49" y="83"/>
                    </a:cubicBezTo>
                    <a:cubicBezTo>
                      <a:pt x="49" y="85"/>
                      <a:pt x="49" y="85"/>
                      <a:pt x="49" y="87"/>
                    </a:cubicBezTo>
                    <a:cubicBezTo>
                      <a:pt x="49" y="87"/>
                      <a:pt x="49" y="86"/>
                      <a:pt x="50" y="86"/>
                    </a:cubicBezTo>
                    <a:cubicBezTo>
                      <a:pt x="50" y="87"/>
                      <a:pt x="50" y="87"/>
                      <a:pt x="50" y="88"/>
                    </a:cubicBezTo>
                    <a:cubicBezTo>
                      <a:pt x="50" y="88"/>
                      <a:pt x="50" y="87"/>
                      <a:pt x="49" y="87"/>
                    </a:cubicBezTo>
                    <a:cubicBezTo>
                      <a:pt x="49" y="88"/>
                      <a:pt x="49" y="88"/>
                      <a:pt x="49" y="88"/>
                    </a:cubicBezTo>
                    <a:cubicBezTo>
                      <a:pt x="49" y="89"/>
                      <a:pt x="51" y="90"/>
                      <a:pt x="50" y="91"/>
                    </a:cubicBezTo>
                    <a:cubicBezTo>
                      <a:pt x="50" y="91"/>
                      <a:pt x="50" y="92"/>
                      <a:pt x="50" y="92"/>
                    </a:cubicBezTo>
                    <a:cubicBezTo>
                      <a:pt x="50" y="92"/>
                      <a:pt x="50" y="92"/>
                      <a:pt x="50" y="92"/>
                    </a:cubicBezTo>
                    <a:cubicBezTo>
                      <a:pt x="50" y="93"/>
                      <a:pt x="51" y="94"/>
                      <a:pt x="52" y="94"/>
                    </a:cubicBezTo>
                    <a:cubicBezTo>
                      <a:pt x="52" y="95"/>
                      <a:pt x="53" y="96"/>
                      <a:pt x="54" y="96"/>
                    </a:cubicBezTo>
                    <a:cubicBezTo>
                      <a:pt x="54" y="97"/>
                      <a:pt x="55" y="97"/>
                      <a:pt x="56" y="98"/>
                    </a:cubicBezTo>
                    <a:cubicBezTo>
                      <a:pt x="56" y="98"/>
                      <a:pt x="56" y="98"/>
                      <a:pt x="56" y="98"/>
                    </a:cubicBezTo>
                    <a:cubicBezTo>
                      <a:pt x="56" y="99"/>
                      <a:pt x="57" y="100"/>
                      <a:pt x="57" y="99"/>
                    </a:cubicBezTo>
                    <a:cubicBezTo>
                      <a:pt x="57" y="99"/>
                      <a:pt x="57" y="99"/>
                      <a:pt x="57" y="100"/>
                    </a:cubicBezTo>
                    <a:cubicBezTo>
                      <a:pt x="57" y="100"/>
                      <a:pt x="58" y="101"/>
                      <a:pt x="59" y="101"/>
                    </a:cubicBezTo>
                    <a:cubicBezTo>
                      <a:pt x="60" y="102"/>
                      <a:pt x="62" y="102"/>
                      <a:pt x="63" y="103"/>
                    </a:cubicBezTo>
                    <a:cubicBezTo>
                      <a:pt x="63" y="103"/>
                      <a:pt x="64" y="102"/>
                      <a:pt x="64" y="102"/>
                    </a:cubicBezTo>
                    <a:cubicBezTo>
                      <a:pt x="64" y="101"/>
                      <a:pt x="61" y="101"/>
                      <a:pt x="61" y="100"/>
                    </a:cubicBezTo>
                    <a:cubicBezTo>
                      <a:pt x="62" y="100"/>
                      <a:pt x="62" y="100"/>
                      <a:pt x="62" y="100"/>
                    </a:cubicBezTo>
                    <a:cubicBezTo>
                      <a:pt x="62" y="99"/>
                      <a:pt x="59" y="100"/>
                      <a:pt x="59" y="98"/>
                    </a:cubicBezTo>
                    <a:cubicBezTo>
                      <a:pt x="59" y="99"/>
                      <a:pt x="58" y="98"/>
                      <a:pt x="58" y="98"/>
                    </a:cubicBezTo>
                    <a:cubicBezTo>
                      <a:pt x="57" y="97"/>
                      <a:pt x="58" y="97"/>
                      <a:pt x="58" y="96"/>
                    </a:cubicBezTo>
                    <a:cubicBezTo>
                      <a:pt x="59" y="96"/>
                      <a:pt x="61" y="97"/>
                      <a:pt x="62" y="98"/>
                    </a:cubicBezTo>
                    <a:cubicBezTo>
                      <a:pt x="63" y="97"/>
                      <a:pt x="64" y="98"/>
                      <a:pt x="64" y="99"/>
                    </a:cubicBezTo>
                    <a:cubicBezTo>
                      <a:pt x="65" y="99"/>
                      <a:pt x="64" y="98"/>
                      <a:pt x="65" y="98"/>
                    </a:cubicBezTo>
                    <a:cubicBezTo>
                      <a:pt x="65" y="98"/>
                      <a:pt x="66" y="99"/>
                      <a:pt x="67" y="98"/>
                    </a:cubicBezTo>
                    <a:cubicBezTo>
                      <a:pt x="66" y="97"/>
                      <a:pt x="65" y="97"/>
                      <a:pt x="64" y="97"/>
                    </a:cubicBezTo>
                    <a:cubicBezTo>
                      <a:pt x="64" y="96"/>
                      <a:pt x="65" y="97"/>
                      <a:pt x="65" y="97"/>
                    </a:cubicBezTo>
                    <a:cubicBezTo>
                      <a:pt x="65" y="96"/>
                      <a:pt x="64" y="97"/>
                      <a:pt x="64" y="96"/>
                    </a:cubicBezTo>
                    <a:cubicBezTo>
                      <a:pt x="64" y="96"/>
                      <a:pt x="64" y="97"/>
                      <a:pt x="64" y="97"/>
                    </a:cubicBezTo>
                    <a:cubicBezTo>
                      <a:pt x="63" y="97"/>
                      <a:pt x="61" y="97"/>
                      <a:pt x="61" y="96"/>
                    </a:cubicBezTo>
                    <a:cubicBezTo>
                      <a:pt x="61" y="95"/>
                      <a:pt x="61" y="95"/>
                      <a:pt x="61" y="95"/>
                    </a:cubicBezTo>
                    <a:cubicBezTo>
                      <a:pt x="61" y="94"/>
                      <a:pt x="60" y="95"/>
                      <a:pt x="59" y="95"/>
                    </a:cubicBezTo>
                    <a:cubicBezTo>
                      <a:pt x="59" y="94"/>
                      <a:pt x="60" y="93"/>
                      <a:pt x="59" y="92"/>
                    </a:cubicBezTo>
                    <a:cubicBezTo>
                      <a:pt x="59" y="91"/>
                      <a:pt x="58" y="90"/>
                      <a:pt x="58" y="90"/>
                    </a:cubicBezTo>
                    <a:cubicBezTo>
                      <a:pt x="58" y="89"/>
                      <a:pt x="58" y="88"/>
                      <a:pt x="57" y="87"/>
                    </a:cubicBezTo>
                    <a:cubicBezTo>
                      <a:pt x="57" y="87"/>
                      <a:pt x="57" y="86"/>
                      <a:pt x="57" y="86"/>
                    </a:cubicBezTo>
                    <a:cubicBezTo>
                      <a:pt x="57" y="86"/>
                      <a:pt x="57" y="86"/>
                      <a:pt x="58" y="86"/>
                    </a:cubicBezTo>
                    <a:cubicBezTo>
                      <a:pt x="58" y="84"/>
                      <a:pt x="58" y="81"/>
                      <a:pt x="60" y="81"/>
                    </a:cubicBezTo>
                    <a:cubicBezTo>
                      <a:pt x="61" y="81"/>
                      <a:pt x="61" y="82"/>
                      <a:pt x="61" y="82"/>
                    </a:cubicBezTo>
                    <a:cubicBezTo>
                      <a:pt x="61" y="82"/>
                      <a:pt x="60" y="83"/>
                      <a:pt x="60" y="83"/>
                    </a:cubicBezTo>
                    <a:cubicBezTo>
                      <a:pt x="60" y="84"/>
                      <a:pt x="61" y="83"/>
                      <a:pt x="62" y="83"/>
                    </a:cubicBezTo>
                    <a:cubicBezTo>
                      <a:pt x="62" y="84"/>
                      <a:pt x="61" y="86"/>
                      <a:pt x="61" y="86"/>
                    </a:cubicBezTo>
                    <a:cubicBezTo>
                      <a:pt x="60" y="86"/>
                      <a:pt x="60" y="86"/>
                      <a:pt x="59" y="85"/>
                    </a:cubicBezTo>
                    <a:cubicBezTo>
                      <a:pt x="59" y="85"/>
                      <a:pt x="59" y="86"/>
                      <a:pt x="58" y="85"/>
                    </a:cubicBezTo>
                    <a:cubicBezTo>
                      <a:pt x="58" y="86"/>
                      <a:pt x="59" y="86"/>
                      <a:pt x="60" y="86"/>
                    </a:cubicBezTo>
                    <a:cubicBezTo>
                      <a:pt x="60" y="87"/>
                      <a:pt x="59" y="87"/>
                      <a:pt x="59" y="87"/>
                    </a:cubicBezTo>
                    <a:cubicBezTo>
                      <a:pt x="59" y="87"/>
                      <a:pt x="59" y="88"/>
                      <a:pt x="60" y="88"/>
                    </a:cubicBezTo>
                    <a:cubicBezTo>
                      <a:pt x="60" y="88"/>
                      <a:pt x="60" y="88"/>
                      <a:pt x="59" y="88"/>
                    </a:cubicBezTo>
                    <a:cubicBezTo>
                      <a:pt x="60" y="88"/>
                      <a:pt x="61" y="89"/>
                      <a:pt x="61" y="89"/>
                    </a:cubicBezTo>
                    <a:cubicBezTo>
                      <a:pt x="62" y="90"/>
                      <a:pt x="63" y="90"/>
                      <a:pt x="63" y="91"/>
                    </a:cubicBezTo>
                    <a:cubicBezTo>
                      <a:pt x="63" y="91"/>
                      <a:pt x="64" y="92"/>
                      <a:pt x="64" y="93"/>
                    </a:cubicBezTo>
                    <a:cubicBezTo>
                      <a:pt x="64" y="93"/>
                      <a:pt x="64" y="93"/>
                      <a:pt x="64" y="93"/>
                    </a:cubicBezTo>
                    <a:cubicBezTo>
                      <a:pt x="65" y="92"/>
                      <a:pt x="64" y="89"/>
                      <a:pt x="66" y="91"/>
                    </a:cubicBezTo>
                    <a:cubicBezTo>
                      <a:pt x="66" y="91"/>
                      <a:pt x="66" y="91"/>
                      <a:pt x="66" y="92"/>
                    </a:cubicBezTo>
                    <a:cubicBezTo>
                      <a:pt x="66" y="92"/>
                      <a:pt x="67" y="92"/>
                      <a:pt x="68" y="92"/>
                    </a:cubicBezTo>
                    <a:cubicBezTo>
                      <a:pt x="68" y="92"/>
                      <a:pt x="68" y="92"/>
                      <a:pt x="68" y="91"/>
                    </a:cubicBezTo>
                    <a:cubicBezTo>
                      <a:pt x="68" y="91"/>
                      <a:pt x="69" y="91"/>
                      <a:pt x="70" y="90"/>
                    </a:cubicBezTo>
                    <a:cubicBezTo>
                      <a:pt x="71" y="90"/>
                      <a:pt x="72" y="88"/>
                      <a:pt x="72" y="90"/>
                    </a:cubicBezTo>
                    <a:cubicBezTo>
                      <a:pt x="72" y="91"/>
                      <a:pt x="69" y="92"/>
                      <a:pt x="69" y="92"/>
                    </a:cubicBezTo>
                    <a:cubicBezTo>
                      <a:pt x="68" y="92"/>
                      <a:pt x="68" y="92"/>
                      <a:pt x="68" y="92"/>
                    </a:cubicBezTo>
                    <a:cubicBezTo>
                      <a:pt x="68" y="93"/>
                      <a:pt x="68" y="93"/>
                      <a:pt x="68" y="94"/>
                    </a:cubicBezTo>
                    <a:cubicBezTo>
                      <a:pt x="70" y="93"/>
                      <a:pt x="72" y="92"/>
                      <a:pt x="73" y="91"/>
                    </a:cubicBezTo>
                    <a:cubicBezTo>
                      <a:pt x="73" y="89"/>
                      <a:pt x="73" y="88"/>
                      <a:pt x="74" y="87"/>
                    </a:cubicBezTo>
                    <a:cubicBezTo>
                      <a:pt x="73" y="87"/>
                      <a:pt x="73" y="88"/>
                      <a:pt x="72" y="89"/>
                    </a:cubicBezTo>
                    <a:cubicBezTo>
                      <a:pt x="72" y="88"/>
                      <a:pt x="72" y="88"/>
                      <a:pt x="72" y="87"/>
                    </a:cubicBezTo>
                    <a:cubicBezTo>
                      <a:pt x="72" y="87"/>
                      <a:pt x="71" y="87"/>
                      <a:pt x="71" y="86"/>
                    </a:cubicBezTo>
                    <a:cubicBezTo>
                      <a:pt x="71" y="87"/>
                      <a:pt x="71" y="87"/>
                      <a:pt x="71" y="87"/>
                    </a:cubicBezTo>
                    <a:cubicBezTo>
                      <a:pt x="70" y="87"/>
                      <a:pt x="70" y="87"/>
                      <a:pt x="70" y="88"/>
                    </a:cubicBezTo>
                    <a:cubicBezTo>
                      <a:pt x="70" y="88"/>
                      <a:pt x="70" y="88"/>
                      <a:pt x="70" y="88"/>
                    </a:cubicBezTo>
                    <a:cubicBezTo>
                      <a:pt x="70" y="90"/>
                      <a:pt x="67" y="89"/>
                      <a:pt x="66" y="89"/>
                    </a:cubicBezTo>
                    <a:cubicBezTo>
                      <a:pt x="65" y="89"/>
                      <a:pt x="66" y="89"/>
                      <a:pt x="66" y="89"/>
                    </a:cubicBezTo>
                    <a:cubicBezTo>
                      <a:pt x="64" y="89"/>
                      <a:pt x="63" y="89"/>
                      <a:pt x="62" y="89"/>
                    </a:cubicBezTo>
                    <a:cubicBezTo>
                      <a:pt x="62" y="88"/>
                      <a:pt x="62" y="88"/>
                      <a:pt x="62" y="88"/>
                    </a:cubicBezTo>
                    <a:cubicBezTo>
                      <a:pt x="62" y="88"/>
                      <a:pt x="63" y="88"/>
                      <a:pt x="63" y="88"/>
                    </a:cubicBezTo>
                    <a:cubicBezTo>
                      <a:pt x="63" y="88"/>
                      <a:pt x="62" y="88"/>
                      <a:pt x="62" y="88"/>
                    </a:cubicBezTo>
                    <a:cubicBezTo>
                      <a:pt x="62" y="88"/>
                      <a:pt x="62" y="88"/>
                      <a:pt x="62" y="88"/>
                    </a:cubicBezTo>
                    <a:cubicBezTo>
                      <a:pt x="62" y="87"/>
                      <a:pt x="63" y="87"/>
                      <a:pt x="64" y="86"/>
                    </a:cubicBezTo>
                    <a:cubicBezTo>
                      <a:pt x="64" y="86"/>
                      <a:pt x="64" y="86"/>
                      <a:pt x="65" y="86"/>
                    </a:cubicBezTo>
                    <a:cubicBezTo>
                      <a:pt x="65" y="87"/>
                      <a:pt x="65" y="88"/>
                      <a:pt x="65" y="88"/>
                    </a:cubicBezTo>
                    <a:cubicBezTo>
                      <a:pt x="66" y="88"/>
                      <a:pt x="66" y="87"/>
                      <a:pt x="66" y="86"/>
                    </a:cubicBezTo>
                    <a:cubicBezTo>
                      <a:pt x="67" y="86"/>
                      <a:pt x="67" y="85"/>
                      <a:pt x="68" y="84"/>
                    </a:cubicBezTo>
                    <a:cubicBezTo>
                      <a:pt x="69" y="85"/>
                      <a:pt x="69" y="84"/>
                      <a:pt x="70" y="84"/>
                    </a:cubicBezTo>
                    <a:cubicBezTo>
                      <a:pt x="70" y="84"/>
                      <a:pt x="69" y="83"/>
                      <a:pt x="69" y="83"/>
                    </a:cubicBezTo>
                    <a:cubicBezTo>
                      <a:pt x="68" y="83"/>
                      <a:pt x="68" y="86"/>
                      <a:pt x="66" y="86"/>
                    </a:cubicBezTo>
                    <a:cubicBezTo>
                      <a:pt x="66" y="85"/>
                      <a:pt x="66" y="85"/>
                      <a:pt x="66" y="85"/>
                    </a:cubicBezTo>
                    <a:cubicBezTo>
                      <a:pt x="66" y="85"/>
                      <a:pt x="65" y="85"/>
                      <a:pt x="65" y="85"/>
                    </a:cubicBezTo>
                    <a:cubicBezTo>
                      <a:pt x="64" y="85"/>
                      <a:pt x="65" y="83"/>
                      <a:pt x="66" y="83"/>
                    </a:cubicBezTo>
                    <a:cubicBezTo>
                      <a:pt x="66" y="83"/>
                      <a:pt x="66" y="82"/>
                      <a:pt x="66" y="81"/>
                    </a:cubicBezTo>
                    <a:cubicBezTo>
                      <a:pt x="66" y="81"/>
                      <a:pt x="66" y="81"/>
                      <a:pt x="65" y="81"/>
                    </a:cubicBezTo>
                    <a:cubicBezTo>
                      <a:pt x="66" y="81"/>
                      <a:pt x="66" y="81"/>
                      <a:pt x="66" y="81"/>
                    </a:cubicBezTo>
                    <a:cubicBezTo>
                      <a:pt x="66" y="80"/>
                      <a:pt x="67" y="80"/>
                      <a:pt x="67" y="79"/>
                    </a:cubicBezTo>
                    <a:cubicBezTo>
                      <a:pt x="66" y="79"/>
                      <a:pt x="66" y="79"/>
                      <a:pt x="65" y="79"/>
                    </a:cubicBezTo>
                    <a:cubicBezTo>
                      <a:pt x="65" y="79"/>
                      <a:pt x="65" y="80"/>
                      <a:pt x="65" y="80"/>
                    </a:cubicBezTo>
                    <a:cubicBezTo>
                      <a:pt x="65" y="80"/>
                      <a:pt x="64" y="81"/>
                      <a:pt x="63" y="80"/>
                    </a:cubicBezTo>
                    <a:cubicBezTo>
                      <a:pt x="63" y="81"/>
                      <a:pt x="63" y="81"/>
                      <a:pt x="63" y="82"/>
                    </a:cubicBezTo>
                    <a:cubicBezTo>
                      <a:pt x="63" y="82"/>
                      <a:pt x="63" y="81"/>
                      <a:pt x="64" y="81"/>
                    </a:cubicBezTo>
                    <a:cubicBezTo>
                      <a:pt x="64" y="81"/>
                      <a:pt x="64" y="82"/>
                      <a:pt x="64" y="82"/>
                    </a:cubicBezTo>
                    <a:cubicBezTo>
                      <a:pt x="62" y="82"/>
                      <a:pt x="60" y="81"/>
                      <a:pt x="60" y="78"/>
                    </a:cubicBezTo>
                    <a:cubicBezTo>
                      <a:pt x="60" y="78"/>
                      <a:pt x="60" y="77"/>
                      <a:pt x="59" y="77"/>
                    </a:cubicBezTo>
                    <a:cubicBezTo>
                      <a:pt x="60" y="76"/>
                      <a:pt x="60" y="76"/>
                      <a:pt x="61" y="76"/>
                    </a:cubicBezTo>
                    <a:cubicBezTo>
                      <a:pt x="60" y="76"/>
                      <a:pt x="61" y="76"/>
                      <a:pt x="61" y="75"/>
                    </a:cubicBezTo>
                    <a:cubicBezTo>
                      <a:pt x="61" y="75"/>
                      <a:pt x="62" y="75"/>
                      <a:pt x="62" y="75"/>
                    </a:cubicBezTo>
                    <a:cubicBezTo>
                      <a:pt x="62" y="75"/>
                      <a:pt x="62" y="74"/>
                      <a:pt x="63" y="74"/>
                    </a:cubicBezTo>
                    <a:cubicBezTo>
                      <a:pt x="63" y="74"/>
                      <a:pt x="63" y="74"/>
                      <a:pt x="63" y="75"/>
                    </a:cubicBezTo>
                    <a:cubicBezTo>
                      <a:pt x="63" y="76"/>
                      <a:pt x="64" y="75"/>
                      <a:pt x="65" y="75"/>
                    </a:cubicBezTo>
                    <a:cubicBezTo>
                      <a:pt x="65" y="75"/>
                      <a:pt x="65" y="75"/>
                      <a:pt x="65" y="76"/>
                    </a:cubicBezTo>
                    <a:cubicBezTo>
                      <a:pt x="65" y="75"/>
                      <a:pt x="66" y="75"/>
                      <a:pt x="67" y="75"/>
                    </a:cubicBezTo>
                    <a:cubicBezTo>
                      <a:pt x="67" y="75"/>
                      <a:pt x="67" y="74"/>
                      <a:pt x="67" y="74"/>
                    </a:cubicBezTo>
                    <a:cubicBezTo>
                      <a:pt x="68" y="74"/>
                      <a:pt x="68" y="74"/>
                      <a:pt x="68" y="74"/>
                    </a:cubicBezTo>
                    <a:cubicBezTo>
                      <a:pt x="68" y="74"/>
                      <a:pt x="68" y="74"/>
                      <a:pt x="68" y="75"/>
                    </a:cubicBezTo>
                    <a:cubicBezTo>
                      <a:pt x="69" y="74"/>
                      <a:pt x="69" y="74"/>
                      <a:pt x="69" y="74"/>
                    </a:cubicBezTo>
                    <a:cubicBezTo>
                      <a:pt x="69" y="74"/>
                      <a:pt x="69" y="74"/>
                      <a:pt x="69" y="73"/>
                    </a:cubicBezTo>
                    <a:cubicBezTo>
                      <a:pt x="69" y="73"/>
                      <a:pt x="69" y="73"/>
                      <a:pt x="69" y="73"/>
                    </a:cubicBezTo>
                    <a:cubicBezTo>
                      <a:pt x="69" y="72"/>
                      <a:pt x="69" y="72"/>
                      <a:pt x="69" y="72"/>
                    </a:cubicBezTo>
                    <a:cubicBezTo>
                      <a:pt x="68" y="73"/>
                      <a:pt x="68" y="73"/>
                      <a:pt x="67" y="72"/>
                    </a:cubicBezTo>
                    <a:cubicBezTo>
                      <a:pt x="67" y="72"/>
                      <a:pt x="67" y="72"/>
                      <a:pt x="67" y="72"/>
                    </a:cubicBezTo>
                    <a:cubicBezTo>
                      <a:pt x="66" y="71"/>
                      <a:pt x="64" y="72"/>
                      <a:pt x="63" y="72"/>
                    </a:cubicBezTo>
                    <a:cubicBezTo>
                      <a:pt x="63" y="71"/>
                      <a:pt x="63" y="71"/>
                      <a:pt x="63" y="71"/>
                    </a:cubicBezTo>
                    <a:cubicBezTo>
                      <a:pt x="63" y="71"/>
                      <a:pt x="64" y="71"/>
                      <a:pt x="64" y="71"/>
                    </a:cubicBezTo>
                    <a:cubicBezTo>
                      <a:pt x="64" y="71"/>
                      <a:pt x="64" y="70"/>
                      <a:pt x="64" y="70"/>
                    </a:cubicBezTo>
                    <a:cubicBezTo>
                      <a:pt x="63" y="70"/>
                      <a:pt x="63" y="70"/>
                      <a:pt x="62" y="71"/>
                    </a:cubicBezTo>
                    <a:cubicBezTo>
                      <a:pt x="62" y="70"/>
                      <a:pt x="62" y="69"/>
                      <a:pt x="63" y="69"/>
                    </a:cubicBezTo>
                    <a:cubicBezTo>
                      <a:pt x="63" y="69"/>
                      <a:pt x="61" y="69"/>
                      <a:pt x="60" y="69"/>
                    </a:cubicBezTo>
                    <a:cubicBezTo>
                      <a:pt x="60" y="70"/>
                      <a:pt x="60" y="70"/>
                      <a:pt x="60" y="70"/>
                    </a:cubicBezTo>
                    <a:cubicBezTo>
                      <a:pt x="60" y="70"/>
                      <a:pt x="60" y="70"/>
                      <a:pt x="59" y="70"/>
                    </a:cubicBezTo>
                    <a:cubicBezTo>
                      <a:pt x="60" y="71"/>
                      <a:pt x="59" y="72"/>
                      <a:pt x="58" y="72"/>
                    </a:cubicBezTo>
                    <a:cubicBezTo>
                      <a:pt x="58" y="73"/>
                      <a:pt x="59" y="72"/>
                      <a:pt x="59" y="73"/>
                    </a:cubicBezTo>
                    <a:cubicBezTo>
                      <a:pt x="59" y="73"/>
                      <a:pt x="59" y="74"/>
                      <a:pt x="59" y="74"/>
                    </a:cubicBezTo>
                    <a:cubicBezTo>
                      <a:pt x="58" y="74"/>
                      <a:pt x="58" y="74"/>
                      <a:pt x="58" y="74"/>
                    </a:cubicBezTo>
                    <a:cubicBezTo>
                      <a:pt x="58" y="75"/>
                      <a:pt x="58" y="75"/>
                      <a:pt x="57" y="75"/>
                    </a:cubicBezTo>
                    <a:cubicBezTo>
                      <a:pt x="56" y="75"/>
                      <a:pt x="56" y="74"/>
                      <a:pt x="56" y="73"/>
                    </a:cubicBezTo>
                    <a:cubicBezTo>
                      <a:pt x="56" y="72"/>
                      <a:pt x="57" y="72"/>
                      <a:pt x="57" y="71"/>
                    </a:cubicBezTo>
                    <a:cubicBezTo>
                      <a:pt x="58" y="71"/>
                      <a:pt x="58" y="71"/>
                      <a:pt x="58" y="71"/>
                    </a:cubicBezTo>
                    <a:cubicBezTo>
                      <a:pt x="58" y="71"/>
                      <a:pt x="58" y="71"/>
                      <a:pt x="57" y="71"/>
                    </a:cubicBezTo>
                    <a:cubicBezTo>
                      <a:pt x="57" y="71"/>
                      <a:pt x="57" y="70"/>
                      <a:pt x="57" y="70"/>
                    </a:cubicBezTo>
                    <a:cubicBezTo>
                      <a:pt x="58" y="70"/>
                      <a:pt x="58" y="69"/>
                      <a:pt x="59" y="69"/>
                    </a:cubicBezTo>
                    <a:cubicBezTo>
                      <a:pt x="58" y="67"/>
                      <a:pt x="60" y="66"/>
                      <a:pt x="61" y="66"/>
                    </a:cubicBezTo>
                    <a:cubicBezTo>
                      <a:pt x="61" y="66"/>
                      <a:pt x="61" y="66"/>
                      <a:pt x="61" y="66"/>
                    </a:cubicBezTo>
                    <a:cubicBezTo>
                      <a:pt x="64" y="66"/>
                      <a:pt x="65" y="65"/>
                      <a:pt x="68" y="65"/>
                    </a:cubicBezTo>
                    <a:cubicBezTo>
                      <a:pt x="68" y="65"/>
                      <a:pt x="68" y="65"/>
                      <a:pt x="69" y="65"/>
                    </a:cubicBezTo>
                    <a:cubicBezTo>
                      <a:pt x="69" y="65"/>
                      <a:pt x="69" y="65"/>
                      <a:pt x="69" y="66"/>
                    </a:cubicBezTo>
                    <a:cubicBezTo>
                      <a:pt x="70" y="65"/>
                      <a:pt x="70" y="67"/>
                      <a:pt x="69" y="67"/>
                    </a:cubicBezTo>
                    <a:cubicBezTo>
                      <a:pt x="70" y="68"/>
                      <a:pt x="71" y="68"/>
                      <a:pt x="72" y="69"/>
                    </a:cubicBezTo>
                    <a:cubicBezTo>
                      <a:pt x="71" y="69"/>
                      <a:pt x="71" y="70"/>
                      <a:pt x="71" y="69"/>
                    </a:cubicBezTo>
                    <a:cubicBezTo>
                      <a:pt x="71" y="70"/>
                      <a:pt x="72" y="70"/>
                      <a:pt x="72" y="69"/>
                    </a:cubicBezTo>
                    <a:cubicBezTo>
                      <a:pt x="71" y="69"/>
                      <a:pt x="72" y="68"/>
                      <a:pt x="73" y="68"/>
                    </a:cubicBezTo>
                    <a:cubicBezTo>
                      <a:pt x="73" y="69"/>
                      <a:pt x="73" y="69"/>
                      <a:pt x="73" y="70"/>
                    </a:cubicBezTo>
                    <a:cubicBezTo>
                      <a:pt x="73" y="70"/>
                      <a:pt x="74" y="70"/>
                      <a:pt x="74" y="70"/>
                    </a:cubicBezTo>
                    <a:cubicBezTo>
                      <a:pt x="74" y="70"/>
                      <a:pt x="74" y="70"/>
                      <a:pt x="74" y="71"/>
                    </a:cubicBezTo>
                    <a:cubicBezTo>
                      <a:pt x="75" y="70"/>
                      <a:pt x="76" y="71"/>
                      <a:pt x="76" y="72"/>
                    </a:cubicBezTo>
                    <a:cubicBezTo>
                      <a:pt x="76" y="72"/>
                      <a:pt x="76" y="71"/>
                      <a:pt x="76" y="71"/>
                    </a:cubicBezTo>
                    <a:cubicBezTo>
                      <a:pt x="78" y="71"/>
                      <a:pt x="79" y="72"/>
                      <a:pt x="79" y="74"/>
                    </a:cubicBezTo>
                    <a:cubicBezTo>
                      <a:pt x="79" y="74"/>
                      <a:pt x="79" y="74"/>
                      <a:pt x="80" y="74"/>
                    </a:cubicBezTo>
                    <a:cubicBezTo>
                      <a:pt x="80" y="74"/>
                      <a:pt x="80" y="75"/>
                      <a:pt x="80" y="75"/>
                    </a:cubicBezTo>
                    <a:cubicBezTo>
                      <a:pt x="81" y="75"/>
                      <a:pt x="81" y="76"/>
                      <a:pt x="82" y="76"/>
                    </a:cubicBezTo>
                    <a:cubicBezTo>
                      <a:pt x="82" y="76"/>
                      <a:pt x="81" y="76"/>
                      <a:pt x="81" y="77"/>
                    </a:cubicBezTo>
                    <a:cubicBezTo>
                      <a:pt x="81" y="77"/>
                      <a:pt x="80" y="76"/>
                      <a:pt x="80" y="76"/>
                    </a:cubicBezTo>
                    <a:cubicBezTo>
                      <a:pt x="80" y="75"/>
                      <a:pt x="79" y="74"/>
                      <a:pt x="78" y="75"/>
                    </a:cubicBezTo>
                    <a:cubicBezTo>
                      <a:pt x="79" y="75"/>
                      <a:pt x="80" y="78"/>
                      <a:pt x="78" y="77"/>
                    </a:cubicBezTo>
                    <a:cubicBezTo>
                      <a:pt x="78" y="77"/>
                      <a:pt x="78" y="78"/>
                      <a:pt x="77" y="78"/>
                    </a:cubicBezTo>
                    <a:cubicBezTo>
                      <a:pt x="77" y="78"/>
                      <a:pt x="77" y="78"/>
                      <a:pt x="77" y="79"/>
                    </a:cubicBezTo>
                    <a:cubicBezTo>
                      <a:pt x="78" y="79"/>
                      <a:pt x="78" y="78"/>
                      <a:pt x="78" y="78"/>
                    </a:cubicBezTo>
                    <a:cubicBezTo>
                      <a:pt x="78" y="79"/>
                      <a:pt x="78" y="80"/>
                      <a:pt x="78" y="80"/>
                    </a:cubicBezTo>
                    <a:cubicBezTo>
                      <a:pt x="77" y="80"/>
                      <a:pt x="75" y="80"/>
                      <a:pt x="75" y="79"/>
                    </a:cubicBezTo>
                    <a:cubicBezTo>
                      <a:pt x="75" y="79"/>
                      <a:pt x="75" y="79"/>
                      <a:pt x="74" y="79"/>
                    </a:cubicBezTo>
                    <a:cubicBezTo>
                      <a:pt x="74" y="80"/>
                      <a:pt x="73" y="81"/>
                      <a:pt x="73" y="81"/>
                    </a:cubicBezTo>
                    <a:cubicBezTo>
                      <a:pt x="73" y="81"/>
                      <a:pt x="73" y="81"/>
                      <a:pt x="73" y="82"/>
                    </a:cubicBezTo>
                    <a:cubicBezTo>
                      <a:pt x="74" y="82"/>
                      <a:pt x="74" y="81"/>
                      <a:pt x="74" y="81"/>
                    </a:cubicBezTo>
                    <a:cubicBezTo>
                      <a:pt x="74" y="80"/>
                      <a:pt x="76" y="81"/>
                      <a:pt x="75" y="82"/>
                    </a:cubicBezTo>
                    <a:cubicBezTo>
                      <a:pt x="75" y="82"/>
                      <a:pt x="75" y="81"/>
                      <a:pt x="76" y="82"/>
                    </a:cubicBezTo>
                    <a:cubicBezTo>
                      <a:pt x="76" y="82"/>
                      <a:pt x="76" y="82"/>
                      <a:pt x="76" y="82"/>
                    </a:cubicBezTo>
                    <a:cubicBezTo>
                      <a:pt x="76" y="82"/>
                      <a:pt x="77" y="81"/>
                      <a:pt x="77" y="82"/>
                    </a:cubicBezTo>
                    <a:cubicBezTo>
                      <a:pt x="77" y="83"/>
                      <a:pt x="76" y="83"/>
                      <a:pt x="75" y="84"/>
                    </a:cubicBezTo>
                    <a:cubicBezTo>
                      <a:pt x="75" y="84"/>
                      <a:pt x="74" y="83"/>
                      <a:pt x="74" y="83"/>
                    </a:cubicBezTo>
                    <a:cubicBezTo>
                      <a:pt x="73" y="83"/>
                      <a:pt x="73" y="83"/>
                      <a:pt x="72" y="83"/>
                    </a:cubicBezTo>
                    <a:cubicBezTo>
                      <a:pt x="71" y="83"/>
                      <a:pt x="71" y="82"/>
                      <a:pt x="70" y="83"/>
                    </a:cubicBezTo>
                    <a:cubicBezTo>
                      <a:pt x="71" y="83"/>
                      <a:pt x="73" y="84"/>
                      <a:pt x="72" y="85"/>
                    </a:cubicBezTo>
                    <a:cubicBezTo>
                      <a:pt x="73" y="85"/>
                      <a:pt x="72" y="85"/>
                      <a:pt x="72" y="84"/>
                    </a:cubicBezTo>
                    <a:cubicBezTo>
                      <a:pt x="73" y="83"/>
                      <a:pt x="74" y="84"/>
                      <a:pt x="74" y="84"/>
                    </a:cubicBezTo>
                    <a:cubicBezTo>
                      <a:pt x="74" y="85"/>
                      <a:pt x="73" y="85"/>
                      <a:pt x="73" y="85"/>
                    </a:cubicBezTo>
                    <a:cubicBezTo>
                      <a:pt x="73" y="86"/>
                      <a:pt x="73" y="86"/>
                      <a:pt x="73" y="86"/>
                    </a:cubicBezTo>
                    <a:cubicBezTo>
                      <a:pt x="73" y="86"/>
                      <a:pt x="74" y="86"/>
                      <a:pt x="74" y="86"/>
                    </a:cubicBezTo>
                    <a:cubicBezTo>
                      <a:pt x="74" y="86"/>
                      <a:pt x="75" y="86"/>
                      <a:pt x="77" y="85"/>
                    </a:cubicBezTo>
                    <a:cubicBezTo>
                      <a:pt x="77" y="86"/>
                      <a:pt x="76" y="86"/>
                      <a:pt x="76" y="86"/>
                    </a:cubicBezTo>
                    <a:cubicBezTo>
                      <a:pt x="76" y="86"/>
                      <a:pt x="77" y="86"/>
                      <a:pt x="77" y="87"/>
                    </a:cubicBezTo>
                    <a:cubicBezTo>
                      <a:pt x="77" y="87"/>
                      <a:pt x="76" y="88"/>
                      <a:pt x="76" y="88"/>
                    </a:cubicBezTo>
                    <a:cubicBezTo>
                      <a:pt x="76" y="88"/>
                      <a:pt x="76" y="88"/>
                      <a:pt x="76" y="89"/>
                    </a:cubicBezTo>
                    <a:cubicBezTo>
                      <a:pt x="75" y="89"/>
                      <a:pt x="75" y="89"/>
                      <a:pt x="75" y="89"/>
                    </a:cubicBezTo>
                    <a:cubicBezTo>
                      <a:pt x="75" y="89"/>
                      <a:pt x="75" y="89"/>
                      <a:pt x="75" y="89"/>
                    </a:cubicBezTo>
                    <a:cubicBezTo>
                      <a:pt x="75" y="90"/>
                      <a:pt x="75" y="90"/>
                      <a:pt x="75" y="91"/>
                    </a:cubicBezTo>
                    <a:cubicBezTo>
                      <a:pt x="74" y="90"/>
                      <a:pt x="74" y="91"/>
                      <a:pt x="74" y="91"/>
                    </a:cubicBezTo>
                    <a:cubicBezTo>
                      <a:pt x="74" y="91"/>
                      <a:pt x="74" y="91"/>
                      <a:pt x="74" y="91"/>
                    </a:cubicBezTo>
                    <a:cubicBezTo>
                      <a:pt x="74" y="92"/>
                      <a:pt x="74" y="92"/>
                      <a:pt x="74" y="92"/>
                    </a:cubicBezTo>
                    <a:cubicBezTo>
                      <a:pt x="74" y="93"/>
                      <a:pt x="74" y="92"/>
                      <a:pt x="75" y="92"/>
                    </a:cubicBezTo>
                    <a:cubicBezTo>
                      <a:pt x="75" y="92"/>
                      <a:pt x="75" y="93"/>
                      <a:pt x="75" y="93"/>
                    </a:cubicBezTo>
                    <a:cubicBezTo>
                      <a:pt x="75" y="93"/>
                      <a:pt x="75" y="93"/>
                      <a:pt x="75" y="93"/>
                    </a:cubicBezTo>
                    <a:cubicBezTo>
                      <a:pt x="75" y="94"/>
                      <a:pt x="74" y="94"/>
                      <a:pt x="73" y="95"/>
                    </a:cubicBezTo>
                    <a:cubicBezTo>
                      <a:pt x="73" y="95"/>
                      <a:pt x="72" y="95"/>
                      <a:pt x="72" y="96"/>
                    </a:cubicBezTo>
                    <a:cubicBezTo>
                      <a:pt x="71" y="96"/>
                      <a:pt x="70" y="95"/>
                      <a:pt x="69" y="96"/>
                    </a:cubicBezTo>
                    <a:cubicBezTo>
                      <a:pt x="69" y="96"/>
                      <a:pt x="68" y="96"/>
                      <a:pt x="68" y="97"/>
                    </a:cubicBezTo>
                    <a:cubicBezTo>
                      <a:pt x="68" y="96"/>
                      <a:pt x="68" y="96"/>
                      <a:pt x="67" y="95"/>
                    </a:cubicBezTo>
                    <a:cubicBezTo>
                      <a:pt x="69" y="95"/>
                      <a:pt x="70" y="95"/>
                      <a:pt x="70" y="95"/>
                    </a:cubicBezTo>
                    <a:cubicBezTo>
                      <a:pt x="70" y="95"/>
                      <a:pt x="70" y="94"/>
                      <a:pt x="70" y="94"/>
                    </a:cubicBezTo>
                    <a:cubicBezTo>
                      <a:pt x="69" y="94"/>
                      <a:pt x="67" y="94"/>
                      <a:pt x="66" y="94"/>
                    </a:cubicBezTo>
                    <a:cubicBezTo>
                      <a:pt x="65" y="94"/>
                      <a:pt x="65" y="94"/>
                      <a:pt x="65" y="95"/>
                    </a:cubicBezTo>
                    <a:cubicBezTo>
                      <a:pt x="64" y="95"/>
                      <a:pt x="64" y="96"/>
                      <a:pt x="64" y="96"/>
                    </a:cubicBezTo>
                    <a:cubicBezTo>
                      <a:pt x="65" y="96"/>
                      <a:pt x="66" y="97"/>
                      <a:pt x="67" y="97"/>
                    </a:cubicBezTo>
                    <a:cubicBezTo>
                      <a:pt x="67" y="97"/>
                      <a:pt x="66" y="97"/>
                      <a:pt x="67" y="97"/>
                    </a:cubicBezTo>
                    <a:cubicBezTo>
                      <a:pt x="67" y="97"/>
                      <a:pt x="68" y="98"/>
                      <a:pt x="68" y="98"/>
                    </a:cubicBezTo>
                    <a:cubicBezTo>
                      <a:pt x="68" y="98"/>
                      <a:pt x="67" y="99"/>
                      <a:pt x="67" y="99"/>
                    </a:cubicBezTo>
                    <a:cubicBezTo>
                      <a:pt x="68" y="99"/>
                      <a:pt x="69" y="99"/>
                      <a:pt x="70" y="98"/>
                    </a:cubicBezTo>
                    <a:cubicBezTo>
                      <a:pt x="70" y="98"/>
                      <a:pt x="71" y="99"/>
                      <a:pt x="71" y="98"/>
                    </a:cubicBezTo>
                    <a:cubicBezTo>
                      <a:pt x="71" y="97"/>
                      <a:pt x="69" y="98"/>
                      <a:pt x="68" y="97"/>
                    </a:cubicBezTo>
                    <a:cubicBezTo>
                      <a:pt x="68" y="97"/>
                      <a:pt x="68" y="97"/>
                      <a:pt x="68" y="97"/>
                    </a:cubicBezTo>
                    <a:cubicBezTo>
                      <a:pt x="69" y="97"/>
                      <a:pt x="70" y="97"/>
                      <a:pt x="72" y="97"/>
                    </a:cubicBezTo>
                    <a:cubicBezTo>
                      <a:pt x="73" y="96"/>
                      <a:pt x="75" y="96"/>
                      <a:pt x="76" y="95"/>
                    </a:cubicBezTo>
                    <a:cubicBezTo>
                      <a:pt x="76" y="94"/>
                      <a:pt x="76" y="94"/>
                      <a:pt x="76" y="93"/>
                    </a:cubicBezTo>
                    <a:cubicBezTo>
                      <a:pt x="76" y="93"/>
                      <a:pt x="76" y="92"/>
                      <a:pt x="76" y="92"/>
                    </a:cubicBezTo>
                    <a:cubicBezTo>
                      <a:pt x="77" y="91"/>
                      <a:pt x="76" y="91"/>
                      <a:pt x="76" y="91"/>
                    </a:cubicBezTo>
                    <a:cubicBezTo>
                      <a:pt x="77" y="90"/>
                      <a:pt x="78" y="90"/>
                      <a:pt x="78" y="88"/>
                    </a:cubicBezTo>
                    <a:cubicBezTo>
                      <a:pt x="78" y="88"/>
                      <a:pt x="78" y="88"/>
                      <a:pt x="78" y="88"/>
                    </a:cubicBezTo>
                    <a:cubicBezTo>
                      <a:pt x="78" y="87"/>
                      <a:pt x="78" y="87"/>
                      <a:pt x="78" y="86"/>
                    </a:cubicBezTo>
                    <a:cubicBezTo>
                      <a:pt x="78" y="86"/>
                      <a:pt x="79" y="86"/>
                      <a:pt x="79" y="86"/>
                    </a:cubicBezTo>
                    <a:cubicBezTo>
                      <a:pt x="79" y="85"/>
                      <a:pt x="79" y="85"/>
                      <a:pt x="79" y="85"/>
                    </a:cubicBezTo>
                    <a:cubicBezTo>
                      <a:pt x="79" y="86"/>
                      <a:pt x="80" y="85"/>
                      <a:pt x="80" y="86"/>
                    </a:cubicBezTo>
                    <a:cubicBezTo>
                      <a:pt x="79" y="86"/>
                      <a:pt x="80" y="87"/>
                      <a:pt x="79" y="87"/>
                    </a:cubicBezTo>
                    <a:cubicBezTo>
                      <a:pt x="79" y="88"/>
                      <a:pt x="79" y="87"/>
                      <a:pt x="80" y="87"/>
                    </a:cubicBezTo>
                    <a:cubicBezTo>
                      <a:pt x="80" y="88"/>
                      <a:pt x="80" y="88"/>
                      <a:pt x="79" y="89"/>
                    </a:cubicBezTo>
                    <a:cubicBezTo>
                      <a:pt x="80" y="89"/>
                      <a:pt x="80" y="92"/>
                      <a:pt x="79" y="91"/>
                    </a:cubicBezTo>
                    <a:cubicBezTo>
                      <a:pt x="79" y="91"/>
                      <a:pt x="79" y="92"/>
                      <a:pt x="79" y="92"/>
                    </a:cubicBezTo>
                    <a:cubicBezTo>
                      <a:pt x="79" y="92"/>
                      <a:pt x="79" y="93"/>
                      <a:pt x="78" y="93"/>
                    </a:cubicBezTo>
                    <a:cubicBezTo>
                      <a:pt x="78" y="95"/>
                      <a:pt x="78" y="96"/>
                      <a:pt x="76" y="96"/>
                    </a:cubicBezTo>
                    <a:cubicBezTo>
                      <a:pt x="76" y="96"/>
                      <a:pt x="76" y="96"/>
                      <a:pt x="76" y="96"/>
                    </a:cubicBezTo>
                    <a:cubicBezTo>
                      <a:pt x="76" y="97"/>
                      <a:pt x="75" y="96"/>
                      <a:pt x="75" y="97"/>
                    </a:cubicBezTo>
                    <a:cubicBezTo>
                      <a:pt x="75" y="97"/>
                      <a:pt x="75" y="97"/>
                      <a:pt x="76" y="97"/>
                    </a:cubicBezTo>
                    <a:cubicBezTo>
                      <a:pt x="76" y="97"/>
                      <a:pt x="75" y="97"/>
                      <a:pt x="75" y="98"/>
                    </a:cubicBezTo>
                    <a:cubicBezTo>
                      <a:pt x="75" y="98"/>
                      <a:pt x="74" y="98"/>
                      <a:pt x="74" y="99"/>
                    </a:cubicBezTo>
                    <a:cubicBezTo>
                      <a:pt x="75" y="98"/>
                      <a:pt x="75" y="99"/>
                      <a:pt x="76" y="98"/>
                    </a:cubicBezTo>
                    <a:cubicBezTo>
                      <a:pt x="76" y="98"/>
                      <a:pt x="75" y="98"/>
                      <a:pt x="75" y="98"/>
                    </a:cubicBezTo>
                    <a:cubicBezTo>
                      <a:pt x="77" y="97"/>
                      <a:pt x="78" y="96"/>
                      <a:pt x="79" y="95"/>
                    </a:cubicBezTo>
                    <a:cubicBezTo>
                      <a:pt x="79" y="95"/>
                      <a:pt x="79" y="95"/>
                      <a:pt x="79" y="95"/>
                    </a:cubicBezTo>
                    <a:cubicBezTo>
                      <a:pt x="79" y="94"/>
                      <a:pt x="80" y="92"/>
                      <a:pt x="81" y="92"/>
                    </a:cubicBezTo>
                    <a:cubicBezTo>
                      <a:pt x="81" y="92"/>
                      <a:pt x="82" y="91"/>
                      <a:pt x="82" y="91"/>
                    </a:cubicBezTo>
                    <a:cubicBezTo>
                      <a:pt x="82" y="91"/>
                      <a:pt x="83" y="91"/>
                      <a:pt x="83" y="91"/>
                    </a:cubicBezTo>
                    <a:cubicBezTo>
                      <a:pt x="83" y="91"/>
                      <a:pt x="83" y="92"/>
                      <a:pt x="83" y="92"/>
                    </a:cubicBezTo>
                    <a:cubicBezTo>
                      <a:pt x="83" y="92"/>
                      <a:pt x="83" y="92"/>
                      <a:pt x="82" y="93"/>
                    </a:cubicBezTo>
                    <a:cubicBezTo>
                      <a:pt x="82" y="93"/>
                      <a:pt x="83" y="93"/>
                      <a:pt x="83" y="93"/>
                    </a:cubicBezTo>
                    <a:cubicBezTo>
                      <a:pt x="82" y="94"/>
                      <a:pt x="82" y="93"/>
                      <a:pt x="81" y="94"/>
                    </a:cubicBezTo>
                    <a:cubicBezTo>
                      <a:pt x="81" y="94"/>
                      <a:pt x="82" y="94"/>
                      <a:pt x="81" y="94"/>
                    </a:cubicBezTo>
                    <a:cubicBezTo>
                      <a:pt x="81" y="95"/>
                      <a:pt x="81" y="95"/>
                      <a:pt x="81" y="95"/>
                    </a:cubicBezTo>
                    <a:cubicBezTo>
                      <a:pt x="81" y="96"/>
                      <a:pt x="80" y="97"/>
                      <a:pt x="79" y="98"/>
                    </a:cubicBezTo>
                    <a:cubicBezTo>
                      <a:pt x="80" y="98"/>
                      <a:pt x="80" y="98"/>
                      <a:pt x="81" y="98"/>
                    </a:cubicBezTo>
                    <a:cubicBezTo>
                      <a:pt x="81" y="98"/>
                      <a:pt x="81" y="98"/>
                      <a:pt x="81" y="99"/>
                    </a:cubicBezTo>
                    <a:cubicBezTo>
                      <a:pt x="81" y="99"/>
                      <a:pt x="82" y="99"/>
                      <a:pt x="82" y="99"/>
                    </a:cubicBezTo>
                    <a:cubicBezTo>
                      <a:pt x="82" y="100"/>
                      <a:pt x="80" y="100"/>
                      <a:pt x="81" y="99"/>
                    </a:cubicBezTo>
                    <a:cubicBezTo>
                      <a:pt x="80" y="99"/>
                      <a:pt x="80" y="99"/>
                      <a:pt x="80" y="100"/>
                    </a:cubicBezTo>
                    <a:cubicBezTo>
                      <a:pt x="80" y="101"/>
                      <a:pt x="79" y="101"/>
                      <a:pt x="79" y="101"/>
                    </a:cubicBezTo>
                    <a:cubicBezTo>
                      <a:pt x="79" y="101"/>
                      <a:pt x="80" y="101"/>
                      <a:pt x="79" y="102"/>
                    </a:cubicBezTo>
                    <a:cubicBezTo>
                      <a:pt x="79" y="102"/>
                      <a:pt x="79" y="102"/>
                      <a:pt x="79" y="102"/>
                    </a:cubicBezTo>
                    <a:cubicBezTo>
                      <a:pt x="79" y="101"/>
                      <a:pt x="79" y="101"/>
                      <a:pt x="79" y="101"/>
                    </a:cubicBezTo>
                    <a:cubicBezTo>
                      <a:pt x="79" y="101"/>
                      <a:pt x="79" y="101"/>
                      <a:pt x="79" y="101"/>
                    </a:cubicBezTo>
                    <a:cubicBezTo>
                      <a:pt x="79" y="101"/>
                      <a:pt x="79" y="102"/>
                      <a:pt x="79" y="102"/>
                    </a:cubicBezTo>
                    <a:cubicBezTo>
                      <a:pt x="79" y="102"/>
                      <a:pt x="78" y="102"/>
                      <a:pt x="78" y="102"/>
                    </a:cubicBezTo>
                    <a:cubicBezTo>
                      <a:pt x="77" y="102"/>
                      <a:pt x="77" y="102"/>
                      <a:pt x="77" y="102"/>
                    </a:cubicBezTo>
                    <a:cubicBezTo>
                      <a:pt x="77" y="100"/>
                      <a:pt x="79" y="101"/>
                      <a:pt x="80" y="100"/>
                    </a:cubicBezTo>
                    <a:cubicBezTo>
                      <a:pt x="79" y="100"/>
                      <a:pt x="78" y="100"/>
                      <a:pt x="78" y="100"/>
                    </a:cubicBezTo>
                    <a:cubicBezTo>
                      <a:pt x="77" y="100"/>
                      <a:pt x="77" y="100"/>
                      <a:pt x="77" y="100"/>
                    </a:cubicBezTo>
                    <a:cubicBezTo>
                      <a:pt x="76" y="100"/>
                      <a:pt x="75" y="100"/>
                      <a:pt x="74" y="101"/>
                    </a:cubicBezTo>
                    <a:cubicBezTo>
                      <a:pt x="74" y="101"/>
                      <a:pt x="73" y="101"/>
                      <a:pt x="74" y="101"/>
                    </a:cubicBezTo>
                    <a:cubicBezTo>
                      <a:pt x="73" y="101"/>
                      <a:pt x="72" y="101"/>
                      <a:pt x="72" y="101"/>
                    </a:cubicBezTo>
                    <a:cubicBezTo>
                      <a:pt x="72" y="101"/>
                      <a:pt x="72" y="101"/>
                      <a:pt x="72" y="101"/>
                    </a:cubicBezTo>
                    <a:close/>
                    <a:moveTo>
                      <a:pt x="75" y="108"/>
                    </a:moveTo>
                    <a:cubicBezTo>
                      <a:pt x="75" y="108"/>
                      <a:pt x="74" y="108"/>
                      <a:pt x="74" y="108"/>
                    </a:cubicBezTo>
                    <a:cubicBezTo>
                      <a:pt x="74" y="108"/>
                      <a:pt x="74" y="108"/>
                      <a:pt x="75" y="108"/>
                    </a:cubicBezTo>
                    <a:close/>
                    <a:moveTo>
                      <a:pt x="67" y="108"/>
                    </a:moveTo>
                    <a:cubicBezTo>
                      <a:pt x="67" y="109"/>
                      <a:pt x="64" y="109"/>
                      <a:pt x="63" y="108"/>
                    </a:cubicBezTo>
                    <a:cubicBezTo>
                      <a:pt x="64" y="108"/>
                      <a:pt x="64" y="107"/>
                      <a:pt x="64" y="107"/>
                    </a:cubicBezTo>
                    <a:cubicBezTo>
                      <a:pt x="65" y="107"/>
                      <a:pt x="65" y="108"/>
                      <a:pt x="66" y="108"/>
                    </a:cubicBezTo>
                    <a:cubicBezTo>
                      <a:pt x="66" y="108"/>
                      <a:pt x="67" y="108"/>
                      <a:pt x="67" y="108"/>
                    </a:cubicBezTo>
                    <a:close/>
                    <a:moveTo>
                      <a:pt x="62" y="108"/>
                    </a:moveTo>
                    <a:cubicBezTo>
                      <a:pt x="61" y="108"/>
                      <a:pt x="60" y="108"/>
                      <a:pt x="60" y="107"/>
                    </a:cubicBezTo>
                    <a:cubicBezTo>
                      <a:pt x="61" y="107"/>
                      <a:pt x="62" y="107"/>
                      <a:pt x="62" y="108"/>
                    </a:cubicBezTo>
                    <a:close/>
                    <a:moveTo>
                      <a:pt x="54" y="106"/>
                    </a:moveTo>
                    <a:cubicBezTo>
                      <a:pt x="54" y="106"/>
                      <a:pt x="53" y="106"/>
                      <a:pt x="53" y="105"/>
                    </a:cubicBezTo>
                    <a:cubicBezTo>
                      <a:pt x="53" y="105"/>
                      <a:pt x="53" y="105"/>
                      <a:pt x="53" y="105"/>
                    </a:cubicBezTo>
                    <a:cubicBezTo>
                      <a:pt x="53" y="105"/>
                      <a:pt x="53" y="104"/>
                      <a:pt x="52" y="104"/>
                    </a:cubicBezTo>
                    <a:cubicBezTo>
                      <a:pt x="53" y="104"/>
                      <a:pt x="53" y="104"/>
                      <a:pt x="53" y="104"/>
                    </a:cubicBezTo>
                    <a:cubicBezTo>
                      <a:pt x="52" y="103"/>
                      <a:pt x="52" y="103"/>
                      <a:pt x="52" y="103"/>
                    </a:cubicBezTo>
                    <a:cubicBezTo>
                      <a:pt x="52" y="102"/>
                      <a:pt x="53" y="102"/>
                      <a:pt x="52" y="102"/>
                    </a:cubicBezTo>
                    <a:cubicBezTo>
                      <a:pt x="53" y="102"/>
                      <a:pt x="53" y="102"/>
                      <a:pt x="54" y="102"/>
                    </a:cubicBezTo>
                    <a:cubicBezTo>
                      <a:pt x="54" y="103"/>
                      <a:pt x="55" y="103"/>
                      <a:pt x="54" y="103"/>
                    </a:cubicBezTo>
                    <a:cubicBezTo>
                      <a:pt x="55" y="103"/>
                      <a:pt x="54" y="103"/>
                      <a:pt x="54" y="103"/>
                    </a:cubicBezTo>
                    <a:cubicBezTo>
                      <a:pt x="54" y="103"/>
                      <a:pt x="54" y="104"/>
                      <a:pt x="54" y="104"/>
                    </a:cubicBezTo>
                    <a:cubicBezTo>
                      <a:pt x="55" y="104"/>
                      <a:pt x="56" y="104"/>
                      <a:pt x="56" y="105"/>
                    </a:cubicBezTo>
                    <a:cubicBezTo>
                      <a:pt x="56" y="106"/>
                      <a:pt x="56" y="106"/>
                      <a:pt x="55" y="106"/>
                    </a:cubicBezTo>
                    <a:cubicBezTo>
                      <a:pt x="55" y="105"/>
                      <a:pt x="55" y="105"/>
                      <a:pt x="54" y="104"/>
                    </a:cubicBezTo>
                    <a:cubicBezTo>
                      <a:pt x="54" y="105"/>
                      <a:pt x="54" y="105"/>
                      <a:pt x="54" y="106"/>
                    </a:cubicBezTo>
                    <a:close/>
                    <a:moveTo>
                      <a:pt x="56" y="103"/>
                    </a:moveTo>
                    <a:cubicBezTo>
                      <a:pt x="56" y="103"/>
                      <a:pt x="56" y="103"/>
                      <a:pt x="57" y="104"/>
                    </a:cubicBezTo>
                    <a:cubicBezTo>
                      <a:pt x="56" y="104"/>
                      <a:pt x="56" y="104"/>
                      <a:pt x="56" y="103"/>
                    </a:cubicBezTo>
                    <a:close/>
                    <a:moveTo>
                      <a:pt x="49" y="102"/>
                    </a:moveTo>
                    <a:cubicBezTo>
                      <a:pt x="50" y="102"/>
                      <a:pt x="51" y="103"/>
                      <a:pt x="52" y="104"/>
                    </a:cubicBezTo>
                    <a:cubicBezTo>
                      <a:pt x="51" y="104"/>
                      <a:pt x="51" y="104"/>
                      <a:pt x="51" y="104"/>
                    </a:cubicBezTo>
                    <a:cubicBezTo>
                      <a:pt x="50" y="103"/>
                      <a:pt x="49" y="103"/>
                      <a:pt x="49" y="103"/>
                    </a:cubicBezTo>
                    <a:cubicBezTo>
                      <a:pt x="49" y="102"/>
                      <a:pt x="49" y="102"/>
                      <a:pt x="49" y="102"/>
                    </a:cubicBezTo>
                    <a:close/>
                    <a:moveTo>
                      <a:pt x="50" y="101"/>
                    </a:moveTo>
                    <a:cubicBezTo>
                      <a:pt x="50" y="100"/>
                      <a:pt x="50" y="101"/>
                      <a:pt x="50" y="101"/>
                    </a:cubicBezTo>
                    <a:cubicBezTo>
                      <a:pt x="49" y="101"/>
                      <a:pt x="50" y="101"/>
                      <a:pt x="50" y="101"/>
                    </a:cubicBezTo>
                    <a:close/>
                    <a:moveTo>
                      <a:pt x="49" y="99"/>
                    </a:moveTo>
                    <a:cubicBezTo>
                      <a:pt x="50" y="99"/>
                      <a:pt x="50" y="100"/>
                      <a:pt x="50" y="100"/>
                    </a:cubicBezTo>
                    <a:cubicBezTo>
                      <a:pt x="49" y="100"/>
                      <a:pt x="49" y="99"/>
                      <a:pt x="49" y="99"/>
                    </a:cubicBezTo>
                    <a:close/>
                    <a:moveTo>
                      <a:pt x="51" y="101"/>
                    </a:moveTo>
                    <a:cubicBezTo>
                      <a:pt x="52" y="101"/>
                      <a:pt x="52" y="101"/>
                      <a:pt x="52" y="101"/>
                    </a:cubicBezTo>
                    <a:cubicBezTo>
                      <a:pt x="51" y="101"/>
                      <a:pt x="51" y="101"/>
                      <a:pt x="51" y="101"/>
                    </a:cubicBezTo>
                    <a:close/>
                    <a:moveTo>
                      <a:pt x="48" y="103"/>
                    </a:moveTo>
                    <a:cubicBezTo>
                      <a:pt x="47" y="103"/>
                      <a:pt x="46" y="103"/>
                      <a:pt x="46" y="102"/>
                    </a:cubicBezTo>
                    <a:cubicBezTo>
                      <a:pt x="47" y="102"/>
                      <a:pt x="47" y="101"/>
                      <a:pt x="47" y="102"/>
                    </a:cubicBezTo>
                    <a:cubicBezTo>
                      <a:pt x="47" y="101"/>
                      <a:pt x="47" y="101"/>
                      <a:pt x="47" y="101"/>
                    </a:cubicBezTo>
                    <a:cubicBezTo>
                      <a:pt x="45" y="101"/>
                      <a:pt x="45" y="100"/>
                      <a:pt x="45" y="98"/>
                    </a:cubicBezTo>
                    <a:cubicBezTo>
                      <a:pt x="45" y="98"/>
                      <a:pt x="45" y="98"/>
                      <a:pt x="45" y="98"/>
                    </a:cubicBezTo>
                    <a:cubicBezTo>
                      <a:pt x="45" y="97"/>
                      <a:pt x="45" y="97"/>
                      <a:pt x="45" y="97"/>
                    </a:cubicBezTo>
                    <a:cubicBezTo>
                      <a:pt x="45" y="97"/>
                      <a:pt x="45" y="97"/>
                      <a:pt x="45" y="96"/>
                    </a:cubicBezTo>
                    <a:cubicBezTo>
                      <a:pt x="45" y="96"/>
                      <a:pt x="45" y="97"/>
                      <a:pt x="45" y="97"/>
                    </a:cubicBezTo>
                    <a:cubicBezTo>
                      <a:pt x="45" y="96"/>
                      <a:pt x="44" y="95"/>
                      <a:pt x="44" y="95"/>
                    </a:cubicBezTo>
                    <a:cubicBezTo>
                      <a:pt x="46" y="95"/>
                      <a:pt x="46" y="96"/>
                      <a:pt x="47" y="98"/>
                    </a:cubicBezTo>
                    <a:cubicBezTo>
                      <a:pt x="46" y="98"/>
                      <a:pt x="46" y="97"/>
                      <a:pt x="45" y="98"/>
                    </a:cubicBezTo>
                    <a:cubicBezTo>
                      <a:pt x="46" y="99"/>
                      <a:pt x="46" y="100"/>
                      <a:pt x="47" y="100"/>
                    </a:cubicBezTo>
                    <a:cubicBezTo>
                      <a:pt x="47" y="101"/>
                      <a:pt x="47" y="102"/>
                      <a:pt x="48" y="102"/>
                    </a:cubicBezTo>
                    <a:cubicBezTo>
                      <a:pt x="48" y="102"/>
                      <a:pt x="48" y="102"/>
                      <a:pt x="47" y="102"/>
                    </a:cubicBezTo>
                    <a:cubicBezTo>
                      <a:pt x="47" y="103"/>
                      <a:pt x="48" y="103"/>
                      <a:pt x="48" y="103"/>
                    </a:cubicBezTo>
                    <a:close/>
                    <a:moveTo>
                      <a:pt x="44" y="98"/>
                    </a:moveTo>
                    <a:cubicBezTo>
                      <a:pt x="44" y="98"/>
                      <a:pt x="44" y="99"/>
                      <a:pt x="44" y="99"/>
                    </a:cubicBezTo>
                    <a:cubicBezTo>
                      <a:pt x="44" y="99"/>
                      <a:pt x="44" y="99"/>
                      <a:pt x="44" y="98"/>
                    </a:cubicBezTo>
                    <a:cubicBezTo>
                      <a:pt x="44" y="98"/>
                      <a:pt x="44" y="98"/>
                      <a:pt x="44" y="98"/>
                    </a:cubicBezTo>
                    <a:close/>
                    <a:moveTo>
                      <a:pt x="48" y="103"/>
                    </a:moveTo>
                    <a:cubicBezTo>
                      <a:pt x="48" y="103"/>
                      <a:pt x="49" y="104"/>
                      <a:pt x="48" y="105"/>
                    </a:cubicBezTo>
                    <a:cubicBezTo>
                      <a:pt x="48" y="104"/>
                      <a:pt x="48" y="104"/>
                      <a:pt x="48" y="103"/>
                    </a:cubicBezTo>
                    <a:close/>
                    <a:moveTo>
                      <a:pt x="43" y="97"/>
                    </a:moveTo>
                    <a:cubicBezTo>
                      <a:pt x="43" y="97"/>
                      <a:pt x="43" y="98"/>
                      <a:pt x="43" y="98"/>
                    </a:cubicBezTo>
                    <a:cubicBezTo>
                      <a:pt x="43" y="98"/>
                      <a:pt x="42" y="98"/>
                      <a:pt x="43" y="97"/>
                    </a:cubicBezTo>
                    <a:cubicBezTo>
                      <a:pt x="41" y="97"/>
                      <a:pt x="41" y="95"/>
                      <a:pt x="41" y="94"/>
                    </a:cubicBezTo>
                    <a:cubicBezTo>
                      <a:pt x="41" y="94"/>
                      <a:pt x="41" y="94"/>
                      <a:pt x="41" y="94"/>
                    </a:cubicBezTo>
                    <a:cubicBezTo>
                      <a:pt x="41" y="94"/>
                      <a:pt x="41" y="94"/>
                      <a:pt x="41" y="93"/>
                    </a:cubicBezTo>
                    <a:cubicBezTo>
                      <a:pt x="41" y="93"/>
                      <a:pt x="41" y="94"/>
                      <a:pt x="41" y="93"/>
                    </a:cubicBezTo>
                    <a:cubicBezTo>
                      <a:pt x="40" y="93"/>
                      <a:pt x="41" y="94"/>
                      <a:pt x="40" y="94"/>
                    </a:cubicBezTo>
                    <a:cubicBezTo>
                      <a:pt x="39" y="94"/>
                      <a:pt x="40" y="92"/>
                      <a:pt x="39" y="92"/>
                    </a:cubicBezTo>
                    <a:cubicBezTo>
                      <a:pt x="39" y="91"/>
                      <a:pt x="38" y="91"/>
                      <a:pt x="38" y="90"/>
                    </a:cubicBezTo>
                    <a:cubicBezTo>
                      <a:pt x="39" y="90"/>
                      <a:pt x="39" y="89"/>
                      <a:pt x="39" y="89"/>
                    </a:cubicBezTo>
                    <a:cubicBezTo>
                      <a:pt x="39" y="88"/>
                      <a:pt x="39" y="86"/>
                      <a:pt x="39" y="85"/>
                    </a:cubicBezTo>
                    <a:cubicBezTo>
                      <a:pt x="39" y="85"/>
                      <a:pt x="39" y="86"/>
                      <a:pt x="39" y="86"/>
                    </a:cubicBezTo>
                    <a:cubicBezTo>
                      <a:pt x="40" y="85"/>
                      <a:pt x="40" y="85"/>
                      <a:pt x="39" y="84"/>
                    </a:cubicBezTo>
                    <a:cubicBezTo>
                      <a:pt x="39" y="84"/>
                      <a:pt x="39" y="85"/>
                      <a:pt x="38" y="85"/>
                    </a:cubicBezTo>
                    <a:cubicBezTo>
                      <a:pt x="38" y="84"/>
                      <a:pt x="38" y="84"/>
                      <a:pt x="38" y="84"/>
                    </a:cubicBezTo>
                    <a:cubicBezTo>
                      <a:pt x="38" y="85"/>
                      <a:pt x="39" y="86"/>
                      <a:pt x="38" y="86"/>
                    </a:cubicBezTo>
                    <a:cubicBezTo>
                      <a:pt x="37" y="85"/>
                      <a:pt x="38" y="82"/>
                      <a:pt x="38" y="81"/>
                    </a:cubicBezTo>
                    <a:cubicBezTo>
                      <a:pt x="39" y="81"/>
                      <a:pt x="38" y="81"/>
                      <a:pt x="39" y="81"/>
                    </a:cubicBezTo>
                    <a:cubicBezTo>
                      <a:pt x="39" y="81"/>
                      <a:pt x="39" y="80"/>
                      <a:pt x="39" y="80"/>
                    </a:cubicBezTo>
                    <a:cubicBezTo>
                      <a:pt x="39" y="80"/>
                      <a:pt x="38" y="80"/>
                      <a:pt x="39" y="80"/>
                    </a:cubicBezTo>
                    <a:cubicBezTo>
                      <a:pt x="38" y="80"/>
                      <a:pt x="38" y="80"/>
                      <a:pt x="38" y="81"/>
                    </a:cubicBezTo>
                    <a:cubicBezTo>
                      <a:pt x="37" y="81"/>
                      <a:pt x="38" y="83"/>
                      <a:pt x="37" y="83"/>
                    </a:cubicBezTo>
                    <a:cubicBezTo>
                      <a:pt x="36" y="84"/>
                      <a:pt x="36" y="84"/>
                      <a:pt x="36" y="85"/>
                    </a:cubicBezTo>
                    <a:cubicBezTo>
                      <a:pt x="36" y="85"/>
                      <a:pt x="36" y="85"/>
                      <a:pt x="36" y="86"/>
                    </a:cubicBezTo>
                    <a:cubicBezTo>
                      <a:pt x="36" y="86"/>
                      <a:pt x="36" y="87"/>
                      <a:pt x="37" y="87"/>
                    </a:cubicBezTo>
                    <a:cubicBezTo>
                      <a:pt x="37" y="87"/>
                      <a:pt x="37" y="87"/>
                      <a:pt x="37" y="86"/>
                    </a:cubicBezTo>
                    <a:cubicBezTo>
                      <a:pt x="38" y="87"/>
                      <a:pt x="38" y="88"/>
                      <a:pt x="38" y="89"/>
                    </a:cubicBezTo>
                    <a:cubicBezTo>
                      <a:pt x="37" y="89"/>
                      <a:pt x="37" y="88"/>
                      <a:pt x="37" y="88"/>
                    </a:cubicBezTo>
                    <a:cubicBezTo>
                      <a:pt x="37" y="88"/>
                      <a:pt x="37" y="88"/>
                      <a:pt x="37" y="88"/>
                    </a:cubicBezTo>
                    <a:cubicBezTo>
                      <a:pt x="36" y="88"/>
                      <a:pt x="37" y="89"/>
                      <a:pt x="37" y="90"/>
                    </a:cubicBezTo>
                    <a:cubicBezTo>
                      <a:pt x="37" y="90"/>
                      <a:pt x="37" y="90"/>
                      <a:pt x="37" y="90"/>
                    </a:cubicBezTo>
                    <a:cubicBezTo>
                      <a:pt x="37" y="92"/>
                      <a:pt x="37" y="93"/>
                      <a:pt x="37" y="94"/>
                    </a:cubicBezTo>
                    <a:cubicBezTo>
                      <a:pt x="36" y="94"/>
                      <a:pt x="36" y="93"/>
                      <a:pt x="35" y="93"/>
                    </a:cubicBezTo>
                    <a:cubicBezTo>
                      <a:pt x="36" y="90"/>
                      <a:pt x="36" y="88"/>
                      <a:pt x="35" y="86"/>
                    </a:cubicBezTo>
                    <a:cubicBezTo>
                      <a:pt x="36" y="83"/>
                      <a:pt x="36" y="78"/>
                      <a:pt x="38" y="75"/>
                    </a:cubicBezTo>
                    <a:cubicBezTo>
                      <a:pt x="39" y="75"/>
                      <a:pt x="39" y="74"/>
                      <a:pt x="40" y="73"/>
                    </a:cubicBezTo>
                    <a:cubicBezTo>
                      <a:pt x="41" y="74"/>
                      <a:pt x="40" y="76"/>
                      <a:pt x="40" y="76"/>
                    </a:cubicBezTo>
                    <a:cubicBezTo>
                      <a:pt x="40" y="76"/>
                      <a:pt x="41" y="77"/>
                      <a:pt x="40" y="78"/>
                    </a:cubicBezTo>
                    <a:cubicBezTo>
                      <a:pt x="40" y="78"/>
                      <a:pt x="40" y="78"/>
                      <a:pt x="40" y="78"/>
                    </a:cubicBezTo>
                    <a:cubicBezTo>
                      <a:pt x="40" y="79"/>
                      <a:pt x="39" y="80"/>
                      <a:pt x="39" y="80"/>
                    </a:cubicBezTo>
                    <a:cubicBezTo>
                      <a:pt x="39" y="81"/>
                      <a:pt x="40" y="81"/>
                      <a:pt x="40" y="80"/>
                    </a:cubicBezTo>
                    <a:cubicBezTo>
                      <a:pt x="40" y="81"/>
                      <a:pt x="40" y="81"/>
                      <a:pt x="41" y="82"/>
                    </a:cubicBezTo>
                    <a:cubicBezTo>
                      <a:pt x="40" y="82"/>
                      <a:pt x="40" y="83"/>
                      <a:pt x="40" y="83"/>
                    </a:cubicBezTo>
                    <a:cubicBezTo>
                      <a:pt x="40" y="83"/>
                      <a:pt x="40" y="83"/>
                      <a:pt x="41" y="83"/>
                    </a:cubicBezTo>
                    <a:cubicBezTo>
                      <a:pt x="40" y="83"/>
                      <a:pt x="41" y="84"/>
                      <a:pt x="41" y="85"/>
                    </a:cubicBezTo>
                    <a:cubicBezTo>
                      <a:pt x="41" y="85"/>
                      <a:pt x="40" y="85"/>
                      <a:pt x="40" y="85"/>
                    </a:cubicBezTo>
                    <a:cubicBezTo>
                      <a:pt x="40" y="86"/>
                      <a:pt x="40" y="86"/>
                      <a:pt x="40" y="87"/>
                    </a:cubicBezTo>
                    <a:cubicBezTo>
                      <a:pt x="41" y="87"/>
                      <a:pt x="41" y="87"/>
                      <a:pt x="41" y="87"/>
                    </a:cubicBezTo>
                    <a:cubicBezTo>
                      <a:pt x="41" y="88"/>
                      <a:pt x="42" y="88"/>
                      <a:pt x="41" y="88"/>
                    </a:cubicBezTo>
                    <a:cubicBezTo>
                      <a:pt x="42" y="88"/>
                      <a:pt x="42" y="87"/>
                      <a:pt x="43" y="88"/>
                    </a:cubicBezTo>
                    <a:cubicBezTo>
                      <a:pt x="42" y="88"/>
                      <a:pt x="43" y="89"/>
                      <a:pt x="43" y="89"/>
                    </a:cubicBezTo>
                    <a:cubicBezTo>
                      <a:pt x="43" y="89"/>
                      <a:pt x="42" y="89"/>
                      <a:pt x="42" y="88"/>
                    </a:cubicBezTo>
                    <a:cubicBezTo>
                      <a:pt x="42" y="88"/>
                      <a:pt x="42" y="88"/>
                      <a:pt x="42" y="88"/>
                    </a:cubicBezTo>
                    <a:cubicBezTo>
                      <a:pt x="42" y="89"/>
                      <a:pt x="42" y="90"/>
                      <a:pt x="42" y="90"/>
                    </a:cubicBezTo>
                    <a:cubicBezTo>
                      <a:pt x="42" y="91"/>
                      <a:pt x="42" y="91"/>
                      <a:pt x="42" y="91"/>
                    </a:cubicBezTo>
                    <a:cubicBezTo>
                      <a:pt x="42" y="91"/>
                      <a:pt x="42" y="91"/>
                      <a:pt x="43" y="91"/>
                    </a:cubicBezTo>
                    <a:cubicBezTo>
                      <a:pt x="43" y="91"/>
                      <a:pt x="43" y="92"/>
                      <a:pt x="43" y="92"/>
                    </a:cubicBezTo>
                    <a:cubicBezTo>
                      <a:pt x="43" y="93"/>
                      <a:pt x="43" y="93"/>
                      <a:pt x="43" y="94"/>
                    </a:cubicBezTo>
                    <a:cubicBezTo>
                      <a:pt x="43" y="94"/>
                      <a:pt x="43" y="94"/>
                      <a:pt x="43" y="94"/>
                    </a:cubicBezTo>
                    <a:cubicBezTo>
                      <a:pt x="43" y="95"/>
                      <a:pt x="43" y="95"/>
                      <a:pt x="43" y="95"/>
                    </a:cubicBezTo>
                    <a:cubicBezTo>
                      <a:pt x="43" y="96"/>
                      <a:pt x="43" y="96"/>
                      <a:pt x="42" y="96"/>
                    </a:cubicBezTo>
                    <a:cubicBezTo>
                      <a:pt x="43" y="96"/>
                      <a:pt x="43" y="97"/>
                      <a:pt x="43" y="97"/>
                    </a:cubicBezTo>
                    <a:close/>
                    <a:moveTo>
                      <a:pt x="38" y="68"/>
                    </a:moveTo>
                    <a:cubicBezTo>
                      <a:pt x="38" y="67"/>
                      <a:pt x="39" y="67"/>
                      <a:pt x="39" y="66"/>
                    </a:cubicBezTo>
                    <a:cubicBezTo>
                      <a:pt x="39" y="66"/>
                      <a:pt x="39" y="66"/>
                      <a:pt x="40" y="66"/>
                    </a:cubicBezTo>
                    <a:cubicBezTo>
                      <a:pt x="40" y="67"/>
                      <a:pt x="39" y="68"/>
                      <a:pt x="38" y="68"/>
                    </a:cubicBezTo>
                    <a:close/>
                    <a:moveTo>
                      <a:pt x="43" y="68"/>
                    </a:moveTo>
                    <a:cubicBezTo>
                      <a:pt x="43" y="67"/>
                      <a:pt x="43" y="67"/>
                      <a:pt x="43" y="67"/>
                    </a:cubicBezTo>
                    <a:cubicBezTo>
                      <a:pt x="43" y="66"/>
                      <a:pt x="43" y="66"/>
                      <a:pt x="44" y="66"/>
                    </a:cubicBezTo>
                    <a:cubicBezTo>
                      <a:pt x="44" y="66"/>
                      <a:pt x="44" y="66"/>
                      <a:pt x="45" y="66"/>
                    </a:cubicBezTo>
                    <a:cubicBezTo>
                      <a:pt x="45" y="66"/>
                      <a:pt x="45" y="66"/>
                      <a:pt x="46" y="66"/>
                    </a:cubicBezTo>
                    <a:cubicBezTo>
                      <a:pt x="46" y="65"/>
                      <a:pt x="47" y="63"/>
                      <a:pt x="48" y="63"/>
                    </a:cubicBezTo>
                    <a:cubicBezTo>
                      <a:pt x="48" y="62"/>
                      <a:pt x="48" y="62"/>
                      <a:pt x="48" y="62"/>
                    </a:cubicBezTo>
                    <a:cubicBezTo>
                      <a:pt x="49" y="62"/>
                      <a:pt x="50" y="62"/>
                      <a:pt x="50" y="63"/>
                    </a:cubicBezTo>
                    <a:cubicBezTo>
                      <a:pt x="50" y="63"/>
                      <a:pt x="48" y="63"/>
                      <a:pt x="49" y="64"/>
                    </a:cubicBezTo>
                    <a:cubicBezTo>
                      <a:pt x="48" y="64"/>
                      <a:pt x="48" y="65"/>
                      <a:pt x="47" y="65"/>
                    </a:cubicBezTo>
                    <a:cubicBezTo>
                      <a:pt x="47" y="65"/>
                      <a:pt x="48" y="65"/>
                      <a:pt x="48" y="66"/>
                    </a:cubicBezTo>
                    <a:cubicBezTo>
                      <a:pt x="48" y="67"/>
                      <a:pt x="47" y="68"/>
                      <a:pt x="46" y="69"/>
                    </a:cubicBezTo>
                    <a:cubicBezTo>
                      <a:pt x="46" y="69"/>
                      <a:pt x="46" y="69"/>
                      <a:pt x="46" y="69"/>
                    </a:cubicBezTo>
                    <a:cubicBezTo>
                      <a:pt x="45" y="70"/>
                      <a:pt x="45" y="72"/>
                      <a:pt x="43" y="74"/>
                    </a:cubicBezTo>
                    <a:cubicBezTo>
                      <a:pt x="43" y="74"/>
                      <a:pt x="43" y="73"/>
                      <a:pt x="43" y="73"/>
                    </a:cubicBezTo>
                    <a:cubicBezTo>
                      <a:pt x="43" y="74"/>
                      <a:pt x="43" y="75"/>
                      <a:pt x="42" y="75"/>
                    </a:cubicBezTo>
                    <a:cubicBezTo>
                      <a:pt x="42" y="75"/>
                      <a:pt x="42" y="75"/>
                      <a:pt x="42" y="75"/>
                    </a:cubicBezTo>
                    <a:cubicBezTo>
                      <a:pt x="41" y="75"/>
                      <a:pt x="41" y="75"/>
                      <a:pt x="41" y="75"/>
                    </a:cubicBezTo>
                    <a:cubicBezTo>
                      <a:pt x="41" y="76"/>
                      <a:pt x="41" y="76"/>
                      <a:pt x="41" y="76"/>
                    </a:cubicBezTo>
                    <a:cubicBezTo>
                      <a:pt x="41" y="76"/>
                      <a:pt x="41" y="76"/>
                      <a:pt x="41" y="76"/>
                    </a:cubicBezTo>
                    <a:cubicBezTo>
                      <a:pt x="41" y="75"/>
                      <a:pt x="41" y="75"/>
                      <a:pt x="41" y="74"/>
                    </a:cubicBezTo>
                    <a:cubicBezTo>
                      <a:pt x="41" y="74"/>
                      <a:pt x="41" y="73"/>
                      <a:pt x="40" y="73"/>
                    </a:cubicBezTo>
                    <a:cubicBezTo>
                      <a:pt x="41" y="72"/>
                      <a:pt x="41" y="71"/>
                      <a:pt x="42" y="70"/>
                    </a:cubicBezTo>
                    <a:cubicBezTo>
                      <a:pt x="41" y="69"/>
                      <a:pt x="42" y="68"/>
                      <a:pt x="43" y="68"/>
                    </a:cubicBezTo>
                    <a:close/>
                    <a:moveTo>
                      <a:pt x="48" y="55"/>
                    </a:moveTo>
                    <a:cubicBezTo>
                      <a:pt x="47" y="55"/>
                      <a:pt x="47" y="55"/>
                      <a:pt x="47" y="55"/>
                    </a:cubicBezTo>
                    <a:cubicBezTo>
                      <a:pt x="47" y="55"/>
                      <a:pt x="47" y="55"/>
                      <a:pt x="47" y="54"/>
                    </a:cubicBezTo>
                    <a:cubicBezTo>
                      <a:pt x="48" y="54"/>
                      <a:pt x="48" y="55"/>
                      <a:pt x="48" y="55"/>
                    </a:cubicBezTo>
                    <a:close/>
                    <a:moveTo>
                      <a:pt x="49" y="53"/>
                    </a:moveTo>
                    <a:cubicBezTo>
                      <a:pt x="48" y="53"/>
                      <a:pt x="48" y="53"/>
                      <a:pt x="47" y="53"/>
                    </a:cubicBezTo>
                    <a:cubicBezTo>
                      <a:pt x="47" y="52"/>
                      <a:pt x="49" y="51"/>
                      <a:pt x="49" y="53"/>
                    </a:cubicBezTo>
                    <a:close/>
                    <a:moveTo>
                      <a:pt x="49" y="55"/>
                    </a:moveTo>
                    <a:cubicBezTo>
                      <a:pt x="50" y="55"/>
                      <a:pt x="50" y="54"/>
                      <a:pt x="50" y="54"/>
                    </a:cubicBezTo>
                    <a:cubicBezTo>
                      <a:pt x="50" y="53"/>
                      <a:pt x="50" y="53"/>
                      <a:pt x="50" y="53"/>
                    </a:cubicBezTo>
                    <a:cubicBezTo>
                      <a:pt x="52" y="52"/>
                      <a:pt x="54" y="51"/>
                      <a:pt x="56" y="50"/>
                    </a:cubicBezTo>
                    <a:cubicBezTo>
                      <a:pt x="56" y="51"/>
                      <a:pt x="55" y="50"/>
                      <a:pt x="55" y="51"/>
                    </a:cubicBezTo>
                    <a:cubicBezTo>
                      <a:pt x="56" y="51"/>
                      <a:pt x="56" y="51"/>
                      <a:pt x="57" y="50"/>
                    </a:cubicBezTo>
                    <a:cubicBezTo>
                      <a:pt x="57" y="50"/>
                      <a:pt x="57" y="50"/>
                      <a:pt x="58" y="50"/>
                    </a:cubicBezTo>
                    <a:cubicBezTo>
                      <a:pt x="59" y="50"/>
                      <a:pt x="59" y="51"/>
                      <a:pt x="60" y="50"/>
                    </a:cubicBezTo>
                    <a:cubicBezTo>
                      <a:pt x="59" y="52"/>
                      <a:pt x="56" y="52"/>
                      <a:pt x="54" y="53"/>
                    </a:cubicBezTo>
                    <a:cubicBezTo>
                      <a:pt x="54" y="53"/>
                      <a:pt x="54" y="53"/>
                      <a:pt x="54" y="54"/>
                    </a:cubicBezTo>
                    <a:cubicBezTo>
                      <a:pt x="53" y="54"/>
                      <a:pt x="53" y="55"/>
                      <a:pt x="52" y="55"/>
                    </a:cubicBezTo>
                    <a:cubicBezTo>
                      <a:pt x="52" y="55"/>
                      <a:pt x="52" y="55"/>
                      <a:pt x="52" y="55"/>
                    </a:cubicBezTo>
                    <a:cubicBezTo>
                      <a:pt x="52" y="55"/>
                      <a:pt x="52" y="56"/>
                      <a:pt x="51" y="56"/>
                    </a:cubicBezTo>
                    <a:cubicBezTo>
                      <a:pt x="51" y="56"/>
                      <a:pt x="51" y="55"/>
                      <a:pt x="50" y="55"/>
                    </a:cubicBezTo>
                    <a:cubicBezTo>
                      <a:pt x="50" y="56"/>
                      <a:pt x="50" y="56"/>
                      <a:pt x="50" y="56"/>
                    </a:cubicBezTo>
                    <a:cubicBezTo>
                      <a:pt x="49" y="56"/>
                      <a:pt x="49" y="57"/>
                      <a:pt x="48" y="57"/>
                    </a:cubicBezTo>
                    <a:cubicBezTo>
                      <a:pt x="49" y="57"/>
                      <a:pt x="49" y="57"/>
                      <a:pt x="49" y="57"/>
                    </a:cubicBezTo>
                    <a:cubicBezTo>
                      <a:pt x="49" y="58"/>
                      <a:pt x="48" y="58"/>
                      <a:pt x="48" y="59"/>
                    </a:cubicBezTo>
                    <a:cubicBezTo>
                      <a:pt x="48" y="60"/>
                      <a:pt x="48" y="60"/>
                      <a:pt x="48" y="60"/>
                    </a:cubicBezTo>
                    <a:cubicBezTo>
                      <a:pt x="49" y="60"/>
                      <a:pt x="49" y="60"/>
                      <a:pt x="49" y="60"/>
                    </a:cubicBezTo>
                    <a:cubicBezTo>
                      <a:pt x="49" y="60"/>
                      <a:pt x="49" y="59"/>
                      <a:pt x="49" y="59"/>
                    </a:cubicBezTo>
                    <a:cubicBezTo>
                      <a:pt x="50" y="59"/>
                      <a:pt x="50" y="59"/>
                      <a:pt x="50" y="58"/>
                    </a:cubicBezTo>
                    <a:cubicBezTo>
                      <a:pt x="51" y="58"/>
                      <a:pt x="50" y="57"/>
                      <a:pt x="51" y="57"/>
                    </a:cubicBezTo>
                    <a:cubicBezTo>
                      <a:pt x="52" y="57"/>
                      <a:pt x="52" y="57"/>
                      <a:pt x="53" y="57"/>
                    </a:cubicBezTo>
                    <a:cubicBezTo>
                      <a:pt x="53" y="57"/>
                      <a:pt x="53" y="58"/>
                      <a:pt x="52" y="58"/>
                    </a:cubicBezTo>
                    <a:cubicBezTo>
                      <a:pt x="51" y="59"/>
                      <a:pt x="50" y="59"/>
                      <a:pt x="49" y="59"/>
                    </a:cubicBezTo>
                    <a:cubicBezTo>
                      <a:pt x="49" y="60"/>
                      <a:pt x="49" y="60"/>
                      <a:pt x="49" y="60"/>
                    </a:cubicBezTo>
                    <a:cubicBezTo>
                      <a:pt x="49" y="60"/>
                      <a:pt x="50" y="60"/>
                      <a:pt x="49" y="61"/>
                    </a:cubicBezTo>
                    <a:cubicBezTo>
                      <a:pt x="49" y="61"/>
                      <a:pt x="49" y="61"/>
                      <a:pt x="49" y="61"/>
                    </a:cubicBezTo>
                    <a:cubicBezTo>
                      <a:pt x="49" y="61"/>
                      <a:pt x="49" y="60"/>
                      <a:pt x="48" y="60"/>
                    </a:cubicBezTo>
                    <a:cubicBezTo>
                      <a:pt x="48" y="60"/>
                      <a:pt x="48" y="61"/>
                      <a:pt x="48" y="61"/>
                    </a:cubicBezTo>
                    <a:cubicBezTo>
                      <a:pt x="48" y="61"/>
                      <a:pt x="48" y="62"/>
                      <a:pt x="48" y="62"/>
                    </a:cubicBezTo>
                    <a:cubicBezTo>
                      <a:pt x="48" y="61"/>
                      <a:pt x="48" y="61"/>
                      <a:pt x="48" y="61"/>
                    </a:cubicBezTo>
                    <a:cubicBezTo>
                      <a:pt x="47" y="61"/>
                      <a:pt x="47" y="62"/>
                      <a:pt x="46" y="63"/>
                    </a:cubicBezTo>
                    <a:cubicBezTo>
                      <a:pt x="45" y="63"/>
                      <a:pt x="45" y="64"/>
                      <a:pt x="44" y="64"/>
                    </a:cubicBezTo>
                    <a:cubicBezTo>
                      <a:pt x="44" y="63"/>
                      <a:pt x="45" y="62"/>
                      <a:pt x="45" y="61"/>
                    </a:cubicBezTo>
                    <a:cubicBezTo>
                      <a:pt x="45" y="61"/>
                      <a:pt x="45" y="61"/>
                      <a:pt x="45" y="61"/>
                    </a:cubicBezTo>
                    <a:cubicBezTo>
                      <a:pt x="46" y="59"/>
                      <a:pt x="48" y="57"/>
                      <a:pt x="49" y="55"/>
                    </a:cubicBezTo>
                    <a:close/>
                    <a:moveTo>
                      <a:pt x="58" y="48"/>
                    </a:moveTo>
                    <a:cubicBezTo>
                      <a:pt x="58" y="48"/>
                      <a:pt x="58" y="48"/>
                      <a:pt x="58" y="47"/>
                    </a:cubicBezTo>
                    <a:cubicBezTo>
                      <a:pt x="58" y="47"/>
                      <a:pt x="58" y="47"/>
                      <a:pt x="58" y="47"/>
                    </a:cubicBezTo>
                    <a:cubicBezTo>
                      <a:pt x="58" y="48"/>
                      <a:pt x="58" y="48"/>
                      <a:pt x="58" y="48"/>
                    </a:cubicBezTo>
                    <a:close/>
                    <a:moveTo>
                      <a:pt x="62" y="54"/>
                    </a:moveTo>
                    <a:cubicBezTo>
                      <a:pt x="61" y="55"/>
                      <a:pt x="60" y="55"/>
                      <a:pt x="59" y="55"/>
                    </a:cubicBezTo>
                    <a:cubicBezTo>
                      <a:pt x="58" y="55"/>
                      <a:pt x="58" y="56"/>
                      <a:pt x="58" y="55"/>
                    </a:cubicBezTo>
                    <a:cubicBezTo>
                      <a:pt x="58" y="55"/>
                      <a:pt x="58" y="55"/>
                      <a:pt x="58" y="55"/>
                    </a:cubicBezTo>
                    <a:cubicBezTo>
                      <a:pt x="59" y="54"/>
                      <a:pt x="60" y="54"/>
                      <a:pt x="62" y="54"/>
                    </a:cubicBezTo>
                    <a:close/>
                    <a:moveTo>
                      <a:pt x="59" y="53"/>
                    </a:moveTo>
                    <a:cubicBezTo>
                      <a:pt x="59" y="53"/>
                      <a:pt x="60" y="53"/>
                      <a:pt x="60" y="53"/>
                    </a:cubicBezTo>
                    <a:cubicBezTo>
                      <a:pt x="60" y="53"/>
                      <a:pt x="59" y="53"/>
                      <a:pt x="59" y="53"/>
                    </a:cubicBezTo>
                    <a:cubicBezTo>
                      <a:pt x="59" y="53"/>
                      <a:pt x="59" y="53"/>
                      <a:pt x="59" y="53"/>
                    </a:cubicBezTo>
                    <a:close/>
                    <a:moveTo>
                      <a:pt x="57" y="55"/>
                    </a:moveTo>
                    <a:cubicBezTo>
                      <a:pt x="56" y="54"/>
                      <a:pt x="57" y="55"/>
                      <a:pt x="56" y="55"/>
                    </a:cubicBezTo>
                    <a:cubicBezTo>
                      <a:pt x="56" y="54"/>
                      <a:pt x="56" y="54"/>
                      <a:pt x="57" y="54"/>
                    </a:cubicBezTo>
                    <a:cubicBezTo>
                      <a:pt x="57" y="54"/>
                      <a:pt x="57" y="54"/>
                      <a:pt x="57" y="55"/>
                    </a:cubicBezTo>
                    <a:close/>
                    <a:moveTo>
                      <a:pt x="57" y="64"/>
                    </a:moveTo>
                    <a:cubicBezTo>
                      <a:pt x="58" y="63"/>
                      <a:pt x="60" y="62"/>
                      <a:pt x="61" y="63"/>
                    </a:cubicBezTo>
                    <a:cubicBezTo>
                      <a:pt x="61" y="63"/>
                      <a:pt x="60" y="63"/>
                      <a:pt x="60" y="64"/>
                    </a:cubicBezTo>
                    <a:cubicBezTo>
                      <a:pt x="60" y="64"/>
                      <a:pt x="61" y="64"/>
                      <a:pt x="61" y="64"/>
                    </a:cubicBezTo>
                    <a:cubicBezTo>
                      <a:pt x="61" y="64"/>
                      <a:pt x="62" y="64"/>
                      <a:pt x="63" y="64"/>
                    </a:cubicBezTo>
                    <a:cubicBezTo>
                      <a:pt x="63" y="63"/>
                      <a:pt x="63" y="63"/>
                      <a:pt x="63" y="63"/>
                    </a:cubicBezTo>
                    <a:cubicBezTo>
                      <a:pt x="63" y="63"/>
                      <a:pt x="63" y="63"/>
                      <a:pt x="63" y="63"/>
                    </a:cubicBezTo>
                    <a:cubicBezTo>
                      <a:pt x="64" y="63"/>
                      <a:pt x="64" y="64"/>
                      <a:pt x="65" y="64"/>
                    </a:cubicBezTo>
                    <a:cubicBezTo>
                      <a:pt x="65" y="64"/>
                      <a:pt x="65" y="65"/>
                      <a:pt x="65" y="65"/>
                    </a:cubicBezTo>
                    <a:cubicBezTo>
                      <a:pt x="63" y="65"/>
                      <a:pt x="61" y="66"/>
                      <a:pt x="59" y="66"/>
                    </a:cubicBezTo>
                    <a:cubicBezTo>
                      <a:pt x="59" y="66"/>
                      <a:pt x="59" y="66"/>
                      <a:pt x="59" y="66"/>
                    </a:cubicBezTo>
                    <a:cubicBezTo>
                      <a:pt x="59" y="66"/>
                      <a:pt x="59" y="66"/>
                      <a:pt x="59" y="66"/>
                    </a:cubicBezTo>
                    <a:cubicBezTo>
                      <a:pt x="58" y="66"/>
                      <a:pt x="58" y="66"/>
                      <a:pt x="57" y="66"/>
                    </a:cubicBezTo>
                    <a:cubicBezTo>
                      <a:pt x="57" y="67"/>
                      <a:pt x="57" y="67"/>
                      <a:pt x="57" y="67"/>
                    </a:cubicBezTo>
                    <a:cubicBezTo>
                      <a:pt x="57" y="67"/>
                      <a:pt x="58" y="67"/>
                      <a:pt x="58" y="67"/>
                    </a:cubicBezTo>
                    <a:cubicBezTo>
                      <a:pt x="57" y="68"/>
                      <a:pt x="57" y="69"/>
                      <a:pt x="56" y="69"/>
                    </a:cubicBezTo>
                    <a:cubicBezTo>
                      <a:pt x="56" y="69"/>
                      <a:pt x="56" y="69"/>
                      <a:pt x="56" y="68"/>
                    </a:cubicBezTo>
                    <a:cubicBezTo>
                      <a:pt x="56" y="68"/>
                      <a:pt x="55" y="68"/>
                      <a:pt x="55" y="69"/>
                    </a:cubicBezTo>
                    <a:cubicBezTo>
                      <a:pt x="56" y="70"/>
                      <a:pt x="55" y="70"/>
                      <a:pt x="54" y="71"/>
                    </a:cubicBezTo>
                    <a:cubicBezTo>
                      <a:pt x="54" y="71"/>
                      <a:pt x="54" y="71"/>
                      <a:pt x="54" y="71"/>
                    </a:cubicBezTo>
                    <a:cubicBezTo>
                      <a:pt x="54" y="71"/>
                      <a:pt x="55" y="69"/>
                      <a:pt x="54" y="69"/>
                    </a:cubicBezTo>
                    <a:cubicBezTo>
                      <a:pt x="54" y="69"/>
                      <a:pt x="54" y="69"/>
                      <a:pt x="54" y="69"/>
                    </a:cubicBezTo>
                    <a:cubicBezTo>
                      <a:pt x="53" y="68"/>
                      <a:pt x="54" y="67"/>
                      <a:pt x="54" y="66"/>
                    </a:cubicBezTo>
                    <a:cubicBezTo>
                      <a:pt x="54" y="66"/>
                      <a:pt x="54" y="66"/>
                      <a:pt x="53" y="66"/>
                    </a:cubicBezTo>
                    <a:cubicBezTo>
                      <a:pt x="53" y="66"/>
                      <a:pt x="54" y="65"/>
                      <a:pt x="55" y="66"/>
                    </a:cubicBezTo>
                    <a:cubicBezTo>
                      <a:pt x="55" y="65"/>
                      <a:pt x="55" y="65"/>
                      <a:pt x="55" y="65"/>
                    </a:cubicBezTo>
                    <a:cubicBezTo>
                      <a:pt x="56" y="65"/>
                      <a:pt x="56" y="64"/>
                      <a:pt x="57" y="64"/>
                    </a:cubicBezTo>
                    <a:close/>
                    <a:moveTo>
                      <a:pt x="55" y="63"/>
                    </a:moveTo>
                    <a:cubicBezTo>
                      <a:pt x="56" y="63"/>
                      <a:pt x="59" y="60"/>
                      <a:pt x="60" y="62"/>
                    </a:cubicBezTo>
                    <a:cubicBezTo>
                      <a:pt x="59" y="62"/>
                      <a:pt x="59" y="62"/>
                      <a:pt x="58" y="62"/>
                    </a:cubicBezTo>
                    <a:cubicBezTo>
                      <a:pt x="57" y="62"/>
                      <a:pt x="57" y="64"/>
                      <a:pt x="55" y="63"/>
                    </a:cubicBezTo>
                    <a:close/>
                    <a:moveTo>
                      <a:pt x="64" y="60"/>
                    </a:moveTo>
                    <a:cubicBezTo>
                      <a:pt x="64" y="60"/>
                      <a:pt x="64" y="60"/>
                      <a:pt x="63" y="60"/>
                    </a:cubicBezTo>
                    <a:cubicBezTo>
                      <a:pt x="65" y="60"/>
                      <a:pt x="66" y="59"/>
                      <a:pt x="67" y="60"/>
                    </a:cubicBezTo>
                    <a:cubicBezTo>
                      <a:pt x="66" y="60"/>
                      <a:pt x="65" y="60"/>
                      <a:pt x="64" y="60"/>
                    </a:cubicBezTo>
                    <a:close/>
                    <a:moveTo>
                      <a:pt x="69" y="63"/>
                    </a:moveTo>
                    <a:cubicBezTo>
                      <a:pt x="68" y="64"/>
                      <a:pt x="68" y="63"/>
                      <a:pt x="67" y="63"/>
                    </a:cubicBezTo>
                    <a:cubicBezTo>
                      <a:pt x="67" y="63"/>
                      <a:pt x="68" y="63"/>
                      <a:pt x="69" y="63"/>
                    </a:cubicBezTo>
                    <a:close/>
                    <a:moveTo>
                      <a:pt x="67" y="62"/>
                    </a:moveTo>
                    <a:cubicBezTo>
                      <a:pt x="66" y="62"/>
                      <a:pt x="66" y="62"/>
                      <a:pt x="65" y="62"/>
                    </a:cubicBezTo>
                    <a:cubicBezTo>
                      <a:pt x="65" y="62"/>
                      <a:pt x="66" y="62"/>
                      <a:pt x="67" y="62"/>
                    </a:cubicBezTo>
                    <a:close/>
                    <a:moveTo>
                      <a:pt x="58" y="77"/>
                    </a:moveTo>
                    <a:cubicBezTo>
                      <a:pt x="58" y="77"/>
                      <a:pt x="58" y="76"/>
                      <a:pt x="59" y="77"/>
                    </a:cubicBezTo>
                    <a:cubicBezTo>
                      <a:pt x="58" y="78"/>
                      <a:pt x="58" y="79"/>
                      <a:pt x="59" y="79"/>
                    </a:cubicBezTo>
                    <a:cubicBezTo>
                      <a:pt x="59" y="80"/>
                      <a:pt x="58" y="80"/>
                      <a:pt x="58" y="80"/>
                    </a:cubicBezTo>
                    <a:cubicBezTo>
                      <a:pt x="57" y="80"/>
                      <a:pt x="58" y="81"/>
                      <a:pt x="57" y="82"/>
                    </a:cubicBezTo>
                    <a:cubicBezTo>
                      <a:pt x="57" y="82"/>
                      <a:pt x="57" y="83"/>
                      <a:pt x="57" y="83"/>
                    </a:cubicBezTo>
                    <a:cubicBezTo>
                      <a:pt x="56" y="83"/>
                      <a:pt x="56" y="83"/>
                      <a:pt x="55" y="82"/>
                    </a:cubicBezTo>
                    <a:cubicBezTo>
                      <a:pt x="55" y="82"/>
                      <a:pt x="56" y="82"/>
                      <a:pt x="56" y="81"/>
                    </a:cubicBezTo>
                    <a:cubicBezTo>
                      <a:pt x="57" y="80"/>
                      <a:pt x="57" y="79"/>
                      <a:pt x="58" y="78"/>
                    </a:cubicBezTo>
                    <a:cubicBezTo>
                      <a:pt x="58" y="77"/>
                      <a:pt x="58" y="77"/>
                      <a:pt x="58" y="77"/>
                    </a:cubicBezTo>
                    <a:close/>
                    <a:moveTo>
                      <a:pt x="58" y="95"/>
                    </a:moveTo>
                    <a:cubicBezTo>
                      <a:pt x="57" y="94"/>
                      <a:pt x="56" y="94"/>
                      <a:pt x="56" y="93"/>
                    </a:cubicBezTo>
                    <a:cubicBezTo>
                      <a:pt x="57" y="93"/>
                      <a:pt x="58" y="93"/>
                      <a:pt x="58" y="95"/>
                    </a:cubicBezTo>
                    <a:close/>
                    <a:moveTo>
                      <a:pt x="58" y="92"/>
                    </a:moveTo>
                    <a:cubicBezTo>
                      <a:pt x="59" y="92"/>
                      <a:pt x="59" y="93"/>
                      <a:pt x="58" y="93"/>
                    </a:cubicBezTo>
                    <a:cubicBezTo>
                      <a:pt x="58" y="93"/>
                      <a:pt x="58" y="93"/>
                      <a:pt x="58" y="93"/>
                    </a:cubicBezTo>
                    <a:cubicBezTo>
                      <a:pt x="58" y="93"/>
                      <a:pt x="58" y="92"/>
                      <a:pt x="58" y="92"/>
                    </a:cubicBezTo>
                    <a:close/>
                    <a:moveTo>
                      <a:pt x="57" y="99"/>
                    </a:moveTo>
                    <a:cubicBezTo>
                      <a:pt x="57" y="99"/>
                      <a:pt x="57" y="99"/>
                      <a:pt x="57" y="98"/>
                    </a:cubicBezTo>
                    <a:cubicBezTo>
                      <a:pt x="58" y="99"/>
                      <a:pt x="58" y="99"/>
                      <a:pt x="58" y="99"/>
                    </a:cubicBezTo>
                    <a:cubicBezTo>
                      <a:pt x="58" y="99"/>
                      <a:pt x="58" y="99"/>
                      <a:pt x="57" y="99"/>
                    </a:cubicBezTo>
                    <a:close/>
                    <a:moveTo>
                      <a:pt x="58" y="100"/>
                    </a:moveTo>
                    <a:cubicBezTo>
                      <a:pt x="58" y="100"/>
                      <a:pt x="58" y="100"/>
                      <a:pt x="58" y="100"/>
                    </a:cubicBezTo>
                    <a:cubicBezTo>
                      <a:pt x="58" y="100"/>
                      <a:pt x="58" y="100"/>
                      <a:pt x="58" y="100"/>
                    </a:cubicBezTo>
                    <a:close/>
                    <a:moveTo>
                      <a:pt x="49" y="71"/>
                    </a:moveTo>
                    <a:cubicBezTo>
                      <a:pt x="49" y="71"/>
                      <a:pt x="49" y="71"/>
                      <a:pt x="49" y="71"/>
                    </a:cubicBezTo>
                    <a:cubicBezTo>
                      <a:pt x="48" y="71"/>
                      <a:pt x="48" y="71"/>
                      <a:pt x="48" y="71"/>
                    </a:cubicBezTo>
                    <a:cubicBezTo>
                      <a:pt x="48" y="71"/>
                      <a:pt x="48" y="71"/>
                      <a:pt x="48" y="71"/>
                    </a:cubicBezTo>
                    <a:cubicBezTo>
                      <a:pt x="48" y="70"/>
                      <a:pt x="48" y="70"/>
                      <a:pt x="48" y="70"/>
                    </a:cubicBezTo>
                    <a:cubicBezTo>
                      <a:pt x="49" y="70"/>
                      <a:pt x="49" y="71"/>
                      <a:pt x="49" y="71"/>
                    </a:cubicBezTo>
                    <a:cubicBezTo>
                      <a:pt x="50" y="70"/>
                      <a:pt x="51" y="69"/>
                      <a:pt x="52" y="68"/>
                    </a:cubicBezTo>
                    <a:cubicBezTo>
                      <a:pt x="52" y="68"/>
                      <a:pt x="52" y="68"/>
                      <a:pt x="52" y="68"/>
                    </a:cubicBezTo>
                    <a:cubicBezTo>
                      <a:pt x="52" y="68"/>
                      <a:pt x="52" y="68"/>
                      <a:pt x="52" y="68"/>
                    </a:cubicBezTo>
                    <a:cubicBezTo>
                      <a:pt x="52" y="68"/>
                      <a:pt x="52" y="68"/>
                      <a:pt x="51" y="68"/>
                    </a:cubicBezTo>
                    <a:cubicBezTo>
                      <a:pt x="51" y="68"/>
                      <a:pt x="51" y="68"/>
                      <a:pt x="50" y="68"/>
                    </a:cubicBezTo>
                    <a:cubicBezTo>
                      <a:pt x="50" y="67"/>
                      <a:pt x="52" y="67"/>
                      <a:pt x="52" y="66"/>
                    </a:cubicBezTo>
                    <a:cubicBezTo>
                      <a:pt x="53" y="66"/>
                      <a:pt x="53" y="66"/>
                      <a:pt x="54" y="67"/>
                    </a:cubicBezTo>
                    <a:cubicBezTo>
                      <a:pt x="54" y="68"/>
                      <a:pt x="53" y="68"/>
                      <a:pt x="53" y="69"/>
                    </a:cubicBezTo>
                    <a:cubicBezTo>
                      <a:pt x="53" y="70"/>
                      <a:pt x="52" y="70"/>
                      <a:pt x="51" y="71"/>
                    </a:cubicBezTo>
                    <a:cubicBezTo>
                      <a:pt x="51" y="72"/>
                      <a:pt x="52" y="71"/>
                      <a:pt x="52" y="71"/>
                    </a:cubicBezTo>
                    <a:cubicBezTo>
                      <a:pt x="52" y="72"/>
                      <a:pt x="52" y="72"/>
                      <a:pt x="51" y="72"/>
                    </a:cubicBezTo>
                    <a:cubicBezTo>
                      <a:pt x="51" y="72"/>
                      <a:pt x="51" y="72"/>
                      <a:pt x="51" y="72"/>
                    </a:cubicBezTo>
                    <a:cubicBezTo>
                      <a:pt x="51" y="72"/>
                      <a:pt x="50" y="72"/>
                      <a:pt x="50" y="73"/>
                    </a:cubicBezTo>
                    <a:cubicBezTo>
                      <a:pt x="50" y="73"/>
                      <a:pt x="50" y="73"/>
                      <a:pt x="49" y="73"/>
                    </a:cubicBezTo>
                    <a:cubicBezTo>
                      <a:pt x="49" y="72"/>
                      <a:pt x="50" y="72"/>
                      <a:pt x="50" y="72"/>
                    </a:cubicBezTo>
                    <a:cubicBezTo>
                      <a:pt x="50" y="72"/>
                      <a:pt x="49" y="71"/>
                      <a:pt x="49" y="71"/>
                    </a:cubicBezTo>
                    <a:close/>
                    <a:moveTo>
                      <a:pt x="47" y="74"/>
                    </a:moveTo>
                    <a:cubicBezTo>
                      <a:pt x="47" y="74"/>
                      <a:pt x="47" y="74"/>
                      <a:pt x="47" y="74"/>
                    </a:cubicBezTo>
                    <a:cubicBezTo>
                      <a:pt x="47" y="74"/>
                      <a:pt x="47" y="74"/>
                      <a:pt x="47" y="74"/>
                    </a:cubicBezTo>
                    <a:cubicBezTo>
                      <a:pt x="46" y="74"/>
                      <a:pt x="47" y="74"/>
                      <a:pt x="47" y="74"/>
                    </a:cubicBezTo>
                    <a:close/>
                    <a:moveTo>
                      <a:pt x="47" y="74"/>
                    </a:moveTo>
                    <a:cubicBezTo>
                      <a:pt x="46" y="73"/>
                      <a:pt x="46" y="73"/>
                      <a:pt x="46" y="73"/>
                    </a:cubicBezTo>
                    <a:cubicBezTo>
                      <a:pt x="47" y="73"/>
                      <a:pt x="46" y="73"/>
                      <a:pt x="47" y="73"/>
                    </a:cubicBezTo>
                    <a:cubicBezTo>
                      <a:pt x="47" y="73"/>
                      <a:pt x="47" y="72"/>
                      <a:pt x="47" y="72"/>
                    </a:cubicBezTo>
                    <a:cubicBezTo>
                      <a:pt x="48" y="72"/>
                      <a:pt x="48" y="72"/>
                      <a:pt x="48" y="72"/>
                    </a:cubicBezTo>
                    <a:cubicBezTo>
                      <a:pt x="48" y="72"/>
                      <a:pt x="48" y="73"/>
                      <a:pt x="48" y="73"/>
                    </a:cubicBezTo>
                    <a:cubicBezTo>
                      <a:pt x="47" y="73"/>
                      <a:pt x="47" y="73"/>
                      <a:pt x="47" y="74"/>
                    </a:cubicBezTo>
                    <a:close/>
                    <a:moveTo>
                      <a:pt x="49" y="69"/>
                    </a:moveTo>
                    <a:cubicBezTo>
                      <a:pt x="49" y="69"/>
                      <a:pt x="49" y="70"/>
                      <a:pt x="49" y="70"/>
                    </a:cubicBezTo>
                    <a:cubicBezTo>
                      <a:pt x="49" y="69"/>
                      <a:pt x="49" y="69"/>
                      <a:pt x="49" y="69"/>
                    </a:cubicBezTo>
                    <a:close/>
                    <a:moveTo>
                      <a:pt x="49" y="69"/>
                    </a:moveTo>
                    <a:cubicBezTo>
                      <a:pt x="49" y="69"/>
                      <a:pt x="49" y="69"/>
                      <a:pt x="49" y="69"/>
                    </a:cubicBezTo>
                    <a:cubicBezTo>
                      <a:pt x="49" y="69"/>
                      <a:pt x="50" y="69"/>
                      <a:pt x="50" y="69"/>
                    </a:cubicBezTo>
                    <a:cubicBezTo>
                      <a:pt x="50" y="69"/>
                      <a:pt x="50" y="69"/>
                      <a:pt x="49" y="69"/>
                    </a:cubicBezTo>
                    <a:close/>
                    <a:moveTo>
                      <a:pt x="53" y="63"/>
                    </a:moveTo>
                    <a:cubicBezTo>
                      <a:pt x="52" y="63"/>
                      <a:pt x="52" y="63"/>
                      <a:pt x="52" y="63"/>
                    </a:cubicBezTo>
                    <a:cubicBezTo>
                      <a:pt x="52" y="63"/>
                      <a:pt x="53" y="63"/>
                      <a:pt x="53" y="63"/>
                    </a:cubicBezTo>
                    <a:close/>
                    <a:moveTo>
                      <a:pt x="53" y="62"/>
                    </a:moveTo>
                    <a:cubicBezTo>
                      <a:pt x="53" y="62"/>
                      <a:pt x="53" y="62"/>
                      <a:pt x="53" y="62"/>
                    </a:cubicBezTo>
                    <a:cubicBezTo>
                      <a:pt x="53" y="62"/>
                      <a:pt x="53" y="63"/>
                      <a:pt x="53" y="63"/>
                    </a:cubicBezTo>
                    <a:cubicBezTo>
                      <a:pt x="53" y="62"/>
                      <a:pt x="53" y="62"/>
                      <a:pt x="53" y="62"/>
                    </a:cubicBezTo>
                    <a:close/>
                    <a:moveTo>
                      <a:pt x="55" y="77"/>
                    </a:moveTo>
                    <a:cubicBezTo>
                      <a:pt x="55" y="77"/>
                      <a:pt x="55" y="78"/>
                      <a:pt x="54" y="78"/>
                    </a:cubicBezTo>
                    <a:cubicBezTo>
                      <a:pt x="54" y="78"/>
                      <a:pt x="53" y="79"/>
                      <a:pt x="53" y="80"/>
                    </a:cubicBezTo>
                    <a:cubicBezTo>
                      <a:pt x="53" y="80"/>
                      <a:pt x="53" y="80"/>
                      <a:pt x="54" y="80"/>
                    </a:cubicBezTo>
                    <a:cubicBezTo>
                      <a:pt x="54" y="81"/>
                      <a:pt x="54" y="81"/>
                      <a:pt x="53" y="81"/>
                    </a:cubicBezTo>
                    <a:cubicBezTo>
                      <a:pt x="53" y="81"/>
                      <a:pt x="53" y="80"/>
                      <a:pt x="53" y="79"/>
                    </a:cubicBezTo>
                    <a:cubicBezTo>
                      <a:pt x="53" y="78"/>
                      <a:pt x="53" y="78"/>
                      <a:pt x="53" y="78"/>
                    </a:cubicBezTo>
                    <a:cubicBezTo>
                      <a:pt x="53" y="77"/>
                      <a:pt x="55" y="77"/>
                      <a:pt x="55" y="75"/>
                    </a:cubicBezTo>
                    <a:cubicBezTo>
                      <a:pt x="55" y="75"/>
                      <a:pt x="56" y="75"/>
                      <a:pt x="56" y="75"/>
                    </a:cubicBezTo>
                    <a:cubicBezTo>
                      <a:pt x="56" y="76"/>
                      <a:pt x="56" y="76"/>
                      <a:pt x="55" y="76"/>
                    </a:cubicBezTo>
                    <a:cubicBezTo>
                      <a:pt x="55" y="77"/>
                      <a:pt x="55" y="77"/>
                      <a:pt x="55" y="77"/>
                    </a:cubicBezTo>
                    <a:close/>
                    <a:moveTo>
                      <a:pt x="54" y="86"/>
                    </a:moveTo>
                    <a:cubicBezTo>
                      <a:pt x="54" y="85"/>
                      <a:pt x="54" y="84"/>
                      <a:pt x="55" y="84"/>
                    </a:cubicBezTo>
                    <a:cubicBezTo>
                      <a:pt x="55" y="85"/>
                      <a:pt x="56" y="86"/>
                      <a:pt x="56" y="88"/>
                    </a:cubicBezTo>
                    <a:cubicBezTo>
                      <a:pt x="55" y="87"/>
                      <a:pt x="55" y="87"/>
                      <a:pt x="54" y="86"/>
                    </a:cubicBezTo>
                    <a:cubicBezTo>
                      <a:pt x="54" y="86"/>
                      <a:pt x="53" y="87"/>
                      <a:pt x="53" y="87"/>
                    </a:cubicBezTo>
                    <a:cubicBezTo>
                      <a:pt x="53" y="87"/>
                      <a:pt x="53" y="87"/>
                      <a:pt x="53" y="87"/>
                    </a:cubicBezTo>
                    <a:cubicBezTo>
                      <a:pt x="53" y="86"/>
                      <a:pt x="53" y="86"/>
                      <a:pt x="54" y="86"/>
                    </a:cubicBezTo>
                    <a:close/>
                    <a:moveTo>
                      <a:pt x="53" y="82"/>
                    </a:moveTo>
                    <a:cubicBezTo>
                      <a:pt x="53" y="82"/>
                      <a:pt x="53" y="83"/>
                      <a:pt x="53" y="83"/>
                    </a:cubicBezTo>
                    <a:cubicBezTo>
                      <a:pt x="53" y="83"/>
                      <a:pt x="53" y="83"/>
                      <a:pt x="53" y="82"/>
                    </a:cubicBezTo>
                    <a:close/>
                    <a:moveTo>
                      <a:pt x="51" y="82"/>
                    </a:moveTo>
                    <a:cubicBezTo>
                      <a:pt x="51" y="81"/>
                      <a:pt x="51" y="81"/>
                      <a:pt x="51" y="81"/>
                    </a:cubicBezTo>
                    <a:cubicBezTo>
                      <a:pt x="52" y="81"/>
                      <a:pt x="52" y="81"/>
                      <a:pt x="52" y="81"/>
                    </a:cubicBezTo>
                    <a:cubicBezTo>
                      <a:pt x="52" y="81"/>
                      <a:pt x="51" y="81"/>
                      <a:pt x="51" y="82"/>
                    </a:cubicBezTo>
                    <a:close/>
                    <a:moveTo>
                      <a:pt x="52" y="84"/>
                    </a:moveTo>
                    <a:cubicBezTo>
                      <a:pt x="52" y="84"/>
                      <a:pt x="52" y="85"/>
                      <a:pt x="52" y="85"/>
                    </a:cubicBezTo>
                    <a:cubicBezTo>
                      <a:pt x="52" y="85"/>
                      <a:pt x="52" y="84"/>
                      <a:pt x="52" y="84"/>
                    </a:cubicBezTo>
                    <a:close/>
                    <a:moveTo>
                      <a:pt x="52" y="90"/>
                    </a:moveTo>
                    <a:cubicBezTo>
                      <a:pt x="52" y="89"/>
                      <a:pt x="52" y="89"/>
                      <a:pt x="52" y="89"/>
                    </a:cubicBezTo>
                    <a:cubicBezTo>
                      <a:pt x="52" y="89"/>
                      <a:pt x="52" y="89"/>
                      <a:pt x="53" y="89"/>
                    </a:cubicBezTo>
                    <a:cubicBezTo>
                      <a:pt x="53" y="90"/>
                      <a:pt x="53" y="90"/>
                      <a:pt x="53" y="91"/>
                    </a:cubicBezTo>
                    <a:cubicBezTo>
                      <a:pt x="52" y="91"/>
                      <a:pt x="52" y="90"/>
                      <a:pt x="52" y="90"/>
                    </a:cubicBezTo>
                    <a:cubicBezTo>
                      <a:pt x="52" y="90"/>
                      <a:pt x="52" y="90"/>
                      <a:pt x="52" y="91"/>
                    </a:cubicBezTo>
                    <a:cubicBezTo>
                      <a:pt x="52" y="91"/>
                      <a:pt x="51" y="90"/>
                      <a:pt x="51" y="90"/>
                    </a:cubicBezTo>
                    <a:cubicBezTo>
                      <a:pt x="52" y="90"/>
                      <a:pt x="52" y="90"/>
                      <a:pt x="52" y="90"/>
                    </a:cubicBezTo>
                    <a:close/>
                    <a:moveTo>
                      <a:pt x="52" y="81"/>
                    </a:moveTo>
                    <a:cubicBezTo>
                      <a:pt x="53" y="81"/>
                      <a:pt x="52" y="82"/>
                      <a:pt x="53" y="83"/>
                    </a:cubicBezTo>
                    <a:cubicBezTo>
                      <a:pt x="53" y="83"/>
                      <a:pt x="52" y="83"/>
                      <a:pt x="52" y="83"/>
                    </a:cubicBezTo>
                    <a:cubicBezTo>
                      <a:pt x="52" y="82"/>
                      <a:pt x="53" y="82"/>
                      <a:pt x="52" y="81"/>
                    </a:cubicBezTo>
                    <a:close/>
                    <a:moveTo>
                      <a:pt x="51" y="73"/>
                    </a:moveTo>
                    <a:cubicBezTo>
                      <a:pt x="51" y="73"/>
                      <a:pt x="51" y="73"/>
                      <a:pt x="50" y="74"/>
                    </a:cubicBezTo>
                    <a:cubicBezTo>
                      <a:pt x="50" y="74"/>
                      <a:pt x="50" y="74"/>
                      <a:pt x="50" y="74"/>
                    </a:cubicBezTo>
                    <a:cubicBezTo>
                      <a:pt x="50" y="73"/>
                      <a:pt x="51" y="73"/>
                      <a:pt x="51" y="73"/>
                    </a:cubicBezTo>
                    <a:close/>
                    <a:moveTo>
                      <a:pt x="51" y="77"/>
                    </a:moveTo>
                    <a:cubicBezTo>
                      <a:pt x="51" y="77"/>
                      <a:pt x="51" y="78"/>
                      <a:pt x="51" y="78"/>
                    </a:cubicBezTo>
                    <a:cubicBezTo>
                      <a:pt x="50" y="78"/>
                      <a:pt x="50" y="77"/>
                      <a:pt x="50" y="78"/>
                    </a:cubicBezTo>
                    <a:cubicBezTo>
                      <a:pt x="50" y="77"/>
                      <a:pt x="50" y="77"/>
                      <a:pt x="51" y="77"/>
                    </a:cubicBezTo>
                    <a:close/>
                    <a:moveTo>
                      <a:pt x="51" y="92"/>
                    </a:moveTo>
                    <a:cubicBezTo>
                      <a:pt x="52" y="92"/>
                      <a:pt x="52" y="91"/>
                      <a:pt x="52" y="91"/>
                    </a:cubicBezTo>
                    <a:cubicBezTo>
                      <a:pt x="52" y="91"/>
                      <a:pt x="52" y="91"/>
                      <a:pt x="52" y="91"/>
                    </a:cubicBezTo>
                    <a:cubicBezTo>
                      <a:pt x="52" y="91"/>
                      <a:pt x="53" y="91"/>
                      <a:pt x="53" y="92"/>
                    </a:cubicBezTo>
                    <a:cubicBezTo>
                      <a:pt x="53" y="92"/>
                      <a:pt x="53" y="92"/>
                      <a:pt x="53" y="92"/>
                    </a:cubicBezTo>
                    <a:cubicBezTo>
                      <a:pt x="53" y="93"/>
                      <a:pt x="53" y="93"/>
                      <a:pt x="54" y="93"/>
                    </a:cubicBezTo>
                    <a:cubicBezTo>
                      <a:pt x="54" y="93"/>
                      <a:pt x="53" y="93"/>
                      <a:pt x="53" y="94"/>
                    </a:cubicBezTo>
                    <a:cubicBezTo>
                      <a:pt x="53" y="94"/>
                      <a:pt x="53" y="94"/>
                      <a:pt x="53" y="94"/>
                    </a:cubicBezTo>
                    <a:cubicBezTo>
                      <a:pt x="54" y="94"/>
                      <a:pt x="54" y="94"/>
                      <a:pt x="54" y="94"/>
                    </a:cubicBezTo>
                    <a:cubicBezTo>
                      <a:pt x="54" y="94"/>
                      <a:pt x="56" y="94"/>
                      <a:pt x="55" y="96"/>
                    </a:cubicBezTo>
                    <a:cubicBezTo>
                      <a:pt x="54" y="95"/>
                      <a:pt x="50" y="94"/>
                      <a:pt x="51" y="92"/>
                    </a:cubicBezTo>
                    <a:close/>
                    <a:moveTo>
                      <a:pt x="55" y="92"/>
                    </a:moveTo>
                    <a:cubicBezTo>
                      <a:pt x="55" y="93"/>
                      <a:pt x="55" y="92"/>
                      <a:pt x="55" y="92"/>
                    </a:cubicBezTo>
                    <a:cubicBezTo>
                      <a:pt x="55" y="92"/>
                      <a:pt x="55" y="92"/>
                      <a:pt x="55" y="92"/>
                    </a:cubicBezTo>
                    <a:cubicBezTo>
                      <a:pt x="55" y="92"/>
                      <a:pt x="55" y="92"/>
                      <a:pt x="55" y="92"/>
                    </a:cubicBezTo>
                    <a:close/>
                    <a:moveTo>
                      <a:pt x="55" y="91"/>
                    </a:moveTo>
                    <a:cubicBezTo>
                      <a:pt x="54" y="92"/>
                      <a:pt x="54" y="92"/>
                      <a:pt x="54" y="91"/>
                    </a:cubicBezTo>
                    <a:cubicBezTo>
                      <a:pt x="55" y="91"/>
                      <a:pt x="55" y="91"/>
                      <a:pt x="55" y="91"/>
                    </a:cubicBezTo>
                    <a:close/>
                    <a:moveTo>
                      <a:pt x="55" y="93"/>
                    </a:moveTo>
                    <a:cubicBezTo>
                      <a:pt x="54" y="93"/>
                      <a:pt x="54" y="93"/>
                      <a:pt x="54" y="93"/>
                    </a:cubicBezTo>
                    <a:cubicBezTo>
                      <a:pt x="54" y="93"/>
                      <a:pt x="55" y="93"/>
                      <a:pt x="55" y="93"/>
                    </a:cubicBezTo>
                    <a:close/>
                    <a:moveTo>
                      <a:pt x="55" y="91"/>
                    </a:moveTo>
                    <a:cubicBezTo>
                      <a:pt x="54" y="90"/>
                      <a:pt x="54" y="89"/>
                      <a:pt x="53" y="89"/>
                    </a:cubicBezTo>
                    <a:cubicBezTo>
                      <a:pt x="53" y="89"/>
                      <a:pt x="53" y="89"/>
                      <a:pt x="53" y="89"/>
                    </a:cubicBezTo>
                    <a:cubicBezTo>
                      <a:pt x="53" y="88"/>
                      <a:pt x="53" y="88"/>
                      <a:pt x="52" y="88"/>
                    </a:cubicBezTo>
                    <a:cubicBezTo>
                      <a:pt x="52" y="87"/>
                      <a:pt x="53" y="87"/>
                      <a:pt x="53" y="87"/>
                    </a:cubicBezTo>
                    <a:cubicBezTo>
                      <a:pt x="53" y="87"/>
                      <a:pt x="53" y="88"/>
                      <a:pt x="53" y="88"/>
                    </a:cubicBezTo>
                    <a:cubicBezTo>
                      <a:pt x="54" y="88"/>
                      <a:pt x="54" y="87"/>
                      <a:pt x="54" y="87"/>
                    </a:cubicBezTo>
                    <a:cubicBezTo>
                      <a:pt x="54" y="87"/>
                      <a:pt x="55" y="88"/>
                      <a:pt x="55" y="88"/>
                    </a:cubicBezTo>
                    <a:cubicBezTo>
                      <a:pt x="55" y="89"/>
                      <a:pt x="55" y="89"/>
                      <a:pt x="55" y="89"/>
                    </a:cubicBezTo>
                    <a:cubicBezTo>
                      <a:pt x="55" y="90"/>
                      <a:pt x="56" y="90"/>
                      <a:pt x="56" y="90"/>
                    </a:cubicBezTo>
                    <a:cubicBezTo>
                      <a:pt x="56" y="91"/>
                      <a:pt x="56" y="91"/>
                      <a:pt x="55" y="91"/>
                    </a:cubicBezTo>
                    <a:close/>
                    <a:moveTo>
                      <a:pt x="58" y="92"/>
                    </a:moveTo>
                    <a:cubicBezTo>
                      <a:pt x="57" y="92"/>
                      <a:pt x="57" y="92"/>
                      <a:pt x="56" y="92"/>
                    </a:cubicBezTo>
                    <a:cubicBezTo>
                      <a:pt x="56" y="90"/>
                      <a:pt x="58" y="91"/>
                      <a:pt x="58" y="92"/>
                    </a:cubicBezTo>
                    <a:close/>
                    <a:moveTo>
                      <a:pt x="56" y="71"/>
                    </a:moveTo>
                    <a:cubicBezTo>
                      <a:pt x="56" y="72"/>
                      <a:pt x="56" y="72"/>
                      <a:pt x="56" y="72"/>
                    </a:cubicBezTo>
                    <a:cubicBezTo>
                      <a:pt x="56" y="71"/>
                      <a:pt x="56" y="71"/>
                      <a:pt x="56" y="71"/>
                    </a:cubicBezTo>
                    <a:close/>
                    <a:moveTo>
                      <a:pt x="54" y="65"/>
                    </a:moveTo>
                    <a:cubicBezTo>
                      <a:pt x="54" y="64"/>
                      <a:pt x="54" y="64"/>
                      <a:pt x="54" y="64"/>
                    </a:cubicBezTo>
                    <a:cubicBezTo>
                      <a:pt x="54" y="64"/>
                      <a:pt x="54" y="65"/>
                      <a:pt x="54" y="65"/>
                    </a:cubicBezTo>
                    <a:close/>
                    <a:moveTo>
                      <a:pt x="54" y="64"/>
                    </a:moveTo>
                    <a:cubicBezTo>
                      <a:pt x="54" y="64"/>
                      <a:pt x="54" y="64"/>
                      <a:pt x="54" y="64"/>
                    </a:cubicBezTo>
                    <a:cubicBezTo>
                      <a:pt x="55" y="64"/>
                      <a:pt x="55" y="64"/>
                      <a:pt x="55" y="64"/>
                    </a:cubicBezTo>
                    <a:cubicBezTo>
                      <a:pt x="55" y="64"/>
                      <a:pt x="55" y="64"/>
                      <a:pt x="54" y="64"/>
                    </a:cubicBezTo>
                    <a:close/>
                    <a:moveTo>
                      <a:pt x="44" y="56"/>
                    </a:moveTo>
                    <a:cubicBezTo>
                      <a:pt x="44" y="56"/>
                      <a:pt x="43" y="56"/>
                      <a:pt x="43" y="55"/>
                    </a:cubicBezTo>
                    <a:cubicBezTo>
                      <a:pt x="44" y="55"/>
                      <a:pt x="44" y="55"/>
                      <a:pt x="44" y="55"/>
                    </a:cubicBezTo>
                    <a:cubicBezTo>
                      <a:pt x="44" y="56"/>
                      <a:pt x="44" y="56"/>
                      <a:pt x="44" y="56"/>
                    </a:cubicBezTo>
                    <a:close/>
                    <a:moveTo>
                      <a:pt x="42" y="78"/>
                    </a:moveTo>
                    <a:cubicBezTo>
                      <a:pt x="42" y="78"/>
                      <a:pt x="42" y="78"/>
                      <a:pt x="41" y="79"/>
                    </a:cubicBezTo>
                    <a:cubicBezTo>
                      <a:pt x="41" y="79"/>
                      <a:pt x="41" y="78"/>
                      <a:pt x="41" y="78"/>
                    </a:cubicBezTo>
                    <a:cubicBezTo>
                      <a:pt x="41" y="78"/>
                      <a:pt x="41" y="77"/>
                      <a:pt x="42" y="78"/>
                    </a:cubicBezTo>
                    <a:close/>
                    <a:moveTo>
                      <a:pt x="40" y="79"/>
                    </a:moveTo>
                    <a:cubicBezTo>
                      <a:pt x="41" y="79"/>
                      <a:pt x="41" y="80"/>
                      <a:pt x="41" y="80"/>
                    </a:cubicBezTo>
                    <a:cubicBezTo>
                      <a:pt x="40" y="80"/>
                      <a:pt x="40" y="80"/>
                      <a:pt x="40" y="79"/>
                    </a:cubicBezTo>
                    <a:close/>
                    <a:moveTo>
                      <a:pt x="41" y="86"/>
                    </a:moveTo>
                    <a:cubicBezTo>
                      <a:pt x="42" y="86"/>
                      <a:pt x="42" y="86"/>
                      <a:pt x="42" y="87"/>
                    </a:cubicBezTo>
                    <a:cubicBezTo>
                      <a:pt x="41" y="87"/>
                      <a:pt x="41" y="86"/>
                      <a:pt x="41" y="86"/>
                    </a:cubicBezTo>
                    <a:close/>
                    <a:moveTo>
                      <a:pt x="42" y="85"/>
                    </a:moveTo>
                    <a:cubicBezTo>
                      <a:pt x="42" y="84"/>
                      <a:pt x="42" y="83"/>
                      <a:pt x="43" y="84"/>
                    </a:cubicBezTo>
                    <a:cubicBezTo>
                      <a:pt x="43" y="84"/>
                      <a:pt x="43" y="85"/>
                      <a:pt x="42" y="85"/>
                    </a:cubicBezTo>
                    <a:close/>
                    <a:moveTo>
                      <a:pt x="62" y="88"/>
                    </a:moveTo>
                    <a:cubicBezTo>
                      <a:pt x="61" y="88"/>
                      <a:pt x="61" y="88"/>
                      <a:pt x="61" y="88"/>
                    </a:cubicBezTo>
                    <a:cubicBezTo>
                      <a:pt x="61" y="88"/>
                      <a:pt x="62" y="88"/>
                      <a:pt x="62" y="88"/>
                    </a:cubicBezTo>
                    <a:cubicBezTo>
                      <a:pt x="62" y="88"/>
                      <a:pt x="61" y="88"/>
                      <a:pt x="62" y="88"/>
                    </a:cubicBezTo>
                    <a:close/>
                    <a:moveTo>
                      <a:pt x="59" y="72"/>
                    </a:moveTo>
                    <a:cubicBezTo>
                      <a:pt x="60" y="72"/>
                      <a:pt x="61" y="72"/>
                      <a:pt x="62" y="72"/>
                    </a:cubicBezTo>
                    <a:cubicBezTo>
                      <a:pt x="62" y="73"/>
                      <a:pt x="61" y="74"/>
                      <a:pt x="59" y="74"/>
                    </a:cubicBezTo>
                    <a:cubicBezTo>
                      <a:pt x="59" y="73"/>
                      <a:pt x="59" y="73"/>
                      <a:pt x="59" y="72"/>
                    </a:cubicBezTo>
                    <a:close/>
                    <a:moveTo>
                      <a:pt x="66" y="74"/>
                    </a:moveTo>
                    <a:cubicBezTo>
                      <a:pt x="66" y="74"/>
                      <a:pt x="66" y="74"/>
                      <a:pt x="66" y="74"/>
                    </a:cubicBezTo>
                    <a:cubicBezTo>
                      <a:pt x="66" y="74"/>
                      <a:pt x="66" y="75"/>
                      <a:pt x="66" y="75"/>
                    </a:cubicBezTo>
                    <a:cubicBezTo>
                      <a:pt x="66" y="75"/>
                      <a:pt x="66" y="75"/>
                      <a:pt x="66" y="75"/>
                    </a:cubicBezTo>
                    <a:cubicBezTo>
                      <a:pt x="66" y="75"/>
                      <a:pt x="66" y="74"/>
                      <a:pt x="66" y="74"/>
                    </a:cubicBezTo>
                    <a:close/>
                    <a:moveTo>
                      <a:pt x="69" y="62"/>
                    </a:moveTo>
                    <a:cubicBezTo>
                      <a:pt x="70" y="62"/>
                      <a:pt x="71" y="63"/>
                      <a:pt x="71" y="63"/>
                    </a:cubicBezTo>
                    <a:cubicBezTo>
                      <a:pt x="71" y="63"/>
                      <a:pt x="70" y="62"/>
                      <a:pt x="69" y="62"/>
                    </a:cubicBezTo>
                    <a:close/>
                    <a:moveTo>
                      <a:pt x="71" y="66"/>
                    </a:moveTo>
                    <a:cubicBezTo>
                      <a:pt x="71" y="66"/>
                      <a:pt x="71" y="66"/>
                      <a:pt x="70" y="66"/>
                    </a:cubicBezTo>
                    <a:cubicBezTo>
                      <a:pt x="70" y="66"/>
                      <a:pt x="70" y="66"/>
                      <a:pt x="70" y="66"/>
                    </a:cubicBezTo>
                    <a:cubicBezTo>
                      <a:pt x="71" y="65"/>
                      <a:pt x="71" y="66"/>
                      <a:pt x="71" y="66"/>
                    </a:cubicBezTo>
                    <a:close/>
                    <a:moveTo>
                      <a:pt x="72" y="66"/>
                    </a:moveTo>
                    <a:cubicBezTo>
                      <a:pt x="72" y="66"/>
                      <a:pt x="72" y="66"/>
                      <a:pt x="72" y="67"/>
                    </a:cubicBezTo>
                    <a:cubicBezTo>
                      <a:pt x="72" y="67"/>
                      <a:pt x="72" y="66"/>
                      <a:pt x="72" y="66"/>
                    </a:cubicBezTo>
                    <a:close/>
                    <a:moveTo>
                      <a:pt x="75" y="63"/>
                    </a:moveTo>
                    <a:cubicBezTo>
                      <a:pt x="75" y="63"/>
                      <a:pt x="76" y="63"/>
                      <a:pt x="76" y="64"/>
                    </a:cubicBezTo>
                    <a:cubicBezTo>
                      <a:pt x="75" y="64"/>
                      <a:pt x="75" y="63"/>
                      <a:pt x="75" y="63"/>
                    </a:cubicBezTo>
                    <a:close/>
                    <a:moveTo>
                      <a:pt x="76" y="67"/>
                    </a:moveTo>
                    <a:cubicBezTo>
                      <a:pt x="76" y="67"/>
                      <a:pt x="76" y="67"/>
                      <a:pt x="76" y="66"/>
                    </a:cubicBezTo>
                    <a:cubicBezTo>
                      <a:pt x="76" y="66"/>
                      <a:pt x="76" y="67"/>
                      <a:pt x="76" y="67"/>
                    </a:cubicBezTo>
                    <a:close/>
                    <a:moveTo>
                      <a:pt x="75" y="68"/>
                    </a:moveTo>
                    <a:cubicBezTo>
                      <a:pt x="75" y="69"/>
                      <a:pt x="76" y="68"/>
                      <a:pt x="76" y="69"/>
                    </a:cubicBezTo>
                    <a:cubicBezTo>
                      <a:pt x="76" y="68"/>
                      <a:pt x="76" y="68"/>
                      <a:pt x="76" y="68"/>
                    </a:cubicBezTo>
                    <a:cubicBezTo>
                      <a:pt x="77" y="68"/>
                      <a:pt x="77" y="69"/>
                      <a:pt x="78" y="68"/>
                    </a:cubicBezTo>
                    <a:cubicBezTo>
                      <a:pt x="78" y="68"/>
                      <a:pt x="78" y="68"/>
                      <a:pt x="78" y="68"/>
                    </a:cubicBezTo>
                    <a:cubicBezTo>
                      <a:pt x="78" y="69"/>
                      <a:pt x="78" y="69"/>
                      <a:pt x="79" y="69"/>
                    </a:cubicBezTo>
                    <a:cubicBezTo>
                      <a:pt x="79" y="69"/>
                      <a:pt x="78" y="69"/>
                      <a:pt x="79" y="69"/>
                    </a:cubicBezTo>
                    <a:cubicBezTo>
                      <a:pt x="79" y="69"/>
                      <a:pt x="79" y="69"/>
                      <a:pt x="79" y="70"/>
                    </a:cubicBezTo>
                    <a:cubicBezTo>
                      <a:pt x="79" y="70"/>
                      <a:pt x="77" y="70"/>
                      <a:pt x="77" y="69"/>
                    </a:cubicBezTo>
                    <a:cubicBezTo>
                      <a:pt x="77" y="69"/>
                      <a:pt x="77" y="70"/>
                      <a:pt x="77" y="70"/>
                    </a:cubicBezTo>
                    <a:cubicBezTo>
                      <a:pt x="77" y="70"/>
                      <a:pt x="77" y="70"/>
                      <a:pt x="77" y="70"/>
                    </a:cubicBezTo>
                    <a:cubicBezTo>
                      <a:pt x="77" y="71"/>
                      <a:pt x="76" y="70"/>
                      <a:pt x="76" y="70"/>
                    </a:cubicBezTo>
                    <a:cubicBezTo>
                      <a:pt x="76" y="70"/>
                      <a:pt x="76" y="70"/>
                      <a:pt x="76" y="70"/>
                    </a:cubicBezTo>
                    <a:cubicBezTo>
                      <a:pt x="75" y="69"/>
                      <a:pt x="75" y="69"/>
                      <a:pt x="75" y="69"/>
                    </a:cubicBezTo>
                    <a:cubicBezTo>
                      <a:pt x="75" y="69"/>
                      <a:pt x="75" y="68"/>
                      <a:pt x="75" y="68"/>
                    </a:cubicBezTo>
                    <a:cubicBezTo>
                      <a:pt x="75" y="68"/>
                      <a:pt x="74" y="68"/>
                      <a:pt x="74" y="67"/>
                    </a:cubicBezTo>
                    <a:cubicBezTo>
                      <a:pt x="75" y="67"/>
                      <a:pt x="75" y="68"/>
                      <a:pt x="75" y="68"/>
                    </a:cubicBezTo>
                    <a:close/>
                    <a:moveTo>
                      <a:pt x="77" y="63"/>
                    </a:moveTo>
                    <a:cubicBezTo>
                      <a:pt x="77" y="64"/>
                      <a:pt x="77" y="64"/>
                      <a:pt x="77" y="64"/>
                    </a:cubicBezTo>
                    <a:cubicBezTo>
                      <a:pt x="77" y="64"/>
                      <a:pt x="77" y="64"/>
                      <a:pt x="77" y="63"/>
                    </a:cubicBezTo>
                    <a:close/>
                    <a:moveTo>
                      <a:pt x="74" y="69"/>
                    </a:moveTo>
                    <a:cubicBezTo>
                      <a:pt x="74" y="69"/>
                      <a:pt x="74" y="69"/>
                      <a:pt x="74" y="69"/>
                    </a:cubicBezTo>
                    <a:cubicBezTo>
                      <a:pt x="74" y="68"/>
                      <a:pt x="74" y="68"/>
                      <a:pt x="74" y="69"/>
                    </a:cubicBezTo>
                    <a:close/>
                    <a:moveTo>
                      <a:pt x="73" y="63"/>
                    </a:moveTo>
                    <a:cubicBezTo>
                      <a:pt x="74" y="63"/>
                      <a:pt x="75" y="63"/>
                      <a:pt x="75" y="64"/>
                    </a:cubicBezTo>
                    <a:cubicBezTo>
                      <a:pt x="74" y="64"/>
                      <a:pt x="73" y="64"/>
                      <a:pt x="73" y="63"/>
                    </a:cubicBezTo>
                    <a:close/>
                    <a:moveTo>
                      <a:pt x="74" y="67"/>
                    </a:moveTo>
                    <a:cubicBezTo>
                      <a:pt x="73" y="67"/>
                      <a:pt x="73" y="67"/>
                      <a:pt x="73" y="66"/>
                    </a:cubicBezTo>
                    <a:cubicBezTo>
                      <a:pt x="74" y="66"/>
                      <a:pt x="74" y="67"/>
                      <a:pt x="74" y="67"/>
                    </a:cubicBezTo>
                    <a:close/>
                    <a:moveTo>
                      <a:pt x="73" y="63"/>
                    </a:moveTo>
                    <a:cubicBezTo>
                      <a:pt x="73" y="63"/>
                      <a:pt x="73" y="63"/>
                      <a:pt x="73" y="62"/>
                    </a:cubicBezTo>
                    <a:cubicBezTo>
                      <a:pt x="73" y="62"/>
                      <a:pt x="73" y="62"/>
                      <a:pt x="73" y="62"/>
                    </a:cubicBezTo>
                    <a:cubicBezTo>
                      <a:pt x="73" y="63"/>
                      <a:pt x="73" y="63"/>
                      <a:pt x="73" y="63"/>
                    </a:cubicBezTo>
                    <a:close/>
                    <a:moveTo>
                      <a:pt x="81" y="62"/>
                    </a:moveTo>
                    <a:cubicBezTo>
                      <a:pt x="81" y="62"/>
                      <a:pt x="81" y="63"/>
                      <a:pt x="82" y="63"/>
                    </a:cubicBezTo>
                    <a:cubicBezTo>
                      <a:pt x="81" y="63"/>
                      <a:pt x="81" y="63"/>
                      <a:pt x="81" y="62"/>
                    </a:cubicBezTo>
                    <a:close/>
                    <a:moveTo>
                      <a:pt x="82" y="68"/>
                    </a:moveTo>
                    <a:cubicBezTo>
                      <a:pt x="81" y="68"/>
                      <a:pt x="81" y="68"/>
                      <a:pt x="81" y="67"/>
                    </a:cubicBezTo>
                    <a:cubicBezTo>
                      <a:pt x="81" y="67"/>
                      <a:pt x="82" y="68"/>
                      <a:pt x="82" y="68"/>
                    </a:cubicBezTo>
                    <a:close/>
                    <a:moveTo>
                      <a:pt x="82" y="71"/>
                    </a:moveTo>
                    <a:cubicBezTo>
                      <a:pt x="82" y="71"/>
                      <a:pt x="82" y="71"/>
                      <a:pt x="82" y="72"/>
                    </a:cubicBezTo>
                    <a:cubicBezTo>
                      <a:pt x="82" y="72"/>
                      <a:pt x="82" y="72"/>
                      <a:pt x="82" y="72"/>
                    </a:cubicBezTo>
                    <a:cubicBezTo>
                      <a:pt x="81" y="72"/>
                      <a:pt x="81" y="71"/>
                      <a:pt x="81" y="71"/>
                    </a:cubicBezTo>
                    <a:cubicBezTo>
                      <a:pt x="81" y="71"/>
                      <a:pt x="81" y="72"/>
                      <a:pt x="81" y="72"/>
                    </a:cubicBezTo>
                    <a:cubicBezTo>
                      <a:pt x="81" y="71"/>
                      <a:pt x="81" y="71"/>
                      <a:pt x="81" y="71"/>
                    </a:cubicBezTo>
                    <a:cubicBezTo>
                      <a:pt x="81" y="71"/>
                      <a:pt x="81" y="71"/>
                      <a:pt x="82" y="71"/>
                    </a:cubicBezTo>
                    <a:close/>
                    <a:moveTo>
                      <a:pt x="84" y="73"/>
                    </a:moveTo>
                    <a:cubicBezTo>
                      <a:pt x="84" y="73"/>
                      <a:pt x="85" y="74"/>
                      <a:pt x="85" y="74"/>
                    </a:cubicBezTo>
                    <a:cubicBezTo>
                      <a:pt x="84" y="74"/>
                      <a:pt x="84" y="74"/>
                      <a:pt x="84" y="73"/>
                    </a:cubicBezTo>
                    <a:close/>
                    <a:moveTo>
                      <a:pt x="84" y="61"/>
                    </a:moveTo>
                    <a:cubicBezTo>
                      <a:pt x="85" y="61"/>
                      <a:pt x="86" y="61"/>
                      <a:pt x="85" y="62"/>
                    </a:cubicBezTo>
                    <a:cubicBezTo>
                      <a:pt x="85" y="61"/>
                      <a:pt x="84" y="61"/>
                      <a:pt x="84" y="61"/>
                    </a:cubicBezTo>
                    <a:close/>
                    <a:moveTo>
                      <a:pt x="82" y="62"/>
                    </a:moveTo>
                    <a:cubicBezTo>
                      <a:pt x="83" y="62"/>
                      <a:pt x="84" y="63"/>
                      <a:pt x="84" y="64"/>
                    </a:cubicBezTo>
                    <a:cubicBezTo>
                      <a:pt x="83" y="64"/>
                      <a:pt x="82" y="63"/>
                      <a:pt x="82" y="62"/>
                    </a:cubicBezTo>
                    <a:close/>
                    <a:moveTo>
                      <a:pt x="82" y="72"/>
                    </a:moveTo>
                    <a:cubicBezTo>
                      <a:pt x="82" y="72"/>
                      <a:pt x="82" y="72"/>
                      <a:pt x="82" y="72"/>
                    </a:cubicBezTo>
                    <a:cubicBezTo>
                      <a:pt x="82" y="72"/>
                      <a:pt x="83" y="72"/>
                      <a:pt x="83" y="73"/>
                    </a:cubicBezTo>
                    <a:cubicBezTo>
                      <a:pt x="82" y="73"/>
                      <a:pt x="82" y="72"/>
                      <a:pt x="82" y="72"/>
                    </a:cubicBezTo>
                    <a:cubicBezTo>
                      <a:pt x="82" y="72"/>
                      <a:pt x="82" y="72"/>
                      <a:pt x="82" y="72"/>
                    </a:cubicBezTo>
                    <a:close/>
                    <a:moveTo>
                      <a:pt x="81" y="73"/>
                    </a:moveTo>
                    <a:cubicBezTo>
                      <a:pt x="81" y="74"/>
                      <a:pt x="83" y="74"/>
                      <a:pt x="83" y="75"/>
                    </a:cubicBezTo>
                    <a:cubicBezTo>
                      <a:pt x="84" y="75"/>
                      <a:pt x="84" y="77"/>
                      <a:pt x="84" y="78"/>
                    </a:cubicBezTo>
                    <a:cubicBezTo>
                      <a:pt x="85" y="77"/>
                      <a:pt x="85" y="77"/>
                      <a:pt x="85" y="78"/>
                    </a:cubicBezTo>
                    <a:cubicBezTo>
                      <a:pt x="85" y="78"/>
                      <a:pt x="85" y="78"/>
                      <a:pt x="85" y="78"/>
                    </a:cubicBezTo>
                    <a:cubicBezTo>
                      <a:pt x="85" y="78"/>
                      <a:pt x="85" y="78"/>
                      <a:pt x="85" y="78"/>
                    </a:cubicBezTo>
                    <a:cubicBezTo>
                      <a:pt x="84" y="78"/>
                      <a:pt x="84" y="79"/>
                      <a:pt x="85" y="79"/>
                    </a:cubicBezTo>
                    <a:cubicBezTo>
                      <a:pt x="85" y="79"/>
                      <a:pt x="85" y="79"/>
                      <a:pt x="86" y="79"/>
                    </a:cubicBezTo>
                    <a:cubicBezTo>
                      <a:pt x="86" y="80"/>
                      <a:pt x="85" y="80"/>
                      <a:pt x="85" y="80"/>
                    </a:cubicBezTo>
                    <a:cubicBezTo>
                      <a:pt x="85" y="81"/>
                      <a:pt x="85" y="81"/>
                      <a:pt x="85" y="81"/>
                    </a:cubicBezTo>
                    <a:cubicBezTo>
                      <a:pt x="85" y="81"/>
                      <a:pt x="85" y="81"/>
                      <a:pt x="85" y="81"/>
                    </a:cubicBezTo>
                    <a:cubicBezTo>
                      <a:pt x="85" y="81"/>
                      <a:pt x="85" y="81"/>
                      <a:pt x="85" y="81"/>
                    </a:cubicBezTo>
                    <a:cubicBezTo>
                      <a:pt x="85" y="81"/>
                      <a:pt x="85" y="81"/>
                      <a:pt x="85" y="80"/>
                    </a:cubicBezTo>
                    <a:cubicBezTo>
                      <a:pt x="85" y="80"/>
                      <a:pt x="85" y="80"/>
                      <a:pt x="85" y="80"/>
                    </a:cubicBezTo>
                    <a:cubicBezTo>
                      <a:pt x="85" y="80"/>
                      <a:pt x="85" y="80"/>
                      <a:pt x="85" y="80"/>
                    </a:cubicBezTo>
                    <a:cubicBezTo>
                      <a:pt x="84" y="80"/>
                      <a:pt x="84" y="80"/>
                      <a:pt x="85" y="82"/>
                    </a:cubicBezTo>
                    <a:cubicBezTo>
                      <a:pt x="84" y="81"/>
                      <a:pt x="83" y="81"/>
                      <a:pt x="83" y="81"/>
                    </a:cubicBezTo>
                    <a:cubicBezTo>
                      <a:pt x="83" y="81"/>
                      <a:pt x="83" y="81"/>
                      <a:pt x="83" y="81"/>
                    </a:cubicBezTo>
                    <a:cubicBezTo>
                      <a:pt x="84" y="81"/>
                      <a:pt x="84" y="82"/>
                      <a:pt x="85" y="82"/>
                    </a:cubicBezTo>
                    <a:cubicBezTo>
                      <a:pt x="85" y="82"/>
                      <a:pt x="85" y="82"/>
                      <a:pt x="85" y="81"/>
                    </a:cubicBezTo>
                    <a:cubicBezTo>
                      <a:pt x="87" y="82"/>
                      <a:pt x="87" y="84"/>
                      <a:pt x="86" y="85"/>
                    </a:cubicBezTo>
                    <a:cubicBezTo>
                      <a:pt x="85" y="85"/>
                      <a:pt x="84" y="84"/>
                      <a:pt x="83" y="84"/>
                    </a:cubicBezTo>
                    <a:cubicBezTo>
                      <a:pt x="83" y="85"/>
                      <a:pt x="84" y="85"/>
                      <a:pt x="83" y="86"/>
                    </a:cubicBezTo>
                    <a:cubicBezTo>
                      <a:pt x="83" y="86"/>
                      <a:pt x="84" y="86"/>
                      <a:pt x="84" y="86"/>
                    </a:cubicBezTo>
                    <a:cubicBezTo>
                      <a:pt x="84" y="87"/>
                      <a:pt x="84" y="87"/>
                      <a:pt x="83" y="87"/>
                    </a:cubicBezTo>
                    <a:cubicBezTo>
                      <a:pt x="83" y="87"/>
                      <a:pt x="83" y="86"/>
                      <a:pt x="83" y="86"/>
                    </a:cubicBezTo>
                    <a:cubicBezTo>
                      <a:pt x="82" y="87"/>
                      <a:pt x="83" y="87"/>
                      <a:pt x="83" y="87"/>
                    </a:cubicBezTo>
                    <a:cubicBezTo>
                      <a:pt x="83" y="88"/>
                      <a:pt x="82" y="89"/>
                      <a:pt x="82" y="90"/>
                    </a:cubicBezTo>
                    <a:cubicBezTo>
                      <a:pt x="81" y="89"/>
                      <a:pt x="81" y="88"/>
                      <a:pt x="81" y="87"/>
                    </a:cubicBezTo>
                    <a:cubicBezTo>
                      <a:pt x="81" y="87"/>
                      <a:pt x="81" y="87"/>
                      <a:pt x="82" y="87"/>
                    </a:cubicBezTo>
                    <a:cubicBezTo>
                      <a:pt x="82" y="87"/>
                      <a:pt x="82" y="87"/>
                      <a:pt x="82" y="87"/>
                    </a:cubicBezTo>
                    <a:cubicBezTo>
                      <a:pt x="83" y="86"/>
                      <a:pt x="81" y="85"/>
                      <a:pt x="82" y="83"/>
                    </a:cubicBezTo>
                    <a:cubicBezTo>
                      <a:pt x="82" y="81"/>
                      <a:pt x="81" y="81"/>
                      <a:pt x="81" y="79"/>
                    </a:cubicBezTo>
                    <a:cubicBezTo>
                      <a:pt x="82" y="79"/>
                      <a:pt x="82" y="80"/>
                      <a:pt x="83" y="80"/>
                    </a:cubicBezTo>
                    <a:cubicBezTo>
                      <a:pt x="82" y="79"/>
                      <a:pt x="82" y="79"/>
                      <a:pt x="82" y="79"/>
                    </a:cubicBezTo>
                    <a:cubicBezTo>
                      <a:pt x="82" y="78"/>
                      <a:pt x="82" y="78"/>
                      <a:pt x="82" y="77"/>
                    </a:cubicBezTo>
                    <a:cubicBezTo>
                      <a:pt x="82" y="77"/>
                      <a:pt x="82" y="77"/>
                      <a:pt x="83" y="77"/>
                    </a:cubicBezTo>
                    <a:cubicBezTo>
                      <a:pt x="82" y="77"/>
                      <a:pt x="82" y="76"/>
                      <a:pt x="82" y="76"/>
                    </a:cubicBezTo>
                    <a:cubicBezTo>
                      <a:pt x="82" y="76"/>
                      <a:pt x="82" y="76"/>
                      <a:pt x="82" y="76"/>
                    </a:cubicBezTo>
                    <a:cubicBezTo>
                      <a:pt x="82" y="75"/>
                      <a:pt x="81" y="75"/>
                      <a:pt x="80" y="75"/>
                    </a:cubicBezTo>
                    <a:cubicBezTo>
                      <a:pt x="80" y="75"/>
                      <a:pt x="80" y="74"/>
                      <a:pt x="80" y="74"/>
                    </a:cubicBezTo>
                    <a:cubicBezTo>
                      <a:pt x="81" y="74"/>
                      <a:pt x="81" y="74"/>
                      <a:pt x="81" y="74"/>
                    </a:cubicBezTo>
                    <a:cubicBezTo>
                      <a:pt x="81" y="73"/>
                      <a:pt x="81" y="73"/>
                      <a:pt x="81" y="73"/>
                    </a:cubicBezTo>
                    <a:cubicBezTo>
                      <a:pt x="80" y="73"/>
                      <a:pt x="80" y="73"/>
                      <a:pt x="80" y="73"/>
                    </a:cubicBezTo>
                    <a:cubicBezTo>
                      <a:pt x="79" y="73"/>
                      <a:pt x="79" y="73"/>
                      <a:pt x="79" y="72"/>
                    </a:cubicBezTo>
                    <a:cubicBezTo>
                      <a:pt x="79" y="72"/>
                      <a:pt x="80" y="72"/>
                      <a:pt x="80" y="72"/>
                    </a:cubicBezTo>
                    <a:cubicBezTo>
                      <a:pt x="80" y="72"/>
                      <a:pt x="80" y="72"/>
                      <a:pt x="80" y="73"/>
                    </a:cubicBezTo>
                    <a:cubicBezTo>
                      <a:pt x="81" y="73"/>
                      <a:pt x="81" y="73"/>
                      <a:pt x="81" y="73"/>
                    </a:cubicBezTo>
                    <a:close/>
                    <a:moveTo>
                      <a:pt x="87" y="64"/>
                    </a:moveTo>
                    <a:cubicBezTo>
                      <a:pt x="88" y="64"/>
                      <a:pt x="88" y="65"/>
                      <a:pt x="88" y="66"/>
                    </a:cubicBezTo>
                    <a:cubicBezTo>
                      <a:pt x="88" y="66"/>
                      <a:pt x="88" y="66"/>
                      <a:pt x="88" y="66"/>
                    </a:cubicBezTo>
                    <a:cubicBezTo>
                      <a:pt x="87" y="66"/>
                      <a:pt x="87" y="66"/>
                      <a:pt x="87" y="65"/>
                    </a:cubicBezTo>
                    <a:cubicBezTo>
                      <a:pt x="86" y="66"/>
                      <a:pt x="87" y="66"/>
                      <a:pt x="87" y="66"/>
                    </a:cubicBezTo>
                    <a:cubicBezTo>
                      <a:pt x="87" y="66"/>
                      <a:pt x="87" y="66"/>
                      <a:pt x="88" y="66"/>
                    </a:cubicBezTo>
                    <a:cubicBezTo>
                      <a:pt x="88" y="66"/>
                      <a:pt x="88" y="66"/>
                      <a:pt x="88" y="66"/>
                    </a:cubicBezTo>
                    <a:cubicBezTo>
                      <a:pt x="88" y="67"/>
                      <a:pt x="87" y="66"/>
                      <a:pt x="87" y="67"/>
                    </a:cubicBezTo>
                    <a:cubicBezTo>
                      <a:pt x="87" y="66"/>
                      <a:pt x="86" y="66"/>
                      <a:pt x="86" y="65"/>
                    </a:cubicBezTo>
                    <a:cubicBezTo>
                      <a:pt x="87" y="65"/>
                      <a:pt x="86" y="65"/>
                      <a:pt x="87" y="65"/>
                    </a:cubicBezTo>
                    <a:cubicBezTo>
                      <a:pt x="87" y="65"/>
                      <a:pt x="87" y="64"/>
                      <a:pt x="87" y="64"/>
                    </a:cubicBezTo>
                    <a:close/>
                    <a:moveTo>
                      <a:pt x="87" y="76"/>
                    </a:moveTo>
                    <a:cubicBezTo>
                      <a:pt x="88" y="76"/>
                      <a:pt x="88" y="77"/>
                      <a:pt x="88" y="77"/>
                    </a:cubicBezTo>
                    <a:cubicBezTo>
                      <a:pt x="88" y="77"/>
                      <a:pt x="88" y="77"/>
                      <a:pt x="88" y="77"/>
                    </a:cubicBezTo>
                    <a:cubicBezTo>
                      <a:pt x="88" y="77"/>
                      <a:pt x="88" y="77"/>
                      <a:pt x="88" y="78"/>
                    </a:cubicBezTo>
                    <a:cubicBezTo>
                      <a:pt x="88" y="78"/>
                      <a:pt x="88" y="78"/>
                      <a:pt x="88" y="78"/>
                    </a:cubicBezTo>
                    <a:cubicBezTo>
                      <a:pt x="88" y="78"/>
                      <a:pt x="88" y="78"/>
                      <a:pt x="88" y="79"/>
                    </a:cubicBezTo>
                    <a:cubicBezTo>
                      <a:pt x="87" y="79"/>
                      <a:pt x="86" y="77"/>
                      <a:pt x="86" y="76"/>
                    </a:cubicBezTo>
                    <a:cubicBezTo>
                      <a:pt x="86" y="76"/>
                      <a:pt x="87" y="76"/>
                      <a:pt x="87" y="76"/>
                    </a:cubicBezTo>
                    <a:close/>
                    <a:moveTo>
                      <a:pt x="87" y="81"/>
                    </a:moveTo>
                    <a:cubicBezTo>
                      <a:pt x="86" y="81"/>
                      <a:pt x="86" y="81"/>
                      <a:pt x="86" y="81"/>
                    </a:cubicBezTo>
                    <a:cubicBezTo>
                      <a:pt x="86" y="81"/>
                      <a:pt x="86" y="81"/>
                      <a:pt x="86" y="80"/>
                    </a:cubicBezTo>
                    <a:cubicBezTo>
                      <a:pt x="86" y="80"/>
                      <a:pt x="86" y="80"/>
                      <a:pt x="86" y="80"/>
                    </a:cubicBezTo>
                    <a:cubicBezTo>
                      <a:pt x="86" y="80"/>
                      <a:pt x="86" y="80"/>
                      <a:pt x="86" y="80"/>
                    </a:cubicBezTo>
                    <a:cubicBezTo>
                      <a:pt x="86" y="80"/>
                      <a:pt x="86" y="80"/>
                      <a:pt x="87" y="80"/>
                    </a:cubicBezTo>
                    <a:cubicBezTo>
                      <a:pt x="87" y="80"/>
                      <a:pt x="86" y="80"/>
                      <a:pt x="87" y="81"/>
                    </a:cubicBezTo>
                    <a:close/>
                    <a:moveTo>
                      <a:pt x="86" y="75"/>
                    </a:moveTo>
                    <a:cubicBezTo>
                      <a:pt x="86" y="75"/>
                      <a:pt x="85" y="74"/>
                      <a:pt x="86" y="74"/>
                    </a:cubicBezTo>
                    <a:cubicBezTo>
                      <a:pt x="86" y="74"/>
                      <a:pt x="86" y="75"/>
                      <a:pt x="86" y="75"/>
                    </a:cubicBezTo>
                    <a:close/>
                    <a:moveTo>
                      <a:pt x="86" y="70"/>
                    </a:moveTo>
                    <a:cubicBezTo>
                      <a:pt x="86" y="70"/>
                      <a:pt x="86" y="71"/>
                      <a:pt x="86" y="71"/>
                    </a:cubicBezTo>
                    <a:cubicBezTo>
                      <a:pt x="86" y="71"/>
                      <a:pt x="86" y="71"/>
                      <a:pt x="86" y="70"/>
                    </a:cubicBezTo>
                    <a:close/>
                    <a:moveTo>
                      <a:pt x="85" y="98"/>
                    </a:moveTo>
                    <a:cubicBezTo>
                      <a:pt x="84" y="99"/>
                      <a:pt x="84" y="99"/>
                      <a:pt x="84" y="99"/>
                    </a:cubicBezTo>
                    <a:cubicBezTo>
                      <a:pt x="84" y="99"/>
                      <a:pt x="84" y="99"/>
                      <a:pt x="84" y="99"/>
                    </a:cubicBezTo>
                    <a:cubicBezTo>
                      <a:pt x="84" y="98"/>
                      <a:pt x="84" y="98"/>
                      <a:pt x="84" y="98"/>
                    </a:cubicBezTo>
                    <a:cubicBezTo>
                      <a:pt x="84" y="98"/>
                      <a:pt x="84" y="98"/>
                      <a:pt x="84" y="98"/>
                    </a:cubicBezTo>
                    <a:cubicBezTo>
                      <a:pt x="84" y="98"/>
                      <a:pt x="84" y="98"/>
                      <a:pt x="85" y="98"/>
                    </a:cubicBezTo>
                    <a:close/>
                    <a:moveTo>
                      <a:pt x="85" y="102"/>
                    </a:moveTo>
                    <a:cubicBezTo>
                      <a:pt x="85" y="102"/>
                      <a:pt x="84" y="102"/>
                      <a:pt x="84" y="102"/>
                    </a:cubicBezTo>
                    <a:cubicBezTo>
                      <a:pt x="84" y="102"/>
                      <a:pt x="84" y="102"/>
                      <a:pt x="85" y="102"/>
                    </a:cubicBezTo>
                    <a:cubicBezTo>
                      <a:pt x="84" y="103"/>
                      <a:pt x="84" y="103"/>
                      <a:pt x="83" y="103"/>
                    </a:cubicBezTo>
                    <a:cubicBezTo>
                      <a:pt x="83" y="103"/>
                      <a:pt x="83" y="103"/>
                      <a:pt x="83" y="103"/>
                    </a:cubicBezTo>
                    <a:cubicBezTo>
                      <a:pt x="84" y="103"/>
                      <a:pt x="84" y="102"/>
                      <a:pt x="85" y="102"/>
                    </a:cubicBezTo>
                    <a:close/>
                    <a:moveTo>
                      <a:pt x="79" y="84"/>
                    </a:moveTo>
                    <a:cubicBezTo>
                      <a:pt x="80" y="83"/>
                      <a:pt x="80" y="83"/>
                      <a:pt x="80" y="84"/>
                    </a:cubicBezTo>
                    <a:cubicBezTo>
                      <a:pt x="80" y="84"/>
                      <a:pt x="80" y="85"/>
                      <a:pt x="79" y="85"/>
                    </a:cubicBezTo>
                    <a:cubicBezTo>
                      <a:pt x="80" y="84"/>
                      <a:pt x="79" y="84"/>
                      <a:pt x="79" y="84"/>
                    </a:cubicBezTo>
                    <a:close/>
                    <a:moveTo>
                      <a:pt x="79" y="81"/>
                    </a:moveTo>
                    <a:cubicBezTo>
                      <a:pt x="79" y="81"/>
                      <a:pt x="79" y="81"/>
                      <a:pt x="79" y="80"/>
                    </a:cubicBezTo>
                    <a:cubicBezTo>
                      <a:pt x="79" y="80"/>
                      <a:pt x="79" y="81"/>
                      <a:pt x="80" y="81"/>
                    </a:cubicBezTo>
                    <a:cubicBezTo>
                      <a:pt x="80" y="81"/>
                      <a:pt x="79" y="81"/>
                      <a:pt x="79" y="81"/>
                    </a:cubicBezTo>
                    <a:close/>
                    <a:moveTo>
                      <a:pt x="80" y="82"/>
                    </a:moveTo>
                    <a:cubicBezTo>
                      <a:pt x="80" y="82"/>
                      <a:pt x="80" y="83"/>
                      <a:pt x="79" y="83"/>
                    </a:cubicBezTo>
                    <a:cubicBezTo>
                      <a:pt x="79" y="82"/>
                      <a:pt x="79" y="82"/>
                      <a:pt x="80" y="82"/>
                    </a:cubicBezTo>
                    <a:close/>
                    <a:moveTo>
                      <a:pt x="77" y="90"/>
                    </a:moveTo>
                    <a:cubicBezTo>
                      <a:pt x="76" y="91"/>
                      <a:pt x="76" y="91"/>
                      <a:pt x="75" y="91"/>
                    </a:cubicBezTo>
                    <a:cubicBezTo>
                      <a:pt x="75" y="90"/>
                      <a:pt x="76" y="90"/>
                      <a:pt x="77" y="89"/>
                    </a:cubicBezTo>
                    <a:cubicBezTo>
                      <a:pt x="77" y="89"/>
                      <a:pt x="77" y="90"/>
                      <a:pt x="77" y="90"/>
                    </a:cubicBezTo>
                    <a:close/>
                    <a:moveTo>
                      <a:pt x="77" y="89"/>
                    </a:moveTo>
                    <a:cubicBezTo>
                      <a:pt x="77" y="88"/>
                      <a:pt x="77" y="88"/>
                      <a:pt x="77" y="88"/>
                    </a:cubicBezTo>
                    <a:cubicBezTo>
                      <a:pt x="77" y="88"/>
                      <a:pt x="77" y="88"/>
                      <a:pt x="77" y="88"/>
                    </a:cubicBezTo>
                    <a:cubicBezTo>
                      <a:pt x="77" y="88"/>
                      <a:pt x="77" y="88"/>
                      <a:pt x="77" y="89"/>
                    </a:cubicBezTo>
                    <a:close/>
                    <a:moveTo>
                      <a:pt x="77" y="86"/>
                    </a:moveTo>
                    <a:cubicBezTo>
                      <a:pt x="77" y="86"/>
                      <a:pt x="77" y="86"/>
                      <a:pt x="77" y="86"/>
                    </a:cubicBezTo>
                    <a:cubicBezTo>
                      <a:pt x="78" y="86"/>
                      <a:pt x="77" y="86"/>
                      <a:pt x="77" y="86"/>
                    </a:cubicBezTo>
                    <a:cubicBezTo>
                      <a:pt x="77" y="86"/>
                      <a:pt x="77" y="86"/>
                      <a:pt x="77" y="86"/>
                    </a:cubicBezTo>
                    <a:close/>
                    <a:moveTo>
                      <a:pt x="77" y="96"/>
                    </a:moveTo>
                    <a:cubicBezTo>
                      <a:pt x="77" y="96"/>
                      <a:pt x="77" y="97"/>
                      <a:pt x="76" y="97"/>
                    </a:cubicBezTo>
                    <a:cubicBezTo>
                      <a:pt x="76" y="97"/>
                      <a:pt x="77" y="96"/>
                      <a:pt x="77" y="96"/>
                    </a:cubicBezTo>
                    <a:close/>
                    <a:moveTo>
                      <a:pt x="81" y="96"/>
                    </a:moveTo>
                    <a:cubicBezTo>
                      <a:pt x="82" y="96"/>
                      <a:pt x="82" y="96"/>
                      <a:pt x="82" y="96"/>
                    </a:cubicBezTo>
                    <a:cubicBezTo>
                      <a:pt x="82" y="96"/>
                      <a:pt x="82" y="96"/>
                      <a:pt x="82" y="96"/>
                    </a:cubicBezTo>
                    <a:cubicBezTo>
                      <a:pt x="81" y="96"/>
                      <a:pt x="81" y="96"/>
                      <a:pt x="81" y="96"/>
                    </a:cubicBezTo>
                    <a:cubicBezTo>
                      <a:pt x="81" y="96"/>
                      <a:pt x="81" y="96"/>
                      <a:pt x="81" y="96"/>
                    </a:cubicBezTo>
                    <a:close/>
                    <a:moveTo>
                      <a:pt x="82" y="95"/>
                    </a:moveTo>
                    <a:cubicBezTo>
                      <a:pt x="82" y="95"/>
                      <a:pt x="82" y="95"/>
                      <a:pt x="82" y="95"/>
                    </a:cubicBezTo>
                    <a:cubicBezTo>
                      <a:pt x="83" y="95"/>
                      <a:pt x="82" y="96"/>
                      <a:pt x="82" y="96"/>
                    </a:cubicBezTo>
                    <a:cubicBezTo>
                      <a:pt x="82" y="96"/>
                      <a:pt x="82" y="95"/>
                      <a:pt x="82" y="95"/>
                    </a:cubicBezTo>
                    <a:close/>
                    <a:moveTo>
                      <a:pt x="82" y="102"/>
                    </a:moveTo>
                    <a:cubicBezTo>
                      <a:pt x="82" y="102"/>
                      <a:pt x="83" y="102"/>
                      <a:pt x="83" y="102"/>
                    </a:cubicBezTo>
                    <a:cubicBezTo>
                      <a:pt x="83" y="103"/>
                      <a:pt x="82" y="103"/>
                      <a:pt x="82" y="103"/>
                    </a:cubicBezTo>
                    <a:cubicBezTo>
                      <a:pt x="82" y="102"/>
                      <a:pt x="82" y="102"/>
                      <a:pt x="82" y="102"/>
                    </a:cubicBezTo>
                    <a:close/>
                    <a:moveTo>
                      <a:pt x="89" y="68"/>
                    </a:moveTo>
                    <a:cubicBezTo>
                      <a:pt x="89" y="68"/>
                      <a:pt x="88" y="67"/>
                      <a:pt x="89" y="67"/>
                    </a:cubicBezTo>
                    <a:cubicBezTo>
                      <a:pt x="89" y="67"/>
                      <a:pt x="89" y="68"/>
                      <a:pt x="89" y="68"/>
                    </a:cubicBezTo>
                    <a:cubicBezTo>
                      <a:pt x="89" y="68"/>
                      <a:pt x="89" y="68"/>
                      <a:pt x="89" y="68"/>
                    </a:cubicBezTo>
                    <a:close/>
                    <a:moveTo>
                      <a:pt x="89" y="71"/>
                    </a:moveTo>
                    <a:cubicBezTo>
                      <a:pt x="89" y="71"/>
                      <a:pt x="89" y="71"/>
                      <a:pt x="89" y="71"/>
                    </a:cubicBezTo>
                    <a:cubicBezTo>
                      <a:pt x="89" y="71"/>
                      <a:pt x="89" y="71"/>
                      <a:pt x="89" y="71"/>
                    </a:cubicBezTo>
                    <a:close/>
                    <a:moveTo>
                      <a:pt x="89" y="87"/>
                    </a:moveTo>
                    <a:cubicBezTo>
                      <a:pt x="89" y="87"/>
                      <a:pt x="89" y="87"/>
                      <a:pt x="89" y="86"/>
                    </a:cubicBezTo>
                    <a:cubicBezTo>
                      <a:pt x="89" y="86"/>
                      <a:pt x="89" y="86"/>
                      <a:pt x="90" y="86"/>
                    </a:cubicBezTo>
                    <a:cubicBezTo>
                      <a:pt x="89" y="87"/>
                      <a:pt x="89" y="87"/>
                      <a:pt x="89" y="87"/>
                    </a:cubicBezTo>
                    <a:close/>
                    <a:moveTo>
                      <a:pt x="89" y="74"/>
                    </a:moveTo>
                    <a:cubicBezTo>
                      <a:pt x="89" y="73"/>
                      <a:pt x="90" y="74"/>
                      <a:pt x="90" y="73"/>
                    </a:cubicBezTo>
                    <a:cubicBezTo>
                      <a:pt x="90" y="74"/>
                      <a:pt x="91" y="74"/>
                      <a:pt x="90" y="75"/>
                    </a:cubicBezTo>
                    <a:cubicBezTo>
                      <a:pt x="90" y="75"/>
                      <a:pt x="90" y="75"/>
                      <a:pt x="90" y="75"/>
                    </a:cubicBezTo>
                    <a:cubicBezTo>
                      <a:pt x="90" y="75"/>
                      <a:pt x="90" y="74"/>
                      <a:pt x="89" y="74"/>
                    </a:cubicBezTo>
                    <a:close/>
                    <a:moveTo>
                      <a:pt x="90" y="82"/>
                    </a:moveTo>
                    <a:cubicBezTo>
                      <a:pt x="91" y="82"/>
                      <a:pt x="91" y="83"/>
                      <a:pt x="90" y="83"/>
                    </a:cubicBezTo>
                    <a:cubicBezTo>
                      <a:pt x="90" y="82"/>
                      <a:pt x="90" y="82"/>
                      <a:pt x="90" y="82"/>
                    </a:cubicBezTo>
                    <a:close/>
                    <a:moveTo>
                      <a:pt x="83" y="54"/>
                    </a:moveTo>
                    <a:cubicBezTo>
                      <a:pt x="82" y="53"/>
                      <a:pt x="82" y="53"/>
                      <a:pt x="82" y="53"/>
                    </a:cubicBezTo>
                    <a:cubicBezTo>
                      <a:pt x="82" y="53"/>
                      <a:pt x="83" y="53"/>
                      <a:pt x="83" y="54"/>
                    </a:cubicBezTo>
                    <a:close/>
                    <a:moveTo>
                      <a:pt x="80" y="58"/>
                    </a:moveTo>
                    <a:cubicBezTo>
                      <a:pt x="81" y="58"/>
                      <a:pt x="82" y="58"/>
                      <a:pt x="83" y="59"/>
                    </a:cubicBezTo>
                    <a:cubicBezTo>
                      <a:pt x="83" y="59"/>
                      <a:pt x="83" y="59"/>
                      <a:pt x="83" y="59"/>
                    </a:cubicBezTo>
                    <a:cubicBezTo>
                      <a:pt x="83" y="59"/>
                      <a:pt x="83" y="59"/>
                      <a:pt x="83" y="59"/>
                    </a:cubicBezTo>
                    <a:cubicBezTo>
                      <a:pt x="83" y="59"/>
                      <a:pt x="83" y="59"/>
                      <a:pt x="83" y="59"/>
                    </a:cubicBezTo>
                    <a:cubicBezTo>
                      <a:pt x="83" y="59"/>
                      <a:pt x="83" y="59"/>
                      <a:pt x="83" y="59"/>
                    </a:cubicBezTo>
                    <a:cubicBezTo>
                      <a:pt x="83" y="59"/>
                      <a:pt x="83" y="59"/>
                      <a:pt x="83" y="59"/>
                    </a:cubicBezTo>
                    <a:cubicBezTo>
                      <a:pt x="83" y="59"/>
                      <a:pt x="83" y="59"/>
                      <a:pt x="83" y="59"/>
                    </a:cubicBezTo>
                    <a:cubicBezTo>
                      <a:pt x="82" y="59"/>
                      <a:pt x="81" y="59"/>
                      <a:pt x="80" y="59"/>
                    </a:cubicBezTo>
                    <a:cubicBezTo>
                      <a:pt x="80" y="58"/>
                      <a:pt x="80" y="58"/>
                      <a:pt x="80" y="58"/>
                    </a:cubicBezTo>
                    <a:close/>
                    <a:moveTo>
                      <a:pt x="80" y="72"/>
                    </a:moveTo>
                    <a:cubicBezTo>
                      <a:pt x="80" y="72"/>
                      <a:pt x="80" y="72"/>
                      <a:pt x="80" y="72"/>
                    </a:cubicBezTo>
                    <a:cubicBezTo>
                      <a:pt x="80" y="71"/>
                      <a:pt x="79" y="71"/>
                      <a:pt x="79" y="71"/>
                    </a:cubicBezTo>
                    <a:cubicBezTo>
                      <a:pt x="79" y="71"/>
                      <a:pt x="79" y="70"/>
                      <a:pt x="79" y="70"/>
                    </a:cubicBezTo>
                    <a:cubicBezTo>
                      <a:pt x="80" y="71"/>
                      <a:pt x="80" y="71"/>
                      <a:pt x="80" y="72"/>
                    </a:cubicBezTo>
                    <a:close/>
                    <a:moveTo>
                      <a:pt x="79" y="59"/>
                    </a:moveTo>
                    <a:cubicBezTo>
                      <a:pt x="78" y="59"/>
                      <a:pt x="78" y="58"/>
                      <a:pt x="78" y="57"/>
                    </a:cubicBezTo>
                    <a:cubicBezTo>
                      <a:pt x="79" y="58"/>
                      <a:pt x="79" y="58"/>
                      <a:pt x="79" y="59"/>
                    </a:cubicBezTo>
                    <a:close/>
                    <a:moveTo>
                      <a:pt x="78" y="47"/>
                    </a:moveTo>
                    <a:cubicBezTo>
                      <a:pt x="77" y="47"/>
                      <a:pt x="76" y="47"/>
                      <a:pt x="75" y="46"/>
                    </a:cubicBezTo>
                    <a:cubicBezTo>
                      <a:pt x="76" y="46"/>
                      <a:pt x="77" y="46"/>
                      <a:pt x="78" y="47"/>
                    </a:cubicBezTo>
                    <a:close/>
                    <a:moveTo>
                      <a:pt x="76" y="58"/>
                    </a:moveTo>
                    <a:cubicBezTo>
                      <a:pt x="76" y="58"/>
                      <a:pt x="76" y="57"/>
                      <a:pt x="76" y="57"/>
                    </a:cubicBezTo>
                    <a:cubicBezTo>
                      <a:pt x="78" y="57"/>
                      <a:pt x="78" y="58"/>
                      <a:pt x="78" y="59"/>
                    </a:cubicBezTo>
                    <a:cubicBezTo>
                      <a:pt x="78" y="59"/>
                      <a:pt x="78" y="59"/>
                      <a:pt x="78" y="59"/>
                    </a:cubicBezTo>
                    <a:cubicBezTo>
                      <a:pt x="77" y="59"/>
                      <a:pt x="77" y="59"/>
                      <a:pt x="77" y="59"/>
                    </a:cubicBezTo>
                    <a:cubicBezTo>
                      <a:pt x="76" y="59"/>
                      <a:pt x="75" y="59"/>
                      <a:pt x="74" y="58"/>
                    </a:cubicBezTo>
                    <a:cubicBezTo>
                      <a:pt x="72" y="58"/>
                      <a:pt x="71" y="58"/>
                      <a:pt x="69" y="58"/>
                    </a:cubicBezTo>
                    <a:cubicBezTo>
                      <a:pt x="68" y="58"/>
                      <a:pt x="68" y="59"/>
                      <a:pt x="67" y="59"/>
                    </a:cubicBezTo>
                    <a:cubicBezTo>
                      <a:pt x="66" y="59"/>
                      <a:pt x="65" y="59"/>
                      <a:pt x="64" y="59"/>
                    </a:cubicBezTo>
                    <a:cubicBezTo>
                      <a:pt x="63" y="59"/>
                      <a:pt x="62" y="59"/>
                      <a:pt x="62" y="60"/>
                    </a:cubicBezTo>
                    <a:cubicBezTo>
                      <a:pt x="62" y="60"/>
                      <a:pt x="61" y="60"/>
                      <a:pt x="61" y="60"/>
                    </a:cubicBezTo>
                    <a:cubicBezTo>
                      <a:pt x="62" y="61"/>
                      <a:pt x="62" y="59"/>
                      <a:pt x="63" y="60"/>
                    </a:cubicBezTo>
                    <a:cubicBezTo>
                      <a:pt x="63" y="61"/>
                      <a:pt x="62" y="61"/>
                      <a:pt x="62" y="61"/>
                    </a:cubicBezTo>
                    <a:cubicBezTo>
                      <a:pt x="62" y="61"/>
                      <a:pt x="62" y="61"/>
                      <a:pt x="62" y="61"/>
                    </a:cubicBezTo>
                    <a:cubicBezTo>
                      <a:pt x="62" y="62"/>
                      <a:pt x="60" y="61"/>
                      <a:pt x="59" y="61"/>
                    </a:cubicBezTo>
                    <a:cubicBezTo>
                      <a:pt x="60" y="60"/>
                      <a:pt x="60" y="60"/>
                      <a:pt x="60" y="60"/>
                    </a:cubicBezTo>
                    <a:cubicBezTo>
                      <a:pt x="59" y="60"/>
                      <a:pt x="57" y="60"/>
                      <a:pt x="57" y="61"/>
                    </a:cubicBezTo>
                    <a:cubicBezTo>
                      <a:pt x="57" y="61"/>
                      <a:pt x="57" y="61"/>
                      <a:pt x="56" y="61"/>
                    </a:cubicBezTo>
                    <a:cubicBezTo>
                      <a:pt x="56" y="61"/>
                      <a:pt x="56" y="61"/>
                      <a:pt x="55" y="62"/>
                    </a:cubicBezTo>
                    <a:cubicBezTo>
                      <a:pt x="55" y="61"/>
                      <a:pt x="56" y="61"/>
                      <a:pt x="57" y="60"/>
                    </a:cubicBezTo>
                    <a:cubicBezTo>
                      <a:pt x="57" y="60"/>
                      <a:pt x="57" y="60"/>
                      <a:pt x="58" y="60"/>
                    </a:cubicBezTo>
                    <a:cubicBezTo>
                      <a:pt x="58" y="59"/>
                      <a:pt x="57" y="59"/>
                      <a:pt x="57" y="59"/>
                    </a:cubicBezTo>
                    <a:cubicBezTo>
                      <a:pt x="57" y="59"/>
                      <a:pt x="57" y="59"/>
                      <a:pt x="57" y="59"/>
                    </a:cubicBezTo>
                    <a:cubicBezTo>
                      <a:pt x="57" y="58"/>
                      <a:pt x="59" y="57"/>
                      <a:pt x="60" y="58"/>
                    </a:cubicBezTo>
                    <a:cubicBezTo>
                      <a:pt x="60" y="57"/>
                      <a:pt x="60" y="57"/>
                      <a:pt x="60" y="57"/>
                    </a:cubicBezTo>
                    <a:cubicBezTo>
                      <a:pt x="62" y="57"/>
                      <a:pt x="64" y="55"/>
                      <a:pt x="67" y="55"/>
                    </a:cubicBezTo>
                    <a:cubicBezTo>
                      <a:pt x="66" y="56"/>
                      <a:pt x="65" y="56"/>
                      <a:pt x="64" y="56"/>
                    </a:cubicBezTo>
                    <a:cubicBezTo>
                      <a:pt x="65" y="56"/>
                      <a:pt x="66" y="56"/>
                      <a:pt x="67" y="57"/>
                    </a:cubicBezTo>
                    <a:cubicBezTo>
                      <a:pt x="67" y="57"/>
                      <a:pt x="67" y="57"/>
                      <a:pt x="67" y="56"/>
                    </a:cubicBezTo>
                    <a:cubicBezTo>
                      <a:pt x="69" y="57"/>
                      <a:pt x="70" y="57"/>
                      <a:pt x="72" y="57"/>
                    </a:cubicBezTo>
                    <a:cubicBezTo>
                      <a:pt x="73" y="57"/>
                      <a:pt x="73" y="57"/>
                      <a:pt x="73" y="57"/>
                    </a:cubicBezTo>
                    <a:cubicBezTo>
                      <a:pt x="74" y="57"/>
                      <a:pt x="74" y="57"/>
                      <a:pt x="75" y="57"/>
                    </a:cubicBezTo>
                    <a:cubicBezTo>
                      <a:pt x="75" y="57"/>
                      <a:pt x="76" y="58"/>
                      <a:pt x="76" y="58"/>
                    </a:cubicBezTo>
                    <a:close/>
                    <a:moveTo>
                      <a:pt x="63" y="51"/>
                    </a:moveTo>
                    <a:cubicBezTo>
                      <a:pt x="63" y="51"/>
                      <a:pt x="63" y="51"/>
                      <a:pt x="63" y="51"/>
                    </a:cubicBezTo>
                    <a:cubicBezTo>
                      <a:pt x="63" y="51"/>
                      <a:pt x="63" y="51"/>
                      <a:pt x="63" y="51"/>
                    </a:cubicBezTo>
                    <a:cubicBezTo>
                      <a:pt x="63" y="51"/>
                      <a:pt x="63" y="51"/>
                      <a:pt x="63" y="51"/>
                    </a:cubicBezTo>
                    <a:close/>
                    <a:moveTo>
                      <a:pt x="66" y="53"/>
                    </a:moveTo>
                    <a:cubicBezTo>
                      <a:pt x="67" y="53"/>
                      <a:pt x="69" y="53"/>
                      <a:pt x="70" y="53"/>
                    </a:cubicBezTo>
                    <a:cubicBezTo>
                      <a:pt x="70" y="54"/>
                      <a:pt x="69" y="54"/>
                      <a:pt x="69" y="55"/>
                    </a:cubicBezTo>
                    <a:cubicBezTo>
                      <a:pt x="67" y="54"/>
                      <a:pt x="65" y="55"/>
                      <a:pt x="64" y="55"/>
                    </a:cubicBezTo>
                    <a:cubicBezTo>
                      <a:pt x="64" y="54"/>
                      <a:pt x="65" y="54"/>
                      <a:pt x="66" y="53"/>
                    </a:cubicBezTo>
                    <a:close/>
                    <a:moveTo>
                      <a:pt x="64" y="47"/>
                    </a:moveTo>
                    <a:cubicBezTo>
                      <a:pt x="64" y="47"/>
                      <a:pt x="64" y="47"/>
                      <a:pt x="64" y="47"/>
                    </a:cubicBezTo>
                    <a:cubicBezTo>
                      <a:pt x="64" y="46"/>
                      <a:pt x="65" y="46"/>
                      <a:pt x="66" y="46"/>
                    </a:cubicBezTo>
                    <a:cubicBezTo>
                      <a:pt x="66" y="47"/>
                      <a:pt x="65" y="47"/>
                      <a:pt x="64" y="47"/>
                    </a:cubicBezTo>
                    <a:close/>
                    <a:moveTo>
                      <a:pt x="68" y="55"/>
                    </a:moveTo>
                    <a:cubicBezTo>
                      <a:pt x="68" y="55"/>
                      <a:pt x="68" y="55"/>
                      <a:pt x="68" y="55"/>
                    </a:cubicBezTo>
                    <a:cubicBezTo>
                      <a:pt x="67" y="55"/>
                      <a:pt x="67" y="56"/>
                      <a:pt x="67" y="55"/>
                    </a:cubicBezTo>
                    <a:cubicBezTo>
                      <a:pt x="67" y="55"/>
                      <a:pt x="67" y="55"/>
                      <a:pt x="68" y="55"/>
                    </a:cubicBezTo>
                    <a:close/>
                    <a:moveTo>
                      <a:pt x="64" y="48"/>
                    </a:moveTo>
                    <a:cubicBezTo>
                      <a:pt x="63" y="48"/>
                      <a:pt x="64" y="47"/>
                      <a:pt x="63" y="47"/>
                    </a:cubicBezTo>
                    <a:cubicBezTo>
                      <a:pt x="63" y="47"/>
                      <a:pt x="64" y="47"/>
                      <a:pt x="64" y="47"/>
                    </a:cubicBezTo>
                    <a:cubicBezTo>
                      <a:pt x="64" y="47"/>
                      <a:pt x="64" y="48"/>
                      <a:pt x="64" y="48"/>
                    </a:cubicBezTo>
                    <a:close/>
                    <a:moveTo>
                      <a:pt x="72" y="57"/>
                    </a:moveTo>
                    <a:cubicBezTo>
                      <a:pt x="72" y="56"/>
                      <a:pt x="73" y="57"/>
                      <a:pt x="73" y="57"/>
                    </a:cubicBezTo>
                    <a:cubicBezTo>
                      <a:pt x="73" y="57"/>
                      <a:pt x="72" y="57"/>
                      <a:pt x="72" y="57"/>
                    </a:cubicBezTo>
                    <a:close/>
                    <a:moveTo>
                      <a:pt x="73" y="47"/>
                    </a:moveTo>
                    <a:cubicBezTo>
                      <a:pt x="73" y="47"/>
                      <a:pt x="72" y="47"/>
                      <a:pt x="72" y="46"/>
                    </a:cubicBezTo>
                    <a:cubicBezTo>
                      <a:pt x="72" y="47"/>
                      <a:pt x="73" y="46"/>
                      <a:pt x="73" y="47"/>
                    </a:cubicBezTo>
                    <a:close/>
                    <a:moveTo>
                      <a:pt x="73" y="49"/>
                    </a:moveTo>
                    <a:cubicBezTo>
                      <a:pt x="73" y="49"/>
                      <a:pt x="74" y="49"/>
                      <a:pt x="74" y="49"/>
                    </a:cubicBezTo>
                    <a:cubicBezTo>
                      <a:pt x="74" y="50"/>
                      <a:pt x="73" y="50"/>
                      <a:pt x="73" y="50"/>
                    </a:cubicBezTo>
                    <a:cubicBezTo>
                      <a:pt x="72" y="50"/>
                      <a:pt x="69" y="50"/>
                      <a:pt x="69" y="49"/>
                    </a:cubicBezTo>
                    <a:cubicBezTo>
                      <a:pt x="70" y="48"/>
                      <a:pt x="72" y="49"/>
                      <a:pt x="73" y="49"/>
                    </a:cubicBezTo>
                    <a:close/>
                    <a:moveTo>
                      <a:pt x="71" y="47"/>
                    </a:moveTo>
                    <a:cubicBezTo>
                      <a:pt x="70" y="46"/>
                      <a:pt x="69" y="46"/>
                      <a:pt x="68" y="46"/>
                    </a:cubicBezTo>
                    <a:cubicBezTo>
                      <a:pt x="69" y="46"/>
                      <a:pt x="71" y="46"/>
                      <a:pt x="71" y="47"/>
                    </a:cubicBezTo>
                    <a:close/>
                    <a:moveTo>
                      <a:pt x="70" y="42"/>
                    </a:moveTo>
                    <a:cubicBezTo>
                      <a:pt x="71" y="42"/>
                      <a:pt x="71" y="42"/>
                      <a:pt x="71" y="42"/>
                    </a:cubicBezTo>
                    <a:cubicBezTo>
                      <a:pt x="71" y="42"/>
                      <a:pt x="71" y="42"/>
                      <a:pt x="71" y="42"/>
                    </a:cubicBezTo>
                    <a:cubicBezTo>
                      <a:pt x="70" y="42"/>
                      <a:pt x="71" y="42"/>
                      <a:pt x="70" y="42"/>
                    </a:cubicBezTo>
                    <a:cubicBezTo>
                      <a:pt x="70" y="42"/>
                      <a:pt x="70" y="42"/>
                      <a:pt x="70" y="42"/>
                    </a:cubicBezTo>
                    <a:close/>
                    <a:moveTo>
                      <a:pt x="65" y="38"/>
                    </a:moveTo>
                    <a:cubicBezTo>
                      <a:pt x="65" y="38"/>
                      <a:pt x="66" y="38"/>
                      <a:pt x="66" y="39"/>
                    </a:cubicBezTo>
                    <a:cubicBezTo>
                      <a:pt x="66" y="39"/>
                      <a:pt x="65" y="39"/>
                      <a:pt x="65" y="39"/>
                    </a:cubicBezTo>
                    <a:cubicBezTo>
                      <a:pt x="65" y="39"/>
                      <a:pt x="65" y="39"/>
                      <a:pt x="65" y="38"/>
                    </a:cubicBezTo>
                    <a:close/>
                    <a:moveTo>
                      <a:pt x="65" y="39"/>
                    </a:moveTo>
                    <a:cubicBezTo>
                      <a:pt x="65" y="39"/>
                      <a:pt x="65" y="39"/>
                      <a:pt x="65" y="39"/>
                    </a:cubicBezTo>
                    <a:cubicBezTo>
                      <a:pt x="65" y="39"/>
                      <a:pt x="64" y="39"/>
                      <a:pt x="64" y="39"/>
                    </a:cubicBezTo>
                    <a:cubicBezTo>
                      <a:pt x="64" y="38"/>
                      <a:pt x="64" y="38"/>
                      <a:pt x="65" y="39"/>
                    </a:cubicBezTo>
                    <a:close/>
                    <a:moveTo>
                      <a:pt x="60" y="39"/>
                    </a:moveTo>
                    <a:cubicBezTo>
                      <a:pt x="60" y="39"/>
                      <a:pt x="60" y="39"/>
                      <a:pt x="60" y="39"/>
                    </a:cubicBezTo>
                    <a:cubicBezTo>
                      <a:pt x="60" y="40"/>
                      <a:pt x="60" y="40"/>
                      <a:pt x="59" y="40"/>
                    </a:cubicBezTo>
                    <a:cubicBezTo>
                      <a:pt x="59" y="39"/>
                      <a:pt x="60" y="39"/>
                      <a:pt x="60" y="39"/>
                    </a:cubicBezTo>
                    <a:close/>
                    <a:moveTo>
                      <a:pt x="47" y="50"/>
                    </a:moveTo>
                    <a:cubicBezTo>
                      <a:pt x="48" y="49"/>
                      <a:pt x="49" y="49"/>
                      <a:pt x="49" y="48"/>
                    </a:cubicBezTo>
                    <a:cubicBezTo>
                      <a:pt x="50" y="48"/>
                      <a:pt x="49" y="49"/>
                      <a:pt x="49" y="48"/>
                    </a:cubicBezTo>
                    <a:cubicBezTo>
                      <a:pt x="50" y="48"/>
                      <a:pt x="51" y="48"/>
                      <a:pt x="51" y="47"/>
                    </a:cubicBezTo>
                    <a:cubicBezTo>
                      <a:pt x="51" y="47"/>
                      <a:pt x="51" y="47"/>
                      <a:pt x="51" y="47"/>
                    </a:cubicBezTo>
                    <a:cubicBezTo>
                      <a:pt x="53" y="46"/>
                      <a:pt x="54" y="45"/>
                      <a:pt x="56" y="45"/>
                    </a:cubicBezTo>
                    <a:cubicBezTo>
                      <a:pt x="56" y="45"/>
                      <a:pt x="56" y="44"/>
                      <a:pt x="57" y="44"/>
                    </a:cubicBezTo>
                    <a:cubicBezTo>
                      <a:pt x="57" y="44"/>
                      <a:pt x="57" y="44"/>
                      <a:pt x="57" y="44"/>
                    </a:cubicBezTo>
                    <a:cubicBezTo>
                      <a:pt x="58" y="43"/>
                      <a:pt x="60" y="43"/>
                      <a:pt x="61" y="42"/>
                    </a:cubicBezTo>
                    <a:cubicBezTo>
                      <a:pt x="62" y="43"/>
                      <a:pt x="63" y="42"/>
                      <a:pt x="64" y="42"/>
                    </a:cubicBezTo>
                    <a:cubicBezTo>
                      <a:pt x="64" y="42"/>
                      <a:pt x="65" y="42"/>
                      <a:pt x="66" y="42"/>
                    </a:cubicBezTo>
                    <a:cubicBezTo>
                      <a:pt x="67" y="42"/>
                      <a:pt x="69" y="41"/>
                      <a:pt x="70" y="42"/>
                    </a:cubicBezTo>
                    <a:cubicBezTo>
                      <a:pt x="68" y="42"/>
                      <a:pt x="66" y="43"/>
                      <a:pt x="64" y="43"/>
                    </a:cubicBezTo>
                    <a:cubicBezTo>
                      <a:pt x="64" y="43"/>
                      <a:pt x="64" y="43"/>
                      <a:pt x="63" y="43"/>
                    </a:cubicBezTo>
                    <a:cubicBezTo>
                      <a:pt x="63" y="43"/>
                      <a:pt x="63" y="43"/>
                      <a:pt x="63" y="43"/>
                    </a:cubicBezTo>
                    <a:cubicBezTo>
                      <a:pt x="62" y="44"/>
                      <a:pt x="61" y="43"/>
                      <a:pt x="60" y="45"/>
                    </a:cubicBezTo>
                    <a:cubicBezTo>
                      <a:pt x="60" y="45"/>
                      <a:pt x="59" y="45"/>
                      <a:pt x="59" y="45"/>
                    </a:cubicBezTo>
                    <a:cubicBezTo>
                      <a:pt x="60" y="45"/>
                      <a:pt x="61" y="44"/>
                      <a:pt x="62" y="44"/>
                    </a:cubicBezTo>
                    <a:cubicBezTo>
                      <a:pt x="62" y="44"/>
                      <a:pt x="63" y="44"/>
                      <a:pt x="63" y="44"/>
                    </a:cubicBezTo>
                    <a:cubicBezTo>
                      <a:pt x="63" y="44"/>
                      <a:pt x="64" y="44"/>
                      <a:pt x="64" y="44"/>
                    </a:cubicBezTo>
                    <a:cubicBezTo>
                      <a:pt x="64" y="44"/>
                      <a:pt x="65" y="44"/>
                      <a:pt x="66" y="44"/>
                    </a:cubicBezTo>
                    <a:cubicBezTo>
                      <a:pt x="67" y="44"/>
                      <a:pt x="68" y="44"/>
                      <a:pt x="69" y="44"/>
                    </a:cubicBezTo>
                    <a:cubicBezTo>
                      <a:pt x="69" y="44"/>
                      <a:pt x="70" y="44"/>
                      <a:pt x="70" y="44"/>
                    </a:cubicBezTo>
                    <a:cubicBezTo>
                      <a:pt x="69" y="44"/>
                      <a:pt x="67" y="44"/>
                      <a:pt x="66" y="44"/>
                    </a:cubicBezTo>
                    <a:cubicBezTo>
                      <a:pt x="66" y="45"/>
                      <a:pt x="66" y="45"/>
                      <a:pt x="67" y="45"/>
                    </a:cubicBezTo>
                    <a:cubicBezTo>
                      <a:pt x="66" y="46"/>
                      <a:pt x="65" y="45"/>
                      <a:pt x="64" y="46"/>
                    </a:cubicBezTo>
                    <a:cubicBezTo>
                      <a:pt x="64" y="46"/>
                      <a:pt x="64" y="46"/>
                      <a:pt x="65" y="46"/>
                    </a:cubicBezTo>
                    <a:cubicBezTo>
                      <a:pt x="64" y="47"/>
                      <a:pt x="63" y="47"/>
                      <a:pt x="61" y="47"/>
                    </a:cubicBezTo>
                    <a:cubicBezTo>
                      <a:pt x="61" y="47"/>
                      <a:pt x="60" y="48"/>
                      <a:pt x="59" y="47"/>
                    </a:cubicBezTo>
                    <a:cubicBezTo>
                      <a:pt x="59" y="47"/>
                      <a:pt x="59" y="47"/>
                      <a:pt x="58" y="47"/>
                    </a:cubicBezTo>
                    <a:cubicBezTo>
                      <a:pt x="58" y="47"/>
                      <a:pt x="59" y="47"/>
                      <a:pt x="59" y="46"/>
                    </a:cubicBezTo>
                    <a:cubicBezTo>
                      <a:pt x="58" y="46"/>
                      <a:pt x="58" y="47"/>
                      <a:pt x="58" y="47"/>
                    </a:cubicBezTo>
                    <a:cubicBezTo>
                      <a:pt x="57" y="47"/>
                      <a:pt x="57" y="48"/>
                      <a:pt x="56" y="48"/>
                    </a:cubicBezTo>
                    <a:cubicBezTo>
                      <a:pt x="56" y="49"/>
                      <a:pt x="54" y="49"/>
                      <a:pt x="54" y="49"/>
                    </a:cubicBezTo>
                    <a:cubicBezTo>
                      <a:pt x="53" y="49"/>
                      <a:pt x="53" y="50"/>
                      <a:pt x="52" y="50"/>
                    </a:cubicBezTo>
                    <a:cubicBezTo>
                      <a:pt x="52" y="50"/>
                      <a:pt x="53" y="49"/>
                      <a:pt x="53" y="49"/>
                    </a:cubicBezTo>
                    <a:cubicBezTo>
                      <a:pt x="53" y="49"/>
                      <a:pt x="52" y="49"/>
                      <a:pt x="52" y="49"/>
                    </a:cubicBezTo>
                    <a:cubicBezTo>
                      <a:pt x="52" y="49"/>
                      <a:pt x="52" y="49"/>
                      <a:pt x="52" y="49"/>
                    </a:cubicBezTo>
                    <a:cubicBezTo>
                      <a:pt x="51" y="48"/>
                      <a:pt x="50" y="48"/>
                      <a:pt x="50" y="49"/>
                    </a:cubicBezTo>
                    <a:cubicBezTo>
                      <a:pt x="49" y="49"/>
                      <a:pt x="49" y="50"/>
                      <a:pt x="49" y="50"/>
                    </a:cubicBezTo>
                    <a:cubicBezTo>
                      <a:pt x="49" y="50"/>
                      <a:pt x="49" y="50"/>
                      <a:pt x="49" y="50"/>
                    </a:cubicBezTo>
                    <a:cubicBezTo>
                      <a:pt x="48" y="50"/>
                      <a:pt x="47" y="51"/>
                      <a:pt x="46" y="52"/>
                    </a:cubicBezTo>
                    <a:cubicBezTo>
                      <a:pt x="46" y="51"/>
                      <a:pt x="47" y="50"/>
                      <a:pt x="47" y="50"/>
                    </a:cubicBezTo>
                    <a:close/>
                    <a:moveTo>
                      <a:pt x="45" y="51"/>
                    </a:moveTo>
                    <a:cubicBezTo>
                      <a:pt x="45" y="52"/>
                      <a:pt x="45" y="52"/>
                      <a:pt x="45" y="52"/>
                    </a:cubicBezTo>
                    <a:cubicBezTo>
                      <a:pt x="45" y="52"/>
                      <a:pt x="45" y="51"/>
                      <a:pt x="45" y="51"/>
                    </a:cubicBezTo>
                    <a:close/>
                    <a:moveTo>
                      <a:pt x="46" y="54"/>
                    </a:moveTo>
                    <a:cubicBezTo>
                      <a:pt x="46" y="54"/>
                      <a:pt x="45" y="55"/>
                      <a:pt x="44" y="55"/>
                    </a:cubicBezTo>
                    <a:cubicBezTo>
                      <a:pt x="44" y="55"/>
                      <a:pt x="45" y="54"/>
                      <a:pt x="46" y="54"/>
                    </a:cubicBezTo>
                    <a:close/>
                    <a:moveTo>
                      <a:pt x="44" y="52"/>
                    </a:moveTo>
                    <a:cubicBezTo>
                      <a:pt x="45" y="52"/>
                      <a:pt x="44" y="52"/>
                      <a:pt x="45" y="52"/>
                    </a:cubicBezTo>
                    <a:cubicBezTo>
                      <a:pt x="45" y="52"/>
                      <a:pt x="45" y="52"/>
                      <a:pt x="45" y="52"/>
                    </a:cubicBezTo>
                    <a:cubicBezTo>
                      <a:pt x="44" y="52"/>
                      <a:pt x="44" y="52"/>
                      <a:pt x="44" y="52"/>
                    </a:cubicBezTo>
                    <a:close/>
                    <a:moveTo>
                      <a:pt x="44" y="52"/>
                    </a:moveTo>
                    <a:cubicBezTo>
                      <a:pt x="44" y="53"/>
                      <a:pt x="44" y="53"/>
                      <a:pt x="44" y="53"/>
                    </a:cubicBezTo>
                    <a:cubicBezTo>
                      <a:pt x="44" y="53"/>
                      <a:pt x="43" y="53"/>
                      <a:pt x="43" y="54"/>
                    </a:cubicBezTo>
                    <a:cubicBezTo>
                      <a:pt x="43" y="53"/>
                      <a:pt x="44" y="53"/>
                      <a:pt x="44" y="52"/>
                    </a:cubicBezTo>
                    <a:close/>
                    <a:moveTo>
                      <a:pt x="44" y="62"/>
                    </a:moveTo>
                    <a:cubicBezTo>
                      <a:pt x="44" y="63"/>
                      <a:pt x="43" y="64"/>
                      <a:pt x="42" y="65"/>
                    </a:cubicBezTo>
                    <a:cubicBezTo>
                      <a:pt x="42" y="64"/>
                      <a:pt x="43" y="63"/>
                      <a:pt x="44" y="62"/>
                    </a:cubicBezTo>
                    <a:close/>
                    <a:moveTo>
                      <a:pt x="42" y="58"/>
                    </a:moveTo>
                    <a:cubicBezTo>
                      <a:pt x="42" y="58"/>
                      <a:pt x="42" y="58"/>
                      <a:pt x="42" y="58"/>
                    </a:cubicBezTo>
                    <a:cubicBezTo>
                      <a:pt x="42" y="58"/>
                      <a:pt x="42" y="58"/>
                      <a:pt x="42" y="58"/>
                    </a:cubicBezTo>
                    <a:cubicBezTo>
                      <a:pt x="42" y="58"/>
                      <a:pt x="42" y="58"/>
                      <a:pt x="42" y="58"/>
                    </a:cubicBezTo>
                    <a:close/>
                    <a:moveTo>
                      <a:pt x="40" y="60"/>
                    </a:moveTo>
                    <a:cubicBezTo>
                      <a:pt x="40" y="60"/>
                      <a:pt x="40" y="60"/>
                      <a:pt x="40" y="60"/>
                    </a:cubicBezTo>
                    <a:cubicBezTo>
                      <a:pt x="40" y="60"/>
                      <a:pt x="40" y="60"/>
                      <a:pt x="40" y="60"/>
                    </a:cubicBezTo>
                    <a:cubicBezTo>
                      <a:pt x="40" y="60"/>
                      <a:pt x="40" y="61"/>
                      <a:pt x="40" y="60"/>
                    </a:cubicBezTo>
                    <a:cubicBezTo>
                      <a:pt x="40" y="60"/>
                      <a:pt x="40" y="60"/>
                      <a:pt x="40" y="60"/>
                    </a:cubicBezTo>
                    <a:close/>
                    <a:moveTo>
                      <a:pt x="37" y="56"/>
                    </a:moveTo>
                    <a:cubicBezTo>
                      <a:pt x="38" y="56"/>
                      <a:pt x="37" y="57"/>
                      <a:pt x="37" y="57"/>
                    </a:cubicBezTo>
                    <a:cubicBezTo>
                      <a:pt x="37" y="57"/>
                      <a:pt x="37" y="57"/>
                      <a:pt x="36" y="57"/>
                    </a:cubicBezTo>
                    <a:cubicBezTo>
                      <a:pt x="36" y="56"/>
                      <a:pt x="37" y="56"/>
                      <a:pt x="37" y="56"/>
                    </a:cubicBezTo>
                    <a:close/>
                    <a:moveTo>
                      <a:pt x="34" y="57"/>
                    </a:moveTo>
                    <a:cubicBezTo>
                      <a:pt x="35" y="57"/>
                      <a:pt x="35" y="57"/>
                      <a:pt x="35" y="57"/>
                    </a:cubicBezTo>
                    <a:cubicBezTo>
                      <a:pt x="35" y="57"/>
                      <a:pt x="35" y="57"/>
                      <a:pt x="35" y="57"/>
                    </a:cubicBezTo>
                    <a:cubicBezTo>
                      <a:pt x="35" y="58"/>
                      <a:pt x="34" y="57"/>
                      <a:pt x="34" y="58"/>
                    </a:cubicBezTo>
                    <a:cubicBezTo>
                      <a:pt x="34" y="58"/>
                      <a:pt x="34" y="58"/>
                      <a:pt x="34" y="57"/>
                    </a:cubicBezTo>
                    <a:cubicBezTo>
                      <a:pt x="34" y="57"/>
                      <a:pt x="34" y="58"/>
                      <a:pt x="34" y="57"/>
                    </a:cubicBezTo>
                    <a:close/>
                    <a:moveTo>
                      <a:pt x="33" y="61"/>
                    </a:moveTo>
                    <a:cubicBezTo>
                      <a:pt x="34" y="61"/>
                      <a:pt x="34" y="61"/>
                      <a:pt x="34" y="61"/>
                    </a:cubicBezTo>
                    <a:cubicBezTo>
                      <a:pt x="34" y="61"/>
                      <a:pt x="33" y="61"/>
                      <a:pt x="33" y="62"/>
                    </a:cubicBezTo>
                    <a:cubicBezTo>
                      <a:pt x="33" y="62"/>
                      <a:pt x="33" y="61"/>
                      <a:pt x="33" y="61"/>
                    </a:cubicBezTo>
                    <a:close/>
                    <a:moveTo>
                      <a:pt x="34" y="64"/>
                    </a:moveTo>
                    <a:cubicBezTo>
                      <a:pt x="34" y="64"/>
                      <a:pt x="34" y="64"/>
                      <a:pt x="34" y="64"/>
                    </a:cubicBezTo>
                    <a:cubicBezTo>
                      <a:pt x="34" y="65"/>
                      <a:pt x="34" y="64"/>
                      <a:pt x="34" y="64"/>
                    </a:cubicBezTo>
                    <a:cubicBezTo>
                      <a:pt x="34" y="64"/>
                      <a:pt x="34" y="64"/>
                      <a:pt x="34" y="64"/>
                    </a:cubicBezTo>
                    <a:close/>
                    <a:moveTo>
                      <a:pt x="31" y="69"/>
                    </a:moveTo>
                    <a:cubicBezTo>
                      <a:pt x="31" y="69"/>
                      <a:pt x="31" y="69"/>
                      <a:pt x="31" y="69"/>
                    </a:cubicBezTo>
                    <a:cubicBezTo>
                      <a:pt x="31" y="70"/>
                      <a:pt x="31" y="70"/>
                      <a:pt x="31" y="70"/>
                    </a:cubicBezTo>
                    <a:cubicBezTo>
                      <a:pt x="31" y="70"/>
                      <a:pt x="31" y="70"/>
                      <a:pt x="31" y="69"/>
                    </a:cubicBezTo>
                    <a:close/>
                    <a:moveTo>
                      <a:pt x="28" y="91"/>
                    </a:moveTo>
                    <a:cubicBezTo>
                      <a:pt x="27" y="89"/>
                      <a:pt x="28" y="87"/>
                      <a:pt x="27" y="85"/>
                    </a:cubicBezTo>
                    <a:cubicBezTo>
                      <a:pt x="26" y="85"/>
                      <a:pt x="27" y="84"/>
                      <a:pt x="27" y="84"/>
                    </a:cubicBezTo>
                    <a:cubicBezTo>
                      <a:pt x="27" y="83"/>
                      <a:pt x="27" y="84"/>
                      <a:pt x="27" y="83"/>
                    </a:cubicBezTo>
                    <a:cubicBezTo>
                      <a:pt x="28" y="85"/>
                      <a:pt x="28" y="88"/>
                      <a:pt x="29" y="90"/>
                    </a:cubicBezTo>
                    <a:cubicBezTo>
                      <a:pt x="29" y="91"/>
                      <a:pt x="29" y="91"/>
                      <a:pt x="29" y="92"/>
                    </a:cubicBezTo>
                    <a:cubicBezTo>
                      <a:pt x="28" y="92"/>
                      <a:pt x="28" y="91"/>
                      <a:pt x="28" y="91"/>
                    </a:cubicBezTo>
                    <a:close/>
                    <a:moveTo>
                      <a:pt x="29" y="95"/>
                    </a:moveTo>
                    <a:cubicBezTo>
                      <a:pt x="29" y="94"/>
                      <a:pt x="28" y="94"/>
                      <a:pt x="28" y="93"/>
                    </a:cubicBezTo>
                    <a:cubicBezTo>
                      <a:pt x="29" y="93"/>
                      <a:pt x="29" y="93"/>
                      <a:pt x="29" y="94"/>
                    </a:cubicBezTo>
                    <a:cubicBezTo>
                      <a:pt x="29" y="94"/>
                      <a:pt x="30" y="95"/>
                      <a:pt x="29" y="95"/>
                    </a:cubicBezTo>
                    <a:close/>
                    <a:moveTo>
                      <a:pt x="31" y="92"/>
                    </a:moveTo>
                    <a:cubicBezTo>
                      <a:pt x="31" y="92"/>
                      <a:pt x="31" y="93"/>
                      <a:pt x="31" y="93"/>
                    </a:cubicBezTo>
                    <a:cubicBezTo>
                      <a:pt x="30" y="93"/>
                      <a:pt x="30" y="93"/>
                      <a:pt x="30" y="92"/>
                    </a:cubicBezTo>
                    <a:cubicBezTo>
                      <a:pt x="30" y="92"/>
                      <a:pt x="30" y="92"/>
                      <a:pt x="30" y="92"/>
                    </a:cubicBezTo>
                    <a:cubicBezTo>
                      <a:pt x="30" y="91"/>
                      <a:pt x="31" y="90"/>
                      <a:pt x="31" y="89"/>
                    </a:cubicBezTo>
                    <a:cubicBezTo>
                      <a:pt x="31" y="90"/>
                      <a:pt x="31" y="92"/>
                      <a:pt x="32" y="93"/>
                    </a:cubicBezTo>
                    <a:cubicBezTo>
                      <a:pt x="31" y="93"/>
                      <a:pt x="32" y="92"/>
                      <a:pt x="31" y="92"/>
                    </a:cubicBezTo>
                    <a:close/>
                    <a:moveTo>
                      <a:pt x="31" y="89"/>
                    </a:moveTo>
                    <a:cubicBezTo>
                      <a:pt x="31" y="89"/>
                      <a:pt x="31" y="89"/>
                      <a:pt x="32" y="90"/>
                    </a:cubicBezTo>
                    <a:cubicBezTo>
                      <a:pt x="31" y="90"/>
                      <a:pt x="31" y="89"/>
                      <a:pt x="31" y="89"/>
                    </a:cubicBezTo>
                    <a:close/>
                    <a:moveTo>
                      <a:pt x="33" y="89"/>
                    </a:moveTo>
                    <a:cubicBezTo>
                      <a:pt x="32" y="89"/>
                      <a:pt x="32" y="89"/>
                      <a:pt x="32" y="88"/>
                    </a:cubicBezTo>
                    <a:cubicBezTo>
                      <a:pt x="31" y="88"/>
                      <a:pt x="30" y="86"/>
                      <a:pt x="31" y="86"/>
                    </a:cubicBezTo>
                    <a:cubicBezTo>
                      <a:pt x="31" y="85"/>
                      <a:pt x="30" y="84"/>
                      <a:pt x="30" y="83"/>
                    </a:cubicBezTo>
                    <a:cubicBezTo>
                      <a:pt x="31" y="83"/>
                      <a:pt x="31" y="83"/>
                      <a:pt x="31" y="83"/>
                    </a:cubicBezTo>
                    <a:cubicBezTo>
                      <a:pt x="31" y="83"/>
                      <a:pt x="31" y="83"/>
                      <a:pt x="31" y="82"/>
                    </a:cubicBezTo>
                    <a:cubicBezTo>
                      <a:pt x="32" y="83"/>
                      <a:pt x="32" y="83"/>
                      <a:pt x="32" y="83"/>
                    </a:cubicBezTo>
                    <a:cubicBezTo>
                      <a:pt x="32" y="85"/>
                      <a:pt x="32" y="85"/>
                      <a:pt x="32" y="86"/>
                    </a:cubicBezTo>
                    <a:cubicBezTo>
                      <a:pt x="32" y="87"/>
                      <a:pt x="33" y="88"/>
                      <a:pt x="33" y="89"/>
                    </a:cubicBezTo>
                    <a:close/>
                    <a:moveTo>
                      <a:pt x="33" y="78"/>
                    </a:moveTo>
                    <a:cubicBezTo>
                      <a:pt x="33" y="78"/>
                      <a:pt x="33" y="78"/>
                      <a:pt x="33" y="79"/>
                    </a:cubicBezTo>
                    <a:cubicBezTo>
                      <a:pt x="33" y="80"/>
                      <a:pt x="33" y="81"/>
                      <a:pt x="33" y="82"/>
                    </a:cubicBezTo>
                    <a:cubicBezTo>
                      <a:pt x="33" y="83"/>
                      <a:pt x="33" y="82"/>
                      <a:pt x="33" y="82"/>
                    </a:cubicBezTo>
                    <a:cubicBezTo>
                      <a:pt x="33" y="83"/>
                      <a:pt x="33" y="83"/>
                      <a:pt x="33" y="84"/>
                    </a:cubicBezTo>
                    <a:cubicBezTo>
                      <a:pt x="33" y="84"/>
                      <a:pt x="33" y="83"/>
                      <a:pt x="32" y="83"/>
                    </a:cubicBezTo>
                    <a:cubicBezTo>
                      <a:pt x="32" y="83"/>
                      <a:pt x="33" y="83"/>
                      <a:pt x="33" y="83"/>
                    </a:cubicBezTo>
                    <a:cubicBezTo>
                      <a:pt x="32" y="82"/>
                      <a:pt x="32" y="82"/>
                      <a:pt x="31" y="82"/>
                    </a:cubicBezTo>
                    <a:cubicBezTo>
                      <a:pt x="32" y="81"/>
                      <a:pt x="32" y="80"/>
                      <a:pt x="32" y="78"/>
                    </a:cubicBezTo>
                    <a:cubicBezTo>
                      <a:pt x="31" y="78"/>
                      <a:pt x="32" y="78"/>
                      <a:pt x="31" y="79"/>
                    </a:cubicBezTo>
                    <a:cubicBezTo>
                      <a:pt x="31" y="79"/>
                      <a:pt x="31" y="79"/>
                      <a:pt x="31" y="79"/>
                    </a:cubicBezTo>
                    <a:cubicBezTo>
                      <a:pt x="31" y="80"/>
                      <a:pt x="31" y="80"/>
                      <a:pt x="31" y="81"/>
                    </a:cubicBezTo>
                    <a:cubicBezTo>
                      <a:pt x="30" y="81"/>
                      <a:pt x="31" y="80"/>
                      <a:pt x="30" y="80"/>
                    </a:cubicBezTo>
                    <a:cubicBezTo>
                      <a:pt x="29" y="81"/>
                      <a:pt x="29" y="83"/>
                      <a:pt x="29" y="84"/>
                    </a:cubicBezTo>
                    <a:cubicBezTo>
                      <a:pt x="29" y="85"/>
                      <a:pt x="29" y="84"/>
                      <a:pt x="28" y="84"/>
                    </a:cubicBezTo>
                    <a:cubicBezTo>
                      <a:pt x="28" y="84"/>
                      <a:pt x="28" y="84"/>
                      <a:pt x="28" y="84"/>
                    </a:cubicBezTo>
                    <a:cubicBezTo>
                      <a:pt x="28" y="84"/>
                      <a:pt x="28" y="84"/>
                      <a:pt x="28" y="83"/>
                    </a:cubicBezTo>
                    <a:cubicBezTo>
                      <a:pt x="28" y="83"/>
                      <a:pt x="28" y="82"/>
                      <a:pt x="28" y="81"/>
                    </a:cubicBezTo>
                    <a:cubicBezTo>
                      <a:pt x="28" y="81"/>
                      <a:pt x="29" y="81"/>
                      <a:pt x="29" y="80"/>
                    </a:cubicBezTo>
                    <a:cubicBezTo>
                      <a:pt x="29" y="80"/>
                      <a:pt x="29" y="79"/>
                      <a:pt x="29" y="79"/>
                    </a:cubicBezTo>
                    <a:cubicBezTo>
                      <a:pt x="29" y="77"/>
                      <a:pt x="30" y="76"/>
                      <a:pt x="30" y="75"/>
                    </a:cubicBezTo>
                    <a:cubicBezTo>
                      <a:pt x="31" y="75"/>
                      <a:pt x="30" y="76"/>
                      <a:pt x="31" y="76"/>
                    </a:cubicBezTo>
                    <a:cubicBezTo>
                      <a:pt x="31" y="75"/>
                      <a:pt x="31" y="74"/>
                      <a:pt x="31" y="73"/>
                    </a:cubicBezTo>
                    <a:cubicBezTo>
                      <a:pt x="31" y="73"/>
                      <a:pt x="32" y="74"/>
                      <a:pt x="32" y="73"/>
                    </a:cubicBezTo>
                    <a:cubicBezTo>
                      <a:pt x="32" y="73"/>
                      <a:pt x="31" y="73"/>
                      <a:pt x="31" y="73"/>
                    </a:cubicBezTo>
                    <a:cubicBezTo>
                      <a:pt x="30" y="72"/>
                      <a:pt x="31" y="71"/>
                      <a:pt x="32" y="71"/>
                    </a:cubicBezTo>
                    <a:cubicBezTo>
                      <a:pt x="32" y="72"/>
                      <a:pt x="32" y="72"/>
                      <a:pt x="32" y="73"/>
                    </a:cubicBezTo>
                    <a:cubicBezTo>
                      <a:pt x="32" y="73"/>
                      <a:pt x="32" y="72"/>
                      <a:pt x="32" y="72"/>
                    </a:cubicBezTo>
                    <a:cubicBezTo>
                      <a:pt x="33" y="71"/>
                      <a:pt x="33" y="70"/>
                      <a:pt x="34" y="70"/>
                    </a:cubicBezTo>
                    <a:cubicBezTo>
                      <a:pt x="34" y="70"/>
                      <a:pt x="33" y="70"/>
                      <a:pt x="34" y="71"/>
                    </a:cubicBezTo>
                    <a:cubicBezTo>
                      <a:pt x="34" y="70"/>
                      <a:pt x="35" y="69"/>
                      <a:pt x="36" y="68"/>
                    </a:cubicBezTo>
                    <a:cubicBezTo>
                      <a:pt x="36" y="68"/>
                      <a:pt x="37" y="67"/>
                      <a:pt x="37" y="67"/>
                    </a:cubicBezTo>
                    <a:cubicBezTo>
                      <a:pt x="37" y="66"/>
                      <a:pt x="37" y="66"/>
                      <a:pt x="37" y="66"/>
                    </a:cubicBezTo>
                    <a:cubicBezTo>
                      <a:pt x="39" y="64"/>
                      <a:pt x="40" y="61"/>
                      <a:pt x="42" y="60"/>
                    </a:cubicBezTo>
                    <a:cubicBezTo>
                      <a:pt x="42" y="62"/>
                      <a:pt x="40" y="63"/>
                      <a:pt x="40" y="65"/>
                    </a:cubicBezTo>
                    <a:cubicBezTo>
                      <a:pt x="39" y="65"/>
                      <a:pt x="39" y="65"/>
                      <a:pt x="39" y="65"/>
                    </a:cubicBezTo>
                    <a:cubicBezTo>
                      <a:pt x="39" y="65"/>
                      <a:pt x="39" y="66"/>
                      <a:pt x="38" y="66"/>
                    </a:cubicBezTo>
                    <a:cubicBezTo>
                      <a:pt x="38" y="67"/>
                      <a:pt x="38" y="67"/>
                      <a:pt x="38" y="67"/>
                    </a:cubicBezTo>
                    <a:cubicBezTo>
                      <a:pt x="37" y="68"/>
                      <a:pt x="38" y="70"/>
                      <a:pt x="37" y="71"/>
                    </a:cubicBezTo>
                    <a:cubicBezTo>
                      <a:pt x="37" y="70"/>
                      <a:pt x="37" y="70"/>
                      <a:pt x="37" y="70"/>
                    </a:cubicBezTo>
                    <a:cubicBezTo>
                      <a:pt x="37" y="70"/>
                      <a:pt x="36" y="70"/>
                      <a:pt x="36" y="69"/>
                    </a:cubicBezTo>
                    <a:cubicBezTo>
                      <a:pt x="36" y="70"/>
                      <a:pt x="36" y="72"/>
                      <a:pt x="35" y="72"/>
                    </a:cubicBezTo>
                    <a:cubicBezTo>
                      <a:pt x="35" y="73"/>
                      <a:pt x="36" y="73"/>
                      <a:pt x="36" y="73"/>
                    </a:cubicBezTo>
                    <a:cubicBezTo>
                      <a:pt x="36" y="73"/>
                      <a:pt x="36" y="73"/>
                      <a:pt x="36" y="73"/>
                    </a:cubicBezTo>
                    <a:cubicBezTo>
                      <a:pt x="35" y="73"/>
                      <a:pt x="35" y="73"/>
                      <a:pt x="35" y="73"/>
                    </a:cubicBezTo>
                    <a:cubicBezTo>
                      <a:pt x="34" y="73"/>
                      <a:pt x="35" y="74"/>
                      <a:pt x="34" y="74"/>
                    </a:cubicBezTo>
                    <a:cubicBezTo>
                      <a:pt x="34" y="74"/>
                      <a:pt x="34" y="74"/>
                      <a:pt x="34" y="74"/>
                    </a:cubicBezTo>
                    <a:cubicBezTo>
                      <a:pt x="34" y="76"/>
                      <a:pt x="33" y="77"/>
                      <a:pt x="33" y="78"/>
                    </a:cubicBezTo>
                    <a:close/>
                    <a:moveTo>
                      <a:pt x="35" y="87"/>
                    </a:moveTo>
                    <a:cubicBezTo>
                      <a:pt x="35" y="88"/>
                      <a:pt x="35" y="88"/>
                      <a:pt x="35" y="88"/>
                    </a:cubicBezTo>
                    <a:cubicBezTo>
                      <a:pt x="34" y="88"/>
                      <a:pt x="34" y="87"/>
                      <a:pt x="35" y="87"/>
                    </a:cubicBezTo>
                    <a:close/>
                    <a:moveTo>
                      <a:pt x="34" y="95"/>
                    </a:moveTo>
                    <a:cubicBezTo>
                      <a:pt x="34" y="94"/>
                      <a:pt x="34" y="94"/>
                      <a:pt x="34" y="94"/>
                    </a:cubicBezTo>
                    <a:cubicBezTo>
                      <a:pt x="34" y="94"/>
                      <a:pt x="34" y="94"/>
                      <a:pt x="34" y="94"/>
                    </a:cubicBezTo>
                    <a:cubicBezTo>
                      <a:pt x="34" y="93"/>
                      <a:pt x="33" y="92"/>
                      <a:pt x="34" y="91"/>
                    </a:cubicBezTo>
                    <a:cubicBezTo>
                      <a:pt x="35" y="92"/>
                      <a:pt x="35" y="93"/>
                      <a:pt x="35" y="94"/>
                    </a:cubicBezTo>
                    <a:cubicBezTo>
                      <a:pt x="34" y="94"/>
                      <a:pt x="34" y="94"/>
                      <a:pt x="34" y="95"/>
                    </a:cubicBezTo>
                    <a:close/>
                    <a:moveTo>
                      <a:pt x="37" y="101"/>
                    </a:moveTo>
                    <a:cubicBezTo>
                      <a:pt x="37" y="101"/>
                      <a:pt x="37" y="101"/>
                      <a:pt x="37" y="101"/>
                    </a:cubicBezTo>
                    <a:cubicBezTo>
                      <a:pt x="36" y="101"/>
                      <a:pt x="37" y="102"/>
                      <a:pt x="37" y="102"/>
                    </a:cubicBezTo>
                    <a:cubicBezTo>
                      <a:pt x="36" y="102"/>
                      <a:pt x="36" y="101"/>
                      <a:pt x="36" y="101"/>
                    </a:cubicBezTo>
                    <a:cubicBezTo>
                      <a:pt x="37" y="100"/>
                      <a:pt x="37" y="100"/>
                      <a:pt x="37" y="101"/>
                    </a:cubicBezTo>
                    <a:close/>
                    <a:moveTo>
                      <a:pt x="39" y="111"/>
                    </a:moveTo>
                    <a:cubicBezTo>
                      <a:pt x="39" y="111"/>
                      <a:pt x="39" y="111"/>
                      <a:pt x="39" y="111"/>
                    </a:cubicBezTo>
                    <a:cubicBezTo>
                      <a:pt x="39" y="110"/>
                      <a:pt x="39" y="110"/>
                      <a:pt x="39" y="110"/>
                    </a:cubicBezTo>
                    <a:cubicBezTo>
                      <a:pt x="39" y="110"/>
                      <a:pt x="39" y="110"/>
                      <a:pt x="39" y="110"/>
                    </a:cubicBezTo>
                    <a:cubicBezTo>
                      <a:pt x="39" y="111"/>
                      <a:pt x="39" y="111"/>
                      <a:pt x="39" y="111"/>
                    </a:cubicBezTo>
                    <a:close/>
                    <a:moveTo>
                      <a:pt x="39" y="115"/>
                    </a:moveTo>
                    <a:cubicBezTo>
                      <a:pt x="39" y="115"/>
                      <a:pt x="39" y="115"/>
                      <a:pt x="40" y="115"/>
                    </a:cubicBezTo>
                    <a:cubicBezTo>
                      <a:pt x="39" y="114"/>
                      <a:pt x="39" y="114"/>
                      <a:pt x="39" y="114"/>
                    </a:cubicBezTo>
                    <a:cubicBezTo>
                      <a:pt x="39" y="114"/>
                      <a:pt x="39" y="114"/>
                      <a:pt x="39" y="114"/>
                    </a:cubicBezTo>
                    <a:cubicBezTo>
                      <a:pt x="39" y="114"/>
                      <a:pt x="39" y="114"/>
                      <a:pt x="40" y="114"/>
                    </a:cubicBezTo>
                    <a:cubicBezTo>
                      <a:pt x="40" y="114"/>
                      <a:pt x="40" y="115"/>
                      <a:pt x="39" y="115"/>
                    </a:cubicBezTo>
                    <a:close/>
                    <a:moveTo>
                      <a:pt x="40" y="101"/>
                    </a:moveTo>
                    <a:cubicBezTo>
                      <a:pt x="39" y="102"/>
                      <a:pt x="40" y="102"/>
                      <a:pt x="40" y="102"/>
                    </a:cubicBezTo>
                    <a:cubicBezTo>
                      <a:pt x="39" y="101"/>
                      <a:pt x="38" y="101"/>
                      <a:pt x="37" y="100"/>
                    </a:cubicBezTo>
                    <a:cubicBezTo>
                      <a:pt x="38" y="100"/>
                      <a:pt x="37" y="99"/>
                      <a:pt x="37" y="99"/>
                    </a:cubicBezTo>
                    <a:cubicBezTo>
                      <a:pt x="37" y="99"/>
                      <a:pt x="37" y="99"/>
                      <a:pt x="37" y="99"/>
                    </a:cubicBezTo>
                    <a:cubicBezTo>
                      <a:pt x="37" y="99"/>
                      <a:pt x="36" y="99"/>
                      <a:pt x="36" y="98"/>
                    </a:cubicBezTo>
                    <a:cubicBezTo>
                      <a:pt x="36" y="97"/>
                      <a:pt x="35" y="95"/>
                      <a:pt x="35" y="93"/>
                    </a:cubicBezTo>
                    <a:cubicBezTo>
                      <a:pt x="36" y="94"/>
                      <a:pt x="36" y="96"/>
                      <a:pt x="38" y="96"/>
                    </a:cubicBezTo>
                    <a:cubicBezTo>
                      <a:pt x="37" y="96"/>
                      <a:pt x="37" y="95"/>
                      <a:pt x="38" y="95"/>
                    </a:cubicBezTo>
                    <a:cubicBezTo>
                      <a:pt x="38" y="95"/>
                      <a:pt x="39" y="96"/>
                      <a:pt x="38" y="97"/>
                    </a:cubicBezTo>
                    <a:cubicBezTo>
                      <a:pt x="39" y="97"/>
                      <a:pt x="39" y="98"/>
                      <a:pt x="39" y="98"/>
                    </a:cubicBezTo>
                    <a:cubicBezTo>
                      <a:pt x="39" y="98"/>
                      <a:pt x="39" y="98"/>
                      <a:pt x="39" y="98"/>
                    </a:cubicBezTo>
                    <a:cubicBezTo>
                      <a:pt x="39" y="98"/>
                      <a:pt x="39" y="98"/>
                      <a:pt x="39" y="98"/>
                    </a:cubicBezTo>
                    <a:cubicBezTo>
                      <a:pt x="40" y="98"/>
                      <a:pt x="39" y="96"/>
                      <a:pt x="40" y="95"/>
                    </a:cubicBezTo>
                    <a:cubicBezTo>
                      <a:pt x="40" y="96"/>
                      <a:pt x="40" y="97"/>
                      <a:pt x="41" y="98"/>
                    </a:cubicBezTo>
                    <a:cubicBezTo>
                      <a:pt x="41" y="98"/>
                      <a:pt x="40" y="98"/>
                      <a:pt x="40" y="98"/>
                    </a:cubicBezTo>
                    <a:cubicBezTo>
                      <a:pt x="40" y="99"/>
                      <a:pt x="41" y="99"/>
                      <a:pt x="41" y="100"/>
                    </a:cubicBezTo>
                    <a:cubicBezTo>
                      <a:pt x="41" y="101"/>
                      <a:pt x="41" y="101"/>
                      <a:pt x="41" y="102"/>
                    </a:cubicBezTo>
                    <a:cubicBezTo>
                      <a:pt x="41" y="102"/>
                      <a:pt x="41" y="101"/>
                      <a:pt x="40" y="101"/>
                    </a:cubicBezTo>
                    <a:cubicBezTo>
                      <a:pt x="40" y="101"/>
                      <a:pt x="40" y="102"/>
                      <a:pt x="40" y="102"/>
                    </a:cubicBezTo>
                    <a:cubicBezTo>
                      <a:pt x="39" y="102"/>
                      <a:pt x="40" y="101"/>
                      <a:pt x="40" y="101"/>
                    </a:cubicBezTo>
                    <a:close/>
                    <a:moveTo>
                      <a:pt x="42" y="104"/>
                    </a:moveTo>
                    <a:cubicBezTo>
                      <a:pt x="41" y="104"/>
                      <a:pt x="41" y="104"/>
                      <a:pt x="41" y="103"/>
                    </a:cubicBezTo>
                    <a:cubicBezTo>
                      <a:pt x="41" y="104"/>
                      <a:pt x="42" y="104"/>
                      <a:pt x="42" y="104"/>
                    </a:cubicBezTo>
                    <a:close/>
                    <a:moveTo>
                      <a:pt x="40" y="103"/>
                    </a:moveTo>
                    <a:cubicBezTo>
                      <a:pt x="40" y="103"/>
                      <a:pt x="40" y="103"/>
                      <a:pt x="40" y="102"/>
                    </a:cubicBezTo>
                    <a:cubicBezTo>
                      <a:pt x="40" y="103"/>
                      <a:pt x="40" y="103"/>
                      <a:pt x="41" y="103"/>
                    </a:cubicBezTo>
                    <a:cubicBezTo>
                      <a:pt x="40" y="103"/>
                      <a:pt x="40" y="103"/>
                      <a:pt x="40" y="103"/>
                    </a:cubicBezTo>
                    <a:close/>
                    <a:moveTo>
                      <a:pt x="41" y="114"/>
                    </a:moveTo>
                    <a:cubicBezTo>
                      <a:pt x="41" y="114"/>
                      <a:pt x="41" y="114"/>
                      <a:pt x="41" y="113"/>
                    </a:cubicBezTo>
                    <a:cubicBezTo>
                      <a:pt x="41" y="113"/>
                      <a:pt x="41" y="113"/>
                      <a:pt x="41" y="113"/>
                    </a:cubicBezTo>
                    <a:cubicBezTo>
                      <a:pt x="40" y="112"/>
                      <a:pt x="41" y="113"/>
                      <a:pt x="41" y="113"/>
                    </a:cubicBezTo>
                    <a:cubicBezTo>
                      <a:pt x="42" y="114"/>
                      <a:pt x="41" y="114"/>
                      <a:pt x="41" y="114"/>
                    </a:cubicBezTo>
                    <a:close/>
                    <a:moveTo>
                      <a:pt x="41" y="105"/>
                    </a:moveTo>
                    <a:cubicBezTo>
                      <a:pt x="41" y="104"/>
                      <a:pt x="42" y="105"/>
                      <a:pt x="43" y="105"/>
                    </a:cubicBezTo>
                    <a:cubicBezTo>
                      <a:pt x="42" y="106"/>
                      <a:pt x="42" y="105"/>
                      <a:pt x="41" y="105"/>
                    </a:cubicBezTo>
                    <a:close/>
                    <a:moveTo>
                      <a:pt x="44" y="109"/>
                    </a:moveTo>
                    <a:cubicBezTo>
                      <a:pt x="44" y="109"/>
                      <a:pt x="44" y="109"/>
                      <a:pt x="44" y="109"/>
                    </a:cubicBezTo>
                    <a:cubicBezTo>
                      <a:pt x="44" y="109"/>
                      <a:pt x="44" y="109"/>
                      <a:pt x="44" y="109"/>
                    </a:cubicBezTo>
                    <a:cubicBezTo>
                      <a:pt x="44" y="109"/>
                      <a:pt x="44" y="109"/>
                      <a:pt x="44" y="109"/>
                    </a:cubicBezTo>
                    <a:cubicBezTo>
                      <a:pt x="43" y="109"/>
                      <a:pt x="42" y="107"/>
                      <a:pt x="42" y="106"/>
                    </a:cubicBezTo>
                    <a:cubicBezTo>
                      <a:pt x="42" y="106"/>
                      <a:pt x="42" y="107"/>
                      <a:pt x="43" y="107"/>
                    </a:cubicBezTo>
                    <a:cubicBezTo>
                      <a:pt x="43" y="107"/>
                      <a:pt x="43" y="106"/>
                      <a:pt x="43" y="106"/>
                    </a:cubicBezTo>
                    <a:cubicBezTo>
                      <a:pt x="43" y="106"/>
                      <a:pt x="43" y="107"/>
                      <a:pt x="43" y="107"/>
                    </a:cubicBezTo>
                    <a:cubicBezTo>
                      <a:pt x="43" y="108"/>
                      <a:pt x="45" y="108"/>
                      <a:pt x="45" y="109"/>
                    </a:cubicBezTo>
                    <a:cubicBezTo>
                      <a:pt x="45" y="109"/>
                      <a:pt x="45" y="109"/>
                      <a:pt x="46" y="110"/>
                    </a:cubicBezTo>
                    <a:cubicBezTo>
                      <a:pt x="45" y="110"/>
                      <a:pt x="45" y="109"/>
                      <a:pt x="44" y="109"/>
                    </a:cubicBezTo>
                    <a:close/>
                    <a:moveTo>
                      <a:pt x="45" y="115"/>
                    </a:moveTo>
                    <a:cubicBezTo>
                      <a:pt x="45" y="115"/>
                      <a:pt x="46" y="116"/>
                      <a:pt x="46" y="116"/>
                    </a:cubicBezTo>
                    <a:cubicBezTo>
                      <a:pt x="46" y="116"/>
                      <a:pt x="45" y="116"/>
                      <a:pt x="45" y="115"/>
                    </a:cubicBezTo>
                    <a:close/>
                    <a:moveTo>
                      <a:pt x="57" y="124"/>
                    </a:moveTo>
                    <a:cubicBezTo>
                      <a:pt x="57" y="124"/>
                      <a:pt x="56" y="124"/>
                      <a:pt x="56" y="124"/>
                    </a:cubicBezTo>
                    <a:cubicBezTo>
                      <a:pt x="56" y="124"/>
                      <a:pt x="56" y="124"/>
                      <a:pt x="55" y="124"/>
                    </a:cubicBezTo>
                    <a:cubicBezTo>
                      <a:pt x="55" y="123"/>
                      <a:pt x="54" y="123"/>
                      <a:pt x="53" y="123"/>
                    </a:cubicBezTo>
                    <a:cubicBezTo>
                      <a:pt x="53" y="122"/>
                      <a:pt x="52" y="122"/>
                      <a:pt x="51" y="122"/>
                    </a:cubicBezTo>
                    <a:cubicBezTo>
                      <a:pt x="50" y="121"/>
                      <a:pt x="49" y="119"/>
                      <a:pt x="47" y="119"/>
                    </a:cubicBezTo>
                    <a:cubicBezTo>
                      <a:pt x="47" y="118"/>
                      <a:pt x="46" y="118"/>
                      <a:pt x="46" y="118"/>
                    </a:cubicBezTo>
                    <a:cubicBezTo>
                      <a:pt x="45" y="117"/>
                      <a:pt x="46" y="117"/>
                      <a:pt x="46" y="116"/>
                    </a:cubicBezTo>
                    <a:cubicBezTo>
                      <a:pt x="47" y="117"/>
                      <a:pt x="48" y="117"/>
                      <a:pt x="49" y="117"/>
                    </a:cubicBezTo>
                    <a:cubicBezTo>
                      <a:pt x="49" y="118"/>
                      <a:pt x="49" y="118"/>
                      <a:pt x="50" y="119"/>
                    </a:cubicBezTo>
                    <a:cubicBezTo>
                      <a:pt x="50" y="119"/>
                      <a:pt x="51" y="120"/>
                      <a:pt x="51" y="120"/>
                    </a:cubicBezTo>
                    <a:cubicBezTo>
                      <a:pt x="51" y="120"/>
                      <a:pt x="51" y="120"/>
                      <a:pt x="51" y="120"/>
                    </a:cubicBezTo>
                    <a:cubicBezTo>
                      <a:pt x="52" y="122"/>
                      <a:pt x="55" y="122"/>
                      <a:pt x="57" y="124"/>
                    </a:cubicBezTo>
                    <a:cubicBezTo>
                      <a:pt x="57" y="124"/>
                      <a:pt x="57" y="123"/>
                      <a:pt x="57" y="123"/>
                    </a:cubicBezTo>
                    <a:cubicBezTo>
                      <a:pt x="59" y="124"/>
                      <a:pt x="60" y="124"/>
                      <a:pt x="61" y="124"/>
                    </a:cubicBezTo>
                    <a:cubicBezTo>
                      <a:pt x="60" y="125"/>
                      <a:pt x="58" y="123"/>
                      <a:pt x="57" y="124"/>
                    </a:cubicBezTo>
                    <a:close/>
                    <a:moveTo>
                      <a:pt x="52" y="118"/>
                    </a:moveTo>
                    <a:cubicBezTo>
                      <a:pt x="52" y="119"/>
                      <a:pt x="52" y="119"/>
                      <a:pt x="52" y="119"/>
                    </a:cubicBezTo>
                    <a:cubicBezTo>
                      <a:pt x="51" y="119"/>
                      <a:pt x="51" y="118"/>
                      <a:pt x="51" y="118"/>
                    </a:cubicBezTo>
                    <a:cubicBezTo>
                      <a:pt x="51" y="118"/>
                      <a:pt x="52" y="118"/>
                      <a:pt x="52" y="118"/>
                    </a:cubicBezTo>
                    <a:close/>
                    <a:moveTo>
                      <a:pt x="51" y="117"/>
                    </a:moveTo>
                    <a:cubicBezTo>
                      <a:pt x="52" y="116"/>
                      <a:pt x="53" y="117"/>
                      <a:pt x="53" y="117"/>
                    </a:cubicBezTo>
                    <a:cubicBezTo>
                      <a:pt x="53" y="117"/>
                      <a:pt x="52" y="117"/>
                      <a:pt x="51" y="117"/>
                    </a:cubicBezTo>
                    <a:close/>
                    <a:moveTo>
                      <a:pt x="50" y="117"/>
                    </a:moveTo>
                    <a:cubicBezTo>
                      <a:pt x="50" y="116"/>
                      <a:pt x="47" y="117"/>
                      <a:pt x="48" y="115"/>
                    </a:cubicBezTo>
                    <a:cubicBezTo>
                      <a:pt x="49" y="115"/>
                      <a:pt x="50" y="116"/>
                      <a:pt x="51" y="117"/>
                    </a:cubicBezTo>
                    <a:cubicBezTo>
                      <a:pt x="51" y="117"/>
                      <a:pt x="51" y="117"/>
                      <a:pt x="50" y="117"/>
                    </a:cubicBezTo>
                    <a:close/>
                    <a:moveTo>
                      <a:pt x="50" y="118"/>
                    </a:moveTo>
                    <a:cubicBezTo>
                      <a:pt x="50" y="118"/>
                      <a:pt x="50" y="118"/>
                      <a:pt x="50" y="118"/>
                    </a:cubicBezTo>
                    <a:cubicBezTo>
                      <a:pt x="50" y="118"/>
                      <a:pt x="50" y="118"/>
                      <a:pt x="50" y="117"/>
                    </a:cubicBezTo>
                    <a:cubicBezTo>
                      <a:pt x="50" y="117"/>
                      <a:pt x="50" y="117"/>
                      <a:pt x="50" y="117"/>
                    </a:cubicBezTo>
                    <a:cubicBezTo>
                      <a:pt x="50" y="118"/>
                      <a:pt x="50" y="118"/>
                      <a:pt x="50" y="118"/>
                    </a:cubicBezTo>
                    <a:close/>
                    <a:moveTo>
                      <a:pt x="62" y="118"/>
                    </a:moveTo>
                    <a:cubicBezTo>
                      <a:pt x="62" y="117"/>
                      <a:pt x="62" y="117"/>
                      <a:pt x="62" y="117"/>
                    </a:cubicBezTo>
                    <a:cubicBezTo>
                      <a:pt x="61" y="116"/>
                      <a:pt x="60" y="116"/>
                      <a:pt x="59" y="116"/>
                    </a:cubicBezTo>
                    <a:cubicBezTo>
                      <a:pt x="58" y="116"/>
                      <a:pt x="58" y="116"/>
                      <a:pt x="57" y="116"/>
                    </a:cubicBezTo>
                    <a:cubicBezTo>
                      <a:pt x="57" y="117"/>
                      <a:pt x="59" y="116"/>
                      <a:pt x="59" y="117"/>
                    </a:cubicBezTo>
                    <a:cubicBezTo>
                      <a:pt x="59" y="117"/>
                      <a:pt x="58" y="117"/>
                      <a:pt x="58" y="117"/>
                    </a:cubicBezTo>
                    <a:cubicBezTo>
                      <a:pt x="57" y="116"/>
                      <a:pt x="56" y="116"/>
                      <a:pt x="55" y="115"/>
                    </a:cubicBezTo>
                    <a:cubicBezTo>
                      <a:pt x="53" y="115"/>
                      <a:pt x="52" y="113"/>
                      <a:pt x="51" y="112"/>
                    </a:cubicBezTo>
                    <a:cubicBezTo>
                      <a:pt x="50" y="111"/>
                      <a:pt x="48" y="110"/>
                      <a:pt x="47" y="109"/>
                    </a:cubicBezTo>
                    <a:cubicBezTo>
                      <a:pt x="47" y="108"/>
                      <a:pt x="47" y="108"/>
                      <a:pt x="46" y="108"/>
                    </a:cubicBezTo>
                    <a:cubicBezTo>
                      <a:pt x="46" y="108"/>
                      <a:pt x="46" y="108"/>
                      <a:pt x="47" y="108"/>
                    </a:cubicBezTo>
                    <a:cubicBezTo>
                      <a:pt x="46" y="108"/>
                      <a:pt x="46" y="108"/>
                      <a:pt x="46" y="108"/>
                    </a:cubicBezTo>
                    <a:cubicBezTo>
                      <a:pt x="46" y="107"/>
                      <a:pt x="45" y="107"/>
                      <a:pt x="45" y="106"/>
                    </a:cubicBezTo>
                    <a:cubicBezTo>
                      <a:pt x="44" y="106"/>
                      <a:pt x="44" y="105"/>
                      <a:pt x="43" y="105"/>
                    </a:cubicBezTo>
                    <a:cubicBezTo>
                      <a:pt x="44" y="103"/>
                      <a:pt x="42" y="102"/>
                      <a:pt x="43" y="100"/>
                    </a:cubicBezTo>
                    <a:cubicBezTo>
                      <a:pt x="43" y="100"/>
                      <a:pt x="44" y="101"/>
                      <a:pt x="44" y="101"/>
                    </a:cubicBezTo>
                    <a:cubicBezTo>
                      <a:pt x="44" y="102"/>
                      <a:pt x="45" y="102"/>
                      <a:pt x="45" y="102"/>
                    </a:cubicBezTo>
                    <a:cubicBezTo>
                      <a:pt x="45" y="103"/>
                      <a:pt x="45" y="104"/>
                      <a:pt x="46" y="104"/>
                    </a:cubicBezTo>
                    <a:cubicBezTo>
                      <a:pt x="46" y="104"/>
                      <a:pt x="46" y="103"/>
                      <a:pt x="46" y="103"/>
                    </a:cubicBezTo>
                    <a:cubicBezTo>
                      <a:pt x="48" y="103"/>
                      <a:pt x="47" y="105"/>
                      <a:pt x="49" y="105"/>
                    </a:cubicBezTo>
                    <a:cubicBezTo>
                      <a:pt x="49" y="105"/>
                      <a:pt x="49" y="104"/>
                      <a:pt x="49" y="104"/>
                    </a:cubicBezTo>
                    <a:cubicBezTo>
                      <a:pt x="50" y="104"/>
                      <a:pt x="49" y="105"/>
                      <a:pt x="50" y="105"/>
                    </a:cubicBezTo>
                    <a:cubicBezTo>
                      <a:pt x="50" y="105"/>
                      <a:pt x="50" y="104"/>
                      <a:pt x="51" y="104"/>
                    </a:cubicBezTo>
                    <a:cubicBezTo>
                      <a:pt x="51" y="105"/>
                      <a:pt x="51" y="105"/>
                      <a:pt x="51" y="105"/>
                    </a:cubicBezTo>
                    <a:cubicBezTo>
                      <a:pt x="52" y="106"/>
                      <a:pt x="53" y="106"/>
                      <a:pt x="54" y="107"/>
                    </a:cubicBezTo>
                    <a:cubicBezTo>
                      <a:pt x="53" y="107"/>
                      <a:pt x="54" y="108"/>
                      <a:pt x="54" y="108"/>
                    </a:cubicBezTo>
                    <a:cubicBezTo>
                      <a:pt x="54" y="108"/>
                      <a:pt x="54" y="108"/>
                      <a:pt x="53" y="108"/>
                    </a:cubicBezTo>
                    <a:cubicBezTo>
                      <a:pt x="54" y="108"/>
                      <a:pt x="55" y="110"/>
                      <a:pt x="54" y="110"/>
                    </a:cubicBezTo>
                    <a:cubicBezTo>
                      <a:pt x="55" y="111"/>
                      <a:pt x="55" y="111"/>
                      <a:pt x="55" y="111"/>
                    </a:cubicBezTo>
                    <a:cubicBezTo>
                      <a:pt x="53" y="111"/>
                      <a:pt x="51" y="110"/>
                      <a:pt x="52" y="108"/>
                    </a:cubicBezTo>
                    <a:cubicBezTo>
                      <a:pt x="52" y="108"/>
                      <a:pt x="51" y="107"/>
                      <a:pt x="51" y="107"/>
                    </a:cubicBezTo>
                    <a:cubicBezTo>
                      <a:pt x="51" y="107"/>
                      <a:pt x="51" y="107"/>
                      <a:pt x="50" y="107"/>
                    </a:cubicBezTo>
                    <a:cubicBezTo>
                      <a:pt x="51" y="108"/>
                      <a:pt x="51" y="109"/>
                      <a:pt x="52" y="109"/>
                    </a:cubicBezTo>
                    <a:cubicBezTo>
                      <a:pt x="52" y="110"/>
                      <a:pt x="51" y="110"/>
                      <a:pt x="51" y="110"/>
                    </a:cubicBezTo>
                    <a:cubicBezTo>
                      <a:pt x="51" y="110"/>
                      <a:pt x="50" y="110"/>
                      <a:pt x="49" y="110"/>
                    </a:cubicBezTo>
                    <a:cubicBezTo>
                      <a:pt x="49" y="110"/>
                      <a:pt x="51" y="110"/>
                      <a:pt x="51" y="111"/>
                    </a:cubicBezTo>
                    <a:cubicBezTo>
                      <a:pt x="53" y="111"/>
                      <a:pt x="54" y="113"/>
                      <a:pt x="56" y="113"/>
                    </a:cubicBezTo>
                    <a:cubicBezTo>
                      <a:pt x="57" y="114"/>
                      <a:pt x="59" y="114"/>
                      <a:pt x="59" y="115"/>
                    </a:cubicBezTo>
                    <a:cubicBezTo>
                      <a:pt x="59" y="115"/>
                      <a:pt x="59" y="115"/>
                      <a:pt x="59" y="115"/>
                    </a:cubicBezTo>
                    <a:cubicBezTo>
                      <a:pt x="60" y="116"/>
                      <a:pt x="62" y="116"/>
                      <a:pt x="63" y="116"/>
                    </a:cubicBezTo>
                    <a:cubicBezTo>
                      <a:pt x="63" y="117"/>
                      <a:pt x="63" y="117"/>
                      <a:pt x="63" y="117"/>
                    </a:cubicBezTo>
                    <a:cubicBezTo>
                      <a:pt x="63" y="117"/>
                      <a:pt x="63" y="117"/>
                      <a:pt x="62" y="118"/>
                    </a:cubicBezTo>
                    <a:close/>
                    <a:moveTo>
                      <a:pt x="65" y="118"/>
                    </a:moveTo>
                    <a:cubicBezTo>
                      <a:pt x="65" y="117"/>
                      <a:pt x="65" y="117"/>
                      <a:pt x="65" y="117"/>
                    </a:cubicBezTo>
                    <a:cubicBezTo>
                      <a:pt x="65" y="117"/>
                      <a:pt x="65" y="117"/>
                      <a:pt x="65" y="117"/>
                    </a:cubicBezTo>
                    <a:cubicBezTo>
                      <a:pt x="65" y="117"/>
                      <a:pt x="65" y="118"/>
                      <a:pt x="65" y="118"/>
                    </a:cubicBezTo>
                    <a:close/>
                    <a:moveTo>
                      <a:pt x="69" y="129"/>
                    </a:moveTo>
                    <a:cubicBezTo>
                      <a:pt x="69" y="129"/>
                      <a:pt x="69" y="129"/>
                      <a:pt x="69" y="129"/>
                    </a:cubicBezTo>
                    <a:cubicBezTo>
                      <a:pt x="69" y="129"/>
                      <a:pt x="68" y="129"/>
                      <a:pt x="68" y="128"/>
                    </a:cubicBezTo>
                    <a:cubicBezTo>
                      <a:pt x="69" y="128"/>
                      <a:pt x="68" y="129"/>
                      <a:pt x="69" y="129"/>
                    </a:cubicBezTo>
                    <a:cubicBezTo>
                      <a:pt x="69" y="129"/>
                      <a:pt x="69" y="129"/>
                      <a:pt x="69" y="129"/>
                    </a:cubicBezTo>
                    <a:close/>
                    <a:moveTo>
                      <a:pt x="68" y="125"/>
                    </a:moveTo>
                    <a:cubicBezTo>
                      <a:pt x="69" y="126"/>
                      <a:pt x="68" y="125"/>
                      <a:pt x="69" y="125"/>
                    </a:cubicBezTo>
                    <a:cubicBezTo>
                      <a:pt x="68" y="125"/>
                      <a:pt x="68" y="125"/>
                      <a:pt x="68" y="125"/>
                    </a:cubicBezTo>
                    <a:cubicBezTo>
                      <a:pt x="68" y="124"/>
                      <a:pt x="69" y="125"/>
                      <a:pt x="69" y="125"/>
                    </a:cubicBezTo>
                    <a:cubicBezTo>
                      <a:pt x="69" y="125"/>
                      <a:pt x="69" y="125"/>
                      <a:pt x="69" y="126"/>
                    </a:cubicBezTo>
                    <a:cubicBezTo>
                      <a:pt x="69" y="125"/>
                      <a:pt x="69" y="125"/>
                      <a:pt x="69" y="125"/>
                    </a:cubicBezTo>
                    <a:cubicBezTo>
                      <a:pt x="70" y="126"/>
                      <a:pt x="69" y="126"/>
                      <a:pt x="68" y="125"/>
                    </a:cubicBezTo>
                    <a:close/>
                    <a:moveTo>
                      <a:pt x="73" y="128"/>
                    </a:moveTo>
                    <a:cubicBezTo>
                      <a:pt x="72" y="129"/>
                      <a:pt x="70" y="129"/>
                      <a:pt x="69" y="128"/>
                    </a:cubicBezTo>
                    <a:cubicBezTo>
                      <a:pt x="70" y="128"/>
                      <a:pt x="72" y="128"/>
                      <a:pt x="73" y="128"/>
                    </a:cubicBezTo>
                    <a:close/>
                    <a:moveTo>
                      <a:pt x="82" y="113"/>
                    </a:moveTo>
                    <a:cubicBezTo>
                      <a:pt x="82" y="113"/>
                      <a:pt x="81" y="114"/>
                      <a:pt x="81" y="114"/>
                    </a:cubicBezTo>
                    <a:cubicBezTo>
                      <a:pt x="81" y="114"/>
                      <a:pt x="82" y="114"/>
                      <a:pt x="81" y="114"/>
                    </a:cubicBezTo>
                    <a:cubicBezTo>
                      <a:pt x="81" y="115"/>
                      <a:pt x="80" y="115"/>
                      <a:pt x="80" y="115"/>
                    </a:cubicBezTo>
                    <a:cubicBezTo>
                      <a:pt x="79" y="115"/>
                      <a:pt x="78" y="116"/>
                      <a:pt x="77" y="116"/>
                    </a:cubicBezTo>
                    <a:cubicBezTo>
                      <a:pt x="74" y="116"/>
                      <a:pt x="72" y="118"/>
                      <a:pt x="69" y="117"/>
                    </a:cubicBezTo>
                    <a:cubicBezTo>
                      <a:pt x="69" y="117"/>
                      <a:pt x="69" y="117"/>
                      <a:pt x="69" y="117"/>
                    </a:cubicBezTo>
                    <a:cubicBezTo>
                      <a:pt x="68" y="117"/>
                      <a:pt x="68" y="116"/>
                      <a:pt x="68" y="116"/>
                    </a:cubicBezTo>
                    <a:cubicBezTo>
                      <a:pt x="68" y="117"/>
                      <a:pt x="67" y="117"/>
                      <a:pt x="66" y="117"/>
                    </a:cubicBezTo>
                    <a:cubicBezTo>
                      <a:pt x="66" y="116"/>
                      <a:pt x="66" y="116"/>
                      <a:pt x="66" y="116"/>
                    </a:cubicBezTo>
                    <a:cubicBezTo>
                      <a:pt x="65" y="115"/>
                      <a:pt x="63" y="116"/>
                      <a:pt x="62" y="115"/>
                    </a:cubicBezTo>
                    <a:cubicBezTo>
                      <a:pt x="62" y="114"/>
                      <a:pt x="62" y="114"/>
                      <a:pt x="62" y="114"/>
                    </a:cubicBezTo>
                    <a:cubicBezTo>
                      <a:pt x="60" y="114"/>
                      <a:pt x="59" y="113"/>
                      <a:pt x="59" y="112"/>
                    </a:cubicBezTo>
                    <a:cubicBezTo>
                      <a:pt x="58" y="111"/>
                      <a:pt x="58" y="111"/>
                      <a:pt x="58" y="110"/>
                    </a:cubicBezTo>
                    <a:cubicBezTo>
                      <a:pt x="57" y="110"/>
                      <a:pt x="56" y="109"/>
                      <a:pt x="56" y="108"/>
                    </a:cubicBezTo>
                    <a:cubicBezTo>
                      <a:pt x="57" y="109"/>
                      <a:pt x="58" y="110"/>
                      <a:pt x="60" y="110"/>
                    </a:cubicBezTo>
                    <a:cubicBezTo>
                      <a:pt x="60" y="110"/>
                      <a:pt x="60" y="110"/>
                      <a:pt x="60" y="110"/>
                    </a:cubicBezTo>
                    <a:cubicBezTo>
                      <a:pt x="61" y="110"/>
                      <a:pt x="61" y="111"/>
                      <a:pt x="61" y="111"/>
                    </a:cubicBezTo>
                    <a:cubicBezTo>
                      <a:pt x="62" y="111"/>
                      <a:pt x="62" y="111"/>
                      <a:pt x="63" y="111"/>
                    </a:cubicBezTo>
                    <a:cubicBezTo>
                      <a:pt x="63" y="111"/>
                      <a:pt x="62" y="110"/>
                      <a:pt x="62" y="110"/>
                    </a:cubicBezTo>
                    <a:cubicBezTo>
                      <a:pt x="63" y="109"/>
                      <a:pt x="65" y="110"/>
                      <a:pt x="64" y="110"/>
                    </a:cubicBezTo>
                    <a:cubicBezTo>
                      <a:pt x="65" y="111"/>
                      <a:pt x="66" y="111"/>
                      <a:pt x="67" y="111"/>
                    </a:cubicBezTo>
                    <a:cubicBezTo>
                      <a:pt x="68" y="111"/>
                      <a:pt x="68" y="111"/>
                      <a:pt x="69" y="111"/>
                    </a:cubicBezTo>
                    <a:cubicBezTo>
                      <a:pt x="69" y="110"/>
                      <a:pt x="69" y="110"/>
                      <a:pt x="69" y="109"/>
                    </a:cubicBezTo>
                    <a:cubicBezTo>
                      <a:pt x="71" y="110"/>
                      <a:pt x="72" y="108"/>
                      <a:pt x="75" y="109"/>
                    </a:cubicBezTo>
                    <a:cubicBezTo>
                      <a:pt x="73" y="109"/>
                      <a:pt x="71" y="109"/>
                      <a:pt x="71" y="110"/>
                    </a:cubicBezTo>
                    <a:cubicBezTo>
                      <a:pt x="71" y="110"/>
                      <a:pt x="72" y="110"/>
                      <a:pt x="72" y="110"/>
                    </a:cubicBezTo>
                    <a:cubicBezTo>
                      <a:pt x="73" y="110"/>
                      <a:pt x="73" y="110"/>
                      <a:pt x="73" y="110"/>
                    </a:cubicBezTo>
                    <a:cubicBezTo>
                      <a:pt x="74" y="110"/>
                      <a:pt x="75" y="110"/>
                      <a:pt x="75" y="109"/>
                    </a:cubicBezTo>
                    <a:cubicBezTo>
                      <a:pt x="75" y="110"/>
                      <a:pt x="76" y="109"/>
                      <a:pt x="76" y="109"/>
                    </a:cubicBezTo>
                    <a:cubicBezTo>
                      <a:pt x="76" y="110"/>
                      <a:pt x="76" y="110"/>
                      <a:pt x="76" y="110"/>
                    </a:cubicBezTo>
                    <a:cubicBezTo>
                      <a:pt x="77" y="111"/>
                      <a:pt x="79" y="110"/>
                      <a:pt x="80" y="110"/>
                    </a:cubicBezTo>
                    <a:cubicBezTo>
                      <a:pt x="80" y="110"/>
                      <a:pt x="79" y="110"/>
                      <a:pt x="79" y="111"/>
                    </a:cubicBezTo>
                    <a:cubicBezTo>
                      <a:pt x="79" y="110"/>
                      <a:pt x="78" y="111"/>
                      <a:pt x="78" y="111"/>
                    </a:cubicBezTo>
                    <a:cubicBezTo>
                      <a:pt x="76" y="111"/>
                      <a:pt x="75" y="111"/>
                      <a:pt x="74" y="112"/>
                    </a:cubicBezTo>
                    <a:cubicBezTo>
                      <a:pt x="73" y="111"/>
                      <a:pt x="72" y="112"/>
                      <a:pt x="72" y="112"/>
                    </a:cubicBezTo>
                    <a:cubicBezTo>
                      <a:pt x="71" y="112"/>
                      <a:pt x="71" y="113"/>
                      <a:pt x="71" y="113"/>
                    </a:cubicBezTo>
                    <a:cubicBezTo>
                      <a:pt x="70" y="112"/>
                      <a:pt x="68" y="112"/>
                      <a:pt x="67" y="113"/>
                    </a:cubicBezTo>
                    <a:cubicBezTo>
                      <a:pt x="66" y="113"/>
                      <a:pt x="65" y="112"/>
                      <a:pt x="65" y="113"/>
                    </a:cubicBezTo>
                    <a:cubicBezTo>
                      <a:pt x="65" y="113"/>
                      <a:pt x="65" y="113"/>
                      <a:pt x="66" y="113"/>
                    </a:cubicBezTo>
                    <a:cubicBezTo>
                      <a:pt x="66" y="114"/>
                      <a:pt x="66" y="114"/>
                      <a:pt x="66" y="114"/>
                    </a:cubicBezTo>
                    <a:cubicBezTo>
                      <a:pt x="66" y="114"/>
                      <a:pt x="66" y="114"/>
                      <a:pt x="66" y="114"/>
                    </a:cubicBezTo>
                    <a:cubicBezTo>
                      <a:pt x="66" y="114"/>
                      <a:pt x="66" y="114"/>
                      <a:pt x="66" y="115"/>
                    </a:cubicBezTo>
                    <a:cubicBezTo>
                      <a:pt x="66" y="114"/>
                      <a:pt x="65" y="114"/>
                      <a:pt x="64" y="114"/>
                    </a:cubicBezTo>
                    <a:cubicBezTo>
                      <a:pt x="64" y="114"/>
                      <a:pt x="63" y="114"/>
                      <a:pt x="63" y="114"/>
                    </a:cubicBezTo>
                    <a:cubicBezTo>
                      <a:pt x="62" y="114"/>
                      <a:pt x="63" y="113"/>
                      <a:pt x="62" y="113"/>
                    </a:cubicBezTo>
                    <a:cubicBezTo>
                      <a:pt x="62" y="113"/>
                      <a:pt x="62" y="114"/>
                      <a:pt x="62" y="113"/>
                    </a:cubicBezTo>
                    <a:cubicBezTo>
                      <a:pt x="62" y="114"/>
                      <a:pt x="62" y="114"/>
                      <a:pt x="62" y="114"/>
                    </a:cubicBezTo>
                    <a:cubicBezTo>
                      <a:pt x="62" y="114"/>
                      <a:pt x="62" y="114"/>
                      <a:pt x="62" y="114"/>
                    </a:cubicBezTo>
                    <a:cubicBezTo>
                      <a:pt x="62" y="114"/>
                      <a:pt x="63" y="114"/>
                      <a:pt x="63" y="115"/>
                    </a:cubicBezTo>
                    <a:cubicBezTo>
                      <a:pt x="65" y="114"/>
                      <a:pt x="65" y="115"/>
                      <a:pt x="66" y="115"/>
                    </a:cubicBezTo>
                    <a:cubicBezTo>
                      <a:pt x="68" y="116"/>
                      <a:pt x="71" y="116"/>
                      <a:pt x="73" y="115"/>
                    </a:cubicBezTo>
                    <a:cubicBezTo>
                      <a:pt x="74" y="115"/>
                      <a:pt x="74" y="116"/>
                      <a:pt x="74" y="116"/>
                    </a:cubicBezTo>
                    <a:cubicBezTo>
                      <a:pt x="75" y="115"/>
                      <a:pt x="76" y="115"/>
                      <a:pt x="77" y="115"/>
                    </a:cubicBezTo>
                    <a:cubicBezTo>
                      <a:pt x="78" y="114"/>
                      <a:pt x="77" y="112"/>
                      <a:pt x="79" y="112"/>
                    </a:cubicBezTo>
                    <a:cubicBezTo>
                      <a:pt x="79" y="112"/>
                      <a:pt x="79" y="111"/>
                      <a:pt x="79" y="111"/>
                    </a:cubicBezTo>
                    <a:cubicBezTo>
                      <a:pt x="80" y="111"/>
                      <a:pt x="80" y="111"/>
                      <a:pt x="81" y="111"/>
                    </a:cubicBezTo>
                    <a:cubicBezTo>
                      <a:pt x="81" y="110"/>
                      <a:pt x="83" y="110"/>
                      <a:pt x="83" y="110"/>
                    </a:cubicBezTo>
                    <a:cubicBezTo>
                      <a:pt x="83" y="110"/>
                      <a:pt x="83" y="110"/>
                      <a:pt x="83" y="111"/>
                    </a:cubicBezTo>
                    <a:cubicBezTo>
                      <a:pt x="83" y="111"/>
                      <a:pt x="83" y="111"/>
                      <a:pt x="83" y="111"/>
                    </a:cubicBezTo>
                    <a:cubicBezTo>
                      <a:pt x="83" y="111"/>
                      <a:pt x="83" y="112"/>
                      <a:pt x="83" y="112"/>
                    </a:cubicBezTo>
                    <a:cubicBezTo>
                      <a:pt x="83" y="113"/>
                      <a:pt x="84" y="112"/>
                      <a:pt x="84" y="112"/>
                    </a:cubicBezTo>
                    <a:cubicBezTo>
                      <a:pt x="84" y="112"/>
                      <a:pt x="83" y="114"/>
                      <a:pt x="82" y="113"/>
                    </a:cubicBezTo>
                    <a:close/>
                    <a:moveTo>
                      <a:pt x="71" y="115"/>
                    </a:moveTo>
                    <a:cubicBezTo>
                      <a:pt x="71" y="115"/>
                      <a:pt x="69" y="115"/>
                      <a:pt x="70" y="114"/>
                    </a:cubicBezTo>
                    <a:cubicBezTo>
                      <a:pt x="70" y="114"/>
                      <a:pt x="72" y="114"/>
                      <a:pt x="71" y="115"/>
                    </a:cubicBezTo>
                    <a:close/>
                    <a:moveTo>
                      <a:pt x="69" y="112"/>
                    </a:moveTo>
                    <a:cubicBezTo>
                      <a:pt x="69" y="113"/>
                      <a:pt x="69" y="113"/>
                      <a:pt x="69" y="113"/>
                    </a:cubicBezTo>
                    <a:cubicBezTo>
                      <a:pt x="69" y="113"/>
                      <a:pt x="69" y="112"/>
                      <a:pt x="69" y="112"/>
                    </a:cubicBezTo>
                    <a:cubicBezTo>
                      <a:pt x="69" y="112"/>
                      <a:pt x="69" y="112"/>
                      <a:pt x="69" y="112"/>
                    </a:cubicBezTo>
                    <a:close/>
                    <a:moveTo>
                      <a:pt x="68" y="114"/>
                    </a:moveTo>
                    <a:cubicBezTo>
                      <a:pt x="68" y="115"/>
                      <a:pt x="67" y="115"/>
                      <a:pt x="67" y="114"/>
                    </a:cubicBezTo>
                    <a:cubicBezTo>
                      <a:pt x="68" y="114"/>
                      <a:pt x="68" y="114"/>
                      <a:pt x="68" y="114"/>
                    </a:cubicBezTo>
                    <a:close/>
                    <a:moveTo>
                      <a:pt x="85" y="112"/>
                    </a:moveTo>
                    <a:cubicBezTo>
                      <a:pt x="85" y="112"/>
                      <a:pt x="85" y="112"/>
                      <a:pt x="84" y="112"/>
                    </a:cubicBezTo>
                    <a:cubicBezTo>
                      <a:pt x="85" y="111"/>
                      <a:pt x="85" y="112"/>
                      <a:pt x="85" y="111"/>
                    </a:cubicBezTo>
                    <a:cubicBezTo>
                      <a:pt x="85" y="112"/>
                      <a:pt x="85" y="112"/>
                      <a:pt x="85" y="112"/>
                    </a:cubicBezTo>
                    <a:close/>
                    <a:moveTo>
                      <a:pt x="87" y="107"/>
                    </a:moveTo>
                    <a:cubicBezTo>
                      <a:pt x="87" y="108"/>
                      <a:pt x="85" y="108"/>
                      <a:pt x="85" y="109"/>
                    </a:cubicBezTo>
                    <a:cubicBezTo>
                      <a:pt x="85" y="109"/>
                      <a:pt x="84" y="109"/>
                      <a:pt x="85" y="109"/>
                    </a:cubicBezTo>
                    <a:cubicBezTo>
                      <a:pt x="84" y="109"/>
                      <a:pt x="84" y="109"/>
                      <a:pt x="84" y="110"/>
                    </a:cubicBezTo>
                    <a:cubicBezTo>
                      <a:pt x="84" y="110"/>
                      <a:pt x="83" y="110"/>
                      <a:pt x="84" y="109"/>
                    </a:cubicBezTo>
                    <a:cubicBezTo>
                      <a:pt x="84" y="109"/>
                      <a:pt x="83" y="110"/>
                      <a:pt x="83" y="110"/>
                    </a:cubicBezTo>
                    <a:cubicBezTo>
                      <a:pt x="83" y="108"/>
                      <a:pt x="85" y="109"/>
                      <a:pt x="85" y="107"/>
                    </a:cubicBezTo>
                    <a:cubicBezTo>
                      <a:pt x="85" y="107"/>
                      <a:pt x="86" y="107"/>
                      <a:pt x="87" y="107"/>
                    </a:cubicBezTo>
                    <a:cubicBezTo>
                      <a:pt x="87" y="106"/>
                      <a:pt x="87" y="106"/>
                      <a:pt x="88" y="106"/>
                    </a:cubicBezTo>
                    <a:cubicBezTo>
                      <a:pt x="88" y="106"/>
                      <a:pt x="88" y="106"/>
                      <a:pt x="88" y="106"/>
                    </a:cubicBezTo>
                    <a:cubicBezTo>
                      <a:pt x="88" y="107"/>
                      <a:pt x="88" y="108"/>
                      <a:pt x="87" y="107"/>
                    </a:cubicBezTo>
                    <a:close/>
                    <a:moveTo>
                      <a:pt x="88" y="106"/>
                    </a:moveTo>
                    <a:cubicBezTo>
                      <a:pt x="88" y="105"/>
                      <a:pt x="89" y="105"/>
                      <a:pt x="90" y="106"/>
                    </a:cubicBezTo>
                    <a:cubicBezTo>
                      <a:pt x="89" y="106"/>
                      <a:pt x="89" y="106"/>
                      <a:pt x="88" y="106"/>
                    </a:cubicBezTo>
                    <a:close/>
                    <a:moveTo>
                      <a:pt x="90" y="105"/>
                    </a:moveTo>
                    <a:cubicBezTo>
                      <a:pt x="90" y="105"/>
                      <a:pt x="90" y="105"/>
                      <a:pt x="90" y="105"/>
                    </a:cubicBezTo>
                    <a:cubicBezTo>
                      <a:pt x="90" y="104"/>
                      <a:pt x="91" y="104"/>
                      <a:pt x="91" y="104"/>
                    </a:cubicBezTo>
                    <a:cubicBezTo>
                      <a:pt x="91" y="104"/>
                      <a:pt x="91" y="104"/>
                      <a:pt x="90" y="105"/>
                    </a:cubicBezTo>
                    <a:close/>
                    <a:moveTo>
                      <a:pt x="92" y="94"/>
                    </a:moveTo>
                    <a:cubicBezTo>
                      <a:pt x="92" y="95"/>
                      <a:pt x="92" y="96"/>
                      <a:pt x="91" y="96"/>
                    </a:cubicBezTo>
                    <a:cubicBezTo>
                      <a:pt x="91" y="96"/>
                      <a:pt x="91" y="96"/>
                      <a:pt x="92" y="96"/>
                    </a:cubicBezTo>
                    <a:cubicBezTo>
                      <a:pt x="91" y="97"/>
                      <a:pt x="91" y="99"/>
                      <a:pt x="90" y="99"/>
                    </a:cubicBezTo>
                    <a:cubicBezTo>
                      <a:pt x="90" y="98"/>
                      <a:pt x="90" y="97"/>
                      <a:pt x="91" y="96"/>
                    </a:cubicBezTo>
                    <a:cubicBezTo>
                      <a:pt x="91" y="96"/>
                      <a:pt x="91" y="96"/>
                      <a:pt x="90" y="95"/>
                    </a:cubicBezTo>
                    <a:cubicBezTo>
                      <a:pt x="91" y="95"/>
                      <a:pt x="91" y="94"/>
                      <a:pt x="92" y="93"/>
                    </a:cubicBezTo>
                    <a:cubicBezTo>
                      <a:pt x="91" y="92"/>
                      <a:pt x="92" y="92"/>
                      <a:pt x="91" y="91"/>
                    </a:cubicBezTo>
                    <a:cubicBezTo>
                      <a:pt x="90" y="92"/>
                      <a:pt x="90" y="93"/>
                      <a:pt x="90" y="95"/>
                    </a:cubicBezTo>
                    <a:cubicBezTo>
                      <a:pt x="89" y="95"/>
                      <a:pt x="89" y="96"/>
                      <a:pt x="89" y="96"/>
                    </a:cubicBezTo>
                    <a:cubicBezTo>
                      <a:pt x="89" y="96"/>
                      <a:pt x="89" y="97"/>
                      <a:pt x="89" y="97"/>
                    </a:cubicBezTo>
                    <a:cubicBezTo>
                      <a:pt x="89" y="98"/>
                      <a:pt x="88" y="99"/>
                      <a:pt x="89" y="100"/>
                    </a:cubicBezTo>
                    <a:cubicBezTo>
                      <a:pt x="88" y="100"/>
                      <a:pt x="88" y="100"/>
                      <a:pt x="88" y="100"/>
                    </a:cubicBezTo>
                    <a:cubicBezTo>
                      <a:pt x="88" y="100"/>
                      <a:pt x="87" y="99"/>
                      <a:pt x="87" y="99"/>
                    </a:cubicBezTo>
                    <a:cubicBezTo>
                      <a:pt x="87" y="99"/>
                      <a:pt x="87" y="100"/>
                      <a:pt x="87" y="100"/>
                    </a:cubicBezTo>
                    <a:cubicBezTo>
                      <a:pt x="87" y="100"/>
                      <a:pt x="87" y="101"/>
                      <a:pt x="86" y="101"/>
                    </a:cubicBezTo>
                    <a:cubicBezTo>
                      <a:pt x="86" y="101"/>
                      <a:pt x="87" y="101"/>
                      <a:pt x="87" y="101"/>
                    </a:cubicBezTo>
                    <a:cubicBezTo>
                      <a:pt x="87" y="102"/>
                      <a:pt x="86" y="102"/>
                      <a:pt x="86" y="102"/>
                    </a:cubicBezTo>
                    <a:cubicBezTo>
                      <a:pt x="86" y="101"/>
                      <a:pt x="86" y="100"/>
                      <a:pt x="85" y="100"/>
                    </a:cubicBezTo>
                    <a:cubicBezTo>
                      <a:pt x="86" y="99"/>
                      <a:pt x="87" y="99"/>
                      <a:pt x="87" y="97"/>
                    </a:cubicBezTo>
                    <a:cubicBezTo>
                      <a:pt x="87" y="97"/>
                      <a:pt x="87" y="97"/>
                      <a:pt x="88" y="97"/>
                    </a:cubicBezTo>
                    <a:cubicBezTo>
                      <a:pt x="88" y="97"/>
                      <a:pt x="88" y="97"/>
                      <a:pt x="88" y="98"/>
                    </a:cubicBezTo>
                    <a:cubicBezTo>
                      <a:pt x="88" y="97"/>
                      <a:pt x="88" y="96"/>
                      <a:pt x="88" y="96"/>
                    </a:cubicBezTo>
                    <a:cubicBezTo>
                      <a:pt x="89" y="95"/>
                      <a:pt x="88" y="94"/>
                      <a:pt x="88" y="93"/>
                    </a:cubicBezTo>
                    <a:cubicBezTo>
                      <a:pt x="89" y="91"/>
                      <a:pt x="91" y="91"/>
                      <a:pt x="91" y="89"/>
                    </a:cubicBezTo>
                    <a:cubicBezTo>
                      <a:pt x="91" y="89"/>
                      <a:pt x="92" y="89"/>
                      <a:pt x="92" y="89"/>
                    </a:cubicBezTo>
                    <a:cubicBezTo>
                      <a:pt x="92" y="89"/>
                      <a:pt x="92" y="90"/>
                      <a:pt x="92" y="90"/>
                    </a:cubicBezTo>
                    <a:cubicBezTo>
                      <a:pt x="92" y="90"/>
                      <a:pt x="93" y="90"/>
                      <a:pt x="93" y="89"/>
                    </a:cubicBezTo>
                    <a:cubicBezTo>
                      <a:pt x="93" y="90"/>
                      <a:pt x="93" y="92"/>
                      <a:pt x="92" y="92"/>
                    </a:cubicBezTo>
                    <a:cubicBezTo>
                      <a:pt x="92" y="92"/>
                      <a:pt x="92" y="92"/>
                      <a:pt x="92" y="92"/>
                    </a:cubicBezTo>
                    <a:cubicBezTo>
                      <a:pt x="93" y="92"/>
                      <a:pt x="93" y="92"/>
                      <a:pt x="93" y="92"/>
                    </a:cubicBezTo>
                    <a:cubicBezTo>
                      <a:pt x="94" y="93"/>
                      <a:pt x="93" y="93"/>
                      <a:pt x="93" y="94"/>
                    </a:cubicBezTo>
                    <a:cubicBezTo>
                      <a:pt x="93" y="94"/>
                      <a:pt x="92" y="94"/>
                      <a:pt x="92" y="94"/>
                    </a:cubicBezTo>
                    <a:close/>
                    <a:moveTo>
                      <a:pt x="93" y="96"/>
                    </a:moveTo>
                    <a:cubicBezTo>
                      <a:pt x="93" y="95"/>
                      <a:pt x="93" y="95"/>
                      <a:pt x="93" y="95"/>
                    </a:cubicBezTo>
                    <a:cubicBezTo>
                      <a:pt x="93" y="95"/>
                      <a:pt x="93" y="95"/>
                      <a:pt x="94" y="95"/>
                    </a:cubicBezTo>
                    <a:cubicBezTo>
                      <a:pt x="94" y="94"/>
                      <a:pt x="93" y="95"/>
                      <a:pt x="94" y="95"/>
                    </a:cubicBezTo>
                    <a:cubicBezTo>
                      <a:pt x="93" y="95"/>
                      <a:pt x="93" y="96"/>
                      <a:pt x="93" y="96"/>
                    </a:cubicBezTo>
                    <a:close/>
                    <a:moveTo>
                      <a:pt x="94" y="86"/>
                    </a:moveTo>
                    <a:cubicBezTo>
                      <a:pt x="93" y="85"/>
                      <a:pt x="94" y="85"/>
                      <a:pt x="94" y="85"/>
                    </a:cubicBezTo>
                    <a:cubicBezTo>
                      <a:pt x="94" y="85"/>
                      <a:pt x="94" y="85"/>
                      <a:pt x="94" y="84"/>
                    </a:cubicBezTo>
                    <a:cubicBezTo>
                      <a:pt x="94" y="84"/>
                      <a:pt x="94" y="85"/>
                      <a:pt x="94" y="85"/>
                    </a:cubicBezTo>
                    <a:cubicBezTo>
                      <a:pt x="94" y="85"/>
                      <a:pt x="94" y="85"/>
                      <a:pt x="94" y="85"/>
                    </a:cubicBezTo>
                    <a:cubicBezTo>
                      <a:pt x="94" y="85"/>
                      <a:pt x="94" y="85"/>
                      <a:pt x="94" y="85"/>
                    </a:cubicBezTo>
                    <a:cubicBezTo>
                      <a:pt x="95" y="85"/>
                      <a:pt x="94" y="85"/>
                      <a:pt x="94" y="85"/>
                    </a:cubicBezTo>
                    <a:cubicBezTo>
                      <a:pt x="94" y="85"/>
                      <a:pt x="94" y="85"/>
                      <a:pt x="94" y="86"/>
                    </a:cubicBezTo>
                    <a:cubicBezTo>
                      <a:pt x="94" y="86"/>
                      <a:pt x="95" y="85"/>
                      <a:pt x="94" y="86"/>
                    </a:cubicBezTo>
                    <a:cubicBezTo>
                      <a:pt x="94" y="86"/>
                      <a:pt x="94" y="86"/>
                      <a:pt x="94" y="86"/>
                    </a:cubicBezTo>
                    <a:close/>
                    <a:moveTo>
                      <a:pt x="94" y="91"/>
                    </a:moveTo>
                    <a:cubicBezTo>
                      <a:pt x="94" y="91"/>
                      <a:pt x="94" y="91"/>
                      <a:pt x="94" y="91"/>
                    </a:cubicBezTo>
                    <a:cubicBezTo>
                      <a:pt x="94" y="91"/>
                      <a:pt x="94" y="92"/>
                      <a:pt x="94" y="92"/>
                    </a:cubicBezTo>
                    <a:cubicBezTo>
                      <a:pt x="94" y="92"/>
                      <a:pt x="94" y="91"/>
                      <a:pt x="94" y="91"/>
                    </a:cubicBezTo>
                    <a:close/>
                    <a:moveTo>
                      <a:pt x="94" y="97"/>
                    </a:moveTo>
                    <a:cubicBezTo>
                      <a:pt x="95" y="97"/>
                      <a:pt x="95" y="97"/>
                      <a:pt x="94" y="98"/>
                    </a:cubicBezTo>
                    <a:cubicBezTo>
                      <a:pt x="94" y="98"/>
                      <a:pt x="94" y="97"/>
                      <a:pt x="94" y="97"/>
                    </a:cubicBezTo>
                    <a:close/>
                    <a:moveTo>
                      <a:pt x="95" y="104"/>
                    </a:moveTo>
                    <a:cubicBezTo>
                      <a:pt x="96" y="104"/>
                      <a:pt x="95" y="105"/>
                      <a:pt x="95" y="105"/>
                    </a:cubicBezTo>
                    <a:cubicBezTo>
                      <a:pt x="95" y="105"/>
                      <a:pt x="95" y="105"/>
                      <a:pt x="95" y="105"/>
                    </a:cubicBezTo>
                    <a:cubicBezTo>
                      <a:pt x="95" y="105"/>
                      <a:pt x="95" y="104"/>
                      <a:pt x="94" y="104"/>
                    </a:cubicBezTo>
                    <a:cubicBezTo>
                      <a:pt x="94" y="103"/>
                      <a:pt x="95" y="102"/>
                      <a:pt x="97" y="102"/>
                    </a:cubicBezTo>
                    <a:cubicBezTo>
                      <a:pt x="97" y="104"/>
                      <a:pt x="96" y="104"/>
                      <a:pt x="95" y="104"/>
                    </a:cubicBezTo>
                    <a:close/>
                    <a:moveTo>
                      <a:pt x="97" y="102"/>
                    </a:moveTo>
                    <a:cubicBezTo>
                      <a:pt x="95" y="102"/>
                      <a:pt x="97" y="100"/>
                      <a:pt x="97" y="98"/>
                    </a:cubicBezTo>
                    <a:cubicBezTo>
                      <a:pt x="98" y="98"/>
                      <a:pt x="97" y="97"/>
                      <a:pt x="98" y="97"/>
                    </a:cubicBezTo>
                    <a:cubicBezTo>
                      <a:pt x="98" y="97"/>
                      <a:pt x="98" y="98"/>
                      <a:pt x="98" y="98"/>
                    </a:cubicBezTo>
                    <a:cubicBezTo>
                      <a:pt x="99" y="98"/>
                      <a:pt x="99" y="97"/>
                      <a:pt x="99" y="97"/>
                    </a:cubicBezTo>
                    <a:cubicBezTo>
                      <a:pt x="99" y="97"/>
                      <a:pt x="99" y="97"/>
                      <a:pt x="100" y="97"/>
                    </a:cubicBezTo>
                    <a:cubicBezTo>
                      <a:pt x="99" y="98"/>
                      <a:pt x="98" y="99"/>
                      <a:pt x="98" y="100"/>
                    </a:cubicBezTo>
                    <a:cubicBezTo>
                      <a:pt x="97" y="100"/>
                      <a:pt x="97" y="101"/>
                      <a:pt x="97" y="102"/>
                    </a:cubicBezTo>
                    <a:close/>
                    <a:moveTo>
                      <a:pt x="98" y="108"/>
                    </a:moveTo>
                    <a:cubicBezTo>
                      <a:pt x="98" y="108"/>
                      <a:pt x="98" y="108"/>
                      <a:pt x="98" y="107"/>
                    </a:cubicBezTo>
                    <a:cubicBezTo>
                      <a:pt x="98" y="107"/>
                      <a:pt x="98" y="107"/>
                      <a:pt x="98" y="107"/>
                    </a:cubicBezTo>
                    <a:cubicBezTo>
                      <a:pt x="98" y="107"/>
                      <a:pt x="98" y="108"/>
                      <a:pt x="98" y="108"/>
                    </a:cubicBezTo>
                    <a:close/>
                    <a:moveTo>
                      <a:pt x="101" y="107"/>
                    </a:moveTo>
                    <a:cubicBezTo>
                      <a:pt x="101" y="107"/>
                      <a:pt x="101" y="107"/>
                      <a:pt x="101" y="107"/>
                    </a:cubicBezTo>
                    <a:cubicBezTo>
                      <a:pt x="101" y="106"/>
                      <a:pt x="101" y="106"/>
                      <a:pt x="101" y="106"/>
                    </a:cubicBezTo>
                    <a:cubicBezTo>
                      <a:pt x="102" y="107"/>
                      <a:pt x="102" y="107"/>
                      <a:pt x="101" y="107"/>
                    </a:cubicBezTo>
                    <a:close/>
                    <a:moveTo>
                      <a:pt x="100" y="104"/>
                    </a:moveTo>
                    <a:cubicBezTo>
                      <a:pt x="99" y="105"/>
                      <a:pt x="99" y="105"/>
                      <a:pt x="99" y="106"/>
                    </a:cubicBezTo>
                    <a:cubicBezTo>
                      <a:pt x="98" y="106"/>
                      <a:pt x="98" y="106"/>
                      <a:pt x="98" y="106"/>
                    </a:cubicBezTo>
                    <a:cubicBezTo>
                      <a:pt x="98" y="105"/>
                      <a:pt x="98" y="105"/>
                      <a:pt x="98" y="105"/>
                    </a:cubicBezTo>
                    <a:cubicBezTo>
                      <a:pt x="98" y="105"/>
                      <a:pt x="99" y="104"/>
                      <a:pt x="99" y="103"/>
                    </a:cubicBezTo>
                    <a:cubicBezTo>
                      <a:pt x="99" y="103"/>
                      <a:pt x="98" y="103"/>
                      <a:pt x="98" y="103"/>
                    </a:cubicBezTo>
                    <a:cubicBezTo>
                      <a:pt x="99" y="102"/>
                      <a:pt x="99" y="101"/>
                      <a:pt x="99" y="100"/>
                    </a:cubicBezTo>
                    <a:cubicBezTo>
                      <a:pt x="99" y="99"/>
                      <a:pt x="100" y="98"/>
                      <a:pt x="101" y="97"/>
                    </a:cubicBezTo>
                    <a:cubicBezTo>
                      <a:pt x="100" y="97"/>
                      <a:pt x="101" y="96"/>
                      <a:pt x="101" y="95"/>
                    </a:cubicBezTo>
                    <a:cubicBezTo>
                      <a:pt x="101" y="96"/>
                      <a:pt x="101" y="96"/>
                      <a:pt x="102" y="96"/>
                    </a:cubicBezTo>
                    <a:cubicBezTo>
                      <a:pt x="102" y="96"/>
                      <a:pt x="102" y="95"/>
                      <a:pt x="102" y="95"/>
                    </a:cubicBezTo>
                    <a:cubicBezTo>
                      <a:pt x="102" y="95"/>
                      <a:pt x="102" y="95"/>
                      <a:pt x="102" y="95"/>
                    </a:cubicBezTo>
                    <a:cubicBezTo>
                      <a:pt x="102" y="94"/>
                      <a:pt x="102" y="93"/>
                      <a:pt x="103" y="92"/>
                    </a:cubicBezTo>
                    <a:cubicBezTo>
                      <a:pt x="103" y="93"/>
                      <a:pt x="103" y="93"/>
                      <a:pt x="103" y="94"/>
                    </a:cubicBezTo>
                    <a:cubicBezTo>
                      <a:pt x="103" y="94"/>
                      <a:pt x="103" y="95"/>
                      <a:pt x="103" y="95"/>
                    </a:cubicBezTo>
                    <a:cubicBezTo>
                      <a:pt x="103" y="96"/>
                      <a:pt x="104" y="96"/>
                      <a:pt x="103" y="97"/>
                    </a:cubicBezTo>
                    <a:cubicBezTo>
                      <a:pt x="104" y="97"/>
                      <a:pt x="104" y="97"/>
                      <a:pt x="104" y="97"/>
                    </a:cubicBezTo>
                    <a:cubicBezTo>
                      <a:pt x="104" y="98"/>
                      <a:pt x="104" y="98"/>
                      <a:pt x="103" y="98"/>
                    </a:cubicBezTo>
                    <a:cubicBezTo>
                      <a:pt x="103" y="99"/>
                      <a:pt x="104" y="99"/>
                      <a:pt x="104" y="99"/>
                    </a:cubicBezTo>
                    <a:cubicBezTo>
                      <a:pt x="104" y="99"/>
                      <a:pt x="104" y="99"/>
                      <a:pt x="104" y="99"/>
                    </a:cubicBezTo>
                    <a:cubicBezTo>
                      <a:pt x="102" y="101"/>
                      <a:pt x="102" y="103"/>
                      <a:pt x="100" y="104"/>
                    </a:cubicBezTo>
                    <a:close/>
                    <a:moveTo>
                      <a:pt x="107" y="103"/>
                    </a:moveTo>
                    <a:cubicBezTo>
                      <a:pt x="106" y="103"/>
                      <a:pt x="106" y="103"/>
                      <a:pt x="105" y="103"/>
                    </a:cubicBezTo>
                    <a:cubicBezTo>
                      <a:pt x="105" y="103"/>
                      <a:pt x="105" y="104"/>
                      <a:pt x="105" y="104"/>
                    </a:cubicBezTo>
                    <a:cubicBezTo>
                      <a:pt x="106" y="104"/>
                      <a:pt x="106" y="103"/>
                      <a:pt x="106" y="103"/>
                    </a:cubicBezTo>
                    <a:cubicBezTo>
                      <a:pt x="107" y="104"/>
                      <a:pt x="106" y="104"/>
                      <a:pt x="106" y="105"/>
                    </a:cubicBezTo>
                    <a:cubicBezTo>
                      <a:pt x="105" y="104"/>
                      <a:pt x="104" y="106"/>
                      <a:pt x="103" y="105"/>
                    </a:cubicBezTo>
                    <a:cubicBezTo>
                      <a:pt x="104" y="103"/>
                      <a:pt x="104" y="102"/>
                      <a:pt x="105" y="100"/>
                    </a:cubicBezTo>
                    <a:cubicBezTo>
                      <a:pt x="105" y="99"/>
                      <a:pt x="105" y="99"/>
                      <a:pt x="106" y="98"/>
                    </a:cubicBezTo>
                    <a:cubicBezTo>
                      <a:pt x="105" y="97"/>
                      <a:pt x="107" y="96"/>
                      <a:pt x="106" y="96"/>
                    </a:cubicBezTo>
                    <a:cubicBezTo>
                      <a:pt x="105" y="95"/>
                      <a:pt x="105" y="96"/>
                      <a:pt x="105" y="96"/>
                    </a:cubicBezTo>
                    <a:cubicBezTo>
                      <a:pt x="105" y="95"/>
                      <a:pt x="105" y="95"/>
                      <a:pt x="105" y="95"/>
                    </a:cubicBezTo>
                    <a:cubicBezTo>
                      <a:pt x="106" y="95"/>
                      <a:pt x="106" y="94"/>
                      <a:pt x="107" y="95"/>
                    </a:cubicBezTo>
                    <a:cubicBezTo>
                      <a:pt x="107" y="95"/>
                      <a:pt x="107" y="95"/>
                      <a:pt x="107" y="96"/>
                    </a:cubicBezTo>
                    <a:cubicBezTo>
                      <a:pt x="108" y="96"/>
                      <a:pt x="107" y="95"/>
                      <a:pt x="108" y="95"/>
                    </a:cubicBezTo>
                    <a:cubicBezTo>
                      <a:pt x="109" y="97"/>
                      <a:pt x="106" y="98"/>
                      <a:pt x="107" y="99"/>
                    </a:cubicBezTo>
                    <a:cubicBezTo>
                      <a:pt x="107" y="100"/>
                      <a:pt x="107" y="100"/>
                      <a:pt x="107" y="100"/>
                    </a:cubicBezTo>
                    <a:cubicBezTo>
                      <a:pt x="107" y="100"/>
                      <a:pt x="107" y="100"/>
                      <a:pt x="107" y="100"/>
                    </a:cubicBezTo>
                    <a:cubicBezTo>
                      <a:pt x="107" y="100"/>
                      <a:pt x="107" y="101"/>
                      <a:pt x="107" y="101"/>
                    </a:cubicBezTo>
                    <a:cubicBezTo>
                      <a:pt x="107" y="101"/>
                      <a:pt x="106" y="102"/>
                      <a:pt x="107" y="102"/>
                    </a:cubicBezTo>
                    <a:cubicBezTo>
                      <a:pt x="107" y="102"/>
                      <a:pt x="107" y="101"/>
                      <a:pt x="107" y="101"/>
                    </a:cubicBezTo>
                    <a:cubicBezTo>
                      <a:pt x="108" y="101"/>
                      <a:pt x="108" y="101"/>
                      <a:pt x="108" y="101"/>
                    </a:cubicBezTo>
                    <a:cubicBezTo>
                      <a:pt x="108" y="102"/>
                      <a:pt x="107" y="103"/>
                      <a:pt x="107" y="103"/>
                    </a:cubicBezTo>
                    <a:close/>
                    <a:moveTo>
                      <a:pt x="108" y="105"/>
                    </a:moveTo>
                    <a:cubicBezTo>
                      <a:pt x="108" y="105"/>
                      <a:pt x="108" y="105"/>
                      <a:pt x="108" y="105"/>
                    </a:cubicBezTo>
                    <a:cubicBezTo>
                      <a:pt x="107" y="104"/>
                      <a:pt x="108" y="104"/>
                      <a:pt x="109" y="104"/>
                    </a:cubicBezTo>
                    <a:cubicBezTo>
                      <a:pt x="109" y="103"/>
                      <a:pt x="109" y="103"/>
                      <a:pt x="109" y="102"/>
                    </a:cubicBezTo>
                    <a:cubicBezTo>
                      <a:pt x="109" y="102"/>
                      <a:pt x="109" y="103"/>
                      <a:pt x="108" y="103"/>
                    </a:cubicBezTo>
                    <a:cubicBezTo>
                      <a:pt x="108" y="102"/>
                      <a:pt x="108" y="102"/>
                      <a:pt x="109" y="102"/>
                    </a:cubicBezTo>
                    <a:cubicBezTo>
                      <a:pt x="109" y="102"/>
                      <a:pt x="108" y="102"/>
                      <a:pt x="108" y="102"/>
                    </a:cubicBezTo>
                    <a:cubicBezTo>
                      <a:pt x="108" y="101"/>
                      <a:pt x="109" y="101"/>
                      <a:pt x="109" y="101"/>
                    </a:cubicBezTo>
                    <a:cubicBezTo>
                      <a:pt x="109" y="101"/>
                      <a:pt x="108" y="101"/>
                      <a:pt x="108" y="100"/>
                    </a:cubicBezTo>
                    <a:cubicBezTo>
                      <a:pt x="108" y="100"/>
                      <a:pt x="109" y="100"/>
                      <a:pt x="109" y="99"/>
                    </a:cubicBezTo>
                    <a:cubicBezTo>
                      <a:pt x="110" y="100"/>
                      <a:pt x="110" y="100"/>
                      <a:pt x="111" y="101"/>
                    </a:cubicBezTo>
                    <a:cubicBezTo>
                      <a:pt x="110" y="101"/>
                      <a:pt x="111" y="101"/>
                      <a:pt x="111" y="102"/>
                    </a:cubicBezTo>
                    <a:cubicBezTo>
                      <a:pt x="110" y="102"/>
                      <a:pt x="110" y="102"/>
                      <a:pt x="109" y="101"/>
                    </a:cubicBezTo>
                    <a:cubicBezTo>
                      <a:pt x="109" y="102"/>
                      <a:pt x="109" y="102"/>
                      <a:pt x="109" y="102"/>
                    </a:cubicBezTo>
                    <a:cubicBezTo>
                      <a:pt x="109" y="102"/>
                      <a:pt x="109" y="102"/>
                      <a:pt x="110" y="102"/>
                    </a:cubicBezTo>
                    <a:cubicBezTo>
                      <a:pt x="110" y="103"/>
                      <a:pt x="110" y="103"/>
                      <a:pt x="110" y="104"/>
                    </a:cubicBezTo>
                    <a:cubicBezTo>
                      <a:pt x="110" y="104"/>
                      <a:pt x="110" y="103"/>
                      <a:pt x="110" y="103"/>
                    </a:cubicBezTo>
                    <a:cubicBezTo>
                      <a:pt x="110" y="103"/>
                      <a:pt x="111" y="103"/>
                      <a:pt x="111" y="102"/>
                    </a:cubicBezTo>
                    <a:cubicBezTo>
                      <a:pt x="111" y="104"/>
                      <a:pt x="110" y="105"/>
                      <a:pt x="110" y="106"/>
                    </a:cubicBezTo>
                    <a:cubicBezTo>
                      <a:pt x="108" y="106"/>
                      <a:pt x="108" y="105"/>
                      <a:pt x="108" y="105"/>
                    </a:cubicBezTo>
                    <a:close/>
                    <a:moveTo>
                      <a:pt x="110" y="112"/>
                    </a:moveTo>
                    <a:cubicBezTo>
                      <a:pt x="110" y="112"/>
                      <a:pt x="109" y="112"/>
                      <a:pt x="109" y="112"/>
                    </a:cubicBezTo>
                    <a:cubicBezTo>
                      <a:pt x="110" y="111"/>
                      <a:pt x="110" y="111"/>
                      <a:pt x="110" y="111"/>
                    </a:cubicBezTo>
                    <a:cubicBezTo>
                      <a:pt x="110" y="112"/>
                      <a:pt x="110" y="112"/>
                      <a:pt x="110" y="112"/>
                    </a:cubicBezTo>
                    <a:close/>
                    <a:moveTo>
                      <a:pt x="110" y="120"/>
                    </a:moveTo>
                    <a:cubicBezTo>
                      <a:pt x="109" y="120"/>
                      <a:pt x="111" y="119"/>
                      <a:pt x="111" y="119"/>
                    </a:cubicBezTo>
                    <a:cubicBezTo>
                      <a:pt x="111" y="119"/>
                      <a:pt x="111" y="120"/>
                      <a:pt x="110" y="120"/>
                    </a:cubicBezTo>
                    <a:close/>
                    <a:moveTo>
                      <a:pt x="112" y="105"/>
                    </a:moveTo>
                    <a:cubicBezTo>
                      <a:pt x="112" y="106"/>
                      <a:pt x="112" y="108"/>
                      <a:pt x="111" y="108"/>
                    </a:cubicBezTo>
                    <a:cubicBezTo>
                      <a:pt x="111" y="108"/>
                      <a:pt x="111" y="107"/>
                      <a:pt x="111" y="107"/>
                    </a:cubicBezTo>
                    <a:cubicBezTo>
                      <a:pt x="111" y="106"/>
                      <a:pt x="110" y="106"/>
                      <a:pt x="110" y="106"/>
                    </a:cubicBezTo>
                    <a:cubicBezTo>
                      <a:pt x="111" y="105"/>
                      <a:pt x="111" y="104"/>
                      <a:pt x="113" y="104"/>
                    </a:cubicBezTo>
                    <a:cubicBezTo>
                      <a:pt x="113" y="104"/>
                      <a:pt x="113" y="105"/>
                      <a:pt x="112" y="105"/>
                    </a:cubicBezTo>
                    <a:close/>
                    <a:moveTo>
                      <a:pt x="113" y="104"/>
                    </a:moveTo>
                    <a:cubicBezTo>
                      <a:pt x="113" y="103"/>
                      <a:pt x="112" y="102"/>
                      <a:pt x="114" y="102"/>
                    </a:cubicBezTo>
                    <a:cubicBezTo>
                      <a:pt x="114" y="102"/>
                      <a:pt x="113" y="103"/>
                      <a:pt x="113" y="104"/>
                    </a:cubicBezTo>
                    <a:close/>
                    <a:moveTo>
                      <a:pt x="114" y="102"/>
                    </a:moveTo>
                    <a:cubicBezTo>
                      <a:pt x="114" y="102"/>
                      <a:pt x="114" y="102"/>
                      <a:pt x="113" y="101"/>
                    </a:cubicBezTo>
                    <a:cubicBezTo>
                      <a:pt x="113" y="101"/>
                      <a:pt x="114" y="101"/>
                      <a:pt x="114" y="101"/>
                    </a:cubicBezTo>
                    <a:cubicBezTo>
                      <a:pt x="114" y="101"/>
                      <a:pt x="114" y="101"/>
                      <a:pt x="114" y="102"/>
                    </a:cubicBezTo>
                    <a:close/>
                    <a:moveTo>
                      <a:pt x="114" y="76"/>
                    </a:moveTo>
                    <a:cubicBezTo>
                      <a:pt x="113" y="75"/>
                      <a:pt x="113" y="73"/>
                      <a:pt x="113" y="72"/>
                    </a:cubicBezTo>
                    <a:cubicBezTo>
                      <a:pt x="113" y="73"/>
                      <a:pt x="113" y="73"/>
                      <a:pt x="114" y="73"/>
                    </a:cubicBezTo>
                    <a:cubicBezTo>
                      <a:pt x="113" y="74"/>
                      <a:pt x="115" y="75"/>
                      <a:pt x="114" y="76"/>
                    </a:cubicBezTo>
                    <a:close/>
                    <a:moveTo>
                      <a:pt x="114" y="76"/>
                    </a:moveTo>
                    <a:cubicBezTo>
                      <a:pt x="115" y="77"/>
                      <a:pt x="114" y="77"/>
                      <a:pt x="115" y="77"/>
                    </a:cubicBezTo>
                    <a:cubicBezTo>
                      <a:pt x="115" y="78"/>
                      <a:pt x="115" y="77"/>
                      <a:pt x="114" y="77"/>
                    </a:cubicBezTo>
                    <a:cubicBezTo>
                      <a:pt x="114" y="77"/>
                      <a:pt x="114" y="77"/>
                      <a:pt x="114" y="76"/>
                    </a:cubicBezTo>
                    <a:close/>
                    <a:moveTo>
                      <a:pt x="114" y="102"/>
                    </a:moveTo>
                    <a:cubicBezTo>
                      <a:pt x="114" y="102"/>
                      <a:pt x="115" y="102"/>
                      <a:pt x="115" y="101"/>
                    </a:cubicBezTo>
                    <a:cubicBezTo>
                      <a:pt x="115" y="102"/>
                      <a:pt x="116" y="102"/>
                      <a:pt x="116" y="101"/>
                    </a:cubicBezTo>
                    <a:cubicBezTo>
                      <a:pt x="116" y="102"/>
                      <a:pt x="117" y="102"/>
                      <a:pt x="116" y="102"/>
                    </a:cubicBezTo>
                    <a:cubicBezTo>
                      <a:pt x="116" y="102"/>
                      <a:pt x="116" y="103"/>
                      <a:pt x="116" y="103"/>
                    </a:cubicBezTo>
                    <a:cubicBezTo>
                      <a:pt x="115" y="103"/>
                      <a:pt x="115" y="102"/>
                      <a:pt x="114" y="102"/>
                    </a:cubicBezTo>
                    <a:close/>
                    <a:moveTo>
                      <a:pt x="117" y="111"/>
                    </a:moveTo>
                    <a:cubicBezTo>
                      <a:pt x="117" y="110"/>
                      <a:pt x="117" y="109"/>
                      <a:pt x="118" y="109"/>
                    </a:cubicBezTo>
                    <a:cubicBezTo>
                      <a:pt x="118" y="110"/>
                      <a:pt x="118" y="111"/>
                      <a:pt x="117" y="111"/>
                    </a:cubicBezTo>
                    <a:close/>
                    <a:moveTo>
                      <a:pt x="117" y="109"/>
                    </a:moveTo>
                    <a:cubicBezTo>
                      <a:pt x="117" y="108"/>
                      <a:pt x="117" y="108"/>
                      <a:pt x="117" y="108"/>
                    </a:cubicBezTo>
                    <a:cubicBezTo>
                      <a:pt x="117" y="108"/>
                      <a:pt x="117" y="108"/>
                      <a:pt x="118" y="108"/>
                    </a:cubicBezTo>
                    <a:cubicBezTo>
                      <a:pt x="118" y="108"/>
                      <a:pt x="117" y="109"/>
                      <a:pt x="117" y="109"/>
                    </a:cubicBezTo>
                    <a:close/>
                    <a:moveTo>
                      <a:pt x="118" y="105"/>
                    </a:moveTo>
                    <a:cubicBezTo>
                      <a:pt x="118" y="106"/>
                      <a:pt x="118" y="107"/>
                      <a:pt x="118" y="108"/>
                    </a:cubicBezTo>
                    <a:cubicBezTo>
                      <a:pt x="117" y="108"/>
                      <a:pt x="118" y="107"/>
                      <a:pt x="117" y="107"/>
                    </a:cubicBezTo>
                    <a:cubicBezTo>
                      <a:pt x="117" y="107"/>
                      <a:pt x="117" y="107"/>
                      <a:pt x="117" y="107"/>
                    </a:cubicBezTo>
                    <a:cubicBezTo>
                      <a:pt x="116" y="107"/>
                      <a:pt x="116" y="107"/>
                      <a:pt x="115" y="107"/>
                    </a:cubicBezTo>
                    <a:cubicBezTo>
                      <a:pt x="116" y="106"/>
                      <a:pt x="116" y="105"/>
                      <a:pt x="116" y="104"/>
                    </a:cubicBezTo>
                    <a:cubicBezTo>
                      <a:pt x="117" y="104"/>
                      <a:pt x="117" y="103"/>
                      <a:pt x="117" y="104"/>
                    </a:cubicBezTo>
                    <a:cubicBezTo>
                      <a:pt x="118" y="104"/>
                      <a:pt x="117" y="103"/>
                      <a:pt x="118" y="103"/>
                    </a:cubicBezTo>
                    <a:cubicBezTo>
                      <a:pt x="119" y="104"/>
                      <a:pt x="118" y="105"/>
                      <a:pt x="118" y="105"/>
                    </a:cubicBezTo>
                    <a:close/>
                    <a:moveTo>
                      <a:pt x="121" y="103"/>
                    </a:moveTo>
                    <a:cubicBezTo>
                      <a:pt x="120" y="103"/>
                      <a:pt x="119" y="103"/>
                      <a:pt x="119" y="103"/>
                    </a:cubicBezTo>
                    <a:cubicBezTo>
                      <a:pt x="119" y="103"/>
                      <a:pt x="119" y="102"/>
                      <a:pt x="119" y="102"/>
                    </a:cubicBezTo>
                    <a:cubicBezTo>
                      <a:pt x="118" y="102"/>
                      <a:pt x="118" y="102"/>
                      <a:pt x="118" y="102"/>
                    </a:cubicBezTo>
                    <a:cubicBezTo>
                      <a:pt x="118" y="102"/>
                      <a:pt x="117" y="103"/>
                      <a:pt x="117" y="102"/>
                    </a:cubicBezTo>
                    <a:cubicBezTo>
                      <a:pt x="117" y="102"/>
                      <a:pt x="117" y="100"/>
                      <a:pt x="118" y="100"/>
                    </a:cubicBezTo>
                    <a:cubicBezTo>
                      <a:pt x="118" y="100"/>
                      <a:pt x="118" y="100"/>
                      <a:pt x="118" y="100"/>
                    </a:cubicBezTo>
                    <a:cubicBezTo>
                      <a:pt x="118" y="100"/>
                      <a:pt x="118" y="99"/>
                      <a:pt x="118" y="99"/>
                    </a:cubicBezTo>
                    <a:cubicBezTo>
                      <a:pt x="118" y="99"/>
                      <a:pt x="118" y="99"/>
                      <a:pt x="118" y="99"/>
                    </a:cubicBezTo>
                    <a:cubicBezTo>
                      <a:pt x="118" y="98"/>
                      <a:pt x="119" y="98"/>
                      <a:pt x="119" y="98"/>
                    </a:cubicBezTo>
                    <a:cubicBezTo>
                      <a:pt x="119" y="97"/>
                      <a:pt x="119" y="97"/>
                      <a:pt x="119" y="96"/>
                    </a:cubicBezTo>
                    <a:cubicBezTo>
                      <a:pt x="119" y="96"/>
                      <a:pt x="119" y="96"/>
                      <a:pt x="120" y="96"/>
                    </a:cubicBezTo>
                    <a:cubicBezTo>
                      <a:pt x="120" y="96"/>
                      <a:pt x="120" y="96"/>
                      <a:pt x="120" y="96"/>
                    </a:cubicBezTo>
                    <a:cubicBezTo>
                      <a:pt x="120" y="96"/>
                      <a:pt x="121" y="96"/>
                      <a:pt x="121" y="96"/>
                    </a:cubicBezTo>
                    <a:cubicBezTo>
                      <a:pt x="122" y="96"/>
                      <a:pt x="122" y="96"/>
                      <a:pt x="123" y="95"/>
                    </a:cubicBezTo>
                    <a:cubicBezTo>
                      <a:pt x="123" y="95"/>
                      <a:pt x="123" y="94"/>
                      <a:pt x="124" y="93"/>
                    </a:cubicBezTo>
                    <a:cubicBezTo>
                      <a:pt x="124" y="94"/>
                      <a:pt x="124" y="96"/>
                      <a:pt x="123" y="97"/>
                    </a:cubicBezTo>
                    <a:cubicBezTo>
                      <a:pt x="123" y="98"/>
                      <a:pt x="123" y="100"/>
                      <a:pt x="122" y="101"/>
                    </a:cubicBezTo>
                    <a:cubicBezTo>
                      <a:pt x="122" y="102"/>
                      <a:pt x="121" y="102"/>
                      <a:pt x="121" y="103"/>
                    </a:cubicBezTo>
                    <a:close/>
                    <a:moveTo>
                      <a:pt x="123" y="107"/>
                    </a:moveTo>
                    <a:cubicBezTo>
                      <a:pt x="123" y="108"/>
                      <a:pt x="123" y="108"/>
                      <a:pt x="123" y="108"/>
                    </a:cubicBezTo>
                    <a:cubicBezTo>
                      <a:pt x="123" y="108"/>
                      <a:pt x="122" y="108"/>
                      <a:pt x="122" y="108"/>
                    </a:cubicBezTo>
                    <a:cubicBezTo>
                      <a:pt x="122" y="108"/>
                      <a:pt x="122" y="108"/>
                      <a:pt x="122" y="108"/>
                    </a:cubicBezTo>
                    <a:cubicBezTo>
                      <a:pt x="123" y="108"/>
                      <a:pt x="122" y="107"/>
                      <a:pt x="123" y="107"/>
                    </a:cubicBezTo>
                    <a:cubicBezTo>
                      <a:pt x="123" y="107"/>
                      <a:pt x="122" y="107"/>
                      <a:pt x="122" y="107"/>
                    </a:cubicBezTo>
                    <a:cubicBezTo>
                      <a:pt x="122" y="107"/>
                      <a:pt x="122" y="107"/>
                      <a:pt x="123" y="106"/>
                    </a:cubicBezTo>
                    <a:cubicBezTo>
                      <a:pt x="123" y="106"/>
                      <a:pt x="122" y="106"/>
                      <a:pt x="122" y="106"/>
                    </a:cubicBezTo>
                    <a:cubicBezTo>
                      <a:pt x="122" y="105"/>
                      <a:pt x="123" y="104"/>
                      <a:pt x="122" y="103"/>
                    </a:cubicBezTo>
                    <a:cubicBezTo>
                      <a:pt x="123" y="103"/>
                      <a:pt x="123" y="103"/>
                      <a:pt x="123" y="103"/>
                    </a:cubicBezTo>
                    <a:cubicBezTo>
                      <a:pt x="123" y="102"/>
                      <a:pt x="122" y="102"/>
                      <a:pt x="122" y="101"/>
                    </a:cubicBezTo>
                    <a:cubicBezTo>
                      <a:pt x="123" y="101"/>
                      <a:pt x="123" y="101"/>
                      <a:pt x="123" y="101"/>
                    </a:cubicBezTo>
                    <a:cubicBezTo>
                      <a:pt x="123" y="101"/>
                      <a:pt x="124" y="101"/>
                      <a:pt x="124" y="102"/>
                    </a:cubicBezTo>
                    <a:cubicBezTo>
                      <a:pt x="124" y="102"/>
                      <a:pt x="124" y="102"/>
                      <a:pt x="124" y="102"/>
                    </a:cubicBezTo>
                    <a:cubicBezTo>
                      <a:pt x="124" y="102"/>
                      <a:pt x="124" y="102"/>
                      <a:pt x="124" y="102"/>
                    </a:cubicBezTo>
                    <a:cubicBezTo>
                      <a:pt x="124" y="102"/>
                      <a:pt x="124" y="102"/>
                      <a:pt x="124" y="102"/>
                    </a:cubicBezTo>
                    <a:cubicBezTo>
                      <a:pt x="123" y="102"/>
                      <a:pt x="123" y="103"/>
                      <a:pt x="124" y="103"/>
                    </a:cubicBezTo>
                    <a:cubicBezTo>
                      <a:pt x="124" y="104"/>
                      <a:pt x="123" y="105"/>
                      <a:pt x="123" y="106"/>
                    </a:cubicBezTo>
                    <a:cubicBezTo>
                      <a:pt x="123" y="106"/>
                      <a:pt x="124" y="106"/>
                      <a:pt x="124" y="106"/>
                    </a:cubicBezTo>
                    <a:cubicBezTo>
                      <a:pt x="124" y="107"/>
                      <a:pt x="123" y="108"/>
                      <a:pt x="123" y="107"/>
                    </a:cubicBezTo>
                    <a:close/>
                    <a:moveTo>
                      <a:pt x="124" y="110"/>
                    </a:moveTo>
                    <a:cubicBezTo>
                      <a:pt x="124" y="110"/>
                      <a:pt x="124" y="110"/>
                      <a:pt x="124" y="109"/>
                    </a:cubicBezTo>
                    <a:cubicBezTo>
                      <a:pt x="124" y="109"/>
                      <a:pt x="124" y="109"/>
                      <a:pt x="125" y="109"/>
                    </a:cubicBezTo>
                    <a:cubicBezTo>
                      <a:pt x="125" y="110"/>
                      <a:pt x="124" y="110"/>
                      <a:pt x="124" y="110"/>
                    </a:cubicBezTo>
                    <a:close/>
                    <a:moveTo>
                      <a:pt x="125" y="108"/>
                    </a:moveTo>
                    <a:cubicBezTo>
                      <a:pt x="125" y="108"/>
                      <a:pt x="124" y="108"/>
                      <a:pt x="124" y="109"/>
                    </a:cubicBezTo>
                    <a:cubicBezTo>
                      <a:pt x="124" y="109"/>
                      <a:pt x="124" y="109"/>
                      <a:pt x="124" y="109"/>
                    </a:cubicBezTo>
                    <a:cubicBezTo>
                      <a:pt x="123" y="109"/>
                      <a:pt x="124" y="108"/>
                      <a:pt x="124" y="107"/>
                    </a:cubicBezTo>
                    <a:cubicBezTo>
                      <a:pt x="125" y="107"/>
                      <a:pt x="125" y="107"/>
                      <a:pt x="125" y="108"/>
                    </a:cubicBezTo>
                    <a:cubicBezTo>
                      <a:pt x="125" y="107"/>
                      <a:pt x="125" y="107"/>
                      <a:pt x="125" y="107"/>
                    </a:cubicBezTo>
                    <a:cubicBezTo>
                      <a:pt x="125" y="106"/>
                      <a:pt x="125" y="106"/>
                      <a:pt x="125" y="106"/>
                    </a:cubicBezTo>
                    <a:cubicBezTo>
                      <a:pt x="126" y="106"/>
                      <a:pt x="125" y="107"/>
                      <a:pt x="126" y="107"/>
                    </a:cubicBezTo>
                    <a:cubicBezTo>
                      <a:pt x="125" y="107"/>
                      <a:pt x="125" y="107"/>
                      <a:pt x="125" y="108"/>
                    </a:cubicBezTo>
                    <a:close/>
                    <a:moveTo>
                      <a:pt x="125" y="100"/>
                    </a:moveTo>
                    <a:cubicBezTo>
                      <a:pt x="125" y="100"/>
                      <a:pt x="124" y="100"/>
                      <a:pt x="123" y="100"/>
                    </a:cubicBezTo>
                    <a:cubicBezTo>
                      <a:pt x="123" y="99"/>
                      <a:pt x="124" y="99"/>
                      <a:pt x="124" y="99"/>
                    </a:cubicBezTo>
                    <a:cubicBezTo>
                      <a:pt x="125" y="99"/>
                      <a:pt x="125" y="99"/>
                      <a:pt x="125" y="99"/>
                    </a:cubicBezTo>
                    <a:cubicBezTo>
                      <a:pt x="125" y="99"/>
                      <a:pt x="125" y="99"/>
                      <a:pt x="125" y="99"/>
                    </a:cubicBezTo>
                    <a:cubicBezTo>
                      <a:pt x="126" y="99"/>
                      <a:pt x="126" y="100"/>
                      <a:pt x="125" y="100"/>
                    </a:cubicBezTo>
                    <a:close/>
                    <a:moveTo>
                      <a:pt x="126" y="95"/>
                    </a:moveTo>
                    <a:cubicBezTo>
                      <a:pt x="126" y="95"/>
                      <a:pt x="125" y="95"/>
                      <a:pt x="125" y="95"/>
                    </a:cubicBezTo>
                    <a:cubicBezTo>
                      <a:pt x="125" y="97"/>
                      <a:pt x="125" y="97"/>
                      <a:pt x="125" y="97"/>
                    </a:cubicBezTo>
                    <a:cubicBezTo>
                      <a:pt x="125" y="98"/>
                      <a:pt x="126" y="98"/>
                      <a:pt x="126" y="98"/>
                    </a:cubicBezTo>
                    <a:cubicBezTo>
                      <a:pt x="125" y="98"/>
                      <a:pt x="125" y="98"/>
                      <a:pt x="124" y="98"/>
                    </a:cubicBezTo>
                    <a:cubicBezTo>
                      <a:pt x="124" y="98"/>
                      <a:pt x="124" y="97"/>
                      <a:pt x="124" y="96"/>
                    </a:cubicBezTo>
                    <a:cubicBezTo>
                      <a:pt x="124" y="95"/>
                      <a:pt x="125" y="96"/>
                      <a:pt x="125" y="95"/>
                    </a:cubicBezTo>
                    <a:cubicBezTo>
                      <a:pt x="125" y="95"/>
                      <a:pt x="125" y="95"/>
                      <a:pt x="125" y="94"/>
                    </a:cubicBezTo>
                    <a:cubicBezTo>
                      <a:pt x="125" y="94"/>
                      <a:pt x="125" y="92"/>
                      <a:pt x="126" y="92"/>
                    </a:cubicBezTo>
                    <a:cubicBezTo>
                      <a:pt x="126" y="92"/>
                      <a:pt x="126" y="92"/>
                      <a:pt x="126" y="93"/>
                    </a:cubicBezTo>
                    <a:cubicBezTo>
                      <a:pt x="126" y="93"/>
                      <a:pt x="126" y="93"/>
                      <a:pt x="126" y="94"/>
                    </a:cubicBezTo>
                    <a:cubicBezTo>
                      <a:pt x="126" y="94"/>
                      <a:pt x="126" y="94"/>
                      <a:pt x="126" y="94"/>
                    </a:cubicBezTo>
                    <a:cubicBezTo>
                      <a:pt x="127" y="94"/>
                      <a:pt x="126" y="95"/>
                      <a:pt x="126" y="95"/>
                    </a:cubicBezTo>
                    <a:close/>
                    <a:moveTo>
                      <a:pt x="126" y="92"/>
                    </a:moveTo>
                    <a:cubicBezTo>
                      <a:pt x="126" y="92"/>
                      <a:pt x="126" y="92"/>
                      <a:pt x="126" y="91"/>
                    </a:cubicBezTo>
                    <a:cubicBezTo>
                      <a:pt x="126" y="91"/>
                      <a:pt x="126" y="91"/>
                      <a:pt x="126" y="91"/>
                    </a:cubicBezTo>
                    <a:cubicBezTo>
                      <a:pt x="126" y="91"/>
                      <a:pt x="126" y="91"/>
                      <a:pt x="126" y="92"/>
                    </a:cubicBezTo>
                    <a:close/>
                    <a:moveTo>
                      <a:pt x="128" y="107"/>
                    </a:moveTo>
                    <a:cubicBezTo>
                      <a:pt x="128" y="107"/>
                      <a:pt x="128" y="107"/>
                      <a:pt x="128" y="107"/>
                    </a:cubicBezTo>
                    <a:cubicBezTo>
                      <a:pt x="128" y="107"/>
                      <a:pt x="128" y="107"/>
                      <a:pt x="128" y="107"/>
                    </a:cubicBezTo>
                    <a:cubicBezTo>
                      <a:pt x="128" y="107"/>
                      <a:pt x="128" y="107"/>
                      <a:pt x="128" y="107"/>
                    </a:cubicBezTo>
                    <a:close/>
                    <a:moveTo>
                      <a:pt x="128" y="101"/>
                    </a:moveTo>
                    <a:cubicBezTo>
                      <a:pt x="128" y="101"/>
                      <a:pt x="128" y="101"/>
                      <a:pt x="128" y="101"/>
                    </a:cubicBezTo>
                    <a:cubicBezTo>
                      <a:pt x="128" y="100"/>
                      <a:pt x="128" y="101"/>
                      <a:pt x="128" y="100"/>
                    </a:cubicBezTo>
                    <a:cubicBezTo>
                      <a:pt x="128" y="100"/>
                      <a:pt x="128" y="101"/>
                      <a:pt x="128" y="101"/>
                    </a:cubicBezTo>
                    <a:close/>
                    <a:moveTo>
                      <a:pt x="128" y="100"/>
                    </a:moveTo>
                    <a:cubicBezTo>
                      <a:pt x="128" y="100"/>
                      <a:pt x="128" y="100"/>
                      <a:pt x="128" y="99"/>
                    </a:cubicBezTo>
                    <a:cubicBezTo>
                      <a:pt x="128" y="99"/>
                      <a:pt x="129" y="99"/>
                      <a:pt x="129" y="99"/>
                    </a:cubicBezTo>
                    <a:cubicBezTo>
                      <a:pt x="129" y="100"/>
                      <a:pt x="128" y="100"/>
                      <a:pt x="128" y="100"/>
                    </a:cubicBezTo>
                    <a:close/>
                    <a:moveTo>
                      <a:pt x="129" y="96"/>
                    </a:moveTo>
                    <a:cubicBezTo>
                      <a:pt x="129" y="96"/>
                      <a:pt x="129" y="96"/>
                      <a:pt x="128" y="96"/>
                    </a:cubicBezTo>
                    <a:cubicBezTo>
                      <a:pt x="128" y="96"/>
                      <a:pt x="128" y="95"/>
                      <a:pt x="129" y="95"/>
                    </a:cubicBezTo>
                    <a:cubicBezTo>
                      <a:pt x="129" y="95"/>
                      <a:pt x="129" y="96"/>
                      <a:pt x="129" y="96"/>
                    </a:cubicBezTo>
                    <a:close/>
                    <a:moveTo>
                      <a:pt x="129" y="94"/>
                    </a:moveTo>
                    <a:cubicBezTo>
                      <a:pt x="130" y="94"/>
                      <a:pt x="129" y="94"/>
                      <a:pt x="129" y="95"/>
                    </a:cubicBezTo>
                    <a:cubicBezTo>
                      <a:pt x="129" y="95"/>
                      <a:pt x="129" y="94"/>
                      <a:pt x="129" y="94"/>
                    </a:cubicBezTo>
                    <a:close/>
                    <a:moveTo>
                      <a:pt x="130" y="97"/>
                    </a:moveTo>
                    <a:cubicBezTo>
                      <a:pt x="129" y="97"/>
                      <a:pt x="129" y="96"/>
                      <a:pt x="129" y="96"/>
                    </a:cubicBezTo>
                    <a:cubicBezTo>
                      <a:pt x="129" y="96"/>
                      <a:pt x="129" y="96"/>
                      <a:pt x="129" y="96"/>
                    </a:cubicBezTo>
                    <a:cubicBezTo>
                      <a:pt x="130" y="96"/>
                      <a:pt x="129" y="96"/>
                      <a:pt x="130" y="97"/>
                    </a:cubicBezTo>
                    <a:close/>
                    <a:moveTo>
                      <a:pt x="129" y="91"/>
                    </a:moveTo>
                    <a:cubicBezTo>
                      <a:pt x="129" y="91"/>
                      <a:pt x="129" y="90"/>
                      <a:pt x="129" y="90"/>
                    </a:cubicBezTo>
                    <a:cubicBezTo>
                      <a:pt x="130" y="90"/>
                      <a:pt x="130" y="90"/>
                      <a:pt x="130" y="90"/>
                    </a:cubicBezTo>
                    <a:cubicBezTo>
                      <a:pt x="130" y="91"/>
                      <a:pt x="130" y="91"/>
                      <a:pt x="129" y="91"/>
                    </a:cubicBezTo>
                    <a:close/>
                    <a:moveTo>
                      <a:pt x="132" y="107"/>
                    </a:moveTo>
                    <a:cubicBezTo>
                      <a:pt x="132" y="107"/>
                      <a:pt x="132" y="107"/>
                      <a:pt x="132" y="107"/>
                    </a:cubicBezTo>
                    <a:cubicBezTo>
                      <a:pt x="132" y="108"/>
                      <a:pt x="132" y="108"/>
                      <a:pt x="131" y="109"/>
                    </a:cubicBezTo>
                    <a:cubicBezTo>
                      <a:pt x="131" y="109"/>
                      <a:pt x="131" y="108"/>
                      <a:pt x="132" y="108"/>
                    </a:cubicBezTo>
                    <a:cubicBezTo>
                      <a:pt x="131" y="108"/>
                      <a:pt x="132" y="107"/>
                      <a:pt x="132" y="107"/>
                    </a:cubicBezTo>
                    <a:close/>
                    <a:moveTo>
                      <a:pt x="131" y="105"/>
                    </a:moveTo>
                    <a:cubicBezTo>
                      <a:pt x="131" y="106"/>
                      <a:pt x="131" y="107"/>
                      <a:pt x="131" y="107"/>
                    </a:cubicBezTo>
                    <a:cubicBezTo>
                      <a:pt x="131" y="107"/>
                      <a:pt x="131" y="107"/>
                      <a:pt x="130" y="106"/>
                    </a:cubicBezTo>
                    <a:cubicBezTo>
                      <a:pt x="131" y="106"/>
                      <a:pt x="130" y="106"/>
                      <a:pt x="131" y="106"/>
                    </a:cubicBezTo>
                    <a:cubicBezTo>
                      <a:pt x="131" y="106"/>
                      <a:pt x="131" y="106"/>
                      <a:pt x="131" y="105"/>
                    </a:cubicBezTo>
                    <a:cubicBezTo>
                      <a:pt x="131" y="105"/>
                      <a:pt x="131" y="105"/>
                      <a:pt x="131" y="105"/>
                    </a:cubicBezTo>
                    <a:close/>
                    <a:moveTo>
                      <a:pt x="131" y="104"/>
                    </a:moveTo>
                    <a:cubicBezTo>
                      <a:pt x="131" y="104"/>
                      <a:pt x="131" y="105"/>
                      <a:pt x="130" y="105"/>
                    </a:cubicBezTo>
                    <a:cubicBezTo>
                      <a:pt x="130" y="105"/>
                      <a:pt x="131" y="104"/>
                      <a:pt x="131" y="104"/>
                    </a:cubicBezTo>
                    <a:cubicBezTo>
                      <a:pt x="131" y="104"/>
                      <a:pt x="131" y="104"/>
                      <a:pt x="131" y="104"/>
                    </a:cubicBezTo>
                    <a:close/>
                    <a:moveTo>
                      <a:pt x="131" y="77"/>
                    </a:moveTo>
                    <a:cubicBezTo>
                      <a:pt x="131" y="77"/>
                      <a:pt x="131" y="77"/>
                      <a:pt x="131" y="77"/>
                    </a:cubicBezTo>
                    <a:cubicBezTo>
                      <a:pt x="131" y="80"/>
                      <a:pt x="132" y="82"/>
                      <a:pt x="131" y="84"/>
                    </a:cubicBezTo>
                    <a:cubicBezTo>
                      <a:pt x="130" y="84"/>
                      <a:pt x="131" y="82"/>
                      <a:pt x="131" y="81"/>
                    </a:cubicBezTo>
                    <a:cubicBezTo>
                      <a:pt x="130" y="81"/>
                      <a:pt x="130" y="81"/>
                      <a:pt x="130" y="81"/>
                    </a:cubicBezTo>
                    <a:cubicBezTo>
                      <a:pt x="130" y="81"/>
                      <a:pt x="130" y="81"/>
                      <a:pt x="130" y="80"/>
                    </a:cubicBezTo>
                    <a:cubicBezTo>
                      <a:pt x="131" y="80"/>
                      <a:pt x="130" y="78"/>
                      <a:pt x="131" y="77"/>
                    </a:cubicBezTo>
                    <a:close/>
                    <a:moveTo>
                      <a:pt x="129" y="76"/>
                    </a:moveTo>
                    <a:cubicBezTo>
                      <a:pt x="130" y="76"/>
                      <a:pt x="130" y="76"/>
                      <a:pt x="130" y="76"/>
                    </a:cubicBezTo>
                    <a:cubicBezTo>
                      <a:pt x="130" y="77"/>
                      <a:pt x="130" y="78"/>
                      <a:pt x="129" y="79"/>
                    </a:cubicBezTo>
                    <a:cubicBezTo>
                      <a:pt x="129" y="78"/>
                      <a:pt x="129" y="77"/>
                      <a:pt x="129" y="76"/>
                    </a:cubicBezTo>
                    <a:close/>
                    <a:moveTo>
                      <a:pt x="130" y="88"/>
                    </a:moveTo>
                    <a:cubicBezTo>
                      <a:pt x="130" y="88"/>
                      <a:pt x="130" y="89"/>
                      <a:pt x="129" y="89"/>
                    </a:cubicBezTo>
                    <a:cubicBezTo>
                      <a:pt x="129" y="89"/>
                      <a:pt x="130" y="89"/>
                      <a:pt x="129" y="89"/>
                    </a:cubicBezTo>
                    <a:cubicBezTo>
                      <a:pt x="128" y="88"/>
                      <a:pt x="130" y="84"/>
                      <a:pt x="128" y="84"/>
                    </a:cubicBezTo>
                    <a:cubicBezTo>
                      <a:pt x="128" y="84"/>
                      <a:pt x="128" y="86"/>
                      <a:pt x="128" y="87"/>
                    </a:cubicBezTo>
                    <a:cubicBezTo>
                      <a:pt x="126" y="86"/>
                      <a:pt x="127" y="89"/>
                      <a:pt x="127" y="90"/>
                    </a:cubicBezTo>
                    <a:cubicBezTo>
                      <a:pt x="126" y="90"/>
                      <a:pt x="127" y="90"/>
                      <a:pt x="126" y="90"/>
                    </a:cubicBezTo>
                    <a:cubicBezTo>
                      <a:pt x="126" y="90"/>
                      <a:pt x="126" y="90"/>
                      <a:pt x="126" y="90"/>
                    </a:cubicBezTo>
                    <a:cubicBezTo>
                      <a:pt x="125" y="89"/>
                      <a:pt x="125" y="91"/>
                      <a:pt x="125" y="92"/>
                    </a:cubicBezTo>
                    <a:cubicBezTo>
                      <a:pt x="125" y="92"/>
                      <a:pt x="125" y="91"/>
                      <a:pt x="124" y="91"/>
                    </a:cubicBezTo>
                    <a:cubicBezTo>
                      <a:pt x="124" y="90"/>
                      <a:pt x="124" y="89"/>
                      <a:pt x="124" y="88"/>
                    </a:cubicBezTo>
                    <a:cubicBezTo>
                      <a:pt x="125" y="88"/>
                      <a:pt x="124" y="88"/>
                      <a:pt x="125" y="88"/>
                    </a:cubicBezTo>
                    <a:cubicBezTo>
                      <a:pt x="125" y="88"/>
                      <a:pt x="125" y="88"/>
                      <a:pt x="125" y="87"/>
                    </a:cubicBezTo>
                    <a:cubicBezTo>
                      <a:pt x="125" y="87"/>
                      <a:pt x="126" y="87"/>
                      <a:pt x="126" y="87"/>
                    </a:cubicBezTo>
                    <a:cubicBezTo>
                      <a:pt x="126" y="88"/>
                      <a:pt x="126" y="89"/>
                      <a:pt x="126" y="89"/>
                    </a:cubicBezTo>
                    <a:cubicBezTo>
                      <a:pt x="126" y="88"/>
                      <a:pt x="127" y="87"/>
                      <a:pt x="126" y="86"/>
                    </a:cubicBezTo>
                    <a:cubicBezTo>
                      <a:pt x="126" y="86"/>
                      <a:pt x="127" y="86"/>
                      <a:pt x="127" y="85"/>
                    </a:cubicBezTo>
                    <a:cubicBezTo>
                      <a:pt x="126" y="85"/>
                      <a:pt x="126" y="85"/>
                      <a:pt x="126" y="85"/>
                    </a:cubicBezTo>
                    <a:cubicBezTo>
                      <a:pt x="126" y="84"/>
                      <a:pt x="126" y="84"/>
                      <a:pt x="126" y="83"/>
                    </a:cubicBezTo>
                    <a:cubicBezTo>
                      <a:pt x="125" y="83"/>
                      <a:pt x="125" y="83"/>
                      <a:pt x="125" y="83"/>
                    </a:cubicBezTo>
                    <a:cubicBezTo>
                      <a:pt x="124" y="82"/>
                      <a:pt x="124" y="80"/>
                      <a:pt x="125" y="79"/>
                    </a:cubicBezTo>
                    <a:cubicBezTo>
                      <a:pt x="124" y="78"/>
                      <a:pt x="124" y="77"/>
                      <a:pt x="124" y="76"/>
                    </a:cubicBezTo>
                    <a:cubicBezTo>
                      <a:pt x="124" y="76"/>
                      <a:pt x="125" y="76"/>
                      <a:pt x="125" y="76"/>
                    </a:cubicBezTo>
                    <a:cubicBezTo>
                      <a:pt x="125" y="77"/>
                      <a:pt x="125" y="77"/>
                      <a:pt x="124" y="78"/>
                    </a:cubicBezTo>
                    <a:cubicBezTo>
                      <a:pt x="125" y="78"/>
                      <a:pt x="125" y="77"/>
                      <a:pt x="125" y="77"/>
                    </a:cubicBezTo>
                    <a:cubicBezTo>
                      <a:pt x="125" y="79"/>
                      <a:pt x="126" y="80"/>
                      <a:pt x="126" y="82"/>
                    </a:cubicBezTo>
                    <a:cubicBezTo>
                      <a:pt x="126" y="82"/>
                      <a:pt x="126" y="82"/>
                      <a:pt x="126" y="82"/>
                    </a:cubicBezTo>
                    <a:cubicBezTo>
                      <a:pt x="127" y="82"/>
                      <a:pt x="126" y="84"/>
                      <a:pt x="127" y="85"/>
                    </a:cubicBezTo>
                    <a:cubicBezTo>
                      <a:pt x="127" y="85"/>
                      <a:pt x="127" y="84"/>
                      <a:pt x="127" y="84"/>
                    </a:cubicBezTo>
                    <a:cubicBezTo>
                      <a:pt x="128" y="84"/>
                      <a:pt x="128" y="83"/>
                      <a:pt x="128" y="83"/>
                    </a:cubicBezTo>
                    <a:cubicBezTo>
                      <a:pt x="128" y="83"/>
                      <a:pt x="128" y="83"/>
                      <a:pt x="128" y="83"/>
                    </a:cubicBezTo>
                    <a:cubicBezTo>
                      <a:pt x="128" y="82"/>
                      <a:pt x="128" y="81"/>
                      <a:pt x="128" y="81"/>
                    </a:cubicBezTo>
                    <a:cubicBezTo>
                      <a:pt x="129" y="81"/>
                      <a:pt x="129" y="81"/>
                      <a:pt x="129" y="82"/>
                    </a:cubicBezTo>
                    <a:cubicBezTo>
                      <a:pt x="130" y="84"/>
                      <a:pt x="130" y="86"/>
                      <a:pt x="130" y="88"/>
                    </a:cubicBezTo>
                    <a:close/>
                    <a:moveTo>
                      <a:pt x="128" y="77"/>
                    </a:moveTo>
                    <a:cubicBezTo>
                      <a:pt x="128" y="77"/>
                      <a:pt x="128" y="78"/>
                      <a:pt x="128" y="78"/>
                    </a:cubicBezTo>
                    <a:cubicBezTo>
                      <a:pt x="128" y="78"/>
                      <a:pt x="128" y="78"/>
                      <a:pt x="128" y="77"/>
                    </a:cubicBezTo>
                    <a:close/>
                    <a:moveTo>
                      <a:pt x="129" y="72"/>
                    </a:moveTo>
                    <a:cubicBezTo>
                      <a:pt x="129" y="74"/>
                      <a:pt x="129" y="76"/>
                      <a:pt x="129" y="78"/>
                    </a:cubicBezTo>
                    <a:cubicBezTo>
                      <a:pt x="129" y="78"/>
                      <a:pt x="129" y="78"/>
                      <a:pt x="129" y="78"/>
                    </a:cubicBezTo>
                    <a:cubicBezTo>
                      <a:pt x="129" y="79"/>
                      <a:pt x="129" y="80"/>
                      <a:pt x="128" y="80"/>
                    </a:cubicBezTo>
                    <a:cubicBezTo>
                      <a:pt x="128" y="80"/>
                      <a:pt x="128" y="78"/>
                      <a:pt x="129" y="78"/>
                    </a:cubicBezTo>
                    <a:cubicBezTo>
                      <a:pt x="128" y="77"/>
                      <a:pt x="128" y="77"/>
                      <a:pt x="128" y="77"/>
                    </a:cubicBezTo>
                    <a:cubicBezTo>
                      <a:pt x="128" y="76"/>
                      <a:pt x="128" y="76"/>
                      <a:pt x="128" y="75"/>
                    </a:cubicBezTo>
                    <a:cubicBezTo>
                      <a:pt x="129" y="74"/>
                      <a:pt x="128" y="73"/>
                      <a:pt x="129" y="73"/>
                    </a:cubicBezTo>
                    <a:cubicBezTo>
                      <a:pt x="128" y="72"/>
                      <a:pt x="128" y="72"/>
                      <a:pt x="128" y="72"/>
                    </a:cubicBezTo>
                    <a:cubicBezTo>
                      <a:pt x="129" y="72"/>
                      <a:pt x="129" y="72"/>
                      <a:pt x="129" y="72"/>
                    </a:cubicBezTo>
                    <a:cubicBezTo>
                      <a:pt x="129" y="72"/>
                      <a:pt x="129" y="72"/>
                      <a:pt x="129" y="72"/>
                    </a:cubicBezTo>
                    <a:close/>
                    <a:moveTo>
                      <a:pt x="89" y="125"/>
                    </a:moveTo>
                    <a:cubicBezTo>
                      <a:pt x="89" y="125"/>
                      <a:pt x="89" y="125"/>
                      <a:pt x="89" y="125"/>
                    </a:cubicBezTo>
                    <a:cubicBezTo>
                      <a:pt x="89" y="125"/>
                      <a:pt x="89" y="125"/>
                      <a:pt x="89" y="125"/>
                    </a:cubicBezTo>
                    <a:close/>
                    <a:moveTo>
                      <a:pt x="44" y="33"/>
                    </a:moveTo>
                    <a:cubicBezTo>
                      <a:pt x="44" y="34"/>
                      <a:pt x="43" y="34"/>
                      <a:pt x="43" y="33"/>
                    </a:cubicBezTo>
                    <a:cubicBezTo>
                      <a:pt x="43" y="33"/>
                      <a:pt x="44" y="33"/>
                      <a:pt x="44" y="33"/>
                    </a:cubicBezTo>
                    <a:cubicBezTo>
                      <a:pt x="43" y="33"/>
                      <a:pt x="42" y="32"/>
                      <a:pt x="42" y="33"/>
                    </a:cubicBezTo>
                    <a:cubicBezTo>
                      <a:pt x="42" y="32"/>
                      <a:pt x="41" y="32"/>
                      <a:pt x="41" y="32"/>
                    </a:cubicBezTo>
                    <a:cubicBezTo>
                      <a:pt x="41" y="32"/>
                      <a:pt x="41" y="32"/>
                      <a:pt x="41" y="32"/>
                    </a:cubicBezTo>
                    <a:cubicBezTo>
                      <a:pt x="41" y="32"/>
                      <a:pt x="41" y="32"/>
                      <a:pt x="41" y="32"/>
                    </a:cubicBezTo>
                    <a:cubicBezTo>
                      <a:pt x="41" y="33"/>
                      <a:pt x="41" y="32"/>
                      <a:pt x="41" y="32"/>
                    </a:cubicBezTo>
                    <a:cubicBezTo>
                      <a:pt x="41" y="35"/>
                      <a:pt x="37" y="35"/>
                      <a:pt x="36" y="37"/>
                    </a:cubicBezTo>
                    <a:cubicBezTo>
                      <a:pt x="37" y="37"/>
                      <a:pt x="37" y="36"/>
                      <a:pt x="38" y="36"/>
                    </a:cubicBezTo>
                    <a:cubicBezTo>
                      <a:pt x="38" y="36"/>
                      <a:pt x="38" y="36"/>
                      <a:pt x="38" y="36"/>
                    </a:cubicBezTo>
                    <a:cubicBezTo>
                      <a:pt x="39" y="37"/>
                      <a:pt x="40" y="35"/>
                      <a:pt x="40" y="35"/>
                    </a:cubicBezTo>
                    <a:cubicBezTo>
                      <a:pt x="41" y="35"/>
                      <a:pt x="42" y="33"/>
                      <a:pt x="42" y="34"/>
                    </a:cubicBezTo>
                    <a:cubicBezTo>
                      <a:pt x="42" y="35"/>
                      <a:pt x="41" y="35"/>
                      <a:pt x="41" y="36"/>
                    </a:cubicBezTo>
                    <a:cubicBezTo>
                      <a:pt x="42" y="36"/>
                      <a:pt x="43" y="35"/>
                      <a:pt x="44" y="35"/>
                    </a:cubicBezTo>
                    <a:cubicBezTo>
                      <a:pt x="44" y="34"/>
                      <a:pt x="44" y="34"/>
                      <a:pt x="44" y="33"/>
                    </a:cubicBezTo>
                    <a:close/>
                    <a:moveTo>
                      <a:pt x="42" y="33"/>
                    </a:moveTo>
                    <a:cubicBezTo>
                      <a:pt x="42" y="33"/>
                      <a:pt x="42" y="33"/>
                      <a:pt x="42" y="33"/>
                    </a:cubicBezTo>
                    <a:cubicBezTo>
                      <a:pt x="42" y="33"/>
                      <a:pt x="42" y="33"/>
                      <a:pt x="42" y="33"/>
                    </a:cubicBezTo>
                    <a:close/>
                    <a:moveTo>
                      <a:pt x="46" y="40"/>
                    </a:moveTo>
                    <a:cubicBezTo>
                      <a:pt x="45" y="41"/>
                      <a:pt x="44" y="42"/>
                      <a:pt x="43" y="43"/>
                    </a:cubicBezTo>
                    <a:cubicBezTo>
                      <a:pt x="45" y="43"/>
                      <a:pt x="46" y="40"/>
                      <a:pt x="48" y="41"/>
                    </a:cubicBezTo>
                    <a:cubicBezTo>
                      <a:pt x="50" y="41"/>
                      <a:pt x="51" y="40"/>
                      <a:pt x="52" y="39"/>
                    </a:cubicBezTo>
                    <a:cubicBezTo>
                      <a:pt x="54" y="39"/>
                      <a:pt x="55" y="38"/>
                      <a:pt x="56" y="38"/>
                    </a:cubicBezTo>
                    <a:cubicBezTo>
                      <a:pt x="57" y="38"/>
                      <a:pt x="57" y="37"/>
                      <a:pt x="57" y="37"/>
                    </a:cubicBezTo>
                    <a:cubicBezTo>
                      <a:pt x="57" y="37"/>
                      <a:pt x="57" y="37"/>
                      <a:pt x="57" y="37"/>
                    </a:cubicBezTo>
                    <a:cubicBezTo>
                      <a:pt x="57" y="37"/>
                      <a:pt x="58" y="37"/>
                      <a:pt x="58" y="37"/>
                    </a:cubicBezTo>
                    <a:cubicBezTo>
                      <a:pt x="58" y="37"/>
                      <a:pt x="58" y="37"/>
                      <a:pt x="58" y="37"/>
                    </a:cubicBezTo>
                    <a:cubicBezTo>
                      <a:pt x="58" y="37"/>
                      <a:pt x="58" y="37"/>
                      <a:pt x="59" y="37"/>
                    </a:cubicBezTo>
                    <a:cubicBezTo>
                      <a:pt x="59" y="36"/>
                      <a:pt x="59" y="36"/>
                      <a:pt x="59" y="36"/>
                    </a:cubicBezTo>
                    <a:cubicBezTo>
                      <a:pt x="59" y="36"/>
                      <a:pt x="59" y="37"/>
                      <a:pt x="59" y="37"/>
                    </a:cubicBezTo>
                    <a:cubicBezTo>
                      <a:pt x="60" y="36"/>
                      <a:pt x="60" y="36"/>
                      <a:pt x="61" y="36"/>
                    </a:cubicBezTo>
                    <a:cubicBezTo>
                      <a:pt x="61" y="36"/>
                      <a:pt x="61" y="36"/>
                      <a:pt x="61" y="35"/>
                    </a:cubicBezTo>
                    <a:cubicBezTo>
                      <a:pt x="61" y="35"/>
                      <a:pt x="62" y="35"/>
                      <a:pt x="62" y="35"/>
                    </a:cubicBezTo>
                    <a:cubicBezTo>
                      <a:pt x="62" y="35"/>
                      <a:pt x="62" y="35"/>
                      <a:pt x="62" y="34"/>
                    </a:cubicBezTo>
                    <a:cubicBezTo>
                      <a:pt x="61" y="35"/>
                      <a:pt x="60" y="34"/>
                      <a:pt x="59" y="35"/>
                    </a:cubicBezTo>
                    <a:cubicBezTo>
                      <a:pt x="59" y="35"/>
                      <a:pt x="59" y="34"/>
                      <a:pt x="59" y="34"/>
                    </a:cubicBezTo>
                    <a:cubicBezTo>
                      <a:pt x="56" y="35"/>
                      <a:pt x="54" y="36"/>
                      <a:pt x="52" y="37"/>
                    </a:cubicBezTo>
                    <a:cubicBezTo>
                      <a:pt x="51" y="38"/>
                      <a:pt x="49" y="38"/>
                      <a:pt x="48" y="38"/>
                    </a:cubicBezTo>
                    <a:cubicBezTo>
                      <a:pt x="48" y="38"/>
                      <a:pt x="48" y="38"/>
                      <a:pt x="48" y="38"/>
                    </a:cubicBezTo>
                    <a:cubicBezTo>
                      <a:pt x="48" y="38"/>
                      <a:pt x="48" y="38"/>
                      <a:pt x="48" y="38"/>
                    </a:cubicBezTo>
                    <a:cubicBezTo>
                      <a:pt x="47" y="38"/>
                      <a:pt x="46" y="39"/>
                      <a:pt x="46" y="39"/>
                    </a:cubicBezTo>
                    <a:cubicBezTo>
                      <a:pt x="46" y="39"/>
                      <a:pt x="46" y="39"/>
                      <a:pt x="46" y="39"/>
                    </a:cubicBezTo>
                    <a:cubicBezTo>
                      <a:pt x="46" y="40"/>
                      <a:pt x="46" y="40"/>
                      <a:pt x="46" y="40"/>
                    </a:cubicBezTo>
                    <a:close/>
                    <a:moveTo>
                      <a:pt x="46" y="36"/>
                    </a:moveTo>
                    <a:cubicBezTo>
                      <a:pt x="46" y="36"/>
                      <a:pt x="46" y="36"/>
                      <a:pt x="46" y="36"/>
                    </a:cubicBezTo>
                    <a:cubicBezTo>
                      <a:pt x="46" y="36"/>
                      <a:pt x="46" y="36"/>
                      <a:pt x="46" y="36"/>
                    </a:cubicBezTo>
                    <a:close/>
                    <a:moveTo>
                      <a:pt x="22" y="51"/>
                    </a:moveTo>
                    <a:cubicBezTo>
                      <a:pt x="22" y="51"/>
                      <a:pt x="22" y="51"/>
                      <a:pt x="22" y="51"/>
                    </a:cubicBezTo>
                    <a:cubicBezTo>
                      <a:pt x="21" y="51"/>
                      <a:pt x="20" y="52"/>
                      <a:pt x="20" y="54"/>
                    </a:cubicBezTo>
                    <a:cubicBezTo>
                      <a:pt x="20" y="54"/>
                      <a:pt x="19" y="54"/>
                      <a:pt x="20" y="55"/>
                    </a:cubicBezTo>
                    <a:cubicBezTo>
                      <a:pt x="20" y="54"/>
                      <a:pt x="20" y="55"/>
                      <a:pt x="20" y="55"/>
                    </a:cubicBezTo>
                    <a:cubicBezTo>
                      <a:pt x="21" y="54"/>
                      <a:pt x="21" y="53"/>
                      <a:pt x="22" y="52"/>
                    </a:cubicBezTo>
                    <a:cubicBezTo>
                      <a:pt x="22" y="52"/>
                      <a:pt x="23" y="52"/>
                      <a:pt x="23" y="53"/>
                    </a:cubicBezTo>
                    <a:cubicBezTo>
                      <a:pt x="22" y="54"/>
                      <a:pt x="22" y="55"/>
                      <a:pt x="21" y="55"/>
                    </a:cubicBezTo>
                    <a:cubicBezTo>
                      <a:pt x="21" y="56"/>
                      <a:pt x="20" y="56"/>
                      <a:pt x="20" y="57"/>
                    </a:cubicBezTo>
                    <a:cubicBezTo>
                      <a:pt x="21" y="58"/>
                      <a:pt x="20" y="59"/>
                      <a:pt x="20" y="61"/>
                    </a:cubicBezTo>
                    <a:cubicBezTo>
                      <a:pt x="20" y="61"/>
                      <a:pt x="20" y="60"/>
                      <a:pt x="21" y="61"/>
                    </a:cubicBezTo>
                    <a:cubicBezTo>
                      <a:pt x="21" y="60"/>
                      <a:pt x="21" y="60"/>
                      <a:pt x="22" y="60"/>
                    </a:cubicBezTo>
                    <a:cubicBezTo>
                      <a:pt x="22" y="59"/>
                      <a:pt x="23" y="59"/>
                      <a:pt x="22" y="58"/>
                    </a:cubicBezTo>
                    <a:cubicBezTo>
                      <a:pt x="22" y="57"/>
                      <a:pt x="23" y="57"/>
                      <a:pt x="23" y="56"/>
                    </a:cubicBezTo>
                    <a:cubicBezTo>
                      <a:pt x="23" y="56"/>
                      <a:pt x="23" y="56"/>
                      <a:pt x="23" y="57"/>
                    </a:cubicBezTo>
                    <a:cubicBezTo>
                      <a:pt x="23" y="57"/>
                      <a:pt x="23" y="57"/>
                      <a:pt x="23" y="58"/>
                    </a:cubicBezTo>
                    <a:cubicBezTo>
                      <a:pt x="23" y="59"/>
                      <a:pt x="23" y="59"/>
                      <a:pt x="23" y="59"/>
                    </a:cubicBezTo>
                    <a:cubicBezTo>
                      <a:pt x="23" y="60"/>
                      <a:pt x="23" y="62"/>
                      <a:pt x="22" y="63"/>
                    </a:cubicBezTo>
                    <a:cubicBezTo>
                      <a:pt x="22" y="63"/>
                      <a:pt x="22" y="63"/>
                      <a:pt x="22" y="63"/>
                    </a:cubicBezTo>
                    <a:cubicBezTo>
                      <a:pt x="21" y="63"/>
                      <a:pt x="21" y="62"/>
                      <a:pt x="21" y="62"/>
                    </a:cubicBezTo>
                    <a:cubicBezTo>
                      <a:pt x="21" y="62"/>
                      <a:pt x="21" y="62"/>
                      <a:pt x="20" y="62"/>
                    </a:cubicBezTo>
                    <a:cubicBezTo>
                      <a:pt x="21" y="62"/>
                      <a:pt x="21" y="61"/>
                      <a:pt x="21" y="61"/>
                    </a:cubicBezTo>
                    <a:cubicBezTo>
                      <a:pt x="20" y="62"/>
                      <a:pt x="20" y="63"/>
                      <a:pt x="20" y="64"/>
                    </a:cubicBezTo>
                    <a:cubicBezTo>
                      <a:pt x="20" y="65"/>
                      <a:pt x="19" y="66"/>
                      <a:pt x="19" y="67"/>
                    </a:cubicBezTo>
                    <a:cubicBezTo>
                      <a:pt x="19" y="68"/>
                      <a:pt x="20" y="69"/>
                      <a:pt x="20" y="69"/>
                    </a:cubicBezTo>
                    <a:cubicBezTo>
                      <a:pt x="20" y="69"/>
                      <a:pt x="20" y="69"/>
                      <a:pt x="21" y="69"/>
                    </a:cubicBezTo>
                    <a:cubicBezTo>
                      <a:pt x="22" y="68"/>
                      <a:pt x="21" y="67"/>
                      <a:pt x="21" y="66"/>
                    </a:cubicBezTo>
                    <a:cubicBezTo>
                      <a:pt x="22" y="66"/>
                      <a:pt x="23" y="65"/>
                      <a:pt x="22" y="64"/>
                    </a:cubicBezTo>
                    <a:cubicBezTo>
                      <a:pt x="22" y="63"/>
                      <a:pt x="23" y="63"/>
                      <a:pt x="24" y="63"/>
                    </a:cubicBezTo>
                    <a:cubicBezTo>
                      <a:pt x="23" y="63"/>
                      <a:pt x="23" y="63"/>
                      <a:pt x="23" y="63"/>
                    </a:cubicBezTo>
                    <a:cubicBezTo>
                      <a:pt x="24" y="62"/>
                      <a:pt x="24" y="62"/>
                      <a:pt x="24" y="61"/>
                    </a:cubicBezTo>
                    <a:cubicBezTo>
                      <a:pt x="25" y="60"/>
                      <a:pt x="26" y="58"/>
                      <a:pt x="27" y="56"/>
                    </a:cubicBezTo>
                    <a:cubicBezTo>
                      <a:pt x="27" y="56"/>
                      <a:pt x="26" y="56"/>
                      <a:pt x="26" y="56"/>
                    </a:cubicBezTo>
                    <a:cubicBezTo>
                      <a:pt x="27" y="54"/>
                      <a:pt x="28" y="53"/>
                      <a:pt x="29" y="51"/>
                    </a:cubicBezTo>
                    <a:cubicBezTo>
                      <a:pt x="30" y="51"/>
                      <a:pt x="30" y="50"/>
                      <a:pt x="31" y="50"/>
                    </a:cubicBezTo>
                    <a:cubicBezTo>
                      <a:pt x="31" y="49"/>
                      <a:pt x="32" y="49"/>
                      <a:pt x="32" y="49"/>
                    </a:cubicBezTo>
                    <a:cubicBezTo>
                      <a:pt x="34" y="48"/>
                      <a:pt x="36" y="46"/>
                      <a:pt x="37" y="45"/>
                    </a:cubicBezTo>
                    <a:cubicBezTo>
                      <a:pt x="38" y="44"/>
                      <a:pt x="39" y="44"/>
                      <a:pt x="39" y="43"/>
                    </a:cubicBezTo>
                    <a:cubicBezTo>
                      <a:pt x="39" y="43"/>
                      <a:pt x="39" y="43"/>
                      <a:pt x="38" y="43"/>
                    </a:cubicBezTo>
                    <a:cubicBezTo>
                      <a:pt x="38" y="43"/>
                      <a:pt x="37" y="43"/>
                      <a:pt x="37" y="43"/>
                    </a:cubicBezTo>
                    <a:cubicBezTo>
                      <a:pt x="37" y="42"/>
                      <a:pt x="38" y="41"/>
                      <a:pt x="39" y="41"/>
                    </a:cubicBezTo>
                    <a:cubicBezTo>
                      <a:pt x="39" y="41"/>
                      <a:pt x="39" y="41"/>
                      <a:pt x="39" y="41"/>
                    </a:cubicBezTo>
                    <a:cubicBezTo>
                      <a:pt x="40" y="41"/>
                      <a:pt x="40" y="41"/>
                      <a:pt x="41" y="41"/>
                    </a:cubicBezTo>
                    <a:cubicBezTo>
                      <a:pt x="41" y="41"/>
                      <a:pt x="41" y="41"/>
                      <a:pt x="41" y="41"/>
                    </a:cubicBezTo>
                    <a:cubicBezTo>
                      <a:pt x="42" y="41"/>
                      <a:pt x="41" y="40"/>
                      <a:pt x="42" y="40"/>
                    </a:cubicBezTo>
                    <a:cubicBezTo>
                      <a:pt x="43" y="39"/>
                      <a:pt x="45" y="39"/>
                      <a:pt x="46" y="38"/>
                    </a:cubicBezTo>
                    <a:cubicBezTo>
                      <a:pt x="46" y="37"/>
                      <a:pt x="46" y="38"/>
                      <a:pt x="46" y="37"/>
                    </a:cubicBezTo>
                    <a:cubicBezTo>
                      <a:pt x="46" y="37"/>
                      <a:pt x="47" y="37"/>
                      <a:pt x="47" y="36"/>
                    </a:cubicBezTo>
                    <a:cubicBezTo>
                      <a:pt x="46" y="36"/>
                      <a:pt x="46" y="37"/>
                      <a:pt x="45" y="37"/>
                    </a:cubicBezTo>
                    <a:cubicBezTo>
                      <a:pt x="45" y="36"/>
                      <a:pt x="46" y="36"/>
                      <a:pt x="46" y="36"/>
                    </a:cubicBezTo>
                    <a:cubicBezTo>
                      <a:pt x="46" y="36"/>
                      <a:pt x="46" y="36"/>
                      <a:pt x="46" y="36"/>
                    </a:cubicBezTo>
                    <a:cubicBezTo>
                      <a:pt x="46" y="36"/>
                      <a:pt x="46" y="36"/>
                      <a:pt x="46" y="35"/>
                    </a:cubicBezTo>
                    <a:cubicBezTo>
                      <a:pt x="45" y="35"/>
                      <a:pt x="44" y="37"/>
                      <a:pt x="43" y="37"/>
                    </a:cubicBezTo>
                    <a:cubicBezTo>
                      <a:pt x="42" y="38"/>
                      <a:pt x="40" y="39"/>
                      <a:pt x="38" y="40"/>
                    </a:cubicBezTo>
                    <a:cubicBezTo>
                      <a:pt x="38" y="40"/>
                      <a:pt x="37" y="41"/>
                      <a:pt x="37" y="42"/>
                    </a:cubicBezTo>
                    <a:cubicBezTo>
                      <a:pt x="37" y="42"/>
                      <a:pt x="37" y="42"/>
                      <a:pt x="37" y="42"/>
                    </a:cubicBezTo>
                    <a:cubicBezTo>
                      <a:pt x="37" y="42"/>
                      <a:pt x="36" y="43"/>
                      <a:pt x="36" y="43"/>
                    </a:cubicBezTo>
                    <a:cubicBezTo>
                      <a:pt x="36" y="44"/>
                      <a:pt x="35" y="44"/>
                      <a:pt x="35" y="45"/>
                    </a:cubicBezTo>
                    <a:cubicBezTo>
                      <a:pt x="35" y="45"/>
                      <a:pt x="35" y="45"/>
                      <a:pt x="34" y="45"/>
                    </a:cubicBezTo>
                    <a:cubicBezTo>
                      <a:pt x="34" y="47"/>
                      <a:pt x="33" y="48"/>
                      <a:pt x="31" y="48"/>
                    </a:cubicBezTo>
                    <a:cubicBezTo>
                      <a:pt x="31" y="48"/>
                      <a:pt x="31" y="49"/>
                      <a:pt x="31" y="49"/>
                    </a:cubicBezTo>
                    <a:cubicBezTo>
                      <a:pt x="30" y="49"/>
                      <a:pt x="30" y="50"/>
                      <a:pt x="29" y="49"/>
                    </a:cubicBezTo>
                    <a:cubicBezTo>
                      <a:pt x="28" y="50"/>
                      <a:pt x="27" y="51"/>
                      <a:pt x="27" y="53"/>
                    </a:cubicBezTo>
                    <a:cubicBezTo>
                      <a:pt x="27" y="52"/>
                      <a:pt x="28" y="51"/>
                      <a:pt x="27" y="50"/>
                    </a:cubicBezTo>
                    <a:cubicBezTo>
                      <a:pt x="28" y="49"/>
                      <a:pt x="28" y="48"/>
                      <a:pt x="28" y="47"/>
                    </a:cubicBezTo>
                    <a:cubicBezTo>
                      <a:pt x="28" y="47"/>
                      <a:pt x="28" y="47"/>
                      <a:pt x="28" y="47"/>
                    </a:cubicBezTo>
                    <a:cubicBezTo>
                      <a:pt x="29" y="46"/>
                      <a:pt x="30" y="45"/>
                      <a:pt x="30" y="44"/>
                    </a:cubicBezTo>
                    <a:cubicBezTo>
                      <a:pt x="31" y="44"/>
                      <a:pt x="31" y="44"/>
                      <a:pt x="31" y="43"/>
                    </a:cubicBezTo>
                    <a:cubicBezTo>
                      <a:pt x="30" y="44"/>
                      <a:pt x="30" y="45"/>
                      <a:pt x="29" y="45"/>
                    </a:cubicBezTo>
                    <a:cubicBezTo>
                      <a:pt x="29" y="45"/>
                      <a:pt x="29" y="44"/>
                      <a:pt x="29" y="44"/>
                    </a:cubicBezTo>
                    <a:cubicBezTo>
                      <a:pt x="29" y="45"/>
                      <a:pt x="28" y="45"/>
                      <a:pt x="28" y="45"/>
                    </a:cubicBezTo>
                    <a:cubicBezTo>
                      <a:pt x="29" y="45"/>
                      <a:pt x="29" y="45"/>
                      <a:pt x="29" y="45"/>
                    </a:cubicBezTo>
                    <a:cubicBezTo>
                      <a:pt x="29" y="46"/>
                      <a:pt x="28" y="46"/>
                      <a:pt x="28" y="46"/>
                    </a:cubicBezTo>
                    <a:cubicBezTo>
                      <a:pt x="28" y="46"/>
                      <a:pt x="28" y="46"/>
                      <a:pt x="28" y="46"/>
                    </a:cubicBezTo>
                    <a:cubicBezTo>
                      <a:pt x="27" y="46"/>
                      <a:pt x="26" y="48"/>
                      <a:pt x="25" y="48"/>
                    </a:cubicBezTo>
                    <a:cubicBezTo>
                      <a:pt x="25" y="49"/>
                      <a:pt x="25" y="49"/>
                      <a:pt x="24" y="50"/>
                    </a:cubicBezTo>
                    <a:cubicBezTo>
                      <a:pt x="23" y="51"/>
                      <a:pt x="23" y="51"/>
                      <a:pt x="22" y="51"/>
                    </a:cubicBezTo>
                    <a:close/>
                    <a:moveTo>
                      <a:pt x="41" y="39"/>
                    </a:moveTo>
                    <a:cubicBezTo>
                      <a:pt x="41" y="40"/>
                      <a:pt x="40" y="40"/>
                      <a:pt x="39" y="41"/>
                    </a:cubicBezTo>
                    <a:cubicBezTo>
                      <a:pt x="39" y="41"/>
                      <a:pt x="39" y="41"/>
                      <a:pt x="39" y="41"/>
                    </a:cubicBezTo>
                    <a:cubicBezTo>
                      <a:pt x="39" y="40"/>
                      <a:pt x="40" y="40"/>
                      <a:pt x="41" y="39"/>
                    </a:cubicBezTo>
                    <a:close/>
                    <a:moveTo>
                      <a:pt x="27" y="50"/>
                    </a:moveTo>
                    <a:cubicBezTo>
                      <a:pt x="27" y="51"/>
                      <a:pt x="27" y="51"/>
                      <a:pt x="27" y="51"/>
                    </a:cubicBezTo>
                    <a:cubicBezTo>
                      <a:pt x="27" y="51"/>
                      <a:pt x="26" y="51"/>
                      <a:pt x="26" y="51"/>
                    </a:cubicBezTo>
                    <a:cubicBezTo>
                      <a:pt x="26" y="51"/>
                      <a:pt x="27" y="50"/>
                      <a:pt x="27" y="50"/>
                    </a:cubicBezTo>
                    <a:close/>
                    <a:moveTo>
                      <a:pt x="26" y="51"/>
                    </a:moveTo>
                    <a:cubicBezTo>
                      <a:pt x="27" y="52"/>
                      <a:pt x="27" y="52"/>
                      <a:pt x="27" y="53"/>
                    </a:cubicBezTo>
                    <a:cubicBezTo>
                      <a:pt x="26" y="53"/>
                      <a:pt x="26" y="52"/>
                      <a:pt x="26" y="52"/>
                    </a:cubicBezTo>
                    <a:cubicBezTo>
                      <a:pt x="26" y="52"/>
                      <a:pt x="26" y="52"/>
                      <a:pt x="26" y="51"/>
                    </a:cubicBezTo>
                    <a:close/>
                    <a:moveTo>
                      <a:pt x="25" y="53"/>
                    </a:moveTo>
                    <a:cubicBezTo>
                      <a:pt x="25" y="54"/>
                      <a:pt x="25" y="54"/>
                      <a:pt x="25" y="54"/>
                    </a:cubicBezTo>
                    <a:cubicBezTo>
                      <a:pt x="25" y="54"/>
                      <a:pt x="25" y="53"/>
                      <a:pt x="25" y="53"/>
                    </a:cubicBezTo>
                    <a:close/>
                    <a:moveTo>
                      <a:pt x="118" y="40"/>
                    </a:moveTo>
                    <a:cubicBezTo>
                      <a:pt x="119" y="41"/>
                      <a:pt x="119" y="42"/>
                      <a:pt x="120" y="43"/>
                    </a:cubicBezTo>
                    <a:cubicBezTo>
                      <a:pt x="120" y="43"/>
                      <a:pt x="120" y="43"/>
                      <a:pt x="120" y="43"/>
                    </a:cubicBezTo>
                    <a:cubicBezTo>
                      <a:pt x="121" y="44"/>
                      <a:pt x="122" y="45"/>
                      <a:pt x="122" y="47"/>
                    </a:cubicBezTo>
                    <a:cubicBezTo>
                      <a:pt x="123" y="46"/>
                      <a:pt x="123" y="46"/>
                      <a:pt x="123" y="46"/>
                    </a:cubicBezTo>
                    <a:cubicBezTo>
                      <a:pt x="122" y="45"/>
                      <a:pt x="122" y="44"/>
                      <a:pt x="122" y="44"/>
                    </a:cubicBezTo>
                    <a:cubicBezTo>
                      <a:pt x="123" y="45"/>
                      <a:pt x="123" y="46"/>
                      <a:pt x="124" y="47"/>
                    </a:cubicBezTo>
                    <a:cubicBezTo>
                      <a:pt x="123" y="49"/>
                      <a:pt x="125" y="50"/>
                      <a:pt x="126" y="51"/>
                    </a:cubicBezTo>
                    <a:cubicBezTo>
                      <a:pt x="126" y="50"/>
                      <a:pt x="124" y="49"/>
                      <a:pt x="125" y="47"/>
                    </a:cubicBezTo>
                    <a:cubicBezTo>
                      <a:pt x="123" y="47"/>
                      <a:pt x="124" y="45"/>
                      <a:pt x="123" y="44"/>
                    </a:cubicBezTo>
                    <a:cubicBezTo>
                      <a:pt x="123" y="43"/>
                      <a:pt x="122" y="42"/>
                      <a:pt x="123" y="41"/>
                    </a:cubicBezTo>
                    <a:cubicBezTo>
                      <a:pt x="123" y="41"/>
                      <a:pt x="124" y="42"/>
                      <a:pt x="124" y="43"/>
                    </a:cubicBezTo>
                    <a:cubicBezTo>
                      <a:pt x="124" y="43"/>
                      <a:pt x="124" y="42"/>
                      <a:pt x="124" y="42"/>
                    </a:cubicBezTo>
                    <a:cubicBezTo>
                      <a:pt x="125" y="43"/>
                      <a:pt x="125" y="44"/>
                      <a:pt x="126" y="45"/>
                    </a:cubicBezTo>
                    <a:cubicBezTo>
                      <a:pt x="126" y="45"/>
                      <a:pt x="126" y="45"/>
                      <a:pt x="126" y="45"/>
                    </a:cubicBezTo>
                    <a:cubicBezTo>
                      <a:pt x="126" y="44"/>
                      <a:pt x="126" y="44"/>
                      <a:pt x="126" y="44"/>
                    </a:cubicBezTo>
                    <a:cubicBezTo>
                      <a:pt x="126" y="44"/>
                      <a:pt x="125" y="43"/>
                      <a:pt x="125" y="43"/>
                    </a:cubicBezTo>
                    <a:cubicBezTo>
                      <a:pt x="125" y="41"/>
                      <a:pt x="124" y="39"/>
                      <a:pt x="123" y="37"/>
                    </a:cubicBezTo>
                    <a:cubicBezTo>
                      <a:pt x="123" y="37"/>
                      <a:pt x="122" y="37"/>
                      <a:pt x="121" y="36"/>
                    </a:cubicBezTo>
                    <a:cubicBezTo>
                      <a:pt x="120" y="38"/>
                      <a:pt x="121" y="39"/>
                      <a:pt x="122" y="41"/>
                    </a:cubicBezTo>
                    <a:cubicBezTo>
                      <a:pt x="121" y="40"/>
                      <a:pt x="121" y="40"/>
                      <a:pt x="121" y="40"/>
                    </a:cubicBezTo>
                    <a:cubicBezTo>
                      <a:pt x="121" y="41"/>
                      <a:pt x="121" y="41"/>
                      <a:pt x="120" y="41"/>
                    </a:cubicBezTo>
                    <a:cubicBezTo>
                      <a:pt x="120" y="41"/>
                      <a:pt x="120" y="40"/>
                      <a:pt x="119" y="40"/>
                    </a:cubicBezTo>
                    <a:cubicBezTo>
                      <a:pt x="119" y="40"/>
                      <a:pt x="119" y="40"/>
                      <a:pt x="118" y="40"/>
                    </a:cubicBezTo>
                    <a:cubicBezTo>
                      <a:pt x="118" y="40"/>
                      <a:pt x="118" y="40"/>
                      <a:pt x="118" y="39"/>
                    </a:cubicBezTo>
                    <a:cubicBezTo>
                      <a:pt x="117" y="40"/>
                      <a:pt x="118" y="40"/>
                      <a:pt x="118" y="40"/>
                    </a:cubicBezTo>
                    <a:close/>
                    <a:moveTo>
                      <a:pt x="119" y="41"/>
                    </a:moveTo>
                    <a:cubicBezTo>
                      <a:pt x="119" y="41"/>
                      <a:pt x="119" y="41"/>
                      <a:pt x="119" y="41"/>
                    </a:cubicBezTo>
                    <a:cubicBezTo>
                      <a:pt x="119" y="41"/>
                      <a:pt x="119" y="41"/>
                      <a:pt x="119" y="41"/>
                    </a:cubicBezTo>
                    <a:close/>
                    <a:moveTo>
                      <a:pt x="21" y="40"/>
                    </a:moveTo>
                    <a:cubicBezTo>
                      <a:pt x="21" y="40"/>
                      <a:pt x="21" y="41"/>
                      <a:pt x="20" y="41"/>
                    </a:cubicBezTo>
                    <a:cubicBezTo>
                      <a:pt x="20" y="41"/>
                      <a:pt x="20" y="41"/>
                      <a:pt x="20" y="42"/>
                    </a:cubicBezTo>
                    <a:cubicBezTo>
                      <a:pt x="21" y="41"/>
                      <a:pt x="21" y="41"/>
                      <a:pt x="21" y="40"/>
                    </a:cubicBezTo>
                    <a:close/>
                    <a:moveTo>
                      <a:pt x="5" y="50"/>
                    </a:moveTo>
                    <a:cubicBezTo>
                      <a:pt x="6" y="48"/>
                      <a:pt x="7" y="46"/>
                      <a:pt x="7" y="45"/>
                    </a:cubicBezTo>
                    <a:cubicBezTo>
                      <a:pt x="6" y="46"/>
                      <a:pt x="4" y="48"/>
                      <a:pt x="4" y="50"/>
                    </a:cubicBezTo>
                    <a:cubicBezTo>
                      <a:pt x="5" y="50"/>
                      <a:pt x="5" y="50"/>
                      <a:pt x="5" y="50"/>
                    </a:cubicBezTo>
                    <a:close/>
                    <a:moveTo>
                      <a:pt x="30" y="46"/>
                    </a:moveTo>
                    <a:cubicBezTo>
                      <a:pt x="30" y="46"/>
                      <a:pt x="30" y="46"/>
                      <a:pt x="30" y="47"/>
                    </a:cubicBezTo>
                    <a:cubicBezTo>
                      <a:pt x="30" y="47"/>
                      <a:pt x="30" y="48"/>
                      <a:pt x="30" y="48"/>
                    </a:cubicBezTo>
                    <a:cubicBezTo>
                      <a:pt x="30" y="47"/>
                      <a:pt x="31" y="47"/>
                      <a:pt x="31" y="46"/>
                    </a:cubicBezTo>
                    <a:cubicBezTo>
                      <a:pt x="30" y="46"/>
                      <a:pt x="31" y="46"/>
                      <a:pt x="30" y="46"/>
                    </a:cubicBezTo>
                    <a:close/>
                    <a:moveTo>
                      <a:pt x="8" y="47"/>
                    </a:moveTo>
                    <a:cubicBezTo>
                      <a:pt x="8" y="48"/>
                      <a:pt x="8" y="48"/>
                      <a:pt x="8" y="48"/>
                    </a:cubicBezTo>
                    <a:cubicBezTo>
                      <a:pt x="9" y="47"/>
                      <a:pt x="9" y="47"/>
                      <a:pt x="9" y="46"/>
                    </a:cubicBezTo>
                    <a:cubicBezTo>
                      <a:pt x="9" y="46"/>
                      <a:pt x="9" y="47"/>
                      <a:pt x="8" y="47"/>
                    </a:cubicBezTo>
                    <a:cubicBezTo>
                      <a:pt x="8" y="47"/>
                      <a:pt x="8" y="47"/>
                      <a:pt x="8" y="47"/>
                    </a:cubicBezTo>
                    <a:cubicBezTo>
                      <a:pt x="8" y="47"/>
                      <a:pt x="8" y="47"/>
                      <a:pt x="8" y="47"/>
                    </a:cubicBezTo>
                    <a:cubicBezTo>
                      <a:pt x="8" y="48"/>
                      <a:pt x="8" y="47"/>
                      <a:pt x="8" y="47"/>
                    </a:cubicBezTo>
                    <a:close/>
                    <a:moveTo>
                      <a:pt x="16" y="51"/>
                    </a:moveTo>
                    <a:cubicBezTo>
                      <a:pt x="16" y="51"/>
                      <a:pt x="16" y="51"/>
                      <a:pt x="16" y="51"/>
                    </a:cubicBezTo>
                    <a:cubicBezTo>
                      <a:pt x="16" y="51"/>
                      <a:pt x="16" y="50"/>
                      <a:pt x="16" y="51"/>
                    </a:cubicBezTo>
                    <a:cubicBezTo>
                      <a:pt x="16" y="51"/>
                      <a:pt x="16" y="51"/>
                      <a:pt x="16" y="51"/>
                    </a:cubicBezTo>
                    <a:close/>
                    <a:moveTo>
                      <a:pt x="1" y="62"/>
                    </a:moveTo>
                    <a:cubicBezTo>
                      <a:pt x="2" y="60"/>
                      <a:pt x="2" y="59"/>
                      <a:pt x="3" y="57"/>
                    </a:cubicBezTo>
                    <a:cubicBezTo>
                      <a:pt x="3" y="57"/>
                      <a:pt x="4" y="57"/>
                      <a:pt x="4" y="56"/>
                    </a:cubicBezTo>
                    <a:cubicBezTo>
                      <a:pt x="3" y="56"/>
                      <a:pt x="3" y="56"/>
                      <a:pt x="3" y="56"/>
                    </a:cubicBezTo>
                    <a:cubicBezTo>
                      <a:pt x="3" y="56"/>
                      <a:pt x="3" y="55"/>
                      <a:pt x="3" y="55"/>
                    </a:cubicBezTo>
                    <a:cubicBezTo>
                      <a:pt x="2" y="57"/>
                      <a:pt x="2" y="58"/>
                      <a:pt x="1" y="60"/>
                    </a:cubicBezTo>
                    <a:cubicBezTo>
                      <a:pt x="2" y="61"/>
                      <a:pt x="0" y="61"/>
                      <a:pt x="1" y="62"/>
                    </a:cubicBezTo>
                    <a:close/>
                    <a:moveTo>
                      <a:pt x="12" y="62"/>
                    </a:moveTo>
                    <a:cubicBezTo>
                      <a:pt x="12" y="62"/>
                      <a:pt x="12" y="62"/>
                      <a:pt x="12" y="62"/>
                    </a:cubicBezTo>
                    <a:cubicBezTo>
                      <a:pt x="12" y="63"/>
                      <a:pt x="12" y="63"/>
                      <a:pt x="12" y="63"/>
                    </a:cubicBezTo>
                    <a:cubicBezTo>
                      <a:pt x="12" y="63"/>
                      <a:pt x="12" y="62"/>
                      <a:pt x="12" y="62"/>
                    </a:cubicBezTo>
                    <a:close/>
                    <a:moveTo>
                      <a:pt x="11" y="84"/>
                    </a:moveTo>
                    <a:cubicBezTo>
                      <a:pt x="12" y="84"/>
                      <a:pt x="11" y="83"/>
                      <a:pt x="11" y="81"/>
                    </a:cubicBezTo>
                    <a:cubicBezTo>
                      <a:pt x="11" y="80"/>
                      <a:pt x="12" y="79"/>
                      <a:pt x="12" y="78"/>
                    </a:cubicBezTo>
                    <a:cubicBezTo>
                      <a:pt x="12" y="78"/>
                      <a:pt x="12" y="79"/>
                      <a:pt x="12" y="78"/>
                    </a:cubicBezTo>
                    <a:cubicBezTo>
                      <a:pt x="12" y="76"/>
                      <a:pt x="14" y="73"/>
                      <a:pt x="14" y="70"/>
                    </a:cubicBezTo>
                    <a:cubicBezTo>
                      <a:pt x="13" y="70"/>
                      <a:pt x="14" y="71"/>
                      <a:pt x="13" y="71"/>
                    </a:cubicBezTo>
                    <a:cubicBezTo>
                      <a:pt x="13" y="71"/>
                      <a:pt x="13" y="71"/>
                      <a:pt x="12" y="71"/>
                    </a:cubicBezTo>
                    <a:cubicBezTo>
                      <a:pt x="12" y="71"/>
                      <a:pt x="12" y="71"/>
                      <a:pt x="12" y="72"/>
                    </a:cubicBezTo>
                    <a:cubicBezTo>
                      <a:pt x="13" y="72"/>
                      <a:pt x="12" y="71"/>
                      <a:pt x="13" y="71"/>
                    </a:cubicBezTo>
                    <a:cubicBezTo>
                      <a:pt x="13" y="72"/>
                      <a:pt x="13" y="72"/>
                      <a:pt x="12" y="72"/>
                    </a:cubicBezTo>
                    <a:cubicBezTo>
                      <a:pt x="12" y="72"/>
                      <a:pt x="12" y="72"/>
                      <a:pt x="12" y="72"/>
                    </a:cubicBezTo>
                    <a:cubicBezTo>
                      <a:pt x="12" y="72"/>
                      <a:pt x="11" y="73"/>
                      <a:pt x="11" y="73"/>
                    </a:cubicBezTo>
                    <a:cubicBezTo>
                      <a:pt x="12" y="73"/>
                      <a:pt x="12" y="74"/>
                      <a:pt x="11" y="75"/>
                    </a:cubicBezTo>
                    <a:cubicBezTo>
                      <a:pt x="11" y="74"/>
                      <a:pt x="11" y="75"/>
                      <a:pt x="10" y="75"/>
                    </a:cubicBezTo>
                    <a:cubicBezTo>
                      <a:pt x="10" y="77"/>
                      <a:pt x="10" y="82"/>
                      <a:pt x="11" y="84"/>
                    </a:cubicBezTo>
                    <a:close/>
                    <a:moveTo>
                      <a:pt x="11" y="76"/>
                    </a:moveTo>
                    <a:cubicBezTo>
                      <a:pt x="11" y="76"/>
                      <a:pt x="11" y="76"/>
                      <a:pt x="11" y="76"/>
                    </a:cubicBezTo>
                    <a:cubicBezTo>
                      <a:pt x="11" y="75"/>
                      <a:pt x="11" y="75"/>
                      <a:pt x="11" y="76"/>
                    </a:cubicBezTo>
                    <a:close/>
                    <a:moveTo>
                      <a:pt x="73" y="71"/>
                    </a:moveTo>
                    <a:cubicBezTo>
                      <a:pt x="73" y="71"/>
                      <a:pt x="73" y="71"/>
                      <a:pt x="73" y="71"/>
                    </a:cubicBezTo>
                    <a:cubicBezTo>
                      <a:pt x="73" y="71"/>
                      <a:pt x="72" y="71"/>
                      <a:pt x="72" y="71"/>
                    </a:cubicBezTo>
                    <a:cubicBezTo>
                      <a:pt x="72" y="71"/>
                      <a:pt x="72" y="71"/>
                      <a:pt x="72" y="71"/>
                    </a:cubicBezTo>
                    <a:cubicBezTo>
                      <a:pt x="73" y="71"/>
                      <a:pt x="73" y="71"/>
                      <a:pt x="73" y="71"/>
                    </a:cubicBezTo>
                    <a:close/>
                    <a:moveTo>
                      <a:pt x="78" y="75"/>
                    </a:moveTo>
                    <a:cubicBezTo>
                      <a:pt x="78" y="75"/>
                      <a:pt x="78" y="75"/>
                      <a:pt x="78" y="75"/>
                    </a:cubicBezTo>
                    <a:cubicBezTo>
                      <a:pt x="78" y="75"/>
                      <a:pt x="78" y="75"/>
                      <a:pt x="78" y="75"/>
                    </a:cubicBezTo>
                    <a:cubicBezTo>
                      <a:pt x="78" y="75"/>
                      <a:pt x="78" y="75"/>
                      <a:pt x="78" y="75"/>
                    </a:cubicBezTo>
                    <a:cubicBezTo>
                      <a:pt x="78" y="75"/>
                      <a:pt x="78" y="75"/>
                      <a:pt x="78" y="75"/>
                    </a:cubicBezTo>
                    <a:close/>
                    <a:moveTo>
                      <a:pt x="74" y="76"/>
                    </a:moveTo>
                    <a:cubicBezTo>
                      <a:pt x="74" y="76"/>
                      <a:pt x="74" y="76"/>
                      <a:pt x="74" y="76"/>
                    </a:cubicBezTo>
                    <a:cubicBezTo>
                      <a:pt x="74" y="77"/>
                      <a:pt x="73" y="76"/>
                      <a:pt x="73" y="77"/>
                    </a:cubicBezTo>
                    <a:cubicBezTo>
                      <a:pt x="73" y="78"/>
                      <a:pt x="74" y="77"/>
                      <a:pt x="74" y="77"/>
                    </a:cubicBezTo>
                    <a:cubicBezTo>
                      <a:pt x="75" y="77"/>
                      <a:pt x="75" y="78"/>
                      <a:pt x="75" y="78"/>
                    </a:cubicBezTo>
                    <a:cubicBezTo>
                      <a:pt x="75" y="78"/>
                      <a:pt x="75" y="77"/>
                      <a:pt x="75" y="77"/>
                    </a:cubicBezTo>
                    <a:cubicBezTo>
                      <a:pt x="75" y="77"/>
                      <a:pt x="75" y="77"/>
                      <a:pt x="75" y="77"/>
                    </a:cubicBezTo>
                    <a:cubicBezTo>
                      <a:pt x="76" y="77"/>
                      <a:pt x="77" y="78"/>
                      <a:pt x="77" y="77"/>
                    </a:cubicBezTo>
                    <a:cubicBezTo>
                      <a:pt x="77" y="77"/>
                      <a:pt x="77" y="77"/>
                      <a:pt x="77" y="77"/>
                    </a:cubicBezTo>
                    <a:cubicBezTo>
                      <a:pt x="77" y="76"/>
                      <a:pt x="75" y="76"/>
                      <a:pt x="74" y="76"/>
                    </a:cubicBezTo>
                    <a:cubicBezTo>
                      <a:pt x="74" y="76"/>
                      <a:pt x="74" y="76"/>
                      <a:pt x="74" y="76"/>
                    </a:cubicBezTo>
                    <a:close/>
                    <a:moveTo>
                      <a:pt x="140" y="95"/>
                    </a:moveTo>
                    <a:cubicBezTo>
                      <a:pt x="138" y="93"/>
                      <a:pt x="139" y="91"/>
                      <a:pt x="139" y="90"/>
                    </a:cubicBezTo>
                    <a:cubicBezTo>
                      <a:pt x="139" y="89"/>
                      <a:pt x="139" y="88"/>
                      <a:pt x="139" y="88"/>
                    </a:cubicBezTo>
                    <a:cubicBezTo>
                      <a:pt x="140" y="88"/>
                      <a:pt x="139" y="89"/>
                      <a:pt x="139" y="90"/>
                    </a:cubicBezTo>
                    <a:cubicBezTo>
                      <a:pt x="139" y="88"/>
                      <a:pt x="140" y="87"/>
                      <a:pt x="140" y="86"/>
                    </a:cubicBezTo>
                    <a:cubicBezTo>
                      <a:pt x="139" y="86"/>
                      <a:pt x="140" y="87"/>
                      <a:pt x="139" y="87"/>
                    </a:cubicBezTo>
                    <a:cubicBezTo>
                      <a:pt x="139" y="86"/>
                      <a:pt x="139" y="84"/>
                      <a:pt x="139" y="83"/>
                    </a:cubicBezTo>
                    <a:cubicBezTo>
                      <a:pt x="140" y="81"/>
                      <a:pt x="139" y="80"/>
                      <a:pt x="140" y="78"/>
                    </a:cubicBezTo>
                    <a:cubicBezTo>
                      <a:pt x="139" y="78"/>
                      <a:pt x="139" y="78"/>
                      <a:pt x="138" y="78"/>
                    </a:cubicBezTo>
                    <a:cubicBezTo>
                      <a:pt x="137" y="80"/>
                      <a:pt x="139" y="82"/>
                      <a:pt x="138" y="85"/>
                    </a:cubicBezTo>
                    <a:cubicBezTo>
                      <a:pt x="138" y="85"/>
                      <a:pt x="138" y="86"/>
                      <a:pt x="139" y="86"/>
                    </a:cubicBezTo>
                    <a:cubicBezTo>
                      <a:pt x="138" y="87"/>
                      <a:pt x="139" y="88"/>
                      <a:pt x="139" y="89"/>
                    </a:cubicBezTo>
                    <a:cubicBezTo>
                      <a:pt x="138" y="90"/>
                      <a:pt x="137" y="92"/>
                      <a:pt x="138" y="93"/>
                    </a:cubicBezTo>
                    <a:cubicBezTo>
                      <a:pt x="138" y="94"/>
                      <a:pt x="138" y="94"/>
                      <a:pt x="138" y="94"/>
                    </a:cubicBezTo>
                    <a:cubicBezTo>
                      <a:pt x="137" y="94"/>
                      <a:pt x="137" y="94"/>
                      <a:pt x="137" y="94"/>
                    </a:cubicBezTo>
                    <a:cubicBezTo>
                      <a:pt x="137" y="94"/>
                      <a:pt x="138" y="94"/>
                      <a:pt x="138" y="95"/>
                    </a:cubicBezTo>
                    <a:cubicBezTo>
                      <a:pt x="137" y="96"/>
                      <a:pt x="138" y="98"/>
                      <a:pt x="137" y="99"/>
                    </a:cubicBezTo>
                    <a:cubicBezTo>
                      <a:pt x="137" y="99"/>
                      <a:pt x="137" y="99"/>
                      <a:pt x="137" y="98"/>
                    </a:cubicBezTo>
                    <a:cubicBezTo>
                      <a:pt x="136" y="99"/>
                      <a:pt x="136" y="99"/>
                      <a:pt x="136" y="99"/>
                    </a:cubicBezTo>
                    <a:cubicBezTo>
                      <a:pt x="136" y="99"/>
                      <a:pt x="136" y="99"/>
                      <a:pt x="136" y="99"/>
                    </a:cubicBezTo>
                    <a:cubicBezTo>
                      <a:pt x="135" y="99"/>
                      <a:pt x="136" y="99"/>
                      <a:pt x="136" y="100"/>
                    </a:cubicBezTo>
                    <a:cubicBezTo>
                      <a:pt x="136" y="100"/>
                      <a:pt x="136" y="100"/>
                      <a:pt x="136" y="100"/>
                    </a:cubicBezTo>
                    <a:cubicBezTo>
                      <a:pt x="137" y="100"/>
                      <a:pt x="137" y="102"/>
                      <a:pt x="137" y="103"/>
                    </a:cubicBezTo>
                    <a:cubicBezTo>
                      <a:pt x="137" y="103"/>
                      <a:pt x="137" y="103"/>
                      <a:pt x="137" y="103"/>
                    </a:cubicBezTo>
                    <a:cubicBezTo>
                      <a:pt x="138" y="102"/>
                      <a:pt x="138" y="102"/>
                      <a:pt x="138" y="101"/>
                    </a:cubicBezTo>
                    <a:cubicBezTo>
                      <a:pt x="138" y="101"/>
                      <a:pt x="138" y="101"/>
                      <a:pt x="138" y="101"/>
                    </a:cubicBezTo>
                    <a:cubicBezTo>
                      <a:pt x="138" y="101"/>
                      <a:pt x="138" y="101"/>
                      <a:pt x="138" y="101"/>
                    </a:cubicBezTo>
                    <a:cubicBezTo>
                      <a:pt x="138" y="101"/>
                      <a:pt x="138" y="101"/>
                      <a:pt x="138" y="101"/>
                    </a:cubicBezTo>
                    <a:cubicBezTo>
                      <a:pt x="138" y="101"/>
                      <a:pt x="139" y="101"/>
                      <a:pt x="139" y="101"/>
                    </a:cubicBezTo>
                    <a:cubicBezTo>
                      <a:pt x="138" y="100"/>
                      <a:pt x="139" y="99"/>
                      <a:pt x="139" y="99"/>
                    </a:cubicBezTo>
                    <a:cubicBezTo>
                      <a:pt x="139" y="99"/>
                      <a:pt x="139" y="98"/>
                      <a:pt x="139" y="98"/>
                    </a:cubicBezTo>
                    <a:cubicBezTo>
                      <a:pt x="140" y="98"/>
                      <a:pt x="139" y="99"/>
                      <a:pt x="139" y="100"/>
                    </a:cubicBezTo>
                    <a:cubicBezTo>
                      <a:pt x="140" y="99"/>
                      <a:pt x="140" y="98"/>
                      <a:pt x="140" y="96"/>
                    </a:cubicBezTo>
                    <a:cubicBezTo>
                      <a:pt x="141" y="96"/>
                      <a:pt x="141" y="96"/>
                      <a:pt x="141" y="95"/>
                    </a:cubicBezTo>
                    <a:cubicBezTo>
                      <a:pt x="141" y="95"/>
                      <a:pt x="140" y="95"/>
                      <a:pt x="140" y="95"/>
                    </a:cubicBezTo>
                    <a:close/>
                    <a:moveTo>
                      <a:pt x="138" y="100"/>
                    </a:moveTo>
                    <a:cubicBezTo>
                      <a:pt x="138" y="99"/>
                      <a:pt x="138" y="99"/>
                      <a:pt x="138" y="99"/>
                    </a:cubicBezTo>
                    <a:cubicBezTo>
                      <a:pt x="138" y="99"/>
                      <a:pt x="138" y="99"/>
                      <a:pt x="138" y="100"/>
                    </a:cubicBezTo>
                    <a:close/>
                    <a:moveTo>
                      <a:pt x="21" y="101"/>
                    </a:moveTo>
                    <a:cubicBezTo>
                      <a:pt x="20" y="100"/>
                      <a:pt x="21" y="99"/>
                      <a:pt x="19" y="98"/>
                    </a:cubicBezTo>
                    <a:cubicBezTo>
                      <a:pt x="19" y="98"/>
                      <a:pt x="19" y="98"/>
                      <a:pt x="19" y="98"/>
                    </a:cubicBezTo>
                    <a:cubicBezTo>
                      <a:pt x="18" y="98"/>
                      <a:pt x="19" y="96"/>
                      <a:pt x="18" y="96"/>
                    </a:cubicBezTo>
                    <a:cubicBezTo>
                      <a:pt x="19" y="96"/>
                      <a:pt x="19" y="95"/>
                      <a:pt x="19" y="95"/>
                    </a:cubicBezTo>
                    <a:cubicBezTo>
                      <a:pt x="19" y="96"/>
                      <a:pt x="19" y="96"/>
                      <a:pt x="19" y="97"/>
                    </a:cubicBezTo>
                    <a:cubicBezTo>
                      <a:pt x="19" y="97"/>
                      <a:pt x="19" y="97"/>
                      <a:pt x="20" y="97"/>
                    </a:cubicBezTo>
                    <a:cubicBezTo>
                      <a:pt x="19" y="95"/>
                      <a:pt x="19" y="94"/>
                      <a:pt x="19" y="92"/>
                    </a:cubicBezTo>
                    <a:cubicBezTo>
                      <a:pt x="19" y="91"/>
                      <a:pt x="19" y="91"/>
                      <a:pt x="19" y="91"/>
                    </a:cubicBezTo>
                    <a:cubicBezTo>
                      <a:pt x="19" y="90"/>
                      <a:pt x="18" y="90"/>
                      <a:pt x="18" y="90"/>
                    </a:cubicBezTo>
                    <a:cubicBezTo>
                      <a:pt x="18" y="89"/>
                      <a:pt x="19" y="89"/>
                      <a:pt x="19" y="88"/>
                    </a:cubicBezTo>
                    <a:cubicBezTo>
                      <a:pt x="19" y="88"/>
                      <a:pt x="18" y="88"/>
                      <a:pt x="18" y="87"/>
                    </a:cubicBezTo>
                    <a:cubicBezTo>
                      <a:pt x="18" y="88"/>
                      <a:pt x="18" y="88"/>
                      <a:pt x="18" y="88"/>
                    </a:cubicBezTo>
                    <a:cubicBezTo>
                      <a:pt x="18" y="87"/>
                      <a:pt x="17" y="86"/>
                      <a:pt x="18" y="85"/>
                    </a:cubicBezTo>
                    <a:cubicBezTo>
                      <a:pt x="18" y="86"/>
                      <a:pt x="18" y="86"/>
                      <a:pt x="19" y="86"/>
                    </a:cubicBezTo>
                    <a:cubicBezTo>
                      <a:pt x="19" y="85"/>
                      <a:pt x="18" y="84"/>
                      <a:pt x="19" y="83"/>
                    </a:cubicBezTo>
                    <a:cubicBezTo>
                      <a:pt x="18" y="83"/>
                      <a:pt x="18" y="83"/>
                      <a:pt x="18" y="84"/>
                    </a:cubicBezTo>
                    <a:cubicBezTo>
                      <a:pt x="19" y="84"/>
                      <a:pt x="18" y="85"/>
                      <a:pt x="18" y="85"/>
                    </a:cubicBezTo>
                    <a:cubicBezTo>
                      <a:pt x="17" y="84"/>
                      <a:pt x="18" y="81"/>
                      <a:pt x="17" y="81"/>
                    </a:cubicBezTo>
                    <a:cubicBezTo>
                      <a:pt x="17" y="80"/>
                      <a:pt x="17" y="80"/>
                      <a:pt x="17" y="80"/>
                    </a:cubicBezTo>
                    <a:cubicBezTo>
                      <a:pt x="16" y="80"/>
                      <a:pt x="16" y="80"/>
                      <a:pt x="16" y="81"/>
                    </a:cubicBezTo>
                    <a:cubicBezTo>
                      <a:pt x="16" y="81"/>
                      <a:pt x="17" y="81"/>
                      <a:pt x="16" y="81"/>
                    </a:cubicBezTo>
                    <a:cubicBezTo>
                      <a:pt x="16" y="82"/>
                      <a:pt x="16" y="83"/>
                      <a:pt x="16" y="83"/>
                    </a:cubicBezTo>
                    <a:cubicBezTo>
                      <a:pt x="16" y="83"/>
                      <a:pt x="16" y="83"/>
                      <a:pt x="16" y="83"/>
                    </a:cubicBezTo>
                    <a:cubicBezTo>
                      <a:pt x="16" y="82"/>
                      <a:pt x="16" y="82"/>
                      <a:pt x="15" y="81"/>
                    </a:cubicBezTo>
                    <a:cubicBezTo>
                      <a:pt x="15" y="83"/>
                      <a:pt x="15" y="85"/>
                      <a:pt x="15" y="86"/>
                    </a:cubicBezTo>
                    <a:cubicBezTo>
                      <a:pt x="15" y="86"/>
                      <a:pt x="15" y="85"/>
                      <a:pt x="15" y="85"/>
                    </a:cubicBezTo>
                    <a:cubicBezTo>
                      <a:pt x="16" y="85"/>
                      <a:pt x="16" y="85"/>
                      <a:pt x="16" y="85"/>
                    </a:cubicBezTo>
                    <a:cubicBezTo>
                      <a:pt x="16" y="86"/>
                      <a:pt x="16" y="86"/>
                      <a:pt x="16" y="87"/>
                    </a:cubicBezTo>
                    <a:cubicBezTo>
                      <a:pt x="16" y="87"/>
                      <a:pt x="16" y="87"/>
                      <a:pt x="16" y="88"/>
                    </a:cubicBezTo>
                    <a:cubicBezTo>
                      <a:pt x="16" y="88"/>
                      <a:pt x="15" y="87"/>
                      <a:pt x="15" y="87"/>
                    </a:cubicBezTo>
                    <a:cubicBezTo>
                      <a:pt x="15" y="88"/>
                      <a:pt x="15" y="88"/>
                      <a:pt x="15" y="87"/>
                    </a:cubicBezTo>
                    <a:cubicBezTo>
                      <a:pt x="15" y="88"/>
                      <a:pt x="15" y="88"/>
                      <a:pt x="15" y="88"/>
                    </a:cubicBezTo>
                    <a:cubicBezTo>
                      <a:pt x="15" y="88"/>
                      <a:pt x="16" y="88"/>
                      <a:pt x="16" y="88"/>
                    </a:cubicBezTo>
                    <a:cubicBezTo>
                      <a:pt x="16" y="88"/>
                      <a:pt x="16" y="88"/>
                      <a:pt x="16" y="88"/>
                    </a:cubicBezTo>
                    <a:cubicBezTo>
                      <a:pt x="16" y="88"/>
                      <a:pt x="16" y="88"/>
                      <a:pt x="16" y="89"/>
                    </a:cubicBezTo>
                    <a:cubicBezTo>
                      <a:pt x="16" y="89"/>
                      <a:pt x="16" y="89"/>
                      <a:pt x="15" y="89"/>
                    </a:cubicBezTo>
                    <a:cubicBezTo>
                      <a:pt x="15" y="90"/>
                      <a:pt x="15" y="90"/>
                      <a:pt x="16" y="90"/>
                    </a:cubicBezTo>
                    <a:cubicBezTo>
                      <a:pt x="15" y="91"/>
                      <a:pt x="16" y="92"/>
                      <a:pt x="16" y="94"/>
                    </a:cubicBezTo>
                    <a:cubicBezTo>
                      <a:pt x="16" y="94"/>
                      <a:pt x="16" y="93"/>
                      <a:pt x="15" y="94"/>
                    </a:cubicBezTo>
                    <a:cubicBezTo>
                      <a:pt x="16" y="95"/>
                      <a:pt x="16" y="96"/>
                      <a:pt x="16" y="98"/>
                    </a:cubicBezTo>
                    <a:cubicBezTo>
                      <a:pt x="16" y="98"/>
                      <a:pt x="16" y="97"/>
                      <a:pt x="16" y="97"/>
                    </a:cubicBezTo>
                    <a:cubicBezTo>
                      <a:pt x="17" y="97"/>
                      <a:pt x="17" y="99"/>
                      <a:pt x="18" y="99"/>
                    </a:cubicBezTo>
                    <a:cubicBezTo>
                      <a:pt x="18" y="100"/>
                      <a:pt x="18" y="100"/>
                      <a:pt x="19" y="100"/>
                    </a:cubicBezTo>
                    <a:cubicBezTo>
                      <a:pt x="19" y="100"/>
                      <a:pt x="19" y="100"/>
                      <a:pt x="19" y="100"/>
                    </a:cubicBezTo>
                    <a:cubicBezTo>
                      <a:pt x="19" y="101"/>
                      <a:pt x="19" y="102"/>
                      <a:pt x="20" y="102"/>
                    </a:cubicBezTo>
                    <a:cubicBezTo>
                      <a:pt x="20" y="103"/>
                      <a:pt x="20" y="103"/>
                      <a:pt x="20" y="104"/>
                    </a:cubicBezTo>
                    <a:cubicBezTo>
                      <a:pt x="20" y="105"/>
                      <a:pt x="20" y="107"/>
                      <a:pt x="22" y="107"/>
                    </a:cubicBezTo>
                    <a:cubicBezTo>
                      <a:pt x="21" y="105"/>
                      <a:pt x="21" y="104"/>
                      <a:pt x="21" y="101"/>
                    </a:cubicBezTo>
                    <a:close/>
                    <a:moveTo>
                      <a:pt x="137" y="81"/>
                    </a:moveTo>
                    <a:cubicBezTo>
                      <a:pt x="137" y="82"/>
                      <a:pt x="137" y="82"/>
                      <a:pt x="137" y="82"/>
                    </a:cubicBezTo>
                    <a:cubicBezTo>
                      <a:pt x="137" y="82"/>
                      <a:pt x="137" y="81"/>
                      <a:pt x="137" y="81"/>
                    </a:cubicBezTo>
                    <a:close/>
                    <a:moveTo>
                      <a:pt x="12" y="97"/>
                    </a:moveTo>
                    <a:cubicBezTo>
                      <a:pt x="11" y="96"/>
                      <a:pt x="11" y="93"/>
                      <a:pt x="10" y="92"/>
                    </a:cubicBezTo>
                    <a:cubicBezTo>
                      <a:pt x="10" y="94"/>
                      <a:pt x="10" y="96"/>
                      <a:pt x="12" y="97"/>
                    </a:cubicBezTo>
                    <a:cubicBezTo>
                      <a:pt x="12" y="97"/>
                      <a:pt x="12" y="97"/>
                      <a:pt x="12" y="97"/>
                    </a:cubicBezTo>
                    <a:close/>
                    <a:moveTo>
                      <a:pt x="122" y="99"/>
                    </a:moveTo>
                    <a:cubicBezTo>
                      <a:pt x="122" y="98"/>
                      <a:pt x="122" y="97"/>
                      <a:pt x="122" y="96"/>
                    </a:cubicBezTo>
                    <a:cubicBezTo>
                      <a:pt x="122" y="96"/>
                      <a:pt x="121" y="96"/>
                      <a:pt x="121" y="96"/>
                    </a:cubicBezTo>
                    <a:cubicBezTo>
                      <a:pt x="121" y="97"/>
                      <a:pt x="121" y="97"/>
                      <a:pt x="121" y="97"/>
                    </a:cubicBezTo>
                    <a:cubicBezTo>
                      <a:pt x="121" y="97"/>
                      <a:pt x="121" y="97"/>
                      <a:pt x="121" y="97"/>
                    </a:cubicBezTo>
                    <a:cubicBezTo>
                      <a:pt x="122" y="98"/>
                      <a:pt x="122" y="99"/>
                      <a:pt x="121" y="100"/>
                    </a:cubicBezTo>
                    <a:cubicBezTo>
                      <a:pt x="121" y="100"/>
                      <a:pt x="121" y="100"/>
                      <a:pt x="122" y="100"/>
                    </a:cubicBezTo>
                    <a:cubicBezTo>
                      <a:pt x="122" y="100"/>
                      <a:pt x="122" y="99"/>
                      <a:pt x="122" y="99"/>
                    </a:cubicBezTo>
                    <a:close/>
                    <a:moveTo>
                      <a:pt x="20" y="115"/>
                    </a:moveTo>
                    <a:cubicBezTo>
                      <a:pt x="19" y="113"/>
                      <a:pt x="18" y="112"/>
                      <a:pt x="18" y="109"/>
                    </a:cubicBezTo>
                    <a:cubicBezTo>
                      <a:pt x="16" y="108"/>
                      <a:pt x="17" y="106"/>
                      <a:pt x="16" y="105"/>
                    </a:cubicBezTo>
                    <a:cubicBezTo>
                      <a:pt x="16" y="105"/>
                      <a:pt x="16" y="106"/>
                      <a:pt x="16" y="106"/>
                    </a:cubicBezTo>
                    <a:cubicBezTo>
                      <a:pt x="16" y="106"/>
                      <a:pt x="16" y="105"/>
                      <a:pt x="16" y="105"/>
                    </a:cubicBezTo>
                    <a:cubicBezTo>
                      <a:pt x="16" y="104"/>
                      <a:pt x="15" y="104"/>
                      <a:pt x="15" y="103"/>
                    </a:cubicBezTo>
                    <a:cubicBezTo>
                      <a:pt x="15" y="104"/>
                      <a:pt x="16" y="104"/>
                      <a:pt x="16" y="104"/>
                    </a:cubicBezTo>
                    <a:cubicBezTo>
                      <a:pt x="16" y="103"/>
                      <a:pt x="16" y="103"/>
                      <a:pt x="15" y="102"/>
                    </a:cubicBezTo>
                    <a:cubicBezTo>
                      <a:pt x="15" y="102"/>
                      <a:pt x="16" y="102"/>
                      <a:pt x="16" y="101"/>
                    </a:cubicBezTo>
                    <a:cubicBezTo>
                      <a:pt x="16" y="101"/>
                      <a:pt x="15" y="101"/>
                      <a:pt x="15" y="100"/>
                    </a:cubicBezTo>
                    <a:cubicBezTo>
                      <a:pt x="15" y="100"/>
                      <a:pt x="14" y="100"/>
                      <a:pt x="14" y="100"/>
                    </a:cubicBezTo>
                    <a:cubicBezTo>
                      <a:pt x="14" y="99"/>
                      <a:pt x="14" y="99"/>
                      <a:pt x="14" y="99"/>
                    </a:cubicBezTo>
                    <a:cubicBezTo>
                      <a:pt x="14" y="99"/>
                      <a:pt x="13" y="98"/>
                      <a:pt x="13" y="98"/>
                    </a:cubicBezTo>
                    <a:cubicBezTo>
                      <a:pt x="13" y="99"/>
                      <a:pt x="13" y="100"/>
                      <a:pt x="13" y="101"/>
                    </a:cubicBezTo>
                    <a:cubicBezTo>
                      <a:pt x="14" y="102"/>
                      <a:pt x="14" y="102"/>
                      <a:pt x="14" y="103"/>
                    </a:cubicBezTo>
                    <a:cubicBezTo>
                      <a:pt x="13" y="102"/>
                      <a:pt x="13" y="100"/>
                      <a:pt x="12" y="100"/>
                    </a:cubicBezTo>
                    <a:cubicBezTo>
                      <a:pt x="13" y="103"/>
                      <a:pt x="14" y="106"/>
                      <a:pt x="15" y="108"/>
                    </a:cubicBezTo>
                    <a:cubicBezTo>
                      <a:pt x="15" y="108"/>
                      <a:pt x="15" y="108"/>
                      <a:pt x="15" y="108"/>
                    </a:cubicBezTo>
                    <a:cubicBezTo>
                      <a:pt x="15" y="109"/>
                      <a:pt x="16" y="109"/>
                      <a:pt x="15" y="110"/>
                    </a:cubicBezTo>
                    <a:cubicBezTo>
                      <a:pt x="16" y="110"/>
                      <a:pt x="16" y="110"/>
                      <a:pt x="16" y="111"/>
                    </a:cubicBezTo>
                    <a:cubicBezTo>
                      <a:pt x="17" y="113"/>
                      <a:pt x="19" y="114"/>
                      <a:pt x="19" y="117"/>
                    </a:cubicBezTo>
                    <a:cubicBezTo>
                      <a:pt x="20" y="116"/>
                      <a:pt x="20" y="117"/>
                      <a:pt x="20" y="117"/>
                    </a:cubicBezTo>
                    <a:cubicBezTo>
                      <a:pt x="20" y="116"/>
                      <a:pt x="19" y="115"/>
                      <a:pt x="20" y="115"/>
                    </a:cubicBezTo>
                    <a:close/>
                    <a:moveTo>
                      <a:pt x="15" y="105"/>
                    </a:moveTo>
                    <a:cubicBezTo>
                      <a:pt x="15" y="105"/>
                      <a:pt x="14" y="104"/>
                      <a:pt x="14" y="104"/>
                    </a:cubicBezTo>
                    <a:cubicBezTo>
                      <a:pt x="14" y="104"/>
                      <a:pt x="15" y="104"/>
                      <a:pt x="15" y="104"/>
                    </a:cubicBezTo>
                    <a:cubicBezTo>
                      <a:pt x="15" y="104"/>
                      <a:pt x="15" y="104"/>
                      <a:pt x="15" y="105"/>
                    </a:cubicBezTo>
                    <a:close/>
                    <a:moveTo>
                      <a:pt x="67" y="104"/>
                    </a:moveTo>
                    <a:cubicBezTo>
                      <a:pt x="65" y="104"/>
                      <a:pt x="64" y="104"/>
                      <a:pt x="63" y="104"/>
                    </a:cubicBezTo>
                    <a:cubicBezTo>
                      <a:pt x="63" y="104"/>
                      <a:pt x="62" y="104"/>
                      <a:pt x="62" y="104"/>
                    </a:cubicBezTo>
                    <a:cubicBezTo>
                      <a:pt x="63" y="105"/>
                      <a:pt x="64" y="104"/>
                      <a:pt x="64" y="105"/>
                    </a:cubicBezTo>
                    <a:cubicBezTo>
                      <a:pt x="64" y="105"/>
                      <a:pt x="64" y="104"/>
                      <a:pt x="64" y="105"/>
                    </a:cubicBezTo>
                    <a:cubicBezTo>
                      <a:pt x="65" y="105"/>
                      <a:pt x="66" y="105"/>
                      <a:pt x="68" y="105"/>
                    </a:cubicBezTo>
                    <a:cubicBezTo>
                      <a:pt x="68" y="105"/>
                      <a:pt x="67" y="105"/>
                      <a:pt x="67" y="104"/>
                    </a:cubicBezTo>
                    <a:close/>
                    <a:moveTo>
                      <a:pt x="18" y="108"/>
                    </a:moveTo>
                    <a:cubicBezTo>
                      <a:pt x="19" y="107"/>
                      <a:pt x="18" y="107"/>
                      <a:pt x="18" y="106"/>
                    </a:cubicBezTo>
                    <a:cubicBezTo>
                      <a:pt x="18" y="107"/>
                      <a:pt x="18" y="108"/>
                      <a:pt x="18" y="108"/>
                    </a:cubicBezTo>
                    <a:close/>
                    <a:moveTo>
                      <a:pt x="28" y="135"/>
                    </a:moveTo>
                    <a:cubicBezTo>
                      <a:pt x="28" y="134"/>
                      <a:pt x="28" y="134"/>
                      <a:pt x="28" y="133"/>
                    </a:cubicBezTo>
                    <a:cubicBezTo>
                      <a:pt x="27" y="133"/>
                      <a:pt x="27" y="132"/>
                      <a:pt x="26" y="131"/>
                    </a:cubicBezTo>
                    <a:cubicBezTo>
                      <a:pt x="25" y="131"/>
                      <a:pt x="25" y="131"/>
                      <a:pt x="24" y="130"/>
                    </a:cubicBezTo>
                    <a:cubicBezTo>
                      <a:pt x="24" y="129"/>
                      <a:pt x="24" y="129"/>
                      <a:pt x="24" y="129"/>
                    </a:cubicBezTo>
                    <a:cubicBezTo>
                      <a:pt x="24" y="129"/>
                      <a:pt x="24" y="129"/>
                      <a:pt x="24" y="129"/>
                    </a:cubicBezTo>
                    <a:cubicBezTo>
                      <a:pt x="24" y="128"/>
                      <a:pt x="24" y="128"/>
                      <a:pt x="23" y="128"/>
                    </a:cubicBezTo>
                    <a:cubicBezTo>
                      <a:pt x="23" y="128"/>
                      <a:pt x="23" y="128"/>
                      <a:pt x="23" y="128"/>
                    </a:cubicBezTo>
                    <a:cubicBezTo>
                      <a:pt x="23" y="128"/>
                      <a:pt x="22" y="127"/>
                      <a:pt x="22" y="127"/>
                    </a:cubicBezTo>
                    <a:cubicBezTo>
                      <a:pt x="23" y="127"/>
                      <a:pt x="23" y="127"/>
                      <a:pt x="23" y="127"/>
                    </a:cubicBezTo>
                    <a:cubicBezTo>
                      <a:pt x="23" y="127"/>
                      <a:pt x="23" y="126"/>
                      <a:pt x="23" y="126"/>
                    </a:cubicBezTo>
                    <a:cubicBezTo>
                      <a:pt x="24" y="127"/>
                      <a:pt x="25" y="127"/>
                      <a:pt x="25" y="127"/>
                    </a:cubicBezTo>
                    <a:cubicBezTo>
                      <a:pt x="25" y="126"/>
                      <a:pt x="25" y="125"/>
                      <a:pt x="25" y="125"/>
                    </a:cubicBezTo>
                    <a:cubicBezTo>
                      <a:pt x="23" y="124"/>
                      <a:pt x="23" y="122"/>
                      <a:pt x="21" y="121"/>
                    </a:cubicBezTo>
                    <a:cubicBezTo>
                      <a:pt x="21" y="120"/>
                      <a:pt x="21" y="120"/>
                      <a:pt x="20" y="120"/>
                    </a:cubicBezTo>
                    <a:cubicBezTo>
                      <a:pt x="20" y="120"/>
                      <a:pt x="20" y="120"/>
                      <a:pt x="19" y="120"/>
                    </a:cubicBezTo>
                    <a:cubicBezTo>
                      <a:pt x="20" y="121"/>
                      <a:pt x="21" y="122"/>
                      <a:pt x="21" y="123"/>
                    </a:cubicBezTo>
                    <a:cubicBezTo>
                      <a:pt x="20" y="122"/>
                      <a:pt x="19" y="121"/>
                      <a:pt x="18" y="119"/>
                    </a:cubicBezTo>
                    <a:cubicBezTo>
                      <a:pt x="18" y="119"/>
                      <a:pt x="18" y="119"/>
                      <a:pt x="18" y="119"/>
                    </a:cubicBezTo>
                    <a:cubicBezTo>
                      <a:pt x="18" y="117"/>
                      <a:pt x="18" y="117"/>
                      <a:pt x="17" y="116"/>
                    </a:cubicBezTo>
                    <a:cubicBezTo>
                      <a:pt x="17" y="115"/>
                      <a:pt x="16" y="114"/>
                      <a:pt x="16" y="114"/>
                    </a:cubicBezTo>
                    <a:cubicBezTo>
                      <a:pt x="16" y="113"/>
                      <a:pt x="16" y="113"/>
                      <a:pt x="16" y="113"/>
                    </a:cubicBezTo>
                    <a:cubicBezTo>
                      <a:pt x="16" y="112"/>
                      <a:pt x="15" y="112"/>
                      <a:pt x="15" y="111"/>
                    </a:cubicBezTo>
                    <a:cubicBezTo>
                      <a:pt x="15" y="111"/>
                      <a:pt x="15" y="112"/>
                      <a:pt x="15" y="112"/>
                    </a:cubicBezTo>
                    <a:cubicBezTo>
                      <a:pt x="14" y="112"/>
                      <a:pt x="14" y="111"/>
                      <a:pt x="14" y="111"/>
                    </a:cubicBezTo>
                    <a:cubicBezTo>
                      <a:pt x="14" y="111"/>
                      <a:pt x="14" y="110"/>
                      <a:pt x="13" y="111"/>
                    </a:cubicBezTo>
                    <a:cubicBezTo>
                      <a:pt x="13" y="111"/>
                      <a:pt x="14" y="112"/>
                      <a:pt x="14" y="112"/>
                    </a:cubicBezTo>
                    <a:cubicBezTo>
                      <a:pt x="12" y="111"/>
                      <a:pt x="12" y="109"/>
                      <a:pt x="10" y="108"/>
                    </a:cubicBezTo>
                    <a:cubicBezTo>
                      <a:pt x="10" y="109"/>
                      <a:pt x="11" y="109"/>
                      <a:pt x="11" y="110"/>
                    </a:cubicBezTo>
                    <a:cubicBezTo>
                      <a:pt x="11" y="111"/>
                      <a:pt x="11" y="112"/>
                      <a:pt x="12" y="112"/>
                    </a:cubicBezTo>
                    <a:cubicBezTo>
                      <a:pt x="12" y="112"/>
                      <a:pt x="12" y="112"/>
                      <a:pt x="12" y="113"/>
                    </a:cubicBezTo>
                    <a:cubicBezTo>
                      <a:pt x="13" y="113"/>
                      <a:pt x="12" y="114"/>
                      <a:pt x="13" y="115"/>
                    </a:cubicBezTo>
                    <a:cubicBezTo>
                      <a:pt x="12" y="115"/>
                      <a:pt x="12" y="114"/>
                      <a:pt x="12" y="115"/>
                    </a:cubicBezTo>
                    <a:cubicBezTo>
                      <a:pt x="13" y="115"/>
                      <a:pt x="14" y="116"/>
                      <a:pt x="15" y="118"/>
                    </a:cubicBezTo>
                    <a:cubicBezTo>
                      <a:pt x="15" y="118"/>
                      <a:pt x="15" y="118"/>
                      <a:pt x="15" y="118"/>
                    </a:cubicBezTo>
                    <a:cubicBezTo>
                      <a:pt x="15" y="119"/>
                      <a:pt x="16" y="119"/>
                      <a:pt x="16" y="120"/>
                    </a:cubicBezTo>
                    <a:cubicBezTo>
                      <a:pt x="17" y="121"/>
                      <a:pt x="18" y="123"/>
                      <a:pt x="18" y="124"/>
                    </a:cubicBezTo>
                    <a:cubicBezTo>
                      <a:pt x="19" y="125"/>
                      <a:pt x="19" y="125"/>
                      <a:pt x="19" y="125"/>
                    </a:cubicBezTo>
                    <a:cubicBezTo>
                      <a:pt x="20" y="126"/>
                      <a:pt x="19" y="126"/>
                      <a:pt x="20" y="127"/>
                    </a:cubicBezTo>
                    <a:cubicBezTo>
                      <a:pt x="21" y="127"/>
                      <a:pt x="21" y="127"/>
                      <a:pt x="22" y="127"/>
                    </a:cubicBezTo>
                    <a:cubicBezTo>
                      <a:pt x="22" y="127"/>
                      <a:pt x="22" y="128"/>
                      <a:pt x="21" y="128"/>
                    </a:cubicBezTo>
                    <a:cubicBezTo>
                      <a:pt x="22" y="128"/>
                      <a:pt x="22" y="129"/>
                      <a:pt x="23" y="129"/>
                    </a:cubicBezTo>
                    <a:cubicBezTo>
                      <a:pt x="23" y="129"/>
                      <a:pt x="23" y="130"/>
                      <a:pt x="23" y="130"/>
                    </a:cubicBezTo>
                    <a:cubicBezTo>
                      <a:pt x="23" y="130"/>
                      <a:pt x="23" y="129"/>
                      <a:pt x="23" y="129"/>
                    </a:cubicBezTo>
                    <a:cubicBezTo>
                      <a:pt x="22" y="129"/>
                      <a:pt x="21" y="127"/>
                      <a:pt x="20" y="127"/>
                    </a:cubicBezTo>
                    <a:cubicBezTo>
                      <a:pt x="20" y="127"/>
                      <a:pt x="20" y="126"/>
                      <a:pt x="19" y="126"/>
                    </a:cubicBezTo>
                    <a:cubicBezTo>
                      <a:pt x="19" y="126"/>
                      <a:pt x="19" y="126"/>
                      <a:pt x="19" y="126"/>
                    </a:cubicBezTo>
                    <a:cubicBezTo>
                      <a:pt x="19" y="126"/>
                      <a:pt x="19" y="126"/>
                      <a:pt x="19" y="126"/>
                    </a:cubicBezTo>
                    <a:cubicBezTo>
                      <a:pt x="18" y="124"/>
                      <a:pt x="17" y="123"/>
                      <a:pt x="15" y="121"/>
                    </a:cubicBezTo>
                    <a:cubicBezTo>
                      <a:pt x="15" y="122"/>
                      <a:pt x="15" y="122"/>
                      <a:pt x="15" y="122"/>
                    </a:cubicBezTo>
                    <a:cubicBezTo>
                      <a:pt x="15" y="122"/>
                      <a:pt x="15" y="122"/>
                      <a:pt x="15" y="122"/>
                    </a:cubicBezTo>
                    <a:cubicBezTo>
                      <a:pt x="15" y="122"/>
                      <a:pt x="15" y="123"/>
                      <a:pt x="15" y="123"/>
                    </a:cubicBezTo>
                    <a:cubicBezTo>
                      <a:pt x="15" y="123"/>
                      <a:pt x="15" y="125"/>
                      <a:pt x="16" y="124"/>
                    </a:cubicBezTo>
                    <a:cubicBezTo>
                      <a:pt x="16" y="124"/>
                      <a:pt x="16" y="124"/>
                      <a:pt x="16" y="125"/>
                    </a:cubicBezTo>
                    <a:cubicBezTo>
                      <a:pt x="16" y="125"/>
                      <a:pt x="16" y="125"/>
                      <a:pt x="16" y="126"/>
                    </a:cubicBezTo>
                    <a:cubicBezTo>
                      <a:pt x="15" y="125"/>
                      <a:pt x="15" y="124"/>
                      <a:pt x="14" y="124"/>
                    </a:cubicBezTo>
                    <a:cubicBezTo>
                      <a:pt x="15" y="125"/>
                      <a:pt x="16" y="126"/>
                      <a:pt x="16" y="127"/>
                    </a:cubicBezTo>
                    <a:cubicBezTo>
                      <a:pt x="16" y="127"/>
                      <a:pt x="16" y="127"/>
                      <a:pt x="17" y="127"/>
                    </a:cubicBezTo>
                    <a:cubicBezTo>
                      <a:pt x="17" y="127"/>
                      <a:pt x="16" y="126"/>
                      <a:pt x="16" y="126"/>
                    </a:cubicBezTo>
                    <a:cubicBezTo>
                      <a:pt x="17" y="126"/>
                      <a:pt x="17" y="126"/>
                      <a:pt x="17" y="126"/>
                    </a:cubicBezTo>
                    <a:cubicBezTo>
                      <a:pt x="17" y="128"/>
                      <a:pt x="18" y="128"/>
                      <a:pt x="19" y="129"/>
                    </a:cubicBezTo>
                    <a:cubicBezTo>
                      <a:pt x="19" y="127"/>
                      <a:pt x="17" y="127"/>
                      <a:pt x="17" y="126"/>
                    </a:cubicBezTo>
                    <a:cubicBezTo>
                      <a:pt x="19" y="127"/>
                      <a:pt x="20" y="129"/>
                      <a:pt x="21" y="129"/>
                    </a:cubicBezTo>
                    <a:cubicBezTo>
                      <a:pt x="21" y="129"/>
                      <a:pt x="20" y="128"/>
                      <a:pt x="20" y="128"/>
                    </a:cubicBezTo>
                    <a:cubicBezTo>
                      <a:pt x="21" y="128"/>
                      <a:pt x="22" y="129"/>
                      <a:pt x="23" y="130"/>
                    </a:cubicBezTo>
                    <a:cubicBezTo>
                      <a:pt x="23" y="130"/>
                      <a:pt x="23" y="130"/>
                      <a:pt x="23" y="130"/>
                    </a:cubicBezTo>
                    <a:cubicBezTo>
                      <a:pt x="23" y="130"/>
                      <a:pt x="23" y="130"/>
                      <a:pt x="23" y="130"/>
                    </a:cubicBezTo>
                    <a:cubicBezTo>
                      <a:pt x="23" y="130"/>
                      <a:pt x="24" y="130"/>
                      <a:pt x="24" y="130"/>
                    </a:cubicBezTo>
                    <a:cubicBezTo>
                      <a:pt x="24" y="131"/>
                      <a:pt x="24" y="131"/>
                      <a:pt x="25" y="132"/>
                    </a:cubicBezTo>
                    <a:cubicBezTo>
                      <a:pt x="26" y="132"/>
                      <a:pt x="26" y="133"/>
                      <a:pt x="26" y="133"/>
                    </a:cubicBezTo>
                    <a:cubicBezTo>
                      <a:pt x="27" y="134"/>
                      <a:pt x="27" y="135"/>
                      <a:pt x="28" y="135"/>
                    </a:cubicBezTo>
                    <a:close/>
                    <a:moveTo>
                      <a:pt x="80" y="112"/>
                    </a:moveTo>
                    <a:cubicBezTo>
                      <a:pt x="81" y="112"/>
                      <a:pt x="81" y="112"/>
                      <a:pt x="82" y="112"/>
                    </a:cubicBezTo>
                    <a:cubicBezTo>
                      <a:pt x="82" y="113"/>
                      <a:pt x="81" y="113"/>
                      <a:pt x="80" y="113"/>
                    </a:cubicBezTo>
                    <a:cubicBezTo>
                      <a:pt x="81" y="113"/>
                      <a:pt x="81" y="113"/>
                      <a:pt x="82" y="113"/>
                    </a:cubicBezTo>
                    <a:cubicBezTo>
                      <a:pt x="82" y="113"/>
                      <a:pt x="82" y="112"/>
                      <a:pt x="82" y="112"/>
                    </a:cubicBezTo>
                    <a:cubicBezTo>
                      <a:pt x="82" y="113"/>
                      <a:pt x="82" y="113"/>
                      <a:pt x="82" y="113"/>
                    </a:cubicBezTo>
                    <a:cubicBezTo>
                      <a:pt x="82" y="113"/>
                      <a:pt x="82" y="113"/>
                      <a:pt x="82" y="113"/>
                    </a:cubicBezTo>
                    <a:cubicBezTo>
                      <a:pt x="83" y="112"/>
                      <a:pt x="82" y="112"/>
                      <a:pt x="82" y="111"/>
                    </a:cubicBezTo>
                    <a:cubicBezTo>
                      <a:pt x="81" y="111"/>
                      <a:pt x="81" y="111"/>
                      <a:pt x="80" y="112"/>
                    </a:cubicBezTo>
                    <a:close/>
                    <a:moveTo>
                      <a:pt x="31" y="131"/>
                    </a:moveTo>
                    <a:cubicBezTo>
                      <a:pt x="31" y="130"/>
                      <a:pt x="30" y="130"/>
                      <a:pt x="30" y="129"/>
                    </a:cubicBezTo>
                    <a:cubicBezTo>
                      <a:pt x="31" y="130"/>
                      <a:pt x="32" y="131"/>
                      <a:pt x="32" y="131"/>
                    </a:cubicBezTo>
                    <a:cubicBezTo>
                      <a:pt x="33" y="131"/>
                      <a:pt x="32" y="130"/>
                      <a:pt x="33" y="130"/>
                    </a:cubicBezTo>
                    <a:cubicBezTo>
                      <a:pt x="33" y="130"/>
                      <a:pt x="34" y="131"/>
                      <a:pt x="34" y="131"/>
                    </a:cubicBezTo>
                    <a:cubicBezTo>
                      <a:pt x="35" y="132"/>
                      <a:pt x="35" y="133"/>
                      <a:pt x="36" y="133"/>
                    </a:cubicBezTo>
                    <a:cubicBezTo>
                      <a:pt x="37" y="133"/>
                      <a:pt x="37" y="134"/>
                      <a:pt x="37" y="134"/>
                    </a:cubicBezTo>
                    <a:cubicBezTo>
                      <a:pt x="37" y="134"/>
                      <a:pt x="37" y="134"/>
                      <a:pt x="37" y="134"/>
                    </a:cubicBezTo>
                    <a:cubicBezTo>
                      <a:pt x="38" y="134"/>
                      <a:pt x="38" y="135"/>
                      <a:pt x="38" y="135"/>
                    </a:cubicBezTo>
                    <a:cubicBezTo>
                      <a:pt x="38" y="135"/>
                      <a:pt x="39" y="136"/>
                      <a:pt x="40" y="136"/>
                    </a:cubicBezTo>
                    <a:cubicBezTo>
                      <a:pt x="41" y="136"/>
                      <a:pt x="41" y="137"/>
                      <a:pt x="42" y="137"/>
                    </a:cubicBezTo>
                    <a:cubicBezTo>
                      <a:pt x="43" y="137"/>
                      <a:pt x="43" y="137"/>
                      <a:pt x="43" y="138"/>
                    </a:cubicBezTo>
                    <a:cubicBezTo>
                      <a:pt x="44" y="138"/>
                      <a:pt x="44" y="138"/>
                      <a:pt x="44" y="138"/>
                    </a:cubicBezTo>
                    <a:cubicBezTo>
                      <a:pt x="44" y="138"/>
                      <a:pt x="46" y="139"/>
                      <a:pt x="46" y="139"/>
                    </a:cubicBezTo>
                    <a:cubicBezTo>
                      <a:pt x="47" y="140"/>
                      <a:pt x="47" y="140"/>
                      <a:pt x="47" y="140"/>
                    </a:cubicBezTo>
                    <a:cubicBezTo>
                      <a:pt x="48" y="140"/>
                      <a:pt x="50" y="140"/>
                      <a:pt x="50" y="141"/>
                    </a:cubicBezTo>
                    <a:cubicBezTo>
                      <a:pt x="49" y="142"/>
                      <a:pt x="48" y="141"/>
                      <a:pt x="47" y="141"/>
                    </a:cubicBezTo>
                    <a:cubicBezTo>
                      <a:pt x="47" y="141"/>
                      <a:pt x="48" y="142"/>
                      <a:pt x="48" y="142"/>
                    </a:cubicBezTo>
                    <a:cubicBezTo>
                      <a:pt x="48" y="142"/>
                      <a:pt x="48" y="143"/>
                      <a:pt x="49" y="142"/>
                    </a:cubicBezTo>
                    <a:cubicBezTo>
                      <a:pt x="49" y="143"/>
                      <a:pt x="49" y="143"/>
                      <a:pt x="49" y="143"/>
                    </a:cubicBezTo>
                    <a:cubicBezTo>
                      <a:pt x="48" y="143"/>
                      <a:pt x="49" y="145"/>
                      <a:pt x="50" y="144"/>
                    </a:cubicBezTo>
                    <a:cubicBezTo>
                      <a:pt x="50" y="145"/>
                      <a:pt x="50" y="145"/>
                      <a:pt x="50" y="145"/>
                    </a:cubicBezTo>
                    <a:cubicBezTo>
                      <a:pt x="50" y="146"/>
                      <a:pt x="50" y="145"/>
                      <a:pt x="50" y="146"/>
                    </a:cubicBezTo>
                    <a:cubicBezTo>
                      <a:pt x="50" y="146"/>
                      <a:pt x="50" y="146"/>
                      <a:pt x="50" y="146"/>
                    </a:cubicBezTo>
                    <a:cubicBezTo>
                      <a:pt x="50" y="145"/>
                      <a:pt x="50" y="145"/>
                      <a:pt x="50" y="145"/>
                    </a:cubicBezTo>
                    <a:cubicBezTo>
                      <a:pt x="51" y="145"/>
                      <a:pt x="52" y="146"/>
                      <a:pt x="52" y="145"/>
                    </a:cubicBezTo>
                    <a:cubicBezTo>
                      <a:pt x="53" y="145"/>
                      <a:pt x="52" y="145"/>
                      <a:pt x="52" y="146"/>
                    </a:cubicBezTo>
                    <a:cubicBezTo>
                      <a:pt x="53" y="146"/>
                      <a:pt x="54" y="146"/>
                      <a:pt x="54" y="147"/>
                    </a:cubicBezTo>
                    <a:cubicBezTo>
                      <a:pt x="55" y="147"/>
                      <a:pt x="56" y="147"/>
                      <a:pt x="57" y="147"/>
                    </a:cubicBezTo>
                    <a:cubicBezTo>
                      <a:pt x="57" y="147"/>
                      <a:pt x="56" y="147"/>
                      <a:pt x="56" y="147"/>
                    </a:cubicBezTo>
                    <a:cubicBezTo>
                      <a:pt x="56" y="148"/>
                      <a:pt x="57" y="147"/>
                      <a:pt x="57" y="148"/>
                    </a:cubicBezTo>
                    <a:cubicBezTo>
                      <a:pt x="58" y="147"/>
                      <a:pt x="58" y="146"/>
                      <a:pt x="59" y="146"/>
                    </a:cubicBezTo>
                    <a:cubicBezTo>
                      <a:pt x="59" y="146"/>
                      <a:pt x="58" y="146"/>
                      <a:pt x="58" y="145"/>
                    </a:cubicBezTo>
                    <a:cubicBezTo>
                      <a:pt x="58" y="145"/>
                      <a:pt x="58" y="146"/>
                      <a:pt x="59" y="146"/>
                    </a:cubicBezTo>
                    <a:cubicBezTo>
                      <a:pt x="59" y="146"/>
                      <a:pt x="60" y="145"/>
                      <a:pt x="61" y="146"/>
                    </a:cubicBezTo>
                    <a:cubicBezTo>
                      <a:pt x="62" y="146"/>
                      <a:pt x="64" y="147"/>
                      <a:pt x="66" y="147"/>
                    </a:cubicBezTo>
                    <a:cubicBezTo>
                      <a:pt x="66" y="148"/>
                      <a:pt x="67" y="148"/>
                      <a:pt x="66" y="148"/>
                    </a:cubicBezTo>
                    <a:cubicBezTo>
                      <a:pt x="67" y="148"/>
                      <a:pt x="67" y="149"/>
                      <a:pt x="67" y="149"/>
                    </a:cubicBezTo>
                    <a:cubicBezTo>
                      <a:pt x="65" y="148"/>
                      <a:pt x="63" y="149"/>
                      <a:pt x="61" y="149"/>
                    </a:cubicBezTo>
                    <a:cubicBezTo>
                      <a:pt x="61" y="149"/>
                      <a:pt x="59" y="149"/>
                      <a:pt x="58" y="149"/>
                    </a:cubicBezTo>
                    <a:cubicBezTo>
                      <a:pt x="59" y="149"/>
                      <a:pt x="58" y="149"/>
                      <a:pt x="58" y="149"/>
                    </a:cubicBezTo>
                    <a:cubicBezTo>
                      <a:pt x="60" y="150"/>
                      <a:pt x="62" y="150"/>
                      <a:pt x="64" y="150"/>
                    </a:cubicBezTo>
                    <a:cubicBezTo>
                      <a:pt x="65" y="151"/>
                      <a:pt x="69" y="151"/>
                      <a:pt x="70" y="151"/>
                    </a:cubicBezTo>
                    <a:cubicBezTo>
                      <a:pt x="71" y="151"/>
                      <a:pt x="72" y="151"/>
                      <a:pt x="72" y="151"/>
                    </a:cubicBezTo>
                    <a:cubicBezTo>
                      <a:pt x="72" y="150"/>
                      <a:pt x="72" y="150"/>
                      <a:pt x="73" y="150"/>
                    </a:cubicBezTo>
                    <a:cubicBezTo>
                      <a:pt x="74" y="150"/>
                      <a:pt x="74" y="150"/>
                      <a:pt x="75" y="150"/>
                    </a:cubicBezTo>
                    <a:cubicBezTo>
                      <a:pt x="75" y="151"/>
                      <a:pt x="75" y="150"/>
                      <a:pt x="74" y="151"/>
                    </a:cubicBezTo>
                    <a:cubicBezTo>
                      <a:pt x="75" y="151"/>
                      <a:pt x="75" y="151"/>
                      <a:pt x="75" y="151"/>
                    </a:cubicBezTo>
                    <a:cubicBezTo>
                      <a:pt x="76" y="152"/>
                      <a:pt x="77" y="151"/>
                      <a:pt x="77" y="152"/>
                    </a:cubicBezTo>
                    <a:cubicBezTo>
                      <a:pt x="77" y="152"/>
                      <a:pt x="76" y="152"/>
                      <a:pt x="75" y="153"/>
                    </a:cubicBezTo>
                    <a:cubicBezTo>
                      <a:pt x="74" y="153"/>
                      <a:pt x="74" y="153"/>
                      <a:pt x="74" y="153"/>
                    </a:cubicBezTo>
                    <a:cubicBezTo>
                      <a:pt x="73" y="152"/>
                      <a:pt x="69" y="152"/>
                      <a:pt x="69" y="153"/>
                    </a:cubicBezTo>
                    <a:cubicBezTo>
                      <a:pt x="69" y="153"/>
                      <a:pt x="69" y="153"/>
                      <a:pt x="69" y="154"/>
                    </a:cubicBezTo>
                    <a:cubicBezTo>
                      <a:pt x="69" y="154"/>
                      <a:pt x="68" y="154"/>
                      <a:pt x="68" y="154"/>
                    </a:cubicBezTo>
                    <a:cubicBezTo>
                      <a:pt x="68" y="154"/>
                      <a:pt x="69" y="154"/>
                      <a:pt x="69" y="154"/>
                    </a:cubicBezTo>
                    <a:cubicBezTo>
                      <a:pt x="69" y="154"/>
                      <a:pt x="69" y="154"/>
                      <a:pt x="69" y="155"/>
                    </a:cubicBezTo>
                    <a:cubicBezTo>
                      <a:pt x="68" y="154"/>
                      <a:pt x="67" y="154"/>
                      <a:pt x="66" y="154"/>
                    </a:cubicBezTo>
                    <a:cubicBezTo>
                      <a:pt x="65" y="154"/>
                      <a:pt x="65" y="153"/>
                      <a:pt x="65" y="154"/>
                    </a:cubicBezTo>
                    <a:cubicBezTo>
                      <a:pt x="65" y="154"/>
                      <a:pt x="65" y="154"/>
                      <a:pt x="65" y="155"/>
                    </a:cubicBezTo>
                    <a:cubicBezTo>
                      <a:pt x="66" y="155"/>
                      <a:pt x="69" y="155"/>
                      <a:pt x="71" y="155"/>
                    </a:cubicBezTo>
                    <a:cubicBezTo>
                      <a:pt x="71" y="155"/>
                      <a:pt x="71" y="155"/>
                      <a:pt x="71" y="155"/>
                    </a:cubicBezTo>
                    <a:cubicBezTo>
                      <a:pt x="73" y="155"/>
                      <a:pt x="74" y="156"/>
                      <a:pt x="75" y="155"/>
                    </a:cubicBezTo>
                    <a:cubicBezTo>
                      <a:pt x="75" y="154"/>
                      <a:pt x="74" y="154"/>
                      <a:pt x="73" y="154"/>
                    </a:cubicBezTo>
                    <a:cubicBezTo>
                      <a:pt x="74" y="154"/>
                      <a:pt x="76" y="153"/>
                      <a:pt x="77" y="154"/>
                    </a:cubicBezTo>
                    <a:cubicBezTo>
                      <a:pt x="78" y="154"/>
                      <a:pt x="79" y="154"/>
                      <a:pt x="80" y="154"/>
                    </a:cubicBezTo>
                    <a:cubicBezTo>
                      <a:pt x="82" y="154"/>
                      <a:pt x="83" y="154"/>
                      <a:pt x="84" y="153"/>
                    </a:cubicBezTo>
                    <a:cubicBezTo>
                      <a:pt x="85" y="153"/>
                      <a:pt x="85" y="152"/>
                      <a:pt x="85" y="151"/>
                    </a:cubicBezTo>
                    <a:cubicBezTo>
                      <a:pt x="86" y="151"/>
                      <a:pt x="87" y="150"/>
                      <a:pt x="88" y="150"/>
                    </a:cubicBezTo>
                    <a:cubicBezTo>
                      <a:pt x="89" y="150"/>
                      <a:pt x="90" y="150"/>
                      <a:pt x="91" y="150"/>
                    </a:cubicBezTo>
                    <a:cubicBezTo>
                      <a:pt x="91" y="150"/>
                      <a:pt x="92" y="150"/>
                      <a:pt x="93" y="150"/>
                    </a:cubicBezTo>
                    <a:cubicBezTo>
                      <a:pt x="93" y="149"/>
                      <a:pt x="93" y="149"/>
                      <a:pt x="93" y="149"/>
                    </a:cubicBezTo>
                    <a:cubicBezTo>
                      <a:pt x="92" y="149"/>
                      <a:pt x="90" y="150"/>
                      <a:pt x="90" y="149"/>
                    </a:cubicBezTo>
                    <a:cubicBezTo>
                      <a:pt x="88" y="150"/>
                      <a:pt x="86" y="151"/>
                      <a:pt x="84" y="151"/>
                    </a:cubicBezTo>
                    <a:cubicBezTo>
                      <a:pt x="84" y="152"/>
                      <a:pt x="82" y="152"/>
                      <a:pt x="81" y="152"/>
                    </a:cubicBezTo>
                    <a:cubicBezTo>
                      <a:pt x="82" y="151"/>
                      <a:pt x="81" y="151"/>
                      <a:pt x="81" y="151"/>
                    </a:cubicBezTo>
                    <a:cubicBezTo>
                      <a:pt x="81" y="151"/>
                      <a:pt x="80" y="151"/>
                      <a:pt x="80" y="151"/>
                    </a:cubicBezTo>
                    <a:cubicBezTo>
                      <a:pt x="80" y="152"/>
                      <a:pt x="80" y="152"/>
                      <a:pt x="81" y="152"/>
                    </a:cubicBezTo>
                    <a:cubicBezTo>
                      <a:pt x="80" y="152"/>
                      <a:pt x="79" y="152"/>
                      <a:pt x="79" y="152"/>
                    </a:cubicBezTo>
                    <a:cubicBezTo>
                      <a:pt x="79" y="151"/>
                      <a:pt x="80" y="152"/>
                      <a:pt x="80" y="151"/>
                    </a:cubicBezTo>
                    <a:cubicBezTo>
                      <a:pt x="79" y="151"/>
                      <a:pt x="79" y="151"/>
                      <a:pt x="79" y="150"/>
                    </a:cubicBezTo>
                    <a:cubicBezTo>
                      <a:pt x="79" y="150"/>
                      <a:pt x="80" y="150"/>
                      <a:pt x="80" y="150"/>
                    </a:cubicBezTo>
                    <a:cubicBezTo>
                      <a:pt x="80" y="150"/>
                      <a:pt x="81" y="150"/>
                      <a:pt x="81" y="150"/>
                    </a:cubicBezTo>
                    <a:cubicBezTo>
                      <a:pt x="81" y="150"/>
                      <a:pt x="80" y="150"/>
                      <a:pt x="81" y="149"/>
                    </a:cubicBezTo>
                    <a:cubicBezTo>
                      <a:pt x="79" y="148"/>
                      <a:pt x="73" y="150"/>
                      <a:pt x="72" y="148"/>
                    </a:cubicBezTo>
                    <a:cubicBezTo>
                      <a:pt x="71" y="148"/>
                      <a:pt x="69" y="149"/>
                      <a:pt x="68" y="148"/>
                    </a:cubicBezTo>
                    <a:cubicBezTo>
                      <a:pt x="69" y="148"/>
                      <a:pt x="69" y="148"/>
                      <a:pt x="69" y="148"/>
                    </a:cubicBezTo>
                    <a:cubicBezTo>
                      <a:pt x="69" y="147"/>
                      <a:pt x="70" y="147"/>
                      <a:pt x="70" y="147"/>
                    </a:cubicBezTo>
                    <a:cubicBezTo>
                      <a:pt x="70" y="146"/>
                      <a:pt x="68" y="147"/>
                      <a:pt x="68" y="146"/>
                    </a:cubicBezTo>
                    <a:cubicBezTo>
                      <a:pt x="68" y="146"/>
                      <a:pt x="69" y="146"/>
                      <a:pt x="69" y="146"/>
                    </a:cubicBezTo>
                    <a:cubicBezTo>
                      <a:pt x="73" y="146"/>
                      <a:pt x="75" y="146"/>
                      <a:pt x="78" y="145"/>
                    </a:cubicBezTo>
                    <a:cubicBezTo>
                      <a:pt x="79" y="145"/>
                      <a:pt x="79" y="145"/>
                      <a:pt x="79" y="144"/>
                    </a:cubicBezTo>
                    <a:cubicBezTo>
                      <a:pt x="80" y="144"/>
                      <a:pt x="82" y="144"/>
                      <a:pt x="83" y="144"/>
                    </a:cubicBezTo>
                    <a:cubicBezTo>
                      <a:pt x="83" y="144"/>
                      <a:pt x="83" y="144"/>
                      <a:pt x="83" y="144"/>
                    </a:cubicBezTo>
                    <a:cubicBezTo>
                      <a:pt x="84" y="144"/>
                      <a:pt x="85" y="143"/>
                      <a:pt x="85" y="144"/>
                    </a:cubicBezTo>
                    <a:cubicBezTo>
                      <a:pt x="85" y="143"/>
                      <a:pt x="85" y="143"/>
                      <a:pt x="86" y="143"/>
                    </a:cubicBezTo>
                    <a:cubicBezTo>
                      <a:pt x="86" y="143"/>
                      <a:pt x="86" y="143"/>
                      <a:pt x="86" y="143"/>
                    </a:cubicBezTo>
                    <a:cubicBezTo>
                      <a:pt x="86" y="143"/>
                      <a:pt x="85" y="144"/>
                      <a:pt x="85" y="144"/>
                    </a:cubicBezTo>
                    <a:cubicBezTo>
                      <a:pt x="87" y="144"/>
                      <a:pt x="88" y="143"/>
                      <a:pt x="89" y="143"/>
                    </a:cubicBezTo>
                    <a:cubicBezTo>
                      <a:pt x="89" y="143"/>
                      <a:pt x="89" y="142"/>
                      <a:pt x="89" y="142"/>
                    </a:cubicBezTo>
                    <a:cubicBezTo>
                      <a:pt x="89" y="142"/>
                      <a:pt x="90" y="143"/>
                      <a:pt x="90" y="142"/>
                    </a:cubicBezTo>
                    <a:cubicBezTo>
                      <a:pt x="90" y="141"/>
                      <a:pt x="88" y="141"/>
                      <a:pt x="87" y="142"/>
                    </a:cubicBezTo>
                    <a:cubicBezTo>
                      <a:pt x="86" y="142"/>
                      <a:pt x="86" y="142"/>
                      <a:pt x="87" y="143"/>
                    </a:cubicBezTo>
                    <a:cubicBezTo>
                      <a:pt x="86" y="143"/>
                      <a:pt x="85" y="143"/>
                      <a:pt x="85" y="143"/>
                    </a:cubicBezTo>
                    <a:cubicBezTo>
                      <a:pt x="85" y="142"/>
                      <a:pt x="85" y="142"/>
                      <a:pt x="86" y="142"/>
                    </a:cubicBezTo>
                    <a:cubicBezTo>
                      <a:pt x="85" y="142"/>
                      <a:pt x="86" y="142"/>
                      <a:pt x="85" y="141"/>
                    </a:cubicBezTo>
                    <a:cubicBezTo>
                      <a:pt x="85" y="141"/>
                      <a:pt x="84" y="142"/>
                      <a:pt x="84" y="142"/>
                    </a:cubicBezTo>
                    <a:cubicBezTo>
                      <a:pt x="84" y="143"/>
                      <a:pt x="83" y="143"/>
                      <a:pt x="82" y="143"/>
                    </a:cubicBezTo>
                    <a:cubicBezTo>
                      <a:pt x="82" y="143"/>
                      <a:pt x="82" y="142"/>
                      <a:pt x="82" y="142"/>
                    </a:cubicBezTo>
                    <a:cubicBezTo>
                      <a:pt x="81" y="141"/>
                      <a:pt x="80" y="142"/>
                      <a:pt x="79" y="142"/>
                    </a:cubicBezTo>
                    <a:cubicBezTo>
                      <a:pt x="78" y="142"/>
                      <a:pt x="75" y="142"/>
                      <a:pt x="74" y="142"/>
                    </a:cubicBezTo>
                    <a:cubicBezTo>
                      <a:pt x="73" y="142"/>
                      <a:pt x="73" y="142"/>
                      <a:pt x="73" y="141"/>
                    </a:cubicBezTo>
                    <a:cubicBezTo>
                      <a:pt x="74" y="140"/>
                      <a:pt x="75" y="141"/>
                      <a:pt x="75" y="141"/>
                    </a:cubicBezTo>
                    <a:cubicBezTo>
                      <a:pt x="76" y="141"/>
                      <a:pt x="76" y="140"/>
                      <a:pt x="77" y="140"/>
                    </a:cubicBezTo>
                    <a:cubicBezTo>
                      <a:pt x="78" y="140"/>
                      <a:pt x="79" y="140"/>
                      <a:pt x="80" y="140"/>
                    </a:cubicBezTo>
                    <a:cubicBezTo>
                      <a:pt x="80" y="140"/>
                      <a:pt x="81" y="140"/>
                      <a:pt x="82" y="140"/>
                    </a:cubicBezTo>
                    <a:cubicBezTo>
                      <a:pt x="82" y="140"/>
                      <a:pt x="82" y="139"/>
                      <a:pt x="82" y="139"/>
                    </a:cubicBezTo>
                    <a:cubicBezTo>
                      <a:pt x="82" y="139"/>
                      <a:pt x="82" y="139"/>
                      <a:pt x="82" y="139"/>
                    </a:cubicBezTo>
                    <a:cubicBezTo>
                      <a:pt x="81" y="138"/>
                      <a:pt x="79" y="139"/>
                      <a:pt x="77" y="139"/>
                    </a:cubicBezTo>
                    <a:cubicBezTo>
                      <a:pt x="76" y="139"/>
                      <a:pt x="75" y="139"/>
                      <a:pt x="74" y="139"/>
                    </a:cubicBezTo>
                    <a:cubicBezTo>
                      <a:pt x="73" y="139"/>
                      <a:pt x="72" y="139"/>
                      <a:pt x="70" y="139"/>
                    </a:cubicBezTo>
                    <a:cubicBezTo>
                      <a:pt x="69" y="139"/>
                      <a:pt x="68" y="139"/>
                      <a:pt x="68" y="139"/>
                    </a:cubicBezTo>
                    <a:cubicBezTo>
                      <a:pt x="66" y="139"/>
                      <a:pt x="64" y="139"/>
                      <a:pt x="63" y="140"/>
                    </a:cubicBezTo>
                    <a:cubicBezTo>
                      <a:pt x="64" y="141"/>
                      <a:pt x="66" y="140"/>
                      <a:pt x="66" y="141"/>
                    </a:cubicBezTo>
                    <a:cubicBezTo>
                      <a:pt x="65" y="141"/>
                      <a:pt x="64" y="141"/>
                      <a:pt x="63" y="142"/>
                    </a:cubicBezTo>
                    <a:cubicBezTo>
                      <a:pt x="63" y="141"/>
                      <a:pt x="61" y="141"/>
                      <a:pt x="61" y="142"/>
                    </a:cubicBezTo>
                    <a:cubicBezTo>
                      <a:pt x="61" y="142"/>
                      <a:pt x="62" y="142"/>
                      <a:pt x="62" y="142"/>
                    </a:cubicBezTo>
                    <a:cubicBezTo>
                      <a:pt x="62" y="142"/>
                      <a:pt x="62" y="142"/>
                      <a:pt x="61" y="142"/>
                    </a:cubicBezTo>
                    <a:cubicBezTo>
                      <a:pt x="61" y="142"/>
                      <a:pt x="61" y="142"/>
                      <a:pt x="61" y="142"/>
                    </a:cubicBezTo>
                    <a:cubicBezTo>
                      <a:pt x="59" y="142"/>
                      <a:pt x="58" y="141"/>
                      <a:pt x="57" y="140"/>
                    </a:cubicBezTo>
                    <a:cubicBezTo>
                      <a:pt x="57" y="141"/>
                      <a:pt x="56" y="141"/>
                      <a:pt x="56" y="141"/>
                    </a:cubicBezTo>
                    <a:cubicBezTo>
                      <a:pt x="56" y="141"/>
                      <a:pt x="56" y="141"/>
                      <a:pt x="56" y="141"/>
                    </a:cubicBezTo>
                    <a:cubicBezTo>
                      <a:pt x="56" y="141"/>
                      <a:pt x="56" y="141"/>
                      <a:pt x="56" y="142"/>
                    </a:cubicBezTo>
                    <a:cubicBezTo>
                      <a:pt x="57" y="141"/>
                      <a:pt x="58" y="141"/>
                      <a:pt x="58" y="142"/>
                    </a:cubicBezTo>
                    <a:cubicBezTo>
                      <a:pt x="57" y="143"/>
                      <a:pt x="56" y="142"/>
                      <a:pt x="55" y="142"/>
                    </a:cubicBezTo>
                    <a:cubicBezTo>
                      <a:pt x="55" y="142"/>
                      <a:pt x="55" y="141"/>
                      <a:pt x="54" y="141"/>
                    </a:cubicBezTo>
                    <a:cubicBezTo>
                      <a:pt x="54" y="141"/>
                      <a:pt x="54" y="142"/>
                      <a:pt x="54" y="142"/>
                    </a:cubicBezTo>
                    <a:cubicBezTo>
                      <a:pt x="53" y="141"/>
                      <a:pt x="52" y="142"/>
                      <a:pt x="51" y="141"/>
                    </a:cubicBezTo>
                    <a:cubicBezTo>
                      <a:pt x="51" y="141"/>
                      <a:pt x="51" y="141"/>
                      <a:pt x="51" y="141"/>
                    </a:cubicBezTo>
                    <a:cubicBezTo>
                      <a:pt x="52" y="141"/>
                      <a:pt x="52" y="141"/>
                      <a:pt x="53" y="141"/>
                    </a:cubicBezTo>
                    <a:cubicBezTo>
                      <a:pt x="53" y="140"/>
                      <a:pt x="51" y="140"/>
                      <a:pt x="50" y="140"/>
                    </a:cubicBezTo>
                    <a:cubicBezTo>
                      <a:pt x="50" y="139"/>
                      <a:pt x="49" y="139"/>
                      <a:pt x="49" y="139"/>
                    </a:cubicBezTo>
                    <a:cubicBezTo>
                      <a:pt x="50" y="138"/>
                      <a:pt x="52" y="139"/>
                      <a:pt x="53" y="139"/>
                    </a:cubicBezTo>
                    <a:cubicBezTo>
                      <a:pt x="53" y="139"/>
                      <a:pt x="51" y="139"/>
                      <a:pt x="52" y="137"/>
                    </a:cubicBezTo>
                    <a:cubicBezTo>
                      <a:pt x="51" y="137"/>
                      <a:pt x="51" y="138"/>
                      <a:pt x="51" y="137"/>
                    </a:cubicBezTo>
                    <a:cubicBezTo>
                      <a:pt x="50" y="137"/>
                      <a:pt x="50" y="137"/>
                      <a:pt x="50" y="136"/>
                    </a:cubicBezTo>
                    <a:cubicBezTo>
                      <a:pt x="49" y="135"/>
                      <a:pt x="47" y="134"/>
                      <a:pt x="45" y="135"/>
                    </a:cubicBezTo>
                    <a:cubicBezTo>
                      <a:pt x="46" y="135"/>
                      <a:pt x="46" y="135"/>
                      <a:pt x="46" y="135"/>
                    </a:cubicBezTo>
                    <a:cubicBezTo>
                      <a:pt x="46" y="136"/>
                      <a:pt x="47" y="135"/>
                      <a:pt x="47" y="136"/>
                    </a:cubicBezTo>
                    <a:cubicBezTo>
                      <a:pt x="47" y="136"/>
                      <a:pt x="46" y="136"/>
                      <a:pt x="46" y="136"/>
                    </a:cubicBezTo>
                    <a:cubicBezTo>
                      <a:pt x="46" y="136"/>
                      <a:pt x="46" y="136"/>
                      <a:pt x="46" y="135"/>
                    </a:cubicBezTo>
                    <a:cubicBezTo>
                      <a:pt x="44" y="135"/>
                      <a:pt x="42" y="134"/>
                      <a:pt x="41" y="133"/>
                    </a:cubicBezTo>
                    <a:cubicBezTo>
                      <a:pt x="40" y="134"/>
                      <a:pt x="39" y="133"/>
                      <a:pt x="39" y="132"/>
                    </a:cubicBezTo>
                    <a:cubicBezTo>
                      <a:pt x="39" y="132"/>
                      <a:pt x="39" y="132"/>
                      <a:pt x="39" y="132"/>
                    </a:cubicBezTo>
                    <a:cubicBezTo>
                      <a:pt x="38" y="131"/>
                      <a:pt x="37" y="131"/>
                      <a:pt x="37" y="130"/>
                    </a:cubicBezTo>
                    <a:cubicBezTo>
                      <a:pt x="37" y="130"/>
                      <a:pt x="37" y="130"/>
                      <a:pt x="37" y="130"/>
                    </a:cubicBezTo>
                    <a:cubicBezTo>
                      <a:pt x="37" y="130"/>
                      <a:pt x="37" y="130"/>
                      <a:pt x="37" y="130"/>
                    </a:cubicBezTo>
                    <a:cubicBezTo>
                      <a:pt x="38" y="131"/>
                      <a:pt x="39" y="131"/>
                      <a:pt x="39" y="132"/>
                    </a:cubicBezTo>
                    <a:cubicBezTo>
                      <a:pt x="40" y="132"/>
                      <a:pt x="41" y="133"/>
                      <a:pt x="41" y="133"/>
                    </a:cubicBezTo>
                    <a:cubicBezTo>
                      <a:pt x="42" y="133"/>
                      <a:pt x="43" y="133"/>
                      <a:pt x="44" y="133"/>
                    </a:cubicBezTo>
                    <a:cubicBezTo>
                      <a:pt x="44" y="134"/>
                      <a:pt x="45" y="134"/>
                      <a:pt x="45" y="134"/>
                    </a:cubicBezTo>
                    <a:cubicBezTo>
                      <a:pt x="45" y="134"/>
                      <a:pt x="45" y="133"/>
                      <a:pt x="44" y="133"/>
                    </a:cubicBezTo>
                    <a:cubicBezTo>
                      <a:pt x="43" y="132"/>
                      <a:pt x="41" y="132"/>
                      <a:pt x="40" y="131"/>
                    </a:cubicBezTo>
                    <a:cubicBezTo>
                      <a:pt x="40" y="130"/>
                      <a:pt x="41" y="130"/>
                      <a:pt x="41" y="130"/>
                    </a:cubicBezTo>
                    <a:cubicBezTo>
                      <a:pt x="40" y="129"/>
                      <a:pt x="38" y="127"/>
                      <a:pt x="37" y="126"/>
                    </a:cubicBezTo>
                    <a:cubicBezTo>
                      <a:pt x="36" y="125"/>
                      <a:pt x="36" y="125"/>
                      <a:pt x="35" y="124"/>
                    </a:cubicBezTo>
                    <a:cubicBezTo>
                      <a:pt x="35" y="124"/>
                      <a:pt x="34" y="125"/>
                      <a:pt x="34" y="125"/>
                    </a:cubicBezTo>
                    <a:cubicBezTo>
                      <a:pt x="35" y="125"/>
                      <a:pt x="35" y="126"/>
                      <a:pt x="35" y="126"/>
                    </a:cubicBezTo>
                    <a:cubicBezTo>
                      <a:pt x="36" y="126"/>
                      <a:pt x="36" y="126"/>
                      <a:pt x="36" y="127"/>
                    </a:cubicBezTo>
                    <a:cubicBezTo>
                      <a:pt x="37" y="127"/>
                      <a:pt x="36" y="127"/>
                      <a:pt x="36" y="127"/>
                    </a:cubicBezTo>
                    <a:cubicBezTo>
                      <a:pt x="37" y="128"/>
                      <a:pt x="38" y="129"/>
                      <a:pt x="39" y="130"/>
                    </a:cubicBezTo>
                    <a:cubicBezTo>
                      <a:pt x="37" y="130"/>
                      <a:pt x="37" y="129"/>
                      <a:pt x="36" y="128"/>
                    </a:cubicBezTo>
                    <a:cubicBezTo>
                      <a:pt x="35" y="128"/>
                      <a:pt x="35" y="128"/>
                      <a:pt x="35" y="128"/>
                    </a:cubicBezTo>
                    <a:cubicBezTo>
                      <a:pt x="34" y="128"/>
                      <a:pt x="34" y="128"/>
                      <a:pt x="33" y="128"/>
                    </a:cubicBezTo>
                    <a:cubicBezTo>
                      <a:pt x="31" y="126"/>
                      <a:pt x="29" y="124"/>
                      <a:pt x="27" y="122"/>
                    </a:cubicBezTo>
                    <a:cubicBezTo>
                      <a:pt x="25" y="120"/>
                      <a:pt x="24" y="119"/>
                      <a:pt x="23" y="117"/>
                    </a:cubicBezTo>
                    <a:cubicBezTo>
                      <a:pt x="22" y="117"/>
                      <a:pt x="22" y="116"/>
                      <a:pt x="21" y="116"/>
                    </a:cubicBezTo>
                    <a:cubicBezTo>
                      <a:pt x="21" y="117"/>
                      <a:pt x="22" y="117"/>
                      <a:pt x="21" y="118"/>
                    </a:cubicBezTo>
                    <a:cubicBezTo>
                      <a:pt x="22" y="118"/>
                      <a:pt x="23" y="119"/>
                      <a:pt x="23" y="120"/>
                    </a:cubicBezTo>
                    <a:cubicBezTo>
                      <a:pt x="23" y="120"/>
                      <a:pt x="23" y="120"/>
                      <a:pt x="24" y="120"/>
                    </a:cubicBezTo>
                    <a:cubicBezTo>
                      <a:pt x="24" y="121"/>
                      <a:pt x="24" y="121"/>
                      <a:pt x="24" y="122"/>
                    </a:cubicBezTo>
                    <a:cubicBezTo>
                      <a:pt x="24" y="123"/>
                      <a:pt x="25" y="122"/>
                      <a:pt x="25" y="123"/>
                    </a:cubicBezTo>
                    <a:cubicBezTo>
                      <a:pt x="25" y="123"/>
                      <a:pt x="25" y="124"/>
                      <a:pt x="25" y="125"/>
                    </a:cubicBezTo>
                    <a:cubicBezTo>
                      <a:pt x="26" y="125"/>
                      <a:pt x="26" y="125"/>
                      <a:pt x="26" y="126"/>
                    </a:cubicBezTo>
                    <a:cubicBezTo>
                      <a:pt x="27" y="126"/>
                      <a:pt x="28" y="127"/>
                      <a:pt x="28" y="128"/>
                    </a:cubicBezTo>
                    <a:cubicBezTo>
                      <a:pt x="28" y="128"/>
                      <a:pt x="29" y="128"/>
                      <a:pt x="29" y="128"/>
                    </a:cubicBezTo>
                    <a:cubicBezTo>
                      <a:pt x="29" y="129"/>
                      <a:pt x="30" y="130"/>
                      <a:pt x="30" y="130"/>
                    </a:cubicBezTo>
                    <a:cubicBezTo>
                      <a:pt x="30" y="131"/>
                      <a:pt x="30" y="131"/>
                      <a:pt x="31" y="131"/>
                    </a:cubicBezTo>
                    <a:close/>
                    <a:moveTo>
                      <a:pt x="49" y="142"/>
                    </a:moveTo>
                    <a:cubicBezTo>
                      <a:pt x="50" y="142"/>
                      <a:pt x="50" y="142"/>
                      <a:pt x="50" y="143"/>
                    </a:cubicBezTo>
                    <a:cubicBezTo>
                      <a:pt x="50" y="143"/>
                      <a:pt x="49" y="143"/>
                      <a:pt x="49" y="142"/>
                    </a:cubicBezTo>
                    <a:close/>
                    <a:moveTo>
                      <a:pt x="54" y="144"/>
                    </a:moveTo>
                    <a:cubicBezTo>
                      <a:pt x="54" y="144"/>
                      <a:pt x="54" y="143"/>
                      <a:pt x="55" y="143"/>
                    </a:cubicBezTo>
                    <a:cubicBezTo>
                      <a:pt x="54" y="144"/>
                      <a:pt x="55" y="144"/>
                      <a:pt x="55" y="144"/>
                    </a:cubicBezTo>
                    <a:cubicBezTo>
                      <a:pt x="54" y="144"/>
                      <a:pt x="55" y="144"/>
                      <a:pt x="54" y="144"/>
                    </a:cubicBezTo>
                    <a:cubicBezTo>
                      <a:pt x="54" y="144"/>
                      <a:pt x="55" y="145"/>
                      <a:pt x="55" y="144"/>
                    </a:cubicBezTo>
                    <a:cubicBezTo>
                      <a:pt x="55" y="144"/>
                      <a:pt x="56" y="144"/>
                      <a:pt x="56" y="144"/>
                    </a:cubicBezTo>
                    <a:cubicBezTo>
                      <a:pt x="55" y="145"/>
                      <a:pt x="53" y="144"/>
                      <a:pt x="53" y="143"/>
                    </a:cubicBezTo>
                    <a:cubicBezTo>
                      <a:pt x="53" y="143"/>
                      <a:pt x="54" y="143"/>
                      <a:pt x="54" y="144"/>
                    </a:cubicBezTo>
                    <a:close/>
                    <a:moveTo>
                      <a:pt x="46" y="137"/>
                    </a:moveTo>
                    <a:cubicBezTo>
                      <a:pt x="47" y="137"/>
                      <a:pt x="48" y="137"/>
                      <a:pt x="49" y="138"/>
                    </a:cubicBezTo>
                    <a:cubicBezTo>
                      <a:pt x="49" y="138"/>
                      <a:pt x="49" y="138"/>
                      <a:pt x="49" y="138"/>
                    </a:cubicBezTo>
                    <a:cubicBezTo>
                      <a:pt x="48" y="138"/>
                      <a:pt x="49" y="138"/>
                      <a:pt x="49" y="138"/>
                    </a:cubicBezTo>
                    <a:cubicBezTo>
                      <a:pt x="48" y="138"/>
                      <a:pt x="48" y="138"/>
                      <a:pt x="48" y="138"/>
                    </a:cubicBezTo>
                    <a:cubicBezTo>
                      <a:pt x="47" y="138"/>
                      <a:pt x="46" y="138"/>
                      <a:pt x="45" y="137"/>
                    </a:cubicBezTo>
                    <a:cubicBezTo>
                      <a:pt x="45" y="137"/>
                      <a:pt x="46" y="137"/>
                      <a:pt x="46" y="137"/>
                    </a:cubicBezTo>
                    <a:close/>
                    <a:moveTo>
                      <a:pt x="35" y="129"/>
                    </a:moveTo>
                    <a:cubicBezTo>
                      <a:pt x="35" y="129"/>
                      <a:pt x="36" y="129"/>
                      <a:pt x="36" y="129"/>
                    </a:cubicBezTo>
                    <a:cubicBezTo>
                      <a:pt x="35" y="129"/>
                      <a:pt x="35" y="129"/>
                      <a:pt x="35" y="129"/>
                    </a:cubicBezTo>
                    <a:close/>
                    <a:moveTo>
                      <a:pt x="27" y="124"/>
                    </a:moveTo>
                    <a:cubicBezTo>
                      <a:pt x="26" y="124"/>
                      <a:pt x="26" y="124"/>
                      <a:pt x="26" y="124"/>
                    </a:cubicBezTo>
                    <a:cubicBezTo>
                      <a:pt x="27" y="124"/>
                      <a:pt x="26" y="124"/>
                      <a:pt x="27" y="124"/>
                    </a:cubicBezTo>
                    <a:cubicBezTo>
                      <a:pt x="27" y="124"/>
                      <a:pt x="27" y="124"/>
                      <a:pt x="27" y="124"/>
                    </a:cubicBezTo>
                    <a:close/>
                    <a:moveTo>
                      <a:pt x="30" y="129"/>
                    </a:moveTo>
                    <a:cubicBezTo>
                      <a:pt x="30" y="129"/>
                      <a:pt x="29" y="129"/>
                      <a:pt x="29" y="129"/>
                    </a:cubicBezTo>
                    <a:cubicBezTo>
                      <a:pt x="29" y="128"/>
                      <a:pt x="30" y="129"/>
                      <a:pt x="30" y="129"/>
                    </a:cubicBezTo>
                    <a:close/>
                    <a:moveTo>
                      <a:pt x="137" y="119"/>
                    </a:moveTo>
                    <a:cubicBezTo>
                      <a:pt x="137" y="118"/>
                      <a:pt x="138" y="118"/>
                      <a:pt x="138" y="117"/>
                    </a:cubicBezTo>
                    <a:cubicBezTo>
                      <a:pt x="137" y="118"/>
                      <a:pt x="137" y="118"/>
                      <a:pt x="137" y="119"/>
                    </a:cubicBezTo>
                    <a:close/>
                    <a:moveTo>
                      <a:pt x="82" y="123"/>
                    </a:moveTo>
                    <a:cubicBezTo>
                      <a:pt x="82" y="123"/>
                      <a:pt x="81" y="123"/>
                      <a:pt x="80" y="123"/>
                    </a:cubicBezTo>
                    <a:cubicBezTo>
                      <a:pt x="80" y="123"/>
                      <a:pt x="79" y="123"/>
                      <a:pt x="79" y="123"/>
                    </a:cubicBezTo>
                    <a:cubicBezTo>
                      <a:pt x="79" y="124"/>
                      <a:pt x="80" y="124"/>
                      <a:pt x="80" y="124"/>
                    </a:cubicBezTo>
                    <a:cubicBezTo>
                      <a:pt x="80" y="124"/>
                      <a:pt x="80" y="124"/>
                      <a:pt x="80" y="124"/>
                    </a:cubicBezTo>
                    <a:cubicBezTo>
                      <a:pt x="81" y="124"/>
                      <a:pt x="82" y="124"/>
                      <a:pt x="82" y="123"/>
                    </a:cubicBezTo>
                    <a:close/>
                    <a:moveTo>
                      <a:pt x="79" y="126"/>
                    </a:moveTo>
                    <a:cubicBezTo>
                      <a:pt x="79" y="127"/>
                      <a:pt x="79" y="126"/>
                      <a:pt x="79" y="126"/>
                    </a:cubicBezTo>
                    <a:cubicBezTo>
                      <a:pt x="79" y="126"/>
                      <a:pt x="79" y="126"/>
                      <a:pt x="79" y="126"/>
                    </a:cubicBezTo>
                    <a:cubicBezTo>
                      <a:pt x="80" y="126"/>
                      <a:pt x="81" y="126"/>
                      <a:pt x="81" y="126"/>
                    </a:cubicBezTo>
                    <a:cubicBezTo>
                      <a:pt x="81" y="126"/>
                      <a:pt x="82" y="125"/>
                      <a:pt x="81" y="125"/>
                    </a:cubicBezTo>
                    <a:cubicBezTo>
                      <a:pt x="81" y="125"/>
                      <a:pt x="81" y="125"/>
                      <a:pt x="81" y="125"/>
                    </a:cubicBezTo>
                    <a:cubicBezTo>
                      <a:pt x="80" y="125"/>
                      <a:pt x="80" y="125"/>
                      <a:pt x="80" y="126"/>
                    </a:cubicBezTo>
                    <a:cubicBezTo>
                      <a:pt x="79" y="126"/>
                      <a:pt x="79" y="126"/>
                      <a:pt x="79" y="126"/>
                    </a:cubicBezTo>
                    <a:close/>
                    <a:moveTo>
                      <a:pt x="92" y="125"/>
                    </a:moveTo>
                    <a:cubicBezTo>
                      <a:pt x="91" y="125"/>
                      <a:pt x="90" y="126"/>
                      <a:pt x="90" y="126"/>
                    </a:cubicBezTo>
                    <a:cubicBezTo>
                      <a:pt x="90" y="126"/>
                      <a:pt x="92" y="126"/>
                      <a:pt x="92" y="125"/>
                    </a:cubicBezTo>
                    <a:close/>
                    <a:moveTo>
                      <a:pt x="89" y="126"/>
                    </a:moveTo>
                    <a:cubicBezTo>
                      <a:pt x="89" y="126"/>
                      <a:pt x="89" y="126"/>
                      <a:pt x="89" y="126"/>
                    </a:cubicBezTo>
                    <a:cubicBezTo>
                      <a:pt x="89" y="127"/>
                      <a:pt x="89" y="127"/>
                      <a:pt x="89" y="127"/>
                    </a:cubicBezTo>
                    <a:cubicBezTo>
                      <a:pt x="89" y="127"/>
                      <a:pt x="89" y="127"/>
                      <a:pt x="89" y="127"/>
                    </a:cubicBezTo>
                    <a:cubicBezTo>
                      <a:pt x="89" y="127"/>
                      <a:pt x="89" y="126"/>
                      <a:pt x="89" y="126"/>
                    </a:cubicBezTo>
                    <a:cubicBezTo>
                      <a:pt x="89" y="127"/>
                      <a:pt x="89" y="126"/>
                      <a:pt x="89" y="126"/>
                    </a:cubicBezTo>
                    <a:close/>
                    <a:moveTo>
                      <a:pt x="157" y="127"/>
                    </a:moveTo>
                    <a:cubicBezTo>
                      <a:pt x="157" y="127"/>
                      <a:pt x="157" y="128"/>
                      <a:pt x="157" y="128"/>
                    </a:cubicBezTo>
                    <a:cubicBezTo>
                      <a:pt x="157" y="128"/>
                      <a:pt x="158" y="128"/>
                      <a:pt x="158" y="127"/>
                    </a:cubicBezTo>
                    <a:cubicBezTo>
                      <a:pt x="157" y="127"/>
                      <a:pt x="157" y="127"/>
                      <a:pt x="157" y="127"/>
                    </a:cubicBezTo>
                    <a:close/>
                    <a:moveTo>
                      <a:pt x="96" y="131"/>
                    </a:moveTo>
                    <a:cubicBezTo>
                      <a:pt x="96" y="130"/>
                      <a:pt x="96" y="130"/>
                      <a:pt x="96" y="129"/>
                    </a:cubicBezTo>
                    <a:cubicBezTo>
                      <a:pt x="96" y="129"/>
                      <a:pt x="95" y="129"/>
                      <a:pt x="95" y="128"/>
                    </a:cubicBezTo>
                    <a:cubicBezTo>
                      <a:pt x="94" y="128"/>
                      <a:pt x="94" y="129"/>
                      <a:pt x="94" y="129"/>
                    </a:cubicBezTo>
                    <a:cubicBezTo>
                      <a:pt x="93" y="129"/>
                      <a:pt x="92" y="131"/>
                      <a:pt x="91" y="131"/>
                    </a:cubicBezTo>
                    <a:cubicBezTo>
                      <a:pt x="90" y="131"/>
                      <a:pt x="91" y="130"/>
                      <a:pt x="90" y="130"/>
                    </a:cubicBezTo>
                    <a:cubicBezTo>
                      <a:pt x="90" y="131"/>
                      <a:pt x="90" y="131"/>
                      <a:pt x="90" y="131"/>
                    </a:cubicBezTo>
                    <a:cubicBezTo>
                      <a:pt x="88" y="132"/>
                      <a:pt x="87" y="133"/>
                      <a:pt x="85" y="133"/>
                    </a:cubicBezTo>
                    <a:cubicBezTo>
                      <a:pt x="84" y="133"/>
                      <a:pt x="83" y="134"/>
                      <a:pt x="82" y="134"/>
                    </a:cubicBezTo>
                    <a:cubicBezTo>
                      <a:pt x="82" y="134"/>
                      <a:pt x="82" y="134"/>
                      <a:pt x="81" y="134"/>
                    </a:cubicBezTo>
                    <a:cubicBezTo>
                      <a:pt x="80" y="134"/>
                      <a:pt x="80" y="135"/>
                      <a:pt x="79" y="135"/>
                    </a:cubicBezTo>
                    <a:cubicBezTo>
                      <a:pt x="77" y="135"/>
                      <a:pt x="74" y="136"/>
                      <a:pt x="72" y="136"/>
                    </a:cubicBezTo>
                    <a:cubicBezTo>
                      <a:pt x="76" y="136"/>
                      <a:pt x="80" y="135"/>
                      <a:pt x="83" y="135"/>
                    </a:cubicBezTo>
                    <a:cubicBezTo>
                      <a:pt x="84" y="135"/>
                      <a:pt x="85" y="135"/>
                      <a:pt x="86" y="135"/>
                    </a:cubicBezTo>
                    <a:cubicBezTo>
                      <a:pt x="86" y="135"/>
                      <a:pt x="86" y="134"/>
                      <a:pt x="86" y="134"/>
                    </a:cubicBezTo>
                    <a:cubicBezTo>
                      <a:pt x="86" y="134"/>
                      <a:pt x="87" y="134"/>
                      <a:pt x="87" y="134"/>
                    </a:cubicBezTo>
                    <a:cubicBezTo>
                      <a:pt x="87" y="134"/>
                      <a:pt x="86" y="134"/>
                      <a:pt x="86" y="134"/>
                    </a:cubicBezTo>
                    <a:cubicBezTo>
                      <a:pt x="87" y="135"/>
                      <a:pt x="87" y="135"/>
                      <a:pt x="87" y="135"/>
                    </a:cubicBezTo>
                    <a:cubicBezTo>
                      <a:pt x="87" y="134"/>
                      <a:pt x="88" y="134"/>
                      <a:pt x="88" y="133"/>
                    </a:cubicBezTo>
                    <a:cubicBezTo>
                      <a:pt x="88" y="133"/>
                      <a:pt x="89" y="133"/>
                      <a:pt x="89" y="133"/>
                    </a:cubicBezTo>
                    <a:cubicBezTo>
                      <a:pt x="89" y="134"/>
                      <a:pt x="91" y="133"/>
                      <a:pt x="91" y="133"/>
                    </a:cubicBezTo>
                    <a:cubicBezTo>
                      <a:pt x="91" y="132"/>
                      <a:pt x="91" y="132"/>
                      <a:pt x="91" y="132"/>
                    </a:cubicBezTo>
                    <a:cubicBezTo>
                      <a:pt x="91" y="131"/>
                      <a:pt x="91" y="131"/>
                      <a:pt x="92" y="132"/>
                    </a:cubicBezTo>
                    <a:cubicBezTo>
                      <a:pt x="92" y="132"/>
                      <a:pt x="91" y="132"/>
                      <a:pt x="91" y="132"/>
                    </a:cubicBezTo>
                    <a:cubicBezTo>
                      <a:pt x="93" y="132"/>
                      <a:pt x="94" y="131"/>
                      <a:pt x="95" y="131"/>
                    </a:cubicBezTo>
                    <a:cubicBezTo>
                      <a:pt x="95" y="131"/>
                      <a:pt x="95" y="130"/>
                      <a:pt x="96" y="131"/>
                    </a:cubicBezTo>
                    <a:close/>
                    <a:moveTo>
                      <a:pt x="93" y="131"/>
                    </a:moveTo>
                    <a:cubicBezTo>
                      <a:pt x="92" y="131"/>
                      <a:pt x="93" y="131"/>
                      <a:pt x="92" y="131"/>
                    </a:cubicBezTo>
                    <a:cubicBezTo>
                      <a:pt x="93" y="130"/>
                      <a:pt x="93" y="130"/>
                      <a:pt x="93" y="131"/>
                    </a:cubicBezTo>
                    <a:cubicBezTo>
                      <a:pt x="93" y="131"/>
                      <a:pt x="93" y="131"/>
                      <a:pt x="93" y="131"/>
                    </a:cubicBezTo>
                    <a:close/>
                    <a:moveTo>
                      <a:pt x="84" y="129"/>
                    </a:moveTo>
                    <a:cubicBezTo>
                      <a:pt x="84" y="129"/>
                      <a:pt x="85" y="129"/>
                      <a:pt x="85" y="129"/>
                    </a:cubicBezTo>
                    <a:cubicBezTo>
                      <a:pt x="83" y="129"/>
                      <a:pt x="83" y="129"/>
                      <a:pt x="82" y="130"/>
                    </a:cubicBezTo>
                    <a:cubicBezTo>
                      <a:pt x="83" y="130"/>
                      <a:pt x="84" y="129"/>
                      <a:pt x="84" y="129"/>
                    </a:cubicBezTo>
                    <a:close/>
                    <a:moveTo>
                      <a:pt x="147" y="129"/>
                    </a:moveTo>
                    <a:cubicBezTo>
                      <a:pt x="147" y="130"/>
                      <a:pt x="147" y="130"/>
                      <a:pt x="147" y="130"/>
                    </a:cubicBezTo>
                    <a:cubicBezTo>
                      <a:pt x="147" y="130"/>
                      <a:pt x="147" y="129"/>
                      <a:pt x="147" y="129"/>
                    </a:cubicBezTo>
                    <a:close/>
                    <a:moveTo>
                      <a:pt x="67" y="133"/>
                    </a:moveTo>
                    <a:cubicBezTo>
                      <a:pt x="67" y="133"/>
                      <a:pt x="66" y="133"/>
                      <a:pt x="65" y="133"/>
                    </a:cubicBezTo>
                    <a:cubicBezTo>
                      <a:pt x="66" y="133"/>
                      <a:pt x="67" y="134"/>
                      <a:pt x="67" y="133"/>
                    </a:cubicBezTo>
                    <a:close/>
                    <a:moveTo>
                      <a:pt x="68" y="133"/>
                    </a:moveTo>
                    <a:cubicBezTo>
                      <a:pt x="68" y="133"/>
                      <a:pt x="68" y="133"/>
                      <a:pt x="68" y="133"/>
                    </a:cubicBezTo>
                    <a:cubicBezTo>
                      <a:pt x="68" y="133"/>
                      <a:pt x="68" y="133"/>
                      <a:pt x="68" y="133"/>
                    </a:cubicBezTo>
                    <a:cubicBezTo>
                      <a:pt x="68" y="132"/>
                      <a:pt x="68" y="132"/>
                      <a:pt x="68" y="133"/>
                    </a:cubicBezTo>
                    <a:close/>
                    <a:moveTo>
                      <a:pt x="128" y="137"/>
                    </a:moveTo>
                    <a:cubicBezTo>
                      <a:pt x="127" y="137"/>
                      <a:pt x="127" y="138"/>
                      <a:pt x="127" y="138"/>
                    </a:cubicBezTo>
                    <a:cubicBezTo>
                      <a:pt x="127" y="138"/>
                      <a:pt x="128" y="138"/>
                      <a:pt x="128" y="137"/>
                    </a:cubicBezTo>
                    <a:close/>
                    <a:moveTo>
                      <a:pt x="134" y="140"/>
                    </a:moveTo>
                    <a:cubicBezTo>
                      <a:pt x="134" y="140"/>
                      <a:pt x="134" y="140"/>
                      <a:pt x="134" y="140"/>
                    </a:cubicBezTo>
                    <a:cubicBezTo>
                      <a:pt x="134" y="140"/>
                      <a:pt x="134" y="140"/>
                      <a:pt x="133" y="140"/>
                    </a:cubicBezTo>
                    <a:cubicBezTo>
                      <a:pt x="133" y="140"/>
                      <a:pt x="133" y="141"/>
                      <a:pt x="133" y="141"/>
                    </a:cubicBezTo>
                    <a:cubicBezTo>
                      <a:pt x="133" y="142"/>
                      <a:pt x="133" y="144"/>
                      <a:pt x="132" y="143"/>
                    </a:cubicBezTo>
                    <a:cubicBezTo>
                      <a:pt x="132" y="144"/>
                      <a:pt x="132" y="144"/>
                      <a:pt x="132" y="145"/>
                    </a:cubicBezTo>
                    <a:cubicBezTo>
                      <a:pt x="132" y="144"/>
                      <a:pt x="133" y="144"/>
                      <a:pt x="133" y="144"/>
                    </a:cubicBezTo>
                    <a:cubicBezTo>
                      <a:pt x="133" y="144"/>
                      <a:pt x="133" y="144"/>
                      <a:pt x="133" y="144"/>
                    </a:cubicBezTo>
                    <a:cubicBezTo>
                      <a:pt x="133" y="144"/>
                      <a:pt x="134" y="144"/>
                      <a:pt x="134" y="144"/>
                    </a:cubicBezTo>
                    <a:cubicBezTo>
                      <a:pt x="134" y="144"/>
                      <a:pt x="134" y="143"/>
                      <a:pt x="134" y="143"/>
                    </a:cubicBezTo>
                    <a:cubicBezTo>
                      <a:pt x="135" y="143"/>
                      <a:pt x="135" y="142"/>
                      <a:pt x="135" y="140"/>
                    </a:cubicBezTo>
                    <a:cubicBezTo>
                      <a:pt x="135" y="140"/>
                      <a:pt x="135" y="140"/>
                      <a:pt x="134" y="140"/>
                    </a:cubicBezTo>
                    <a:close/>
                    <a:moveTo>
                      <a:pt x="46" y="142"/>
                    </a:moveTo>
                    <a:cubicBezTo>
                      <a:pt x="46" y="142"/>
                      <a:pt x="46" y="142"/>
                      <a:pt x="46" y="142"/>
                    </a:cubicBezTo>
                    <a:cubicBezTo>
                      <a:pt x="46" y="141"/>
                      <a:pt x="46" y="141"/>
                      <a:pt x="45" y="141"/>
                    </a:cubicBezTo>
                    <a:cubicBezTo>
                      <a:pt x="45" y="141"/>
                      <a:pt x="46" y="141"/>
                      <a:pt x="46" y="142"/>
                    </a:cubicBezTo>
                    <a:close/>
                    <a:moveTo>
                      <a:pt x="110" y="141"/>
                    </a:moveTo>
                    <a:cubicBezTo>
                      <a:pt x="109" y="141"/>
                      <a:pt x="108" y="143"/>
                      <a:pt x="106" y="143"/>
                    </a:cubicBezTo>
                    <a:cubicBezTo>
                      <a:pt x="105" y="145"/>
                      <a:pt x="103" y="145"/>
                      <a:pt x="102" y="147"/>
                    </a:cubicBezTo>
                    <a:cubicBezTo>
                      <a:pt x="103" y="147"/>
                      <a:pt x="105" y="146"/>
                      <a:pt x="105" y="146"/>
                    </a:cubicBezTo>
                    <a:cubicBezTo>
                      <a:pt x="105" y="146"/>
                      <a:pt x="106" y="146"/>
                      <a:pt x="106" y="145"/>
                    </a:cubicBezTo>
                    <a:cubicBezTo>
                      <a:pt x="106" y="145"/>
                      <a:pt x="106" y="145"/>
                      <a:pt x="106" y="145"/>
                    </a:cubicBezTo>
                    <a:cubicBezTo>
                      <a:pt x="106" y="145"/>
                      <a:pt x="107" y="145"/>
                      <a:pt x="107" y="145"/>
                    </a:cubicBezTo>
                    <a:cubicBezTo>
                      <a:pt x="107" y="145"/>
                      <a:pt x="108" y="145"/>
                      <a:pt x="108" y="145"/>
                    </a:cubicBezTo>
                    <a:cubicBezTo>
                      <a:pt x="108" y="145"/>
                      <a:pt x="109" y="144"/>
                      <a:pt x="110" y="144"/>
                    </a:cubicBezTo>
                    <a:cubicBezTo>
                      <a:pt x="110" y="144"/>
                      <a:pt x="110" y="144"/>
                      <a:pt x="110" y="144"/>
                    </a:cubicBezTo>
                    <a:cubicBezTo>
                      <a:pt x="111" y="143"/>
                      <a:pt x="110" y="142"/>
                      <a:pt x="110" y="141"/>
                    </a:cubicBezTo>
                    <a:close/>
                    <a:moveTo>
                      <a:pt x="107" y="144"/>
                    </a:moveTo>
                    <a:cubicBezTo>
                      <a:pt x="107" y="144"/>
                      <a:pt x="108" y="144"/>
                      <a:pt x="108" y="144"/>
                    </a:cubicBezTo>
                    <a:cubicBezTo>
                      <a:pt x="108" y="144"/>
                      <a:pt x="107" y="144"/>
                      <a:pt x="107" y="144"/>
                    </a:cubicBezTo>
                    <a:close/>
                    <a:moveTo>
                      <a:pt x="138" y="146"/>
                    </a:moveTo>
                    <a:cubicBezTo>
                      <a:pt x="137" y="146"/>
                      <a:pt x="136" y="147"/>
                      <a:pt x="136" y="147"/>
                    </a:cubicBezTo>
                    <a:cubicBezTo>
                      <a:pt x="137" y="147"/>
                      <a:pt x="138" y="147"/>
                      <a:pt x="138" y="146"/>
                    </a:cubicBezTo>
                    <a:close/>
                    <a:moveTo>
                      <a:pt x="140" y="146"/>
                    </a:moveTo>
                    <a:cubicBezTo>
                      <a:pt x="140" y="147"/>
                      <a:pt x="140" y="149"/>
                      <a:pt x="140" y="149"/>
                    </a:cubicBezTo>
                    <a:cubicBezTo>
                      <a:pt x="141" y="149"/>
                      <a:pt x="141" y="147"/>
                      <a:pt x="140" y="146"/>
                    </a:cubicBezTo>
                    <a:close/>
                    <a:moveTo>
                      <a:pt x="44" y="153"/>
                    </a:moveTo>
                    <a:cubicBezTo>
                      <a:pt x="43" y="153"/>
                      <a:pt x="42" y="153"/>
                      <a:pt x="42" y="152"/>
                    </a:cubicBezTo>
                    <a:cubicBezTo>
                      <a:pt x="44" y="152"/>
                      <a:pt x="46" y="154"/>
                      <a:pt x="48" y="154"/>
                    </a:cubicBezTo>
                    <a:cubicBezTo>
                      <a:pt x="48" y="153"/>
                      <a:pt x="47" y="153"/>
                      <a:pt x="47" y="153"/>
                    </a:cubicBezTo>
                    <a:cubicBezTo>
                      <a:pt x="45" y="151"/>
                      <a:pt x="41" y="151"/>
                      <a:pt x="40" y="149"/>
                    </a:cubicBezTo>
                    <a:cubicBezTo>
                      <a:pt x="38" y="149"/>
                      <a:pt x="37" y="148"/>
                      <a:pt x="35" y="148"/>
                    </a:cubicBezTo>
                    <a:cubicBezTo>
                      <a:pt x="35" y="148"/>
                      <a:pt x="35" y="148"/>
                      <a:pt x="35" y="148"/>
                    </a:cubicBezTo>
                    <a:cubicBezTo>
                      <a:pt x="34" y="148"/>
                      <a:pt x="34" y="148"/>
                      <a:pt x="33" y="148"/>
                    </a:cubicBezTo>
                    <a:cubicBezTo>
                      <a:pt x="33" y="149"/>
                      <a:pt x="34" y="149"/>
                      <a:pt x="34" y="149"/>
                    </a:cubicBezTo>
                    <a:cubicBezTo>
                      <a:pt x="34" y="149"/>
                      <a:pt x="34" y="149"/>
                      <a:pt x="34" y="150"/>
                    </a:cubicBezTo>
                    <a:cubicBezTo>
                      <a:pt x="34" y="150"/>
                      <a:pt x="35" y="150"/>
                      <a:pt x="35" y="149"/>
                    </a:cubicBezTo>
                    <a:cubicBezTo>
                      <a:pt x="34" y="149"/>
                      <a:pt x="34" y="149"/>
                      <a:pt x="34" y="149"/>
                    </a:cubicBezTo>
                    <a:cubicBezTo>
                      <a:pt x="35" y="149"/>
                      <a:pt x="35" y="149"/>
                      <a:pt x="35" y="150"/>
                    </a:cubicBezTo>
                    <a:cubicBezTo>
                      <a:pt x="35" y="150"/>
                      <a:pt x="35" y="151"/>
                      <a:pt x="36" y="150"/>
                    </a:cubicBezTo>
                    <a:cubicBezTo>
                      <a:pt x="36" y="150"/>
                      <a:pt x="35" y="150"/>
                      <a:pt x="35" y="150"/>
                    </a:cubicBezTo>
                    <a:cubicBezTo>
                      <a:pt x="37" y="150"/>
                      <a:pt x="38" y="151"/>
                      <a:pt x="39" y="152"/>
                    </a:cubicBezTo>
                    <a:cubicBezTo>
                      <a:pt x="40" y="153"/>
                      <a:pt x="40" y="154"/>
                      <a:pt x="42" y="154"/>
                    </a:cubicBezTo>
                    <a:cubicBezTo>
                      <a:pt x="42" y="154"/>
                      <a:pt x="42" y="153"/>
                      <a:pt x="42" y="153"/>
                    </a:cubicBezTo>
                    <a:cubicBezTo>
                      <a:pt x="43" y="153"/>
                      <a:pt x="43" y="154"/>
                      <a:pt x="44" y="155"/>
                    </a:cubicBezTo>
                    <a:cubicBezTo>
                      <a:pt x="45" y="155"/>
                      <a:pt x="45" y="154"/>
                      <a:pt x="46" y="155"/>
                    </a:cubicBezTo>
                    <a:cubicBezTo>
                      <a:pt x="46" y="155"/>
                      <a:pt x="47" y="155"/>
                      <a:pt x="47" y="155"/>
                    </a:cubicBezTo>
                    <a:cubicBezTo>
                      <a:pt x="47" y="155"/>
                      <a:pt x="48" y="155"/>
                      <a:pt x="48" y="155"/>
                    </a:cubicBezTo>
                    <a:cubicBezTo>
                      <a:pt x="48" y="156"/>
                      <a:pt x="48" y="156"/>
                      <a:pt x="48" y="156"/>
                    </a:cubicBezTo>
                    <a:cubicBezTo>
                      <a:pt x="48" y="156"/>
                      <a:pt x="49" y="156"/>
                      <a:pt x="49" y="156"/>
                    </a:cubicBezTo>
                    <a:cubicBezTo>
                      <a:pt x="48" y="157"/>
                      <a:pt x="48" y="156"/>
                      <a:pt x="47" y="156"/>
                    </a:cubicBezTo>
                    <a:cubicBezTo>
                      <a:pt x="48" y="157"/>
                      <a:pt x="49" y="157"/>
                      <a:pt x="50" y="157"/>
                    </a:cubicBezTo>
                    <a:cubicBezTo>
                      <a:pt x="50" y="157"/>
                      <a:pt x="51" y="158"/>
                      <a:pt x="51" y="157"/>
                    </a:cubicBezTo>
                    <a:cubicBezTo>
                      <a:pt x="50" y="156"/>
                      <a:pt x="48" y="155"/>
                      <a:pt x="46" y="155"/>
                    </a:cubicBezTo>
                    <a:cubicBezTo>
                      <a:pt x="46" y="154"/>
                      <a:pt x="45" y="154"/>
                      <a:pt x="44" y="153"/>
                    </a:cubicBezTo>
                    <a:close/>
                    <a:moveTo>
                      <a:pt x="39" y="150"/>
                    </a:moveTo>
                    <a:cubicBezTo>
                      <a:pt x="39" y="150"/>
                      <a:pt x="38" y="150"/>
                      <a:pt x="39" y="149"/>
                    </a:cubicBezTo>
                    <a:cubicBezTo>
                      <a:pt x="39" y="149"/>
                      <a:pt x="39" y="149"/>
                      <a:pt x="39" y="149"/>
                    </a:cubicBezTo>
                    <a:cubicBezTo>
                      <a:pt x="39" y="150"/>
                      <a:pt x="39" y="150"/>
                      <a:pt x="39" y="150"/>
                    </a:cubicBezTo>
                    <a:close/>
                    <a:moveTo>
                      <a:pt x="53" y="157"/>
                    </a:moveTo>
                    <a:cubicBezTo>
                      <a:pt x="52" y="157"/>
                      <a:pt x="52" y="157"/>
                      <a:pt x="51" y="157"/>
                    </a:cubicBezTo>
                    <a:cubicBezTo>
                      <a:pt x="52" y="158"/>
                      <a:pt x="54" y="159"/>
                      <a:pt x="56" y="158"/>
                    </a:cubicBezTo>
                    <a:cubicBezTo>
                      <a:pt x="55" y="157"/>
                      <a:pt x="54" y="158"/>
                      <a:pt x="53" y="157"/>
                    </a:cubicBezTo>
                    <a:close/>
                    <a:moveTo>
                      <a:pt x="32" y="149"/>
                    </a:moveTo>
                    <a:cubicBezTo>
                      <a:pt x="31" y="149"/>
                      <a:pt x="31" y="149"/>
                      <a:pt x="31" y="149"/>
                    </a:cubicBezTo>
                    <a:cubicBezTo>
                      <a:pt x="32" y="150"/>
                      <a:pt x="33" y="150"/>
                      <a:pt x="33" y="151"/>
                    </a:cubicBezTo>
                    <a:cubicBezTo>
                      <a:pt x="33" y="152"/>
                      <a:pt x="34" y="152"/>
                      <a:pt x="34" y="152"/>
                    </a:cubicBezTo>
                    <a:cubicBezTo>
                      <a:pt x="34" y="151"/>
                      <a:pt x="35" y="151"/>
                      <a:pt x="35" y="152"/>
                    </a:cubicBezTo>
                    <a:cubicBezTo>
                      <a:pt x="35" y="152"/>
                      <a:pt x="35" y="152"/>
                      <a:pt x="35" y="151"/>
                    </a:cubicBezTo>
                    <a:cubicBezTo>
                      <a:pt x="33" y="151"/>
                      <a:pt x="33" y="150"/>
                      <a:pt x="32" y="149"/>
                    </a:cubicBezTo>
                    <a:close/>
                    <a:moveTo>
                      <a:pt x="50" y="150"/>
                    </a:moveTo>
                    <a:cubicBezTo>
                      <a:pt x="51" y="151"/>
                      <a:pt x="51" y="151"/>
                      <a:pt x="52" y="152"/>
                    </a:cubicBezTo>
                    <a:cubicBezTo>
                      <a:pt x="52" y="151"/>
                      <a:pt x="52" y="151"/>
                      <a:pt x="53" y="151"/>
                    </a:cubicBezTo>
                    <a:cubicBezTo>
                      <a:pt x="53" y="151"/>
                      <a:pt x="53" y="152"/>
                      <a:pt x="53" y="151"/>
                    </a:cubicBezTo>
                    <a:cubicBezTo>
                      <a:pt x="53" y="151"/>
                      <a:pt x="53" y="151"/>
                      <a:pt x="53" y="151"/>
                    </a:cubicBezTo>
                    <a:cubicBezTo>
                      <a:pt x="52" y="151"/>
                      <a:pt x="51" y="150"/>
                      <a:pt x="50" y="150"/>
                    </a:cubicBezTo>
                    <a:close/>
                    <a:moveTo>
                      <a:pt x="48" y="157"/>
                    </a:moveTo>
                    <a:cubicBezTo>
                      <a:pt x="47" y="157"/>
                      <a:pt x="47" y="157"/>
                      <a:pt x="46" y="156"/>
                    </a:cubicBezTo>
                    <a:cubicBezTo>
                      <a:pt x="47" y="156"/>
                      <a:pt x="47" y="156"/>
                      <a:pt x="47" y="156"/>
                    </a:cubicBezTo>
                    <a:cubicBezTo>
                      <a:pt x="46" y="155"/>
                      <a:pt x="44" y="155"/>
                      <a:pt x="43" y="155"/>
                    </a:cubicBezTo>
                    <a:cubicBezTo>
                      <a:pt x="43" y="155"/>
                      <a:pt x="44" y="155"/>
                      <a:pt x="44" y="155"/>
                    </a:cubicBezTo>
                    <a:cubicBezTo>
                      <a:pt x="44" y="156"/>
                      <a:pt x="44" y="156"/>
                      <a:pt x="44" y="156"/>
                    </a:cubicBezTo>
                    <a:cubicBezTo>
                      <a:pt x="45" y="156"/>
                      <a:pt x="44" y="156"/>
                      <a:pt x="45" y="156"/>
                    </a:cubicBezTo>
                    <a:cubicBezTo>
                      <a:pt x="45" y="155"/>
                      <a:pt x="46" y="156"/>
                      <a:pt x="45" y="157"/>
                    </a:cubicBezTo>
                    <a:cubicBezTo>
                      <a:pt x="46" y="157"/>
                      <a:pt x="46" y="157"/>
                      <a:pt x="46" y="158"/>
                    </a:cubicBezTo>
                    <a:cubicBezTo>
                      <a:pt x="46" y="158"/>
                      <a:pt x="46" y="157"/>
                      <a:pt x="46" y="158"/>
                    </a:cubicBezTo>
                    <a:cubicBezTo>
                      <a:pt x="46" y="158"/>
                      <a:pt x="47" y="158"/>
                      <a:pt x="47" y="158"/>
                    </a:cubicBezTo>
                    <a:cubicBezTo>
                      <a:pt x="47" y="158"/>
                      <a:pt x="47" y="158"/>
                      <a:pt x="47" y="158"/>
                    </a:cubicBezTo>
                    <a:cubicBezTo>
                      <a:pt x="48" y="158"/>
                      <a:pt x="48" y="158"/>
                      <a:pt x="48" y="157"/>
                    </a:cubicBezTo>
                    <a:close/>
                    <a:moveTo>
                      <a:pt x="87" y="157"/>
                    </a:moveTo>
                    <a:cubicBezTo>
                      <a:pt x="87" y="156"/>
                      <a:pt x="88" y="157"/>
                      <a:pt x="89" y="157"/>
                    </a:cubicBezTo>
                    <a:cubicBezTo>
                      <a:pt x="89" y="157"/>
                      <a:pt x="90" y="156"/>
                      <a:pt x="90" y="156"/>
                    </a:cubicBezTo>
                    <a:cubicBezTo>
                      <a:pt x="89" y="156"/>
                      <a:pt x="88" y="156"/>
                      <a:pt x="87" y="156"/>
                    </a:cubicBezTo>
                    <a:cubicBezTo>
                      <a:pt x="87" y="156"/>
                      <a:pt x="87" y="156"/>
                      <a:pt x="87" y="157"/>
                    </a:cubicBezTo>
                    <a:close/>
                    <a:moveTo>
                      <a:pt x="80" y="159"/>
                    </a:moveTo>
                    <a:cubicBezTo>
                      <a:pt x="80" y="159"/>
                      <a:pt x="79" y="159"/>
                      <a:pt x="79" y="158"/>
                    </a:cubicBezTo>
                    <a:cubicBezTo>
                      <a:pt x="79" y="159"/>
                      <a:pt x="80" y="159"/>
                      <a:pt x="80" y="159"/>
                    </a:cubicBezTo>
                    <a:cubicBezTo>
                      <a:pt x="80" y="159"/>
                      <a:pt x="80" y="159"/>
                      <a:pt x="80" y="159"/>
                    </a:cubicBezTo>
                    <a:close/>
                    <a:moveTo>
                      <a:pt x="57" y="165"/>
                    </a:moveTo>
                    <a:cubicBezTo>
                      <a:pt x="58" y="165"/>
                      <a:pt x="58" y="165"/>
                      <a:pt x="58" y="166"/>
                    </a:cubicBezTo>
                    <a:cubicBezTo>
                      <a:pt x="58" y="166"/>
                      <a:pt x="58" y="166"/>
                      <a:pt x="58" y="166"/>
                    </a:cubicBezTo>
                    <a:cubicBezTo>
                      <a:pt x="58" y="166"/>
                      <a:pt x="59" y="165"/>
                      <a:pt x="59" y="165"/>
                    </a:cubicBezTo>
                    <a:cubicBezTo>
                      <a:pt x="59" y="165"/>
                      <a:pt x="59" y="165"/>
                      <a:pt x="59" y="165"/>
                    </a:cubicBezTo>
                    <a:cubicBezTo>
                      <a:pt x="59" y="165"/>
                      <a:pt x="58" y="165"/>
                      <a:pt x="57" y="165"/>
                    </a:cubicBezTo>
                    <a:close/>
                    <a:moveTo>
                      <a:pt x="62" y="13"/>
                    </a:moveTo>
                    <a:cubicBezTo>
                      <a:pt x="63" y="13"/>
                      <a:pt x="65" y="12"/>
                      <a:pt x="66" y="13"/>
                    </a:cubicBezTo>
                    <a:cubicBezTo>
                      <a:pt x="66" y="13"/>
                      <a:pt x="66" y="14"/>
                      <a:pt x="66" y="14"/>
                    </a:cubicBezTo>
                    <a:cubicBezTo>
                      <a:pt x="64" y="14"/>
                      <a:pt x="62" y="13"/>
                      <a:pt x="61" y="14"/>
                    </a:cubicBezTo>
                    <a:cubicBezTo>
                      <a:pt x="63" y="15"/>
                      <a:pt x="63" y="14"/>
                      <a:pt x="65" y="14"/>
                    </a:cubicBezTo>
                    <a:cubicBezTo>
                      <a:pt x="65" y="14"/>
                      <a:pt x="65" y="14"/>
                      <a:pt x="65" y="14"/>
                    </a:cubicBezTo>
                    <a:cubicBezTo>
                      <a:pt x="67" y="14"/>
                      <a:pt x="69" y="14"/>
                      <a:pt x="71" y="14"/>
                    </a:cubicBezTo>
                    <a:cubicBezTo>
                      <a:pt x="71" y="14"/>
                      <a:pt x="71" y="14"/>
                      <a:pt x="72" y="14"/>
                    </a:cubicBezTo>
                    <a:cubicBezTo>
                      <a:pt x="72" y="13"/>
                      <a:pt x="71" y="13"/>
                      <a:pt x="72" y="13"/>
                    </a:cubicBezTo>
                    <a:cubicBezTo>
                      <a:pt x="72" y="13"/>
                      <a:pt x="72" y="13"/>
                      <a:pt x="72" y="13"/>
                    </a:cubicBezTo>
                    <a:cubicBezTo>
                      <a:pt x="73" y="13"/>
                      <a:pt x="72" y="13"/>
                      <a:pt x="72" y="14"/>
                    </a:cubicBezTo>
                    <a:cubicBezTo>
                      <a:pt x="73" y="14"/>
                      <a:pt x="74" y="14"/>
                      <a:pt x="75" y="14"/>
                    </a:cubicBezTo>
                    <a:cubicBezTo>
                      <a:pt x="75" y="14"/>
                      <a:pt x="75" y="14"/>
                      <a:pt x="75" y="14"/>
                    </a:cubicBezTo>
                    <a:cubicBezTo>
                      <a:pt x="76" y="15"/>
                      <a:pt x="78" y="15"/>
                      <a:pt x="79" y="15"/>
                    </a:cubicBezTo>
                    <a:cubicBezTo>
                      <a:pt x="80" y="14"/>
                      <a:pt x="82" y="15"/>
                      <a:pt x="84" y="15"/>
                    </a:cubicBezTo>
                    <a:cubicBezTo>
                      <a:pt x="84" y="14"/>
                      <a:pt x="83" y="14"/>
                      <a:pt x="82" y="14"/>
                    </a:cubicBezTo>
                    <a:cubicBezTo>
                      <a:pt x="81" y="14"/>
                      <a:pt x="80" y="14"/>
                      <a:pt x="79" y="13"/>
                    </a:cubicBezTo>
                    <a:cubicBezTo>
                      <a:pt x="79" y="13"/>
                      <a:pt x="79" y="13"/>
                      <a:pt x="79" y="13"/>
                    </a:cubicBezTo>
                    <a:cubicBezTo>
                      <a:pt x="78" y="13"/>
                      <a:pt x="77" y="13"/>
                      <a:pt x="76" y="13"/>
                    </a:cubicBezTo>
                    <a:cubicBezTo>
                      <a:pt x="74" y="12"/>
                      <a:pt x="72" y="13"/>
                      <a:pt x="70" y="12"/>
                    </a:cubicBezTo>
                    <a:cubicBezTo>
                      <a:pt x="69" y="13"/>
                      <a:pt x="68" y="12"/>
                      <a:pt x="68" y="11"/>
                    </a:cubicBezTo>
                    <a:cubicBezTo>
                      <a:pt x="67" y="11"/>
                      <a:pt x="67" y="12"/>
                      <a:pt x="67" y="12"/>
                    </a:cubicBezTo>
                    <a:cubicBezTo>
                      <a:pt x="67" y="12"/>
                      <a:pt x="67" y="12"/>
                      <a:pt x="67" y="12"/>
                    </a:cubicBezTo>
                    <a:cubicBezTo>
                      <a:pt x="66" y="12"/>
                      <a:pt x="65" y="13"/>
                      <a:pt x="65" y="12"/>
                    </a:cubicBezTo>
                    <a:cubicBezTo>
                      <a:pt x="65" y="11"/>
                      <a:pt x="66" y="12"/>
                      <a:pt x="66" y="12"/>
                    </a:cubicBezTo>
                    <a:cubicBezTo>
                      <a:pt x="66" y="12"/>
                      <a:pt x="66" y="12"/>
                      <a:pt x="66" y="12"/>
                    </a:cubicBezTo>
                    <a:cubicBezTo>
                      <a:pt x="66" y="11"/>
                      <a:pt x="66" y="11"/>
                      <a:pt x="66" y="11"/>
                    </a:cubicBezTo>
                    <a:cubicBezTo>
                      <a:pt x="65" y="11"/>
                      <a:pt x="65" y="12"/>
                      <a:pt x="65" y="12"/>
                    </a:cubicBezTo>
                    <a:cubicBezTo>
                      <a:pt x="64" y="11"/>
                      <a:pt x="63" y="12"/>
                      <a:pt x="62" y="11"/>
                    </a:cubicBezTo>
                    <a:cubicBezTo>
                      <a:pt x="62" y="12"/>
                      <a:pt x="61" y="12"/>
                      <a:pt x="61" y="12"/>
                    </a:cubicBezTo>
                    <a:cubicBezTo>
                      <a:pt x="61" y="13"/>
                      <a:pt x="61" y="13"/>
                      <a:pt x="62" y="13"/>
                    </a:cubicBezTo>
                    <a:close/>
                    <a:moveTo>
                      <a:pt x="69" y="13"/>
                    </a:moveTo>
                    <a:cubicBezTo>
                      <a:pt x="69" y="13"/>
                      <a:pt x="70" y="13"/>
                      <a:pt x="69" y="13"/>
                    </a:cubicBezTo>
                    <a:cubicBezTo>
                      <a:pt x="69" y="13"/>
                      <a:pt x="69" y="13"/>
                      <a:pt x="69" y="13"/>
                    </a:cubicBezTo>
                    <a:close/>
                    <a:moveTo>
                      <a:pt x="84" y="18"/>
                    </a:moveTo>
                    <a:cubicBezTo>
                      <a:pt x="84" y="17"/>
                      <a:pt x="82" y="17"/>
                      <a:pt x="81" y="17"/>
                    </a:cubicBezTo>
                    <a:cubicBezTo>
                      <a:pt x="78" y="16"/>
                      <a:pt x="74" y="16"/>
                      <a:pt x="70" y="16"/>
                    </a:cubicBezTo>
                    <a:cubicBezTo>
                      <a:pt x="69" y="15"/>
                      <a:pt x="67" y="16"/>
                      <a:pt x="65" y="16"/>
                    </a:cubicBezTo>
                    <a:cubicBezTo>
                      <a:pt x="64" y="16"/>
                      <a:pt x="63" y="16"/>
                      <a:pt x="62" y="16"/>
                    </a:cubicBezTo>
                    <a:cubicBezTo>
                      <a:pt x="61" y="17"/>
                      <a:pt x="62" y="17"/>
                      <a:pt x="62" y="17"/>
                    </a:cubicBezTo>
                    <a:cubicBezTo>
                      <a:pt x="61" y="17"/>
                      <a:pt x="61" y="17"/>
                      <a:pt x="61" y="17"/>
                    </a:cubicBezTo>
                    <a:cubicBezTo>
                      <a:pt x="61" y="17"/>
                      <a:pt x="60" y="17"/>
                      <a:pt x="60" y="17"/>
                    </a:cubicBezTo>
                    <a:cubicBezTo>
                      <a:pt x="61" y="17"/>
                      <a:pt x="62" y="19"/>
                      <a:pt x="63" y="18"/>
                    </a:cubicBezTo>
                    <a:cubicBezTo>
                      <a:pt x="63" y="18"/>
                      <a:pt x="64" y="19"/>
                      <a:pt x="64" y="19"/>
                    </a:cubicBezTo>
                    <a:cubicBezTo>
                      <a:pt x="66" y="19"/>
                      <a:pt x="70" y="18"/>
                      <a:pt x="72" y="18"/>
                    </a:cubicBezTo>
                    <a:cubicBezTo>
                      <a:pt x="73" y="19"/>
                      <a:pt x="74" y="19"/>
                      <a:pt x="75" y="19"/>
                    </a:cubicBezTo>
                    <a:cubicBezTo>
                      <a:pt x="76" y="19"/>
                      <a:pt x="76" y="19"/>
                      <a:pt x="76" y="19"/>
                    </a:cubicBezTo>
                    <a:cubicBezTo>
                      <a:pt x="76" y="19"/>
                      <a:pt x="76" y="19"/>
                      <a:pt x="77" y="19"/>
                    </a:cubicBezTo>
                    <a:cubicBezTo>
                      <a:pt x="77" y="19"/>
                      <a:pt x="78" y="20"/>
                      <a:pt x="78" y="19"/>
                    </a:cubicBezTo>
                    <a:cubicBezTo>
                      <a:pt x="80" y="19"/>
                      <a:pt x="80" y="20"/>
                      <a:pt x="81" y="20"/>
                    </a:cubicBezTo>
                    <a:cubicBezTo>
                      <a:pt x="81" y="20"/>
                      <a:pt x="81" y="20"/>
                      <a:pt x="82" y="20"/>
                    </a:cubicBezTo>
                    <a:cubicBezTo>
                      <a:pt x="81" y="20"/>
                      <a:pt x="82" y="20"/>
                      <a:pt x="82" y="21"/>
                    </a:cubicBezTo>
                    <a:cubicBezTo>
                      <a:pt x="82" y="21"/>
                      <a:pt x="82" y="21"/>
                      <a:pt x="82" y="21"/>
                    </a:cubicBezTo>
                    <a:cubicBezTo>
                      <a:pt x="82" y="20"/>
                      <a:pt x="82" y="20"/>
                      <a:pt x="82" y="20"/>
                    </a:cubicBezTo>
                    <a:cubicBezTo>
                      <a:pt x="82" y="20"/>
                      <a:pt x="82" y="20"/>
                      <a:pt x="82" y="20"/>
                    </a:cubicBezTo>
                    <a:cubicBezTo>
                      <a:pt x="83" y="20"/>
                      <a:pt x="83" y="20"/>
                      <a:pt x="84" y="20"/>
                    </a:cubicBezTo>
                    <a:cubicBezTo>
                      <a:pt x="84" y="20"/>
                      <a:pt x="84" y="20"/>
                      <a:pt x="84" y="20"/>
                    </a:cubicBezTo>
                    <a:cubicBezTo>
                      <a:pt x="84" y="21"/>
                      <a:pt x="86" y="20"/>
                      <a:pt x="86" y="21"/>
                    </a:cubicBezTo>
                    <a:cubicBezTo>
                      <a:pt x="86" y="21"/>
                      <a:pt x="87" y="21"/>
                      <a:pt x="87" y="21"/>
                    </a:cubicBezTo>
                    <a:cubicBezTo>
                      <a:pt x="87" y="22"/>
                      <a:pt x="87" y="22"/>
                      <a:pt x="87" y="22"/>
                    </a:cubicBezTo>
                    <a:cubicBezTo>
                      <a:pt x="89" y="22"/>
                      <a:pt x="91" y="24"/>
                      <a:pt x="94" y="24"/>
                    </a:cubicBezTo>
                    <a:cubicBezTo>
                      <a:pt x="94" y="24"/>
                      <a:pt x="93" y="23"/>
                      <a:pt x="93" y="24"/>
                    </a:cubicBezTo>
                    <a:cubicBezTo>
                      <a:pt x="91" y="22"/>
                      <a:pt x="89" y="22"/>
                      <a:pt x="88" y="21"/>
                    </a:cubicBezTo>
                    <a:cubicBezTo>
                      <a:pt x="88" y="21"/>
                      <a:pt x="88" y="21"/>
                      <a:pt x="88" y="21"/>
                    </a:cubicBezTo>
                    <a:cubicBezTo>
                      <a:pt x="88" y="21"/>
                      <a:pt x="89" y="21"/>
                      <a:pt x="89" y="21"/>
                    </a:cubicBezTo>
                    <a:cubicBezTo>
                      <a:pt x="88" y="21"/>
                      <a:pt x="88" y="21"/>
                      <a:pt x="88" y="21"/>
                    </a:cubicBezTo>
                    <a:cubicBezTo>
                      <a:pt x="86" y="20"/>
                      <a:pt x="83" y="19"/>
                      <a:pt x="82" y="18"/>
                    </a:cubicBezTo>
                    <a:cubicBezTo>
                      <a:pt x="83" y="18"/>
                      <a:pt x="84" y="19"/>
                      <a:pt x="85" y="19"/>
                    </a:cubicBezTo>
                    <a:cubicBezTo>
                      <a:pt x="85" y="19"/>
                      <a:pt x="85" y="18"/>
                      <a:pt x="85" y="18"/>
                    </a:cubicBezTo>
                    <a:cubicBezTo>
                      <a:pt x="85" y="18"/>
                      <a:pt x="84" y="18"/>
                      <a:pt x="84" y="18"/>
                    </a:cubicBezTo>
                    <a:close/>
                    <a:moveTo>
                      <a:pt x="109" y="28"/>
                    </a:moveTo>
                    <a:cubicBezTo>
                      <a:pt x="109" y="27"/>
                      <a:pt x="107" y="26"/>
                      <a:pt x="106" y="27"/>
                    </a:cubicBezTo>
                    <a:cubicBezTo>
                      <a:pt x="107" y="28"/>
                      <a:pt x="107" y="29"/>
                      <a:pt x="108" y="29"/>
                    </a:cubicBezTo>
                    <a:cubicBezTo>
                      <a:pt x="109" y="29"/>
                      <a:pt x="109" y="29"/>
                      <a:pt x="110" y="29"/>
                    </a:cubicBezTo>
                    <a:cubicBezTo>
                      <a:pt x="110" y="29"/>
                      <a:pt x="110" y="30"/>
                      <a:pt x="110" y="30"/>
                    </a:cubicBezTo>
                    <a:cubicBezTo>
                      <a:pt x="111" y="30"/>
                      <a:pt x="112" y="31"/>
                      <a:pt x="112" y="32"/>
                    </a:cubicBezTo>
                    <a:cubicBezTo>
                      <a:pt x="112" y="32"/>
                      <a:pt x="112" y="32"/>
                      <a:pt x="111" y="32"/>
                    </a:cubicBezTo>
                    <a:cubicBezTo>
                      <a:pt x="111" y="32"/>
                      <a:pt x="111" y="32"/>
                      <a:pt x="111" y="32"/>
                    </a:cubicBezTo>
                    <a:cubicBezTo>
                      <a:pt x="111" y="33"/>
                      <a:pt x="111" y="33"/>
                      <a:pt x="111" y="34"/>
                    </a:cubicBezTo>
                    <a:cubicBezTo>
                      <a:pt x="113" y="34"/>
                      <a:pt x="113" y="36"/>
                      <a:pt x="114" y="36"/>
                    </a:cubicBezTo>
                    <a:cubicBezTo>
                      <a:pt x="115" y="36"/>
                      <a:pt x="115" y="36"/>
                      <a:pt x="115" y="36"/>
                    </a:cubicBezTo>
                    <a:cubicBezTo>
                      <a:pt x="115" y="36"/>
                      <a:pt x="115" y="37"/>
                      <a:pt x="116" y="37"/>
                    </a:cubicBezTo>
                    <a:cubicBezTo>
                      <a:pt x="116" y="36"/>
                      <a:pt x="114" y="35"/>
                      <a:pt x="115" y="35"/>
                    </a:cubicBezTo>
                    <a:cubicBezTo>
                      <a:pt x="115" y="34"/>
                      <a:pt x="115" y="34"/>
                      <a:pt x="114" y="33"/>
                    </a:cubicBezTo>
                    <a:cubicBezTo>
                      <a:pt x="114" y="33"/>
                      <a:pt x="114" y="33"/>
                      <a:pt x="114" y="33"/>
                    </a:cubicBezTo>
                    <a:cubicBezTo>
                      <a:pt x="114" y="33"/>
                      <a:pt x="114" y="32"/>
                      <a:pt x="114" y="32"/>
                    </a:cubicBezTo>
                    <a:cubicBezTo>
                      <a:pt x="113" y="32"/>
                      <a:pt x="113" y="31"/>
                      <a:pt x="112" y="31"/>
                    </a:cubicBezTo>
                    <a:cubicBezTo>
                      <a:pt x="112" y="30"/>
                      <a:pt x="112" y="30"/>
                      <a:pt x="111" y="30"/>
                    </a:cubicBezTo>
                    <a:cubicBezTo>
                      <a:pt x="111" y="29"/>
                      <a:pt x="110" y="28"/>
                      <a:pt x="109" y="28"/>
                    </a:cubicBezTo>
                    <a:close/>
                    <a:moveTo>
                      <a:pt x="122" y="54"/>
                    </a:moveTo>
                    <a:cubicBezTo>
                      <a:pt x="122" y="55"/>
                      <a:pt x="123" y="55"/>
                      <a:pt x="124" y="56"/>
                    </a:cubicBezTo>
                    <a:cubicBezTo>
                      <a:pt x="124" y="56"/>
                      <a:pt x="124" y="56"/>
                      <a:pt x="124" y="56"/>
                    </a:cubicBezTo>
                    <a:cubicBezTo>
                      <a:pt x="124" y="55"/>
                      <a:pt x="124" y="55"/>
                      <a:pt x="124" y="55"/>
                    </a:cubicBezTo>
                    <a:cubicBezTo>
                      <a:pt x="124" y="55"/>
                      <a:pt x="124" y="55"/>
                      <a:pt x="124" y="55"/>
                    </a:cubicBezTo>
                    <a:cubicBezTo>
                      <a:pt x="123" y="55"/>
                      <a:pt x="123" y="53"/>
                      <a:pt x="122" y="53"/>
                    </a:cubicBezTo>
                    <a:cubicBezTo>
                      <a:pt x="121" y="53"/>
                      <a:pt x="121" y="53"/>
                      <a:pt x="121" y="53"/>
                    </a:cubicBezTo>
                    <a:cubicBezTo>
                      <a:pt x="121" y="54"/>
                      <a:pt x="122" y="54"/>
                      <a:pt x="122" y="54"/>
                    </a:cubicBezTo>
                    <a:close/>
                    <a:moveTo>
                      <a:pt x="135" y="87"/>
                    </a:moveTo>
                    <a:cubicBezTo>
                      <a:pt x="136" y="87"/>
                      <a:pt x="136" y="88"/>
                      <a:pt x="136" y="89"/>
                    </a:cubicBezTo>
                    <a:cubicBezTo>
                      <a:pt x="136" y="90"/>
                      <a:pt x="136" y="90"/>
                      <a:pt x="136" y="91"/>
                    </a:cubicBezTo>
                    <a:cubicBezTo>
                      <a:pt x="137" y="93"/>
                      <a:pt x="136" y="95"/>
                      <a:pt x="136" y="97"/>
                    </a:cubicBezTo>
                    <a:cubicBezTo>
                      <a:pt x="136" y="97"/>
                      <a:pt x="137" y="97"/>
                      <a:pt x="137" y="97"/>
                    </a:cubicBezTo>
                    <a:cubicBezTo>
                      <a:pt x="137" y="97"/>
                      <a:pt x="137" y="97"/>
                      <a:pt x="137" y="96"/>
                    </a:cubicBezTo>
                    <a:cubicBezTo>
                      <a:pt x="137" y="94"/>
                      <a:pt x="137" y="92"/>
                      <a:pt x="137" y="89"/>
                    </a:cubicBezTo>
                    <a:cubicBezTo>
                      <a:pt x="137" y="89"/>
                      <a:pt x="137" y="89"/>
                      <a:pt x="137" y="89"/>
                    </a:cubicBezTo>
                    <a:cubicBezTo>
                      <a:pt x="137" y="88"/>
                      <a:pt x="137" y="88"/>
                      <a:pt x="137" y="87"/>
                    </a:cubicBezTo>
                    <a:cubicBezTo>
                      <a:pt x="137" y="86"/>
                      <a:pt x="137" y="86"/>
                      <a:pt x="137" y="86"/>
                    </a:cubicBezTo>
                    <a:cubicBezTo>
                      <a:pt x="136" y="85"/>
                      <a:pt x="137" y="83"/>
                      <a:pt x="137" y="82"/>
                    </a:cubicBezTo>
                    <a:cubicBezTo>
                      <a:pt x="136" y="82"/>
                      <a:pt x="137" y="82"/>
                      <a:pt x="136" y="83"/>
                    </a:cubicBezTo>
                    <a:cubicBezTo>
                      <a:pt x="136" y="82"/>
                      <a:pt x="136" y="82"/>
                      <a:pt x="136" y="81"/>
                    </a:cubicBezTo>
                    <a:cubicBezTo>
                      <a:pt x="136" y="82"/>
                      <a:pt x="135" y="82"/>
                      <a:pt x="135" y="82"/>
                    </a:cubicBezTo>
                    <a:cubicBezTo>
                      <a:pt x="135" y="82"/>
                      <a:pt x="135" y="83"/>
                      <a:pt x="135" y="84"/>
                    </a:cubicBezTo>
                    <a:cubicBezTo>
                      <a:pt x="135" y="84"/>
                      <a:pt x="135" y="84"/>
                      <a:pt x="135" y="84"/>
                    </a:cubicBezTo>
                    <a:cubicBezTo>
                      <a:pt x="134" y="84"/>
                      <a:pt x="135" y="83"/>
                      <a:pt x="134" y="83"/>
                    </a:cubicBezTo>
                    <a:cubicBezTo>
                      <a:pt x="134" y="84"/>
                      <a:pt x="134" y="87"/>
                      <a:pt x="135" y="87"/>
                    </a:cubicBezTo>
                    <a:cubicBezTo>
                      <a:pt x="135" y="87"/>
                      <a:pt x="135" y="87"/>
                      <a:pt x="135" y="87"/>
                    </a:cubicBezTo>
                    <a:close/>
                    <a:moveTo>
                      <a:pt x="9" y="96"/>
                    </a:moveTo>
                    <a:cubicBezTo>
                      <a:pt x="10" y="96"/>
                      <a:pt x="10" y="96"/>
                      <a:pt x="10" y="96"/>
                    </a:cubicBezTo>
                    <a:cubicBezTo>
                      <a:pt x="10" y="96"/>
                      <a:pt x="10" y="96"/>
                      <a:pt x="10" y="95"/>
                    </a:cubicBezTo>
                    <a:cubicBezTo>
                      <a:pt x="10" y="95"/>
                      <a:pt x="10" y="94"/>
                      <a:pt x="9" y="94"/>
                    </a:cubicBezTo>
                    <a:cubicBezTo>
                      <a:pt x="10" y="95"/>
                      <a:pt x="9" y="96"/>
                      <a:pt x="9" y="96"/>
                    </a:cubicBezTo>
                    <a:close/>
                    <a:moveTo>
                      <a:pt x="132" y="138"/>
                    </a:moveTo>
                    <a:cubicBezTo>
                      <a:pt x="133" y="137"/>
                      <a:pt x="133" y="137"/>
                      <a:pt x="134" y="137"/>
                    </a:cubicBezTo>
                    <a:cubicBezTo>
                      <a:pt x="134" y="135"/>
                      <a:pt x="135" y="135"/>
                      <a:pt x="135" y="133"/>
                    </a:cubicBezTo>
                    <a:cubicBezTo>
                      <a:pt x="135" y="133"/>
                      <a:pt x="134" y="134"/>
                      <a:pt x="133" y="134"/>
                    </a:cubicBezTo>
                    <a:cubicBezTo>
                      <a:pt x="133" y="134"/>
                      <a:pt x="133" y="134"/>
                      <a:pt x="133" y="134"/>
                    </a:cubicBezTo>
                    <a:cubicBezTo>
                      <a:pt x="133" y="135"/>
                      <a:pt x="132" y="136"/>
                      <a:pt x="132" y="137"/>
                    </a:cubicBezTo>
                    <a:cubicBezTo>
                      <a:pt x="132" y="137"/>
                      <a:pt x="132" y="138"/>
                      <a:pt x="132" y="138"/>
                    </a:cubicBezTo>
                    <a:close/>
                    <a:moveTo>
                      <a:pt x="67" y="136"/>
                    </a:moveTo>
                    <a:cubicBezTo>
                      <a:pt x="67" y="135"/>
                      <a:pt x="65" y="135"/>
                      <a:pt x="63" y="135"/>
                    </a:cubicBezTo>
                    <a:cubicBezTo>
                      <a:pt x="63" y="135"/>
                      <a:pt x="64" y="135"/>
                      <a:pt x="63" y="135"/>
                    </a:cubicBezTo>
                    <a:cubicBezTo>
                      <a:pt x="63" y="135"/>
                      <a:pt x="63" y="135"/>
                      <a:pt x="63" y="136"/>
                    </a:cubicBezTo>
                    <a:cubicBezTo>
                      <a:pt x="63" y="136"/>
                      <a:pt x="63" y="136"/>
                      <a:pt x="63" y="136"/>
                    </a:cubicBezTo>
                    <a:cubicBezTo>
                      <a:pt x="63" y="136"/>
                      <a:pt x="62" y="136"/>
                      <a:pt x="62" y="136"/>
                    </a:cubicBezTo>
                    <a:cubicBezTo>
                      <a:pt x="63" y="136"/>
                      <a:pt x="64" y="137"/>
                      <a:pt x="65" y="136"/>
                    </a:cubicBezTo>
                    <a:cubicBezTo>
                      <a:pt x="65" y="136"/>
                      <a:pt x="65" y="136"/>
                      <a:pt x="65" y="136"/>
                    </a:cubicBezTo>
                    <a:cubicBezTo>
                      <a:pt x="66" y="135"/>
                      <a:pt x="66" y="136"/>
                      <a:pt x="67" y="136"/>
                    </a:cubicBezTo>
                    <a:close/>
                    <a:moveTo>
                      <a:pt x="35" y="145"/>
                    </a:moveTo>
                    <a:cubicBezTo>
                      <a:pt x="35" y="144"/>
                      <a:pt x="34" y="144"/>
                      <a:pt x="33" y="144"/>
                    </a:cubicBezTo>
                    <a:cubicBezTo>
                      <a:pt x="32" y="144"/>
                      <a:pt x="31" y="143"/>
                      <a:pt x="31" y="142"/>
                    </a:cubicBezTo>
                    <a:cubicBezTo>
                      <a:pt x="30" y="143"/>
                      <a:pt x="30" y="142"/>
                      <a:pt x="30" y="142"/>
                    </a:cubicBezTo>
                    <a:cubicBezTo>
                      <a:pt x="30" y="143"/>
                      <a:pt x="30" y="143"/>
                      <a:pt x="30" y="143"/>
                    </a:cubicBezTo>
                    <a:cubicBezTo>
                      <a:pt x="31" y="144"/>
                      <a:pt x="32" y="145"/>
                      <a:pt x="34" y="146"/>
                    </a:cubicBezTo>
                    <a:cubicBezTo>
                      <a:pt x="34" y="145"/>
                      <a:pt x="35" y="145"/>
                      <a:pt x="35" y="145"/>
                    </a:cubicBezTo>
                    <a:close/>
                    <a:moveTo>
                      <a:pt x="130" y="146"/>
                    </a:moveTo>
                    <a:cubicBezTo>
                      <a:pt x="129" y="145"/>
                      <a:pt x="129" y="146"/>
                      <a:pt x="128" y="146"/>
                    </a:cubicBezTo>
                    <a:cubicBezTo>
                      <a:pt x="128" y="147"/>
                      <a:pt x="127" y="147"/>
                      <a:pt x="127" y="148"/>
                    </a:cubicBezTo>
                    <a:cubicBezTo>
                      <a:pt x="127" y="148"/>
                      <a:pt x="126" y="148"/>
                      <a:pt x="126" y="148"/>
                    </a:cubicBezTo>
                    <a:cubicBezTo>
                      <a:pt x="126" y="149"/>
                      <a:pt x="126" y="149"/>
                      <a:pt x="125" y="150"/>
                    </a:cubicBezTo>
                    <a:cubicBezTo>
                      <a:pt x="126" y="150"/>
                      <a:pt x="126" y="150"/>
                      <a:pt x="126" y="150"/>
                    </a:cubicBezTo>
                    <a:cubicBezTo>
                      <a:pt x="127" y="150"/>
                      <a:pt x="127" y="149"/>
                      <a:pt x="128" y="149"/>
                    </a:cubicBezTo>
                    <a:cubicBezTo>
                      <a:pt x="128" y="148"/>
                      <a:pt x="129" y="148"/>
                      <a:pt x="129" y="147"/>
                    </a:cubicBezTo>
                    <a:cubicBezTo>
                      <a:pt x="129" y="147"/>
                      <a:pt x="130" y="147"/>
                      <a:pt x="130" y="146"/>
                    </a:cubicBezTo>
                    <a:cubicBezTo>
                      <a:pt x="130" y="146"/>
                      <a:pt x="130" y="146"/>
                      <a:pt x="130" y="146"/>
                    </a:cubicBezTo>
                    <a:close/>
                    <a:moveTo>
                      <a:pt x="76" y="159"/>
                    </a:moveTo>
                    <a:cubicBezTo>
                      <a:pt x="76" y="159"/>
                      <a:pt x="75" y="159"/>
                      <a:pt x="75" y="158"/>
                    </a:cubicBezTo>
                    <a:cubicBezTo>
                      <a:pt x="73" y="158"/>
                      <a:pt x="70" y="158"/>
                      <a:pt x="69" y="159"/>
                    </a:cubicBezTo>
                    <a:cubicBezTo>
                      <a:pt x="68" y="159"/>
                      <a:pt x="67" y="158"/>
                      <a:pt x="65" y="158"/>
                    </a:cubicBezTo>
                    <a:cubicBezTo>
                      <a:pt x="65" y="159"/>
                      <a:pt x="65" y="159"/>
                      <a:pt x="66" y="159"/>
                    </a:cubicBezTo>
                    <a:cubicBezTo>
                      <a:pt x="67" y="159"/>
                      <a:pt x="69" y="159"/>
                      <a:pt x="71" y="160"/>
                    </a:cubicBezTo>
                    <a:cubicBezTo>
                      <a:pt x="71" y="160"/>
                      <a:pt x="71" y="159"/>
                      <a:pt x="71" y="159"/>
                    </a:cubicBezTo>
                    <a:cubicBezTo>
                      <a:pt x="72" y="160"/>
                      <a:pt x="73" y="160"/>
                      <a:pt x="74" y="159"/>
                    </a:cubicBezTo>
                    <a:cubicBezTo>
                      <a:pt x="75" y="159"/>
                      <a:pt x="75" y="160"/>
                      <a:pt x="76" y="159"/>
                    </a:cubicBezTo>
                    <a:close/>
                    <a:moveTo>
                      <a:pt x="79" y="162"/>
                    </a:moveTo>
                    <a:cubicBezTo>
                      <a:pt x="80" y="162"/>
                      <a:pt x="79" y="161"/>
                      <a:pt x="79" y="161"/>
                    </a:cubicBezTo>
                    <a:cubicBezTo>
                      <a:pt x="78" y="161"/>
                      <a:pt x="77" y="161"/>
                      <a:pt x="76" y="161"/>
                    </a:cubicBezTo>
                    <a:cubicBezTo>
                      <a:pt x="75" y="161"/>
                      <a:pt x="75" y="162"/>
                      <a:pt x="75" y="162"/>
                    </a:cubicBezTo>
                    <a:cubicBezTo>
                      <a:pt x="76" y="162"/>
                      <a:pt x="78" y="163"/>
                      <a:pt x="79" y="162"/>
                    </a:cubicBezTo>
                    <a:close/>
                  </a:path>
                </a:pathLst>
              </a:custGeom>
              <a:solidFill>
                <a:srgbClr val="202223"/>
              </a:solidFill>
              <a:ln>
                <a:noFill/>
              </a:ln>
            </p:spPr>
            <p:txBody>
              <a:bodyPr/>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430" b="0" i="0" u="none" strike="noStrike" kern="1200" cap="none" spc="0" normalizeH="0" baseline="0" noProof="0">
                  <a:ln>
                    <a:noFill/>
                  </a:ln>
                  <a:solidFill>
                    <a:prstClr val="black"/>
                  </a:solidFill>
                  <a:effectLst/>
                  <a:uLnTx/>
                  <a:uFillTx/>
                  <a:latin typeface="+mn-lt"/>
                  <a:ea typeface="+mn-ea"/>
                  <a:cs typeface="+mn-ea"/>
                  <a:sym typeface="+mn-lt"/>
                </a:endParaRPr>
              </a:p>
            </p:txBody>
          </p:sp>
          <p:pic>
            <p:nvPicPr>
              <p:cNvPr id="11" name="图片 10"/>
              <p:cNvPicPr preferRelativeResize="0"/>
              <p:nvPr/>
            </p:nvPicPr>
            <p:blipFill>
              <a:blip r:embed="rId3" cstate="print">
                <a:lum bright="30000"/>
              </a:blip>
              <a:srcRect l="4232" t="3624" r="4115" b="3975"/>
              <a:stretch>
                <a:fillRect/>
              </a:stretch>
            </p:blipFill>
            <p:spPr>
              <a:xfrm>
                <a:off x="3965757" y="1928775"/>
                <a:ext cx="1404000" cy="1404000"/>
              </a:xfrm>
              <a:prstGeom prst="ellipse">
                <a:avLst/>
              </a:prstGeom>
            </p:spPr>
          </p:pic>
        </p:grpSp>
        <p:sp>
          <p:nvSpPr>
            <p:cNvPr id="12" name="矩形 11"/>
            <p:cNvSpPr/>
            <p:nvPr/>
          </p:nvSpPr>
          <p:spPr>
            <a:xfrm>
              <a:off x="2189163" y="4052441"/>
              <a:ext cx="2463800" cy="605552"/>
            </a:xfrm>
            <a:prstGeom prst="rect">
              <a:avLst/>
            </a:prstGeom>
          </p:spPr>
          <p:txBody>
            <a:bodyPr>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70" b="1" i="0" u="none" strike="noStrike" kern="1200" cap="none" spc="0" normalizeH="0" baseline="0" noProof="0" dirty="0">
                  <a:ln>
                    <a:noFill/>
                  </a:ln>
                  <a:solidFill>
                    <a:srgbClr val="C00000"/>
                  </a:solidFill>
                  <a:effectLst/>
                  <a:uLnTx/>
                  <a:uFillTx/>
                  <a:latin typeface="+mn-lt"/>
                  <a:ea typeface="+mn-ea"/>
                  <a:cs typeface="+mn-ea"/>
                  <a:sym typeface="+mn-lt"/>
                </a:rPr>
                <a:t>    首选他汀类，</a:t>
              </a:r>
              <a:r>
                <a:rPr kumimoji="0" lang="zh-CN" altLang="en-US" sz="1270" b="0" i="0" u="none" strike="noStrike" kern="1200" cap="none" spc="0" normalizeH="0" baseline="0" noProof="0" dirty="0">
                  <a:ln>
                    <a:noFill/>
                  </a:ln>
                  <a:solidFill>
                    <a:srgbClr val="77384B"/>
                  </a:solidFill>
                  <a:effectLst/>
                  <a:uLnTx/>
                  <a:uFillTx/>
                  <a:latin typeface="+mn-lt"/>
                  <a:ea typeface="+mn-ea"/>
                  <a:cs typeface="+mn-ea"/>
                  <a:sym typeface="+mn-lt"/>
                </a:rPr>
                <a:t>还可加用胆固醇抑制剂</a:t>
              </a:r>
              <a:endParaRPr kumimoji="0" lang="zh-CN" altLang="en-US" sz="1270" b="0" i="0" u="none" strike="noStrike" kern="1200" cap="none" spc="0" normalizeH="0" baseline="0" noProof="0" dirty="0">
                <a:ln>
                  <a:noFill/>
                </a:ln>
                <a:solidFill>
                  <a:srgbClr val="77384B"/>
                </a:solidFill>
                <a:effectLst/>
                <a:uLnTx/>
                <a:uFillTx/>
                <a:latin typeface="+mn-lt"/>
                <a:ea typeface="+mn-ea"/>
                <a:cs typeface="+mn-ea"/>
                <a:sym typeface="+mn-lt"/>
              </a:endParaRPr>
            </a:p>
          </p:txBody>
        </p:sp>
        <p:sp>
          <p:nvSpPr>
            <p:cNvPr id="15" name="矩形 14"/>
            <p:cNvSpPr/>
            <p:nvPr/>
          </p:nvSpPr>
          <p:spPr>
            <a:xfrm>
              <a:off x="4751388" y="4031808"/>
              <a:ext cx="2638425" cy="359971"/>
            </a:xfrm>
            <a:prstGeom prst="rect">
              <a:avLst/>
            </a:prstGeom>
          </p:spPr>
          <p:txBody>
            <a:bodyPr>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70" b="1" i="0" u="none" strike="noStrike" kern="1200" cap="none" spc="0" normalizeH="0" baseline="0" noProof="0" dirty="0">
                  <a:ln>
                    <a:noFill/>
                  </a:ln>
                  <a:solidFill>
                    <a:srgbClr val="C00000"/>
                  </a:solidFill>
                  <a:effectLst/>
                  <a:uLnTx/>
                  <a:uFillTx/>
                  <a:latin typeface="+mn-lt"/>
                  <a:ea typeface="+mn-ea"/>
                  <a:cs typeface="+mn-ea"/>
                  <a:sym typeface="+mn-lt"/>
                </a:rPr>
                <a:t>    首选贝特类和烟酸类</a:t>
              </a:r>
              <a:endParaRPr kumimoji="0" lang="zh-CN" altLang="en-US" sz="1270" b="0" i="0" u="none" strike="noStrike" kern="1200" cap="none" spc="0" normalizeH="0" baseline="0" noProof="0" dirty="0">
                <a:ln>
                  <a:noFill/>
                </a:ln>
                <a:solidFill>
                  <a:srgbClr val="77384B"/>
                </a:solidFill>
                <a:effectLst/>
                <a:uLnTx/>
                <a:uFillTx/>
                <a:latin typeface="+mn-lt"/>
                <a:ea typeface="+mn-ea"/>
                <a:cs typeface="+mn-ea"/>
                <a:sym typeface="+mn-lt"/>
              </a:endParaRPr>
            </a:p>
          </p:txBody>
        </p:sp>
        <p:sp>
          <p:nvSpPr>
            <p:cNvPr id="18" name="矩形 17"/>
            <p:cNvSpPr/>
            <p:nvPr/>
          </p:nvSpPr>
          <p:spPr>
            <a:xfrm>
              <a:off x="7716838" y="4081008"/>
              <a:ext cx="1984375" cy="359971"/>
            </a:xfrm>
            <a:prstGeom prst="rect">
              <a:avLst/>
            </a:prstGeom>
          </p:spPr>
          <p:txBody>
            <a:bodyPr>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70" b="1" i="0" u="none" strike="noStrike" kern="1200" cap="none" spc="0" normalizeH="0" baseline="0" noProof="0" dirty="0">
                  <a:ln>
                    <a:noFill/>
                  </a:ln>
                  <a:solidFill>
                    <a:srgbClr val="C00000"/>
                  </a:solidFill>
                  <a:effectLst/>
                  <a:uLnTx/>
                  <a:uFillTx/>
                  <a:latin typeface="+mn-lt"/>
                  <a:ea typeface="+mn-ea"/>
                  <a:cs typeface="+mn-ea"/>
                  <a:sym typeface="+mn-lt"/>
                </a:rPr>
                <a:t>根据情况联合用药</a:t>
              </a:r>
              <a:endParaRPr kumimoji="0" lang="zh-CN" altLang="en-US" sz="1270" b="1" i="0" u="none" strike="noStrike" kern="1200" cap="none" spc="0" normalizeH="0" baseline="0" noProof="0" dirty="0">
                <a:ln>
                  <a:noFill/>
                </a:ln>
                <a:solidFill>
                  <a:srgbClr val="C00000"/>
                </a:solidFill>
                <a:effectLst/>
                <a:uLnTx/>
                <a:uFillTx/>
                <a:latin typeface="+mn-lt"/>
                <a:ea typeface="+mn-ea"/>
                <a:cs typeface="+mn-ea"/>
                <a:sym typeface="+mn-lt"/>
              </a:endParaRPr>
            </a:p>
          </p:txBody>
        </p:sp>
        <p:sp>
          <p:nvSpPr>
            <p:cNvPr id="21" name="文本框 20"/>
            <p:cNvSpPr txBox="1"/>
            <p:nvPr/>
          </p:nvSpPr>
          <p:spPr>
            <a:xfrm>
              <a:off x="2841625" y="2841492"/>
              <a:ext cx="1343025" cy="153588"/>
            </a:xfrm>
            <a:prstGeom prst="rect">
              <a:avLst/>
            </a:prstGeom>
            <a:noFill/>
          </p:spPr>
          <p:txBody>
            <a:bodyPr>
              <a:spAutoFit/>
            </a:bodyPr>
            <a:p>
              <a:pPr marR="0" algn="ctr" defTabSz="914400">
                <a:buClrTx/>
                <a:buSzTx/>
                <a:buFontTx/>
                <a:defRPr/>
              </a:pPr>
              <a:r>
                <a:rPr kumimoji="0" lang="zh-CN" altLang="en-US" sz="100" b="1" kern="1200" cap="none" spc="0" normalizeH="0" baseline="0" noProof="1">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rPr>
                <a:t>高胆固醇</a:t>
              </a:r>
              <a:endParaRPr kumimoji="0" lang="en-US" altLang="zh-CN" sz="100" b="1" kern="1200" cap="none" spc="0" normalizeH="0" baseline="0" noProof="1">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endParaRPr>
            </a:p>
            <a:p>
              <a:pPr marR="0" algn="ctr" defTabSz="914400">
                <a:buClrTx/>
                <a:buSzTx/>
                <a:buFontTx/>
                <a:defRPr/>
              </a:pPr>
              <a:r>
                <a:rPr kumimoji="0" lang="zh-CN" altLang="en-US" sz="100" b="1" kern="1200" cap="none" spc="0" normalizeH="0" baseline="0" noProof="1">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rPr>
                <a:t>血症</a:t>
              </a:r>
              <a:endParaRPr kumimoji="0" lang="zh-CN" altLang="en-US" sz="100" b="1" kern="1200" cap="none" spc="0" normalizeH="0" baseline="0" noProof="1">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endParaRPr>
            </a:p>
          </p:txBody>
        </p:sp>
        <p:sp>
          <p:nvSpPr>
            <p:cNvPr id="100" name="文本框 99"/>
            <p:cNvSpPr txBox="1"/>
            <p:nvPr/>
          </p:nvSpPr>
          <p:spPr>
            <a:xfrm>
              <a:off x="5478463" y="2822447"/>
              <a:ext cx="1050925" cy="153588"/>
            </a:xfrm>
            <a:prstGeom prst="rect">
              <a:avLst/>
            </a:prstGeom>
            <a:noFill/>
            <a:ln w="9525">
              <a:noFill/>
            </a:ln>
          </p:spPr>
          <p:txBody>
            <a:bodyPr>
              <a:spAutoFit/>
            </a:bodyPr>
            <a:p>
              <a:pPr marR="0" algn="ctr" defTabSz="914400">
                <a:buClrTx/>
                <a:buSzTx/>
                <a:buFontTx/>
                <a:defRPr/>
              </a:pPr>
              <a:r>
                <a:rPr kumimoji="0" lang="zh-CN" altLang="en-US" sz="100" b="1" kern="1200" cap="none" spc="0" normalizeH="0" baseline="0" noProof="1">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rPr>
                <a:t>高甘油</a:t>
              </a:r>
              <a:endParaRPr kumimoji="0" lang="en-US" altLang="zh-CN" sz="100" b="1" kern="1200" cap="none" spc="0" normalizeH="0" baseline="0" noProof="1">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endParaRPr>
            </a:p>
            <a:p>
              <a:pPr marR="0" algn="ctr" defTabSz="914400">
                <a:buClrTx/>
                <a:buSzTx/>
                <a:buFontTx/>
                <a:defRPr/>
              </a:pPr>
              <a:r>
                <a:rPr kumimoji="0" lang="zh-CN" altLang="en-US" sz="100" b="1" kern="1200" cap="none" spc="0" normalizeH="0" baseline="0" noProof="1">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rPr>
                <a:t>三脂血症</a:t>
              </a:r>
              <a:endParaRPr kumimoji="0" lang="zh-CN" altLang="en-US" sz="100" b="1" kern="1200" cap="none" spc="0" normalizeH="0" baseline="0" noProof="1">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endParaRPr>
            </a:p>
          </p:txBody>
        </p:sp>
        <p:sp>
          <p:nvSpPr>
            <p:cNvPr id="22" name="文本框 21"/>
            <p:cNvSpPr txBox="1"/>
            <p:nvPr/>
          </p:nvSpPr>
          <p:spPr>
            <a:xfrm>
              <a:off x="7813675" y="2822447"/>
              <a:ext cx="1122363" cy="153588"/>
            </a:xfrm>
            <a:prstGeom prst="rect">
              <a:avLst/>
            </a:prstGeom>
            <a:noFill/>
            <a:ln w="9525">
              <a:noFill/>
            </a:ln>
          </p:spPr>
          <p:txBody>
            <a:bodyPr>
              <a:spAutoFit/>
            </a:bodyPr>
            <a:p>
              <a:pPr marR="0" algn="ctr" defTabSz="914400">
                <a:buClrTx/>
                <a:buSzTx/>
                <a:buFontTx/>
                <a:defRPr/>
              </a:pPr>
              <a:r>
                <a:rPr kumimoji="0" lang="zh-CN" altLang="en-US" sz="100" b="1" kern="1200" cap="none" spc="0" normalizeH="0" baseline="0" noProof="1">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rPr>
                <a:t>混合型</a:t>
              </a:r>
              <a:endParaRPr kumimoji="0" lang="en-US" altLang="zh-CN" sz="100" b="1" kern="1200" cap="none" spc="0" normalizeH="0" baseline="0" noProof="1">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endParaRPr>
            </a:p>
            <a:p>
              <a:pPr marR="0" algn="ctr" defTabSz="914400">
                <a:buClrTx/>
                <a:buSzTx/>
                <a:buFontTx/>
                <a:defRPr/>
              </a:pPr>
              <a:r>
                <a:rPr kumimoji="0" lang="zh-CN" altLang="en-US" sz="100" b="1" kern="1200" cap="none" spc="0" normalizeH="0" baseline="0" noProof="1">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rPr>
                <a:t>高脂血症</a:t>
              </a:r>
              <a:endParaRPr kumimoji="0" lang="zh-CN" altLang="en-US" sz="100" b="1" kern="1200" cap="none" spc="0" normalizeH="0" baseline="0" noProof="1">
                <a:solidFill>
                  <a:srgbClr val="FF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endParaRPr>
            </a:p>
          </p:txBody>
        </p:sp>
      </p:grpSp>
      <p:sp>
        <p:nvSpPr>
          <p:cNvPr id="24" name="Rectangle 6"/>
          <p:cNvSpPr/>
          <p:nvPr/>
        </p:nvSpPr>
        <p:spPr>
          <a:xfrm>
            <a:off x="1760013" y="4076013"/>
            <a:ext cx="5867127" cy="365760"/>
          </a:xfrm>
          <a:prstGeom prst="rect">
            <a:avLst/>
          </a:prstGeom>
          <a:noFill/>
          <a:ln w="9525">
            <a:noFill/>
          </a:ln>
        </p:spPr>
        <p:txBody>
          <a:bodyPr lIns="72542" tIns="36271" rIns="72542" bIns="36271" anchor="t">
            <a:spAutoFit/>
          </a:bodyPr>
          <a:p>
            <a:pPr marL="341630" indent="-341630" algn="ctr" defTabSz="911225">
              <a:spcBef>
                <a:spcPct val="20000"/>
              </a:spcBef>
              <a:buClr>
                <a:srgbClr val="0099CC"/>
              </a:buClr>
            </a:pPr>
            <a:r>
              <a:rPr lang="zh-CN" altLang="en-US" sz="1905" b="1" dirty="0">
                <a:solidFill>
                  <a:srgbClr val="00003A"/>
                </a:solidFill>
                <a:latin typeface="微软雅黑" panose="020B0503020204020204" pitchFamily="34" charset="-122"/>
                <a:ea typeface="微软雅黑" panose="020B0503020204020204" pitchFamily="34" charset="-122"/>
              </a:rPr>
              <a:t>降脂药物治疗必须</a:t>
            </a:r>
            <a:r>
              <a:rPr lang="zh-CN" altLang="en-US" sz="1905" b="1" dirty="0">
                <a:solidFill>
                  <a:srgbClr val="FF0000"/>
                </a:solidFill>
                <a:latin typeface="微软雅黑" panose="020B0503020204020204" pitchFamily="34" charset="-122"/>
                <a:ea typeface="微软雅黑" panose="020B0503020204020204" pitchFamily="34" charset="-122"/>
              </a:rPr>
              <a:t>长期坚持</a:t>
            </a:r>
            <a:r>
              <a:rPr lang="zh-CN" altLang="en-US" sz="1905" b="1" dirty="0">
                <a:solidFill>
                  <a:srgbClr val="003399"/>
                </a:solidFill>
                <a:latin typeface="微软雅黑" panose="020B0503020204020204" pitchFamily="34" charset="-122"/>
                <a:ea typeface="微软雅黑" panose="020B0503020204020204" pitchFamily="34" charset="-122"/>
              </a:rPr>
              <a:t>，</a:t>
            </a:r>
            <a:r>
              <a:rPr lang="zh-CN" altLang="en-US" sz="1905" b="1" dirty="0">
                <a:solidFill>
                  <a:srgbClr val="00003A"/>
                </a:solidFill>
                <a:latin typeface="微软雅黑" panose="020B0503020204020204" pitchFamily="34" charset="-122"/>
                <a:ea typeface="微软雅黑" panose="020B0503020204020204" pitchFamily="34" charset="-122"/>
              </a:rPr>
              <a:t>才能获得临床益处。</a:t>
            </a:r>
            <a:endParaRPr lang="zh-CN" altLang="en-US" sz="1905" b="1" dirty="0">
              <a:solidFill>
                <a:srgbClr val="00003A"/>
              </a:solidFill>
              <a:latin typeface="微软雅黑" panose="020B0503020204020204" pitchFamily="34" charset="-122"/>
              <a:ea typeface="微软雅黑" panose="020B0503020204020204" pitchFamily="34" charset="-122"/>
            </a:endParaRPr>
          </a:p>
        </p:txBody>
      </p:sp>
      <p:pic>
        <p:nvPicPr>
          <p:cNvPr id="25" name="Picture 7" descr="2007811175819"/>
          <p:cNvPicPr>
            <a:picLocks noChangeAspect="1" noChangeArrowheads="1"/>
          </p:cNvPicPr>
          <p:nvPr/>
        </p:nvPicPr>
        <p:blipFill>
          <a:blip r:embed="rId4" cstate="print"/>
          <a:srcRect/>
          <a:stretch>
            <a:fillRect/>
          </a:stretch>
        </p:blipFill>
        <p:spPr bwMode="auto">
          <a:xfrm rot="-429952">
            <a:off x="385348" y="3334608"/>
            <a:ext cx="1202612" cy="17140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4450" name="Picture 2"/>
          <p:cNvPicPr>
            <a:picLocks noChangeAspect="1" noChangeArrowheads="1"/>
          </p:cNvPicPr>
          <p:nvPr/>
        </p:nvPicPr>
        <p:blipFill>
          <a:blip r:embed="rId5" cstate="print"/>
          <a:srcRect/>
          <a:stretch>
            <a:fillRect/>
          </a:stretch>
        </p:blipFill>
        <p:spPr bwMode="auto">
          <a:xfrm rot="923668">
            <a:off x="7656608" y="327144"/>
            <a:ext cx="1248595" cy="1241697"/>
          </a:xfrm>
          <a:prstGeom prst="ellipse">
            <a:avLst/>
          </a:prstGeom>
          <a:ln>
            <a:noFill/>
          </a:ln>
          <a:effectLst>
            <a:softEdge rad="112500"/>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ppt_x</p:attrName>
                                        </p:attrNameLst>
                                      </p:cBhvr>
                                      <p:tavLst>
                                        <p:tav tm="0">
                                          <p:val>
                                            <p:strVal val="0-#ppt_w/2"/>
                                          </p:val>
                                        </p:tav>
                                        <p:tav tm="100000">
                                          <p:val>
                                            <p:strVal val="#ppt_x"/>
                                          </p:val>
                                        </p:tav>
                                      </p:tavLst>
                                    </p:anim>
                                    <p:anim calcmode="lin" valueType="num">
                                      <p:cBhvr>
                                        <p:cTn id="8"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ppt_x</p:attrName>
                                        </p:attrNameLst>
                                      </p:cBhvr>
                                      <p:tavLst>
                                        <p:tav tm="0">
                                          <p:val>
                                            <p:strVal val="0-#ppt_w/2"/>
                                          </p:val>
                                        </p:tav>
                                        <p:tav tm="100000">
                                          <p:val>
                                            <p:strVal val="#ppt_x"/>
                                          </p:val>
                                        </p:tav>
                                      </p:tavLst>
                                    </p:anim>
                                    <p:anim calcmode="lin" valueType="num">
                                      <p:cBhvr>
                                        <p:cTn id="18" dur="500" fill="hold"/>
                                        <p:tgtEl>
                                          <p:spTgt spid="25"/>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p:cTn id="21" dur="500" fill="hold"/>
                                        <p:tgtEl>
                                          <p:spTgt spid="24"/>
                                        </p:tgtEl>
                                        <p:attrNameLst>
                                          <p:attrName>ppt_x</p:attrName>
                                        </p:attrNameLst>
                                      </p:cBhvr>
                                      <p:tavLst>
                                        <p:tav tm="0">
                                          <p:val>
                                            <p:strVal val="0-#ppt_w/2"/>
                                          </p:val>
                                        </p:tav>
                                        <p:tav tm="100000">
                                          <p:val>
                                            <p:strVal val="#ppt_x"/>
                                          </p:val>
                                        </p:tav>
                                      </p:tavLst>
                                    </p:anim>
                                    <p:anim calcmode="lin" valueType="num">
                                      <p:cBhvr>
                                        <p:cTn id="22"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3555" name="文本框 99"/>
          <p:cNvSpPr txBox="1"/>
          <p:nvPr/>
        </p:nvSpPr>
        <p:spPr>
          <a:xfrm>
            <a:off x="312420" y="890270"/>
            <a:ext cx="3892550" cy="4024630"/>
          </a:xfrm>
          <a:prstGeom prst="rect">
            <a:avLst/>
          </a:prstGeom>
          <a:noFill/>
          <a:ln w="9525">
            <a:noFill/>
          </a:ln>
        </p:spPr>
        <p:txBody>
          <a:bodyPr wrap="square">
            <a:spAutoFit/>
          </a:bodyPr>
          <a:p>
            <a:pPr marR="0" defTabSz="914400">
              <a:lnSpc>
                <a:spcPct val="200000"/>
              </a:lnSpc>
              <a:buClrTx/>
              <a:buSzTx/>
              <a:defRPr/>
            </a:pPr>
            <a:r>
              <a:rPr kumimoji="0" lang="en-US" altLang="zh-CN" sz="2220" b="1" kern="1200" cap="none" spc="0" normalizeH="0" baseline="0" noProof="1">
                <a:ln>
                  <a:solidFill>
                    <a:schemeClr val="accent6">
                      <a:lumMod val="75000"/>
                    </a:schemeClr>
                  </a:solidFill>
                </a:ln>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2016</a:t>
            </a:r>
            <a:r>
              <a:rPr kumimoji="0" lang="zh-CN" altLang="en-US" sz="2220" b="1" kern="1200" cap="none" spc="0" normalizeH="0" baseline="0" noProof="1">
                <a:ln>
                  <a:solidFill>
                    <a:schemeClr val="accent6">
                      <a:lumMod val="75000"/>
                    </a:schemeClr>
                  </a:solidFill>
                </a:ln>
                <a:solidFill>
                  <a:srgbClr val="0070C0"/>
                </a:solidFill>
                <a:latin typeface="微软雅黑" panose="020B0503020204020204" pitchFamily="34" charset="-122"/>
                <a:ea typeface="微软雅黑" panose="020B0503020204020204" pitchFamily="34" charset="-122"/>
                <a:cs typeface="微软雅黑" panose="020B0503020204020204" pitchFamily="34" charset="-122"/>
                <a:sym typeface="+mn-ea"/>
              </a:rPr>
              <a:t>版中国居民平衡膳食原则：</a:t>
            </a:r>
            <a:endParaRPr kumimoji="0" lang="zh-CN" altLang="en-US" sz="1800" b="1" kern="1200" cap="none" spc="0" normalizeH="0" baseline="0" noProof="1">
              <a:ln>
                <a:solidFill>
                  <a:schemeClr val="accent6">
                    <a:lumMod val="75000"/>
                  </a:schemeClr>
                </a:solidFill>
              </a:ln>
              <a:solidFill>
                <a:srgbClr val="0070C0"/>
              </a:solidFill>
              <a:effectLst>
                <a:outerShdw blurRad="38100" dist="25400" dir="5400000" algn="ctr" rotWithShape="0">
                  <a:srgbClr val="6E747A">
                    <a:alpha val="43000"/>
                  </a:srgbClr>
                </a:outerShdw>
              </a:effectLst>
              <a:latin typeface="Arial" panose="020B0604020202020204" pitchFamily="34" charset="0"/>
              <a:ea typeface="宋体" panose="02010600030101010101" pitchFamily="2" charset="-122"/>
              <a:cs typeface="+mn-cs"/>
              <a:sym typeface="+mn-ea"/>
            </a:endParaRPr>
          </a:p>
          <a:p>
            <a:pPr marL="342900" marR="0" indent="-342900" defTabSz="914400">
              <a:lnSpc>
                <a:spcPct val="150000"/>
              </a:lnSpc>
              <a:buClrTx/>
              <a:buSzTx/>
              <a:buFont typeface="Wingdings" panose="05000000000000000000" charset="0"/>
              <a:buChar char="l"/>
              <a:defRPr/>
            </a:pPr>
            <a:r>
              <a:rPr kumimoji="0" lang="zh-CN" altLang="zh-CN" sz="1585" b="1" kern="1200" cap="none" spc="0" normalizeH="0" baseline="0" noProof="1">
                <a:solidFill>
                  <a:schemeClr val="accent5">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平衡膳食特征：</a:t>
            </a:r>
            <a:r>
              <a:rPr kumimoji="0" lang="zh-CN" altLang="zh-CN" sz="1585" b="1" kern="1200" cap="none" spc="0" normalizeH="0" baseline="0"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多样化，谷类为主</a:t>
            </a:r>
            <a:endParaRPr kumimoji="0" lang="zh-CN" altLang="zh-CN" sz="1585" b="1" kern="1200" cap="none" spc="0" normalizeH="0" baseline="0"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marR="0" indent="-342900" defTabSz="914400">
              <a:lnSpc>
                <a:spcPct val="150000"/>
              </a:lnSpc>
              <a:buClrTx/>
              <a:buSzTx/>
              <a:buFont typeface="Wingdings" panose="05000000000000000000" charset="0"/>
              <a:buChar char="l"/>
              <a:defRPr/>
            </a:pPr>
            <a:r>
              <a:rPr kumimoji="0" lang="zh-CN" altLang="zh-CN" sz="1585" b="1" kern="1200" cap="none" spc="0" normalizeH="0" baseline="0" noProof="1">
                <a:solidFill>
                  <a:schemeClr val="accent5">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蔬果、奶制品和豆制品的要求： </a:t>
            </a:r>
            <a:r>
              <a:rPr kumimoji="0" lang="zh-CN" altLang="zh-CN" sz="1585" b="1" kern="1200" cap="none" spc="0" normalizeH="0" baseline="0"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多吃</a:t>
            </a:r>
            <a:endParaRPr kumimoji="0" lang="zh-CN" altLang="zh-CN" sz="1585" b="1" kern="1200" cap="none" spc="0" normalizeH="0" baseline="0" noProof="1">
              <a:solidFill>
                <a:schemeClr val="accent5">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marR="0" indent="-342900" defTabSz="914400">
              <a:lnSpc>
                <a:spcPct val="150000"/>
              </a:lnSpc>
              <a:buClrTx/>
              <a:buSzTx/>
              <a:buFont typeface="Wingdings" panose="05000000000000000000" charset="0"/>
              <a:buChar char="l"/>
              <a:defRPr/>
            </a:pPr>
            <a:r>
              <a:rPr kumimoji="0" lang="zh-CN" altLang="zh-CN" sz="1585" b="1" kern="1200" cap="none" spc="0" normalizeH="0" baseline="0" noProof="1">
                <a:solidFill>
                  <a:schemeClr val="accent5">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鱼禽蛋肉的要求：</a:t>
            </a:r>
            <a:r>
              <a:rPr kumimoji="0" lang="zh-CN" altLang="zh-CN" sz="1585" b="1" kern="1200" cap="none" spc="0" normalizeH="0" baseline="0"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适量，不弃蛋黄</a:t>
            </a:r>
            <a:endParaRPr kumimoji="0" lang="zh-CN" altLang="zh-CN" sz="1585" b="1" kern="1200" cap="none" spc="0" normalizeH="0" baseline="0"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marR="0" indent="-342900" defTabSz="914400">
              <a:lnSpc>
                <a:spcPct val="150000"/>
              </a:lnSpc>
              <a:buClrTx/>
              <a:buSzTx/>
              <a:buFont typeface="Wingdings" panose="05000000000000000000" charset="0"/>
              <a:buChar char="l"/>
              <a:defRPr/>
            </a:pPr>
            <a:r>
              <a:rPr kumimoji="0" lang="zh-CN" altLang="zh-CN" sz="1585" b="1" kern="1200" cap="none" spc="0" normalizeH="0" baseline="0" noProof="1">
                <a:solidFill>
                  <a:schemeClr val="accent5">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烟酒糖的要求：</a:t>
            </a:r>
            <a:r>
              <a:rPr kumimoji="0" lang="zh-CN" altLang="zh-CN" sz="1585" b="1" kern="1200" cap="none" spc="0" normalizeH="0" baseline="0"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限量</a:t>
            </a:r>
            <a:endParaRPr kumimoji="0" lang="zh-CN" altLang="zh-CN" sz="1585" b="1" kern="1200" cap="none" spc="0" normalizeH="0" baseline="0" noProof="1">
              <a:solidFill>
                <a:schemeClr val="accent5">
                  <a:lumMod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marR="0" indent="-342900" defTabSz="914400">
              <a:lnSpc>
                <a:spcPct val="150000"/>
              </a:lnSpc>
              <a:buClrTx/>
              <a:buSzTx/>
              <a:buFont typeface="Wingdings" panose="05000000000000000000" charset="0"/>
              <a:buChar char="l"/>
              <a:defRPr/>
            </a:pPr>
            <a:r>
              <a:rPr kumimoji="0" lang="zh-CN" altLang="zh-CN" sz="1585" b="1" kern="1200" cap="none" spc="0" normalizeH="0" baseline="0" noProof="1">
                <a:solidFill>
                  <a:schemeClr val="accent5">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新要求：</a:t>
            </a:r>
            <a:r>
              <a:rPr kumimoji="0" lang="zh-CN" altLang="zh-CN" sz="1585" b="1" kern="1200" cap="none" spc="0" normalizeH="0" baseline="0"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分餐制</a:t>
            </a:r>
            <a:endParaRPr kumimoji="0" lang="zh-CN" altLang="zh-CN" sz="1585" b="1" kern="1200" cap="none" spc="0" normalizeH="0" baseline="0"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a:p>
            <a:pPr marL="342900" marR="0" indent="-342900" defTabSz="914400">
              <a:lnSpc>
                <a:spcPct val="150000"/>
              </a:lnSpc>
              <a:buClrTx/>
              <a:buSzTx/>
              <a:buFont typeface="Wingdings" panose="05000000000000000000" charset="0"/>
              <a:buChar char="l"/>
              <a:defRPr/>
            </a:pPr>
            <a:r>
              <a:rPr kumimoji="0" lang="zh-CN" altLang="zh-CN" sz="1585" b="1" kern="1200" cap="none" spc="0" normalizeH="0" baseline="0" noProof="1">
                <a:solidFill>
                  <a:schemeClr val="accent5">
                    <a:lumMod val="25000"/>
                  </a:schemeClr>
                </a:solidFill>
                <a:latin typeface="微软雅黑" panose="020B0503020204020204" pitchFamily="34" charset="-122"/>
                <a:ea typeface="微软雅黑" panose="020B0503020204020204" pitchFamily="34" charset="-122"/>
                <a:cs typeface="微软雅黑" panose="020B0503020204020204" pitchFamily="34" charset="-122"/>
              </a:rPr>
              <a:t>运动的要求：</a:t>
            </a:r>
            <a:r>
              <a:rPr kumimoji="0" lang="zh-CN" altLang="zh-CN" sz="1585" b="1" kern="1200" cap="none" spc="0" normalizeH="0" baseline="0"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每周至少5天，累计150分钟</a:t>
            </a:r>
            <a:endParaRPr kumimoji="0" lang="zh-CN" altLang="zh-CN" sz="1585" b="1" kern="1200" cap="none" spc="0" normalizeH="0" baseline="0" noProof="1">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3559" name="Picture 7"/>
          <p:cNvPicPr>
            <a:picLocks noChangeAspect="1" noChangeArrowheads="1"/>
          </p:cNvPicPr>
          <p:nvPr/>
        </p:nvPicPr>
        <p:blipFill>
          <a:blip r:embed="rId1" cstate="print"/>
          <a:srcRect/>
          <a:stretch>
            <a:fillRect/>
          </a:stretch>
        </p:blipFill>
        <p:spPr bwMode="auto">
          <a:xfrm>
            <a:off x="4544695" y="991870"/>
            <a:ext cx="4707255" cy="39223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5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4" name="环形箭头 23"/>
          <p:cNvSpPr/>
          <p:nvPr>
            <p:custDataLst>
              <p:tags r:id="rId1"/>
            </p:custDataLst>
          </p:nvPr>
        </p:nvSpPr>
        <p:spPr>
          <a:xfrm rot="21369755">
            <a:off x="1452609" y="1366072"/>
            <a:ext cx="2950572" cy="2950572"/>
          </a:xfrm>
          <a:prstGeom prst="circularArrow">
            <a:avLst>
              <a:gd name="adj1" fmla="val 3344"/>
              <a:gd name="adj2" fmla="val 330680"/>
              <a:gd name="adj3" fmla="val 13751966"/>
              <a:gd name="adj4" fmla="val 14242613"/>
              <a:gd name="adj5" fmla="val 3240"/>
            </a:avLst>
          </a:prstGeom>
          <a:solidFill>
            <a:srgbClr val="DDDDDD"/>
          </a:solidFill>
        </p:spPr>
        <p:style>
          <a:lnRef idx="0">
            <a:srgbClr val="47B6E7">
              <a:hueOff val="0"/>
              <a:satOff val="0"/>
              <a:lumOff val="0"/>
              <a:alphaOff val="0"/>
            </a:srgbClr>
          </a:lnRef>
          <a:fillRef idx="1">
            <a:srgbClr val="47B6E7">
              <a:tint val="40000"/>
              <a:hueOff val="0"/>
              <a:satOff val="0"/>
              <a:lumOff val="0"/>
              <a:alphaOff val="0"/>
            </a:srgbClr>
          </a:fillRef>
          <a:effectRef idx="0">
            <a:srgbClr val="47B6E7">
              <a:tint val="40000"/>
              <a:hueOff val="0"/>
              <a:satOff val="0"/>
              <a:lumOff val="0"/>
              <a:alphaOff val="0"/>
            </a:srgbClr>
          </a:effectRef>
          <a:fontRef idx="minor">
            <a:sysClr val="windowText" lastClr="000000">
              <a:hueOff val="0"/>
              <a:satOff val="0"/>
              <a:lumOff val="0"/>
              <a:alphaOff val="0"/>
            </a:sysClr>
          </a:fontRef>
        </p:style>
        <p:txBody>
          <a:bodyPr/>
          <a:p>
            <a:pPr fontAlgn="base"/>
            <a:endParaRPr lang="zh-CN" altLang="en-US" sz="1350" strike="noStrike" noProof="1"/>
          </a:p>
        </p:txBody>
      </p:sp>
      <p:sp>
        <p:nvSpPr>
          <p:cNvPr id="40962" name="MH_SubTitle_2"/>
          <p:cNvSpPr/>
          <p:nvPr>
            <p:custDataLst>
              <p:tags r:id="rId2"/>
            </p:custDataLst>
          </p:nvPr>
        </p:nvSpPr>
        <p:spPr>
          <a:xfrm>
            <a:off x="1199378" y="1995998"/>
            <a:ext cx="898274" cy="879376"/>
          </a:xfrm>
          <a:prstGeom prst="ellipse">
            <a:avLst/>
          </a:prstGeom>
          <a:solidFill>
            <a:srgbClr val="47B6E7"/>
          </a:solidFill>
          <a:ln w="9525">
            <a:noFill/>
          </a:ln>
        </p:spPr>
        <p:txBody>
          <a:bodyPr wrap="square" lIns="0" tIns="0" rIns="0" bIns="0" anchor="ctr"/>
          <a:p>
            <a:pPr algn="ctr">
              <a:lnSpc>
                <a:spcPct val="110000"/>
              </a:lnSpc>
            </a:pPr>
            <a:r>
              <a:rPr lang="zh-CN" altLang="en-US" sz="1585" b="1" dirty="0">
                <a:latin typeface="微软雅黑" panose="020B0503020204020204" pitchFamily="34" charset="-122"/>
                <a:ea typeface="微软雅黑" panose="020B0503020204020204" pitchFamily="34" charset="-122"/>
                <a:sym typeface="Arial" panose="020B0604020202020204" pitchFamily="34" charset="0"/>
              </a:rPr>
              <a:t>高纤维饮食</a:t>
            </a:r>
            <a:endParaRPr lang="zh-CN" altLang="en-US" sz="1585" b="1"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40963" name="MH_SubTitle_2"/>
          <p:cNvSpPr/>
          <p:nvPr>
            <p:custDataLst>
              <p:tags r:id="rId3"/>
            </p:custDataLst>
          </p:nvPr>
        </p:nvSpPr>
        <p:spPr>
          <a:xfrm>
            <a:off x="2478128" y="1032212"/>
            <a:ext cx="898274" cy="879376"/>
          </a:xfrm>
          <a:prstGeom prst="ellipse">
            <a:avLst/>
          </a:prstGeom>
          <a:solidFill>
            <a:srgbClr val="47B6E7"/>
          </a:solidFill>
          <a:ln w="9525">
            <a:noFill/>
          </a:ln>
        </p:spPr>
        <p:txBody>
          <a:bodyPr wrap="square" lIns="0" tIns="0" rIns="0" bIns="0" anchor="ctr"/>
          <a:p>
            <a:pPr algn="ctr">
              <a:lnSpc>
                <a:spcPct val="110000"/>
              </a:lnSpc>
            </a:pPr>
            <a:r>
              <a:rPr lang="zh-CN" altLang="en-US" sz="1585" b="1" dirty="0">
                <a:latin typeface="微软雅黑" panose="020B0503020204020204" pitchFamily="34" charset="-122"/>
                <a:ea typeface="微软雅黑" panose="020B0503020204020204" pitchFamily="34" charset="-122"/>
                <a:sym typeface="Arial" panose="020B0604020202020204" pitchFamily="34" charset="0"/>
              </a:rPr>
              <a:t>低热量</a:t>
            </a:r>
            <a:endParaRPr lang="zh-CN" altLang="en-US" sz="1585" b="1"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40964" name="MH_SubTitle_2"/>
          <p:cNvSpPr/>
          <p:nvPr>
            <p:custDataLst>
              <p:tags r:id="rId4"/>
            </p:custDataLst>
          </p:nvPr>
        </p:nvSpPr>
        <p:spPr>
          <a:xfrm>
            <a:off x="3304590" y="3490182"/>
            <a:ext cx="898274" cy="879376"/>
          </a:xfrm>
          <a:prstGeom prst="ellipse">
            <a:avLst/>
          </a:prstGeom>
          <a:solidFill>
            <a:srgbClr val="47B6E7"/>
          </a:solidFill>
          <a:ln w="9525">
            <a:noFill/>
          </a:ln>
        </p:spPr>
        <p:txBody>
          <a:bodyPr wrap="square" lIns="0" tIns="0" rIns="0" bIns="0" anchor="ctr"/>
          <a:p>
            <a:pPr algn="ctr">
              <a:lnSpc>
                <a:spcPct val="110000"/>
              </a:lnSpc>
            </a:pPr>
            <a:r>
              <a:rPr lang="zh-CN" altLang="en-US" sz="1585" b="1" dirty="0">
                <a:latin typeface="微软雅黑" panose="020B0503020204020204" pitchFamily="34" charset="-122"/>
                <a:ea typeface="微软雅黑" panose="020B0503020204020204" pitchFamily="34" charset="-122"/>
                <a:sym typeface="Arial" panose="020B0604020202020204" pitchFamily="34" charset="0"/>
              </a:rPr>
              <a:t>低脂肪</a:t>
            </a:r>
            <a:endParaRPr lang="zh-CN" altLang="en-US" sz="1585" b="1"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sp>
        <p:nvSpPr>
          <p:cNvPr id="40965" name="MH_SubTitle_2"/>
          <p:cNvSpPr/>
          <p:nvPr>
            <p:custDataLst>
              <p:tags r:id="rId5"/>
            </p:custDataLst>
          </p:nvPr>
        </p:nvSpPr>
        <p:spPr>
          <a:xfrm>
            <a:off x="3773255" y="1958202"/>
            <a:ext cx="898274" cy="879376"/>
          </a:xfrm>
          <a:prstGeom prst="ellipse">
            <a:avLst/>
          </a:prstGeom>
          <a:solidFill>
            <a:srgbClr val="47B6E7"/>
          </a:solidFill>
          <a:ln w="9525">
            <a:noFill/>
          </a:ln>
        </p:spPr>
        <p:txBody>
          <a:bodyPr wrap="square" lIns="0" tIns="0" rIns="0" bIns="0" anchor="ctr"/>
          <a:p>
            <a:pPr algn="ctr">
              <a:lnSpc>
                <a:spcPct val="110000"/>
              </a:lnSpc>
            </a:pPr>
            <a:r>
              <a:rPr lang="zh-CN" altLang="en-US" sz="1585" b="1" dirty="0">
                <a:latin typeface="微软雅黑" panose="020B0503020204020204" pitchFamily="34" charset="-122"/>
                <a:ea typeface="微软雅黑" panose="020B0503020204020204" pitchFamily="34" charset="-122"/>
                <a:sym typeface="Arial" panose="020B0604020202020204" pitchFamily="34" charset="0"/>
              </a:rPr>
              <a:t>低胆固醇</a:t>
            </a:r>
            <a:endParaRPr lang="zh-CN" altLang="en-US" sz="1585" b="1"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40966" name="MH_SubTitle_2"/>
          <p:cNvSpPr/>
          <p:nvPr>
            <p:custDataLst>
              <p:tags r:id="rId6"/>
            </p:custDataLst>
          </p:nvPr>
        </p:nvSpPr>
        <p:spPr>
          <a:xfrm>
            <a:off x="1703319" y="3533016"/>
            <a:ext cx="898274" cy="879376"/>
          </a:xfrm>
          <a:prstGeom prst="ellipse">
            <a:avLst/>
          </a:prstGeom>
          <a:solidFill>
            <a:srgbClr val="47B6E7"/>
          </a:solidFill>
          <a:ln w="9525">
            <a:noFill/>
          </a:ln>
        </p:spPr>
        <p:txBody>
          <a:bodyPr wrap="square" lIns="0" tIns="0" rIns="0" bIns="0" anchor="ctr"/>
          <a:p>
            <a:pPr algn="ctr">
              <a:lnSpc>
                <a:spcPct val="110000"/>
              </a:lnSpc>
            </a:pPr>
            <a:r>
              <a:rPr lang="zh-CN" altLang="en-US" sz="1585" b="1" dirty="0">
                <a:latin typeface="微软雅黑" panose="020B0503020204020204" pitchFamily="34" charset="-122"/>
                <a:ea typeface="微软雅黑" panose="020B0503020204020204" pitchFamily="34" charset="-122"/>
                <a:sym typeface="Arial" panose="020B0604020202020204" pitchFamily="34" charset="0"/>
              </a:rPr>
              <a:t>低糖</a:t>
            </a:r>
            <a:endParaRPr lang="zh-CN" altLang="en-US" sz="1585" b="1" dirty="0">
              <a:solidFill>
                <a:schemeClr val="bg1"/>
              </a:solidFill>
              <a:latin typeface="Arial" panose="020B0604020202020204" pitchFamily="34" charset="0"/>
              <a:ea typeface="宋体" panose="02010600030101010101" pitchFamily="2" charset="-122"/>
              <a:sym typeface="Arial" panose="020B0604020202020204" pitchFamily="34" charset="0"/>
            </a:endParaRPr>
          </a:p>
        </p:txBody>
      </p:sp>
      <p:pic>
        <p:nvPicPr>
          <p:cNvPr id="40967" name="图片 6"/>
          <p:cNvPicPr>
            <a:picLocks noChangeAspect="1"/>
          </p:cNvPicPr>
          <p:nvPr/>
        </p:nvPicPr>
        <p:blipFill>
          <a:blip r:embed="rId7"/>
          <a:stretch>
            <a:fillRect/>
          </a:stretch>
        </p:blipFill>
        <p:spPr>
          <a:xfrm>
            <a:off x="5238461" y="590004"/>
            <a:ext cx="3585537" cy="1954030"/>
          </a:xfrm>
          <a:prstGeom prst="rect">
            <a:avLst/>
          </a:prstGeom>
          <a:noFill/>
          <a:ln w="9525">
            <a:noFill/>
          </a:ln>
        </p:spPr>
      </p:pic>
      <p:pic>
        <p:nvPicPr>
          <p:cNvPr id="40968" name="图片 7"/>
          <p:cNvPicPr>
            <a:picLocks noChangeAspect="1"/>
          </p:cNvPicPr>
          <p:nvPr/>
        </p:nvPicPr>
        <p:blipFill>
          <a:blip r:embed="rId8"/>
          <a:stretch>
            <a:fillRect/>
          </a:stretch>
        </p:blipFill>
        <p:spPr>
          <a:xfrm>
            <a:off x="5256099" y="2625924"/>
            <a:ext cx="3567899" cy="2300488"/>
          </a:xfrm>
          <a:prstGeom prst="rect">
            <a:avLst/>
          </a:prstGeom>
          <a:noFill/>
          <a:ln w="9525">
            <a:noFill/>
          </a:ln>
        </p:spPr>
      </p:pic>
      <p:sp>
        <p:nvSpPr>
          <p:cNvPr id="40969" name="文本框 8"/>
          <p:cNvSpPr txBox="1"/>
          <p:nvPr/>
        </p:nvSpPr>
        <p:spPr>
          <a:xfrm>
            <a:off x="2138219" y="2494899"/>
            <a:ext cx="1635287" cy="481330"/>
          </a:xfrm>
          <a:prstGeom prst="rect">
            <a:avLst/>
          </a:prstGeom>
          <a:noFill/>
          <a:ln w="9525">
            <a:noFill/>
          </a:ln>
        </p:spPr>
        <p:txBody>
          <a:bodyPr wrap="square" anchor="t">
            <a:spAutoFit/>
          </a:bodyPr>
          <a:p>
            <a:pPr algn="ctr" defTabSz="914400">
              <a:spcBef>
                <a:spcPts val="0"/>
              </a:spcBef>
              <a:buClrTx/>
              <a:buSzTx/>
              <a:buFontTx/>
              <a:defRPr/>
            </a:pPr>
            <a:r>
              <a:rPr lang="zh-CN" altLang="en-US" sz="2540" b="1" noProof="1">
                <a:ln>
                  <a:solidFill>
                    <a:schemeClr val="accent6">
                      <a:lumMod val="75000"/>
                    </a:schemeClr>
                  </a:solidFill>
                </a:ln>
                <a:solidFill>
                  <a:srgbClr val="FF0000"/>
                </a:solidFill>
                <a:latin typeface="微软雅黑" panose="020B0503020204020204" pitchFamily="34" charset="-122"/>
                <a:ea typeface="微软雅黑" panose="020B0503020204020204" pitchFamily="34" charset="-122"/>
                <a:cs typeface="+mn-cs"/>
                <a:sym typeface="Calibri" panose="020F0502020204030204" pitchFamily="34" charset="0"/>
              </a:rPr>
              <a:t>五个原则</a:t>
            </a:r>
            <a:endParaRPr lang="zh-CN" altLang="en-US" sz="2540" b="1" noProof="1">
              <a:ln>
                <a:solidFill>
                  <a:schemeClr val="accent6">
                    <a:lumMod val="75000"/>
                  </a:schemeClr>
                </a:solidFill>
              </a:ln>
              <a:solidFill>
                <a:srgbClr val="FF0000"/>
              </a:solidFill>
              <a:latin typeface="微软雅黑" panose="020B0503020204020204" pitchFamily="34" charset="-122"/>
              <a:ea typeface="微软雅黑" panose="020B0503020204020204" pitchFamily="34" charset="-122"/>
              <a:sym typeface="Calibri" panose="020F0502020204030204" pitchFamily="34" charset="0"/>
            </a:endParaRPr>
          </a:p>
        </p:txBody>
      </p:sp>
    </p:spTree>
  </p:cSld>
  <p:clrMapOvr>
    <a:masterClrMapping/>
  </p:clrMapOvr>
  <p:transition spd="slow">
    <p:rand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Picture 2" descr="E:\水墨图表素材\145475.png"/>
          <p:cNvPicPr>
            <a:picLocks noChangeAspect="1"/>
          </p:cNvPicPr>
          <p:nvPr/>
        </p:nvPicPr>
        <p:blipFill>
          <a:blip r:embed="rId1"/>
          <a:stretch>
            <a:fillRect/>
          </a:stretch>
        </p:blipFill>
        <p:spPr>
          <a:xfrm>
            <a:off x="443468" y="649217"/>
            <a:ext cx="7740526" cy="3642229"/>
          </a:xfrm>
          <a:prstGeom prst="rect">
            <a:avLst/>
          </a:prstGeom>
          <a:noFill/>
          <a:ln w="9525">
            <a:noFill/>
          </a:ln>
        </p:spPr>
      </p:pic>
      <p:pic>
        <p:nvPicPr>
          <p:cNvPr id="44039" name="Picture 5"/>
          <p:cNvPicPr>
            <a:picLocks noChangeAspect="1" noChangeArrowheads="1"/>
          </p:cNvPicPr>
          <p:nvPr/>
        </p:nvPicPr>
        <p:blipFill>
          <a:blip r:embed="rId2" cstate="print"/>
          <a:srcRect/>
          <a:stretch>
            <a:fillRect/>
          </a:stretch>
        </p:blipFill>
        <p:spPr bwMode="auto">
          <a:xfrm>
            <a:off x="-73108" y="3720522"/>
            <a:ext cx="2105886" cy="1426151"/>
          </a:xfrm>
          <a:prstGeom prst="ellipse">
            <a:avLst/>
          </a:prstGeom>
          <a:ln>
            <a:noFill/>
          </a:ln>
          <a:effectLst>
            <a:softEdge rad="112500"/>
          </a:effectLst>
        </p:spPr>
      </p:pic>
      <p:pic>
        <p:nvPicPr>
          <p:cNvPr id="44040" name="图片 5"/>
          <p:cNvPicPr>
            <a:picLocks noChangeAspect="1" noChangeArrowheads="1"/>
          </p:cNvPicPr>
          <p:nvPr/>
        </p:nvPicPr>
        <p:blipFill>
          <a:blip r:embed="rId3" cstate="print"/>
          <a:srcRect/>
          <a:stretch>
            <a:fillRect/>
          </a:stretch>
        </p:blipFill>
        <p:spPr bwMode="auto">
          <a:xfrm>
            <a:off x="7201533" y="3707432"/>
            <a:ext cx="1514244" cy="1435674"/>
          </a:xfrm>
          <a:prstGeom prst="ellipse">
            <a:avLst/>
          </a:prstGeom>
          <a:ln>
            <a:noFill/>
          </a:ln>
          <a:effectLst>
            <a:softEdge rad="112500"/>
          </a:effectLst>
        </p:spPr>
      </p:pic>
      <p:sp>
        <p:nvSpPr>
          <p:cNvPr id="100" name="文本框 99"/>
          <p:cNvSpPr txBox="1"/>
          <p:nvPr/>
        </p:nvSpPr>
        <p:spPr>
          <a:xfrm>
            <a:off x="2299229" y="1246387"/>
            <a:ext cx="4973893" cy="645160"/>
          </a:xfrm>
          <a:prstGeom prst="rect">
            <a:avLst/>
          </a:prstGeom>
          <a:noFill/>
          <a:ln w="9525">
            <a:noFill/>
          </a:ln>
        </p:spPr>
        <p:txBody>
          <a:bodyPr>
            <a:spAutoFit/>
          </a:bodyPr>
          <a:p>
            <a:pPr>
              <a:lnSpc>
                <a:spcPct val="150000"/>
              </a:lnSpc>
            </a:pPr>
            <a:r>
              <a:rPr lang="zh-CN" altLang="zh-CN" sz="1050" noProof="1" dirty="0">
                <a:latin typeface="微软雅黑" panose="020B0503020204020204" pitchFamily="34" charset="-122"/>
                <a:ea typeface="微软雅黑" panose="020B0503020204020204" pitchFamily="34" charset="-122"/>
                <a:cs typeface="+mn-cs"/>
              </a:rPr>
              <a:t>　　</a:t>
            </a:r>
            <a:r>
              <a:rPr lang="zh-CN" altLang="zh-CN" sz="1200" b="1" noProof="1" dirty="0">
                <a:latin typeface="微软雅黑" panose="020B0503020204020204" pitchFamily="34" charset="-122"/>
                <a:ea typeface="微软雅黑" panose="020B0503020204020204" pitchFamily="34" charset="-122"/>
                <a:cs typeface="+mn-cs"/>
              </a:rPr>
              <a:t>1.算出自己的体重指数：M/H2=A(体重=M、身高=H)</a:t>
            </a:r>
            <a:endParaRPr lang="zh-CN" altLang="zh-CN" sz="1200" b="1" noProof="1" dirty="0">
              <a:latin typeface="微软雅黑" panose="020B0503020204020204" pitchFamily="34" charset="-122"/>
              <a:ea typeface="微软雅黑" panose="020B0503020204020204" pitchFamily="34" charset="-122"/>
            </a:endParaRPr>
          </a:p>
          <a:p>
            <a:pPr>
              <a:lnSpc>
                <a:spcPct val="150000"/>
              </a:lnSpc>
            </a:pPr>
            <a:endParaRPr lang="zh-CN" altLang="zh-CN" sz="1200" b="1" noProof="1" dirty="0">
              <a:latin typeface="微软雅黑" panose="020B0503020204020204" pitchFamily="34" charset="-122"/>
              <a:ea typeface="微软雅黑" panose="020B0503020204020204" pitchFamily="34" charset="-122"/>
            </a:endParaRPr>
          </a:p>
        </p:txBody>
      </p:sp>
      <p:sp>
        <p:nvSpPr>
          <p:cNvPr id="6" name="文本框 5"/>
          <p:cNvSpPr txBox="1"/>
          <p:nvPr/>
        </p:nvSpPr>
        <p:spPr>
          <a:xfrm>
            <a:off x="2585215" y="1566389"/>
            <a:ext cx="4806333" cy="2203450"/>
          </a:xfrm>
          <a:prstGeom prst="rect">
            <a:avLst/>
          </a:prstGeom>
          <a:noFill/>
          <a:ln w="9525">
            <a:noFill/>
          </a:ln>
        </p:spPr>
        <p:txBody>
          <a:bodyPr>
            <a:spAutoFit/>
          </a:bodyPr>
          <a:p>
            <a:pPr>
              <a:lnSpc>
                <a:spcPct val="150000"/>
              </a:lnSpc>
            </a:pPr>
            <a:r>
              <a:rPr lang="zh-CN" altLang="zh-CN" sz="1200" b="1" noProof="1" dirty="0">
                <a:latin typeface="微软雅黑" panose="020B0503020204020204" pitchFamily="34" charset="-122"/>
                <a:ea typeface="微软雅黑" panose="020B0503020204020204" pitchFamily="34" charset="-122"/>
                <a:cs typeface="+mn-cs"/>
                <a:sym typeface="李旭科书法"/>
              </a:rPr>
              <a:t>2.根据你所属人群计算所需总热量(千卡)</a:t>
            </a:r>
            <a:endParaRPr lang="zh-CN" altLang="zh-CN" sz="1200" b="1" noProof="1" dirty="0">
              <a:latin typeface="微软雅黑" panose="020B0503020204020204" pitchFamily="34" charset="-122"/>
              <a:ea typeface="微软雅黑" panose="020B0503020204020204" pitchFamily="34" charset="-122"/>
            </a:endParaRPr>
          </a:p>
          <a:p>
            <a:pPr>
              <a:lnSpc>
                <a:spcPct val="150000"/>
              </a:lnSpc>
            </a:pPr>
            <a:r>
              <a:rPr lang="zh-CN" altLang="zh-CN" sz="1200" b="1" noProof="1" dirty="0">
                <a:latin typeface="微软雅黑" panose="020B0503020204020204" pitchFamily="34" charset="-122"/>
                <a:ea typeface="微软雅黑" panose="020B0503020204020204" pitchFamily="34" charset="-122"/>
                <a:cs typeface="+mn-cs"/>
                <a:sym typeface="李旭科书法"/>
              </a:rPr>
              <a:t>　　休息型：           所需总热量=25～30(千卡/千克)×M</a:t>
            </a:r>
            <a:endParaRPr lang="zh-CN" altLang="zh-CN" sz="1200" b="1" noProof="1" dirty="0">
              <a:latin typeface="微软雅黑" panose="020B0503020204020204" pitchFamily="34" charset="-122"/>
              <a:ea typeface="微软雅黑" panose="020B0503020204020204" pitchFamily="34" charset="-122"/>
            </a:endParaRPr>
          </a:p>
          <a:p>
            <a:pPr>
              <a:lnSpc>
                <a:spcPct val="150000"/>
              </a:lnSpc>
            </a:pPr>
            <a:r>
              <a:rPr lang="zh-CN" altLang="zh-CN" sz="1200" b="1" noProof="1" dirty="0">
                <a:latin typeface="微软雅黑" panose="020B0503020204020204" pitchFamily="34" charset="-122"/>
                <a:ea typeface="微软雅黑" panose="020B0503020204020204" pitchFamily="34" charset="-122"/>
                <a:cs typeface="+mn-cs"/>
                <a:sym typeface="李旭科书法"/>
              </a:rPr>
              <a:t>　　轻体力劳动者：所需总热量=(30～35)×M</a:t>
            </a:r>
            <a:endParaRPr lang="zh-CN" altLang="zh-CN" sz="1200" b="1" noProof="1" dirty="0">
              <a:latin typeface="微软雅黑" panose="020B0503020204020204" pitchFamily="34" charset="-122"/>
              <a:ea typeface="微软雅黑" panose="020B0503020204020204" pitchFamily="34" charset="-122"/>
            </a:endParaRPr>
          </a:p>
          <a:p>
            <a:pPr>
              <a:lnSpc>
                <a:spcPct val="150000"/>
              </a:lnSpc>
            </a:pPr>
            <a:r>
              <a:rPr lang="zh-CN" altLang="zh-CN" sz="1200" b="1" noProof="1" dirty="0">
                <a:latin typeface="微软雅黑" panose="020B0503020204020204" pitchFamily="34" charset="-122"/>
                <a:ea typeface="微软雅黑" panose="020B0503020204020204" pitchFamily="34" charset="-122"/>
                <a:cs typeface="+mn-cs"/>
                <a:sym typeface="李旭科书法"/>
              </a:rPr>
              <a:t>　　中体力劳动者：所需总热量=(35～40)×M</a:t>
            </a:r>
            <a:endParaRPr lang="zh-CN" altLang="zh-CN" sz="1200" b="1" noProof="1" dirty="0">
              <a:latin typeface="微软雅黑" panose="020B0503020204020204" pitchFamily="34" charset="-122"/>
              <a:ea typeface="微软雅黑" panose="020B0503020204020204" pitchFamily="34" charset="-122"/>
            </a:endParaRPr>
          </a:p>
          <a:p>
            <a:pPr>
              <a:lnSpc>
                <a:spcPct val="150000"/>
              </a:lnSpc>
            </a:pPr>
            <a:r>
              <a:rPr lang="zh-CN" altLang="zh-CN" sz="1200" b="1" noProof="1" dirty="0">
                <a:latin typeface="微软雅黑" panose="020B0503020204020204" pitchFamily="34" charset="-122"/>
                <a:ea typeface="微软雅黑" panose="020B0503020204020204" pitchFamily="34" charset="-122"/>
                <a:cs typeface="+mn-cs"/>
                <a:sym typeface="李旭科书法"/>
              </a:rPr>
              <a:t>　　重体力劳动者：所需总热量=(40)×M</a:t>
            </a:r>
            <a:endParaRPr lang="zh-CN" altLang="zh-CN" sz="1200" b="1" noProof="1" dirty="0">
              <a:latin typeface="微软雅黑" panose="020B0503020204020204" pitchFamily="34" charset="-122"/>
              <a:ea typeface="微软雅黑" panose="020B0503020204020204" pitchFamily="34" charset="-122"/>
            </a:endParaRPr>
          </a:p>
          <a:p>
            <a:pPr>
              <a:lnSpc>
                <a:spcPct val="150000"/>
              </a:lnSpc>
            </a:pPr>
            <a:r>
              <a:rPr lang="zh-CN" altLang="zh-CN" sz="1050" noProof="1" dirty="0">
                <a:latin typeface="微软雅黑" panose="020B0503020204020204" pitchFamily="34" charset="-122"/>
                <a:ea typeface="微软雅黑" panose="020B0503020204020204" pitchFamily="34" charset="-122"/>
                <a:cs typeface="+mn-cs"/>
                <a:sym typeface="李旭科书法"/>
              </a:rPr>
              <a:t>　　　　</a:t>
            </a:r>
            <a:endParaRPr lang="zh-CN" altLang="zh-CN" sz="1050" noProof="1" dirty="0">
              <a:latin typeface="微软雅黑" panose="020B0503020204020204" pitchFamily="34" charset="-122"/>
              <a:ea typeface="微软雅黑" panose="020B0503020204020204" pitchFamily="34" charset="-122"/>
              <a:sym typeface="李旭科书法"/>
            </a:endParaRPr>
          </a:p>
          <a:p>
            <a:pPr>
              <a:lnSpc>
                <a:spcPct val="150000"/>
              </a:lnSpc>
            </a:pPr>
            <a:r>
              <a:rPr lang="zh-CN" altLang="zh-CN" sz="1050" noProof="1" dirty="0">
                <a:latin typeface="微软雅黑" panose="020B0503020204020204" pitchFamily="34" charset="-122"/>
                <a:ea typeface="微软雅黑" panose="020B0503020204020204" pitchFamily="34" charset="-122"/>
                <a:cs typeface="+mn-cs"/>
                <a:sym typeface="李旭科书法"/>
              </a:rPr>
              <a:t>注:50%～60%为碳水化合物(产生热量为4千卡/克);≤15%为蛋白质(产生热量为4千卡/克)，1/3来自动物蛋白;30%以下为脂肪(产生热量为9千卡/克)。</a:t>
            </a:r>
            <a:endParaRPr lang="zh-CN" altLang="en-US" sz="1050" noProof="1" dirty="0">
              <a:latin typeface="Arial" panose="020B0604020202020204" pitchFamily="34" charset="0"/>
              <a:ea typeface="宋体" panose="02010600030101010101" pitchFamily="2" charset="-122"/>
            </a:endParaRPr>
          </a:p>
        </p:txBody>
      </p:sp>
      <p:sp>
        <p:nvSpPr>
          <p:cNvPr id="7" name="文本框 6"/>
          <p:cNvSpPr txBox="1"/>
          <p:nvPr/>
        </p:nvSpPr>
        <p:spPr>
          <a:xfrm>
            <a:off x="1775484" y="1458698"/>
            <a:ext cx="523875" cy="2399387"/>
          </a:xfrm>
          <a:prstGeom prst="rect">
            <a:avLst/>
          </a:prstGeom>
          <a:noFill/>
        </p:spPr>
        <p:txBody>
          <a:bodyPr vert="eaVert">
            <a:spAutoFit/>
          </a:bodyPr>
          <a:p>
            <a:pPr marR="0" defTabSz="914400">
              <a:buClrTx/>
              <a:buSzTx/>
              <a:buFontTx/>
              <a:defRPr/>
            </a:pPr>
            <a:r>
              <a:rPr kumimoji="0" lang="zh-CN" altLang="en-US" sz="2220" b="1" kern="1200" cap="none" spc="0" normalizeH="0" baseline="0" noProof="1">
                <a:ln>
                  <a:solidFill>
                    <a:schemeClr val="accent6">
                      <a:lumMod val="75000"/>
                    </a:schemeClr>
                  </a:solidFill>
                </a:ln>
                <a:solidFill>
                  <a:srgbClr val="FF0000"/>
                </a:solidFill>
                <a:latin typeface="微软雅黑" panose="020B0503020204020204" pitchFamily="34" charset="-122"/>
                <a:ea typeface="微软雅黑" panose="020B0503020204020204" pitchFamily="34" charset="-122"/>
                <a:cs typeface="+mn-cs"/>
                <a:sym typeface="+mn-ea"/>
              </a:rPr>
              <a:t>吃多吃少自己算</a:t>
            </a:r>
            <a:endParaRPr kumimoji="0" lang="zh-CN" altLang="en-US" sz="2220" b="1" kern="1200" cap="none" spc="0" normalizeH="0" baseline="0" noProof="1">
              <a:ln>
                <a:solidFill>
                  <a:schemeClr val="accent6">
                    <a:lumMod val="75000"/>
                  </a:schemeClr>
                </a:solidFill>
              </a:ln>
              <a:solidFill>
                <a:srgbClr val="FF0000"/>
              </a:solidFill>
              <a:latin typeface="微软雅黑" panose="020B0503020204020204" pitchFamily="34" charset="-122"/>
              <a:ea typeface="微软雅黑" panose="020B0503020204020204" pitchFamily="34" charset="-122"/>
              <a:cs typeface="+mn-cs"/>
              <a:sym typeface="+mn-ea"/>
            </a:endParaRPr>
          </a:p>
        </p:txBody>
      </p:sp>
      <p:pic>
        <p:nvPicPr>
          <p:cNvPr id="41991" name="图片 6"/>
          <p:cNvPicPr>
            <a:picLocks noChangeAspect="1"/>
          </p:cNvPicPr>
          <p:nvPr/>
        </p:nvPicPr>
        <p:blipFill>
          <a:blip r:embed="rId4"/>
          <a:stretch>
            <a:fillRect/>
          </a:stretch>
        </p:blipFill>
        <p:spPr>
          <a:xfrm>
            <a:off x="7392807" y="368270"/>
            <a:ext cx="1583633" cy="792447"/>
          </a:xfrm>
          <a:prstGeom prst="rect">
            <a:avLst/>
          </a:prstGeom>
          <a:noFill/>
          <a:ln w="9525">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100"/>
                                        </p:tgtEl>
                                        <p:attrNameLst>
                                          <p:attrName>style.visibility</p:attrName>
                                        </p:attrNameLst>
                                      </p:cBhvr>
                                      <p:to>
                                        <p:strVal val="visible"/>
                                      </p:to>
                                    </p:set>
                                    <p:animEffect transition="in" filter="fade">
                                      <p:cBhvr>
                                        <p:cTn id="19" dur="1000"/>
                                        <p:tgtEl>
                                          <p:spTgt spid="100"/>
                                        </p:tgtEl>
                                      </p:cBhvr>
                                    </p:animEffect>
                                    <p:anim calcmode="lin" valueType="num">
                                      <p:cBhvr>
                                        <p:cTn id="20" dur="1000" fill="hold"/>
                                        <p:tgtEl>
                                          <p:spTgt spid="100"/>
                                        </p:tgtEl>
                                        <p:attrNameLst>
                                          <p:attrName>ppt_x</p:attrName>
                                        </p:attrNameLst>
                                      </p:cBhvr>
                                      <p:tavLst>
                                        <p:tav tm="0">
                                          <p:val>
                                            <p:strVal val="#ppt_x"/>
                                          </p:val>
                                        </p:tav>
                                        <p:tav tm="100000">
                                          <p:val>
                                            <p:strVal val="#ppt_x"/>
                                          </p:val>
                                        </p:tav>
                                      </p:tavLst>
                                    </p:anim>
                                    <p:anim calcmode="lin" valueType="num">
                                      <p:cBhvr>
                                        <p:cTn id="21" dur="1000" fill="hold"/>
                                        <p:tgtEl>
                                          <p:spTgt spid="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563154" y="984338"/>
            <a:ext cx="3540182" cy="530860"/>
          </a:xfrm>
          <a:prstGeom prst="rect">
            <a:avLst/>
          </a:prstGeom>
          <a:noFill/>
          <a:ln w="9525">
            <a:noFill/>
          </a:ln>
        </p:spPr>
        <p:txBody>
          <a:bodyPr wrap="square">
            <a:spAutoFit/>
          </a:bodyPr>
          <a:lstStyle/>
          <a:p>
            <a:pPr marR="0" defTabSz="914400">
              <a:buClrTx/>
              <a:buSzTx/>
              <a:buFontTx/>
              <a:defRPr/>
            </a:pPr>
            <a:r>
              <a:rPr kumimoji="0" lang="zh-CN" sz="1430" b="1" kern="1200" cap="none" spc="0" normalizeH="0" baseline="0" noProof="1">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rPr>
              <a:t>食物中胆固醇含量一览表</a:t>
            </a:r>
            <a:r>
              <a:rPr kumimoji="0" lang="zh-CN" sz="1430" b="1" kern="1200" cap="none" spc="0" normalizeH="0" baseline="0" noProof="1">
                <a:solidFill>
                  <a:srgbClr val="2E2E2E"/>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rPr>
              <a:t>（每</a:t>
            </a:r>
            <a:r>
              <a:rPr kumimoji="0" lang="zh-CN" altLang="zh-CN" sz="1430" b="1" kern="1200" cap="none" spc="0" normalizeH="0" baseline="0" noProof="1">
                <a:solidFill>
                  <a:srgbClr val="2E2E2E"/>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rPr>
              <a:t>100</a:t>
            </a:r>
            <a:r>
              <a:rPr kumimoji="0" lang="zh-CN" sz="1430" b="1" kern="1200" cap="none" spc="0" normalizeH="0" baseline="0" noProof="1">
                <a:solidFill>
                  <a:srgbClr val="2E2E2E"/>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rPr>
              <a:t>克食物） </a:t>
            </a:r>
            <a:r>
              <a:rPr kumimoji="0" lang="zh-CN" altLang="zh-CN" sz="1430" b="1" kern="1200" cap="none" spc="0" normalizeH="0" baseline="0" noProof="1">
                <a:solidFill>
                  <a:srgbClr val="2E2E2E"/>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rPr>
              <a:t>90</a:t>
            </a:r>
            <a:r>
              <a:rPr kumimoji="0" lang="zh-CN" sz="1430" b="1" kern="1200" cap="none" spc="0" normalizeH="0" baseline="0" noProof="1">
                <a:solidFill>
                  <a:srgbClr val="2E2E2E"/>
                </a:solidFill>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rPr>
              <a:t>单位以上少吃</a:t>
            </a:r>
            <a:endParaRPr kumimoji="0" lang="zh-CN" altLang="en-US" sz="1430" b="1" kern="1200" cap="none" spc="0" normalizeH="0" baseline="0" noProof="1">
              <a:effectLst>
                <a:outerShdw blurRad="38100" dist="38100" dir="2700000" algn="tl">
                  <a:srgbClr val="C0C0C0"/>
                </a:outerShdw>
              </a:effectLst>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8" name="Picture 4" descr="19"/>
          <p:cNvPicPr>
            <a:picLocks noChangeAspect="1" noChangeArrowheads="1"/>
          </p:cNvPicPr>
          <p:nvPr/>
        </p:nvPicPr>
        <p:blipFill>
          <a:blip r:embed="rId1"/>
          <a:srcRect l="12987" t="21617" r="10625" b="7970"/>
          <a:stretch>
            <a:fillRect/>
          </a:stretch>
        </p:blipFill>
        <p:spPr bwMode="auto">
          <a:xfrm>
            <a:off x="628666" y="1670956"/>
            <a:ext cx="3407898" cy="2354662"/>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599689" y="4259951"/>
            <a:ext cx="3343645" cy="414020"/>
          </a:xfrm>
          <a:prstGeom prst="rect">
            <a:avLst/>
          </a:prstGeom>
          <a:gradFill flip="none" rotWithShape="1">
            <a:gsLst>
              <a:gs pos="38000">
                <a:srgbClr val="000000">
                  <a:alpha val="55000"/>
                </a:srgbClr>
              </a:gs>
              <a:gs pos="20000">
                <a:srgbClr val="000040"/>
              </a:gs>
              <a:gs pos="50000">
                <a:srgbClr val="400040"/>
              </a:gs>
              <a:gs pos="75000">
                <a:srgbClr val="8F0040"/>
              </a:gs>
              <a:gs pos="89999">
                <a:srgbClr val="F27300"/>
              </a:gs>
              <a:gs pos="100000">
                <a:srgbClr val="FFBF00"/>
              </a:gs>
            </a:gsLst>
            <a:path path="rect">
              <a:fillToRect l="50000" t="50000" r="50000" b="50000"/>
            </a:path>
            <a:tileRect/>
          </a:gradFill>
        </p:spPr>
        <p:txBody>
          <a:bodyPr>
            <a:spAutoFit/>
          </a:bodyPr>
          <a:lstStyle>
            <a:lvl1pPr eaLnBrk="0" hangingPunct="0">
              <a:defRPr kumimoji="1" sz="2400">
                <a:solidFill>
                  <a:schemeClr val="tx1"/>
                </a:solidFill>
                <a:latin typeface="Times New Roman" panose="02020603050405020304" pitchFamily="18" charset="0"/>
                <a:ea typeface="黑体" panose="02010609060101010101" charset="-122"/>
              </a:defRPr>
            </a:lvl1pPr>
            <a:lvl2pPr marL="742950" indent="-285750" eaLnBrk="0" hangingPunct="0">
              <a:defRPr kumimoji="1" sz="2400">
                <a:solidFill>
                  <a:schemeClr val="tx1"/>
                </a:solidFill>
                <a:latin typeface="Times New Roman" panose="02020603050405020304" pitchFamily="18" charset="0"/>
                <a:ea typeface="黑体" panose="02010609060101010101" charset="-122"/>
              </a:defRPr>
            </a:lvl2pPr>
            <a:lvl3pPr marL="1143000" indent="-228600" eaLnBrk="0" hangingPunct="0">
              <a:defRPr kumimoji="1" sz="2400">
                <a:solidFill>
                  <a:schemeClr val="tx1"/>
                </a:solidFill>
                <a:latin typeface="Times New Roman" panose="02020603050405020304" pitchFamily="18" charset="0"/>
                <a:ea typeface="黑体" panose="02010609060101010101" charset="-122"/>
              </a:defRPr>
            </a:lvl3pPr>
            <a:lvl4pPr marL="1600200" indent="-228600" eaLnBrk="0" hangingPunct="0">
              <a:defRPr kumimoji="1" sz="2400">
                <a:solidFill>
                  <a:schemeClr val="tx1"/>
                </a:solidFill>
                <a:latin typeface="Times New Roman" panose="02020603050405020304" pitchFamily="18" charset="0"/>
                <a:ea typeface="黑体" panose="02010609060101010101" charset="-122"/>
              </a:defRPr>
            </a:lvl4pPr>
            <a:lvl5pPr marL="2057400" indent="-228600" eaLnBrk="0" hangingPunct="0">
              <a:defRPr kumimoji="1" sz="2400">
                <a:solidFill>
                  <a:schemeClr val="tx1"/>
                </a:solidFill>
                <a:latin typeface="Times New Roman" panose="02020603050405020304" pitchFamily="18" charset="0"/>
                <a:ea typeface="黑体" panose="02010609060101010101" charset="-122"/>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黑体" panose="02010609060101010101" charset="-122"/>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黑体" panose="02010609060101010101" charset="-122"/>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黑体" panose="02010609060101010101" charset="-122"/>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黑体" panose="02010609060101010101" charset="-122"/>
              </a:defRPr>
            </a:lvl9pPr>
          </a:lstStyle>
          <a:p>
            <a:pPr marL="0" marR="0" lvl="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1" lang="zh-CN" altLang="en-US" sz="2100" b="1" i="0" u="none" strike="noStrike" kern="1200" cap="none" spc="0" normalizeH="0" baseline="0" noProof="0" dirty="0" smtClean="0">
                <a:ln>
                  <a:noFill/>
                </a:ln>
                <a:solidFill>
                  <a:srgbClr val="FFFF00"/>
                </a:solidFill>
                <a:effectLst/>
                <a:uLnTx/>
                <a:uFillTx/>
                <a:latin typeface="宋体" panose="02010600030101010101" pitchFamily="2" charset="-122"/>
                <a:ea typeface="宋体" panose="02010600030101010101" pitchFamily="2" charset="-122"/>
                <a:cs typeface="李旭科书法"/>
              </a:rPr>
              <a:t>胆固醇摄入</a:t>
            </a:r>
            <a:r>
              <a:rPr kumimoji="1" lang="en-US" altLang="zh-CN" sz="2100" b="1" i="0" u="none" strike="noStrike" kern="1200" cap="none" spc="0" normalizeH="0" baseline="0" noProof="0" dirty="0" smtClean="0">
                <a:ln>
                  <a:noFill/>
                </a:ln>
                <a:solidFill>
                  <a:srgbClr val="FFFF00"/>
                </a:solidFill>
                <a:effectLst/>
                <a:uLnTx/>
                <a:uFillTx/>
                <a:latin typeface="宋体" panose="02010600030101010101" pitchFamily="2" charset="-122"/>
                <a:ea typeface="宋体" panose="02010600030101010101" pitchFamily="2" charset="-122"/>
                <a:cs typeface="李旭科书法"/>
              </a:rPr>
              <a:t>&lt;200</a:t>
            </a:r>
            <a:r>
              <a:rPr kumimoji="1" lang="zh-CN" altLang="en-US" sz="2100" b="1" i="0" u="none" strike="noStrike" kern="1200" cap="none" spc="0" normalizeH="0" baseline="0" noProof="0" dirty="0" smtClean="0">
                <a:ln>
                  <a:noFill/>
                </a:ln>
                <a:solidFill>
                  <a:srgbClr val="FFFF00"/>
                </a:solidFill>
                <a:effectLst/>
                <a:uLnTx/>
                <a:uFillTx/>
                <a:latin typeface="宋体" panose="02010600030101010101" pitchFamily="2" charset="-122"/>
                <a:ea typeface="宋体" panose="02010600030101010101" pitchFamily="2" charset="-122"/>
                <a:cs typeface="李旭科书法"/>
              </a:rPr>
              <a:t>毫克</a:t>
            </a:r>
            <a:r>
              <a:rPr kumimoji="1" lang="en-US" altLang="zh-CN" sz="2100" b="1" i="0" u="none" strike="noStrike" kern="1200" cap="none" spc="0" normalizeH="0" baseline="0" noProof="0" dirty="0" smtClean="0">
                <a:ln>
                  <a:noFill/>
                </a:ln>
                <a:solidFill>
                  <a:srgbClr val="FFFF00"/>
                </a:solidFill>
                <a:effectLst/>
                <a:uLnTx/>
                <a:uFillTx/>
                <a:latin typeface="宋体" panose="02010600030101010101" pitchFamily="2" charset="-122"/>
                <a:ea typeface="宋体" panose="02010600030101010101" pitchFamily="2" charset="-122"/>
                <a:cs typeface="李旭科书法"/>
              </a:rPr>
              <a:t>/</a:t>
            </a:r>
            <a:r>
              <a:rPr kumimoji="1" lang="zh-CN" altLang="en-US" sz="2100" b="1" i="0" u="none" strike="noStrike" kern="1200" cap="none" spc="0" normalizeH="0" baseline="0" noProof="0" dirty="0" smtClean="0">
                <a:ln>
                  <a:noFill/>
                </a:ln>
                <a:solidFill>
                  <a:srgbClr val="FFFF00"/>
                </a:solidFill>
                <a:effectLst/>
                <a:uLnTx/>
                <a:uFillTx/>
                <a:latin typeface="宋体" panose="02010600030101010101" pitchFamily="2" charset="-122"/>
                <a:ea typeface="宋体" panose="02010600030101010101" pitchFamily="2" charset="-122"/>
                <a:cs typeface="李旭科书法"/>
              </a:rPr>
              <a:t>天</a:t>
            </a:r>
            <a:endParaRPr kumimoji="1" lang="zh-CN" altLang="en-US" sz="2100" b="1" i="0" u="none" strike="noStrike" kern="1200" cap="none" spc="0" normalizeH="0" baseline="0" noProof="0" dirty="0">
              <a:ln>
                <a:noFill/>
              </a:ln>
              <a:solidFill>
                <a:srgbClr val="FFFF00"/>
              </a:solidFill>
              <a:effectLst/>
              <a:uLnTx/>
              <a:uFillTx/>
              <a:latin typeface="宋体" panose="02010600030101010101" pitchFamily="2" charset="-122"/>
              <a:ea typeface="宋体" panose="02010600030101010101" pitchFamily="2" charset="-122"/>
              <a:cs typeface="李旭科书法"/>
            </a:endParaRPr>
          </a:p>
        </p:txBody>
      </p:sp>
      <p:pic>
        <p:nvPicPr>
          <p:cNvPr id="68610" name="Picture 2"/>
          <p:cNvPicPr>
            <a:picLocks noChangeAspect="1"/>
          </p:cNvPicPr>
          <p:nvPr/>
        </p:nvPicPr>
        <p:blipFill>
          <a:blip r:embed="rId2"/>
          <a:stretch>
            <a:fillRect/>
          </a:stretch>
        </p:blipFill>
        <p:spPr>
          <a:xfrm>
            <a:off x="4569481" y="238506"/>
            <a:ext cx="4308691" cy="4666489"/>
          </a:xfrm>
          <a:prstGeom prst="rect">
            <a:avLst/>
          </a:prstGeom>
          <a:noFill/>
          <a:ln w="9525">
            <a:noFill/>
          </a:ln>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 calcmode="lin" valueType="num">
                                      <p:cBhvr>
                                        <p:cTn id="12" dur="500" fill="hold"/>
                                        <p:tgtEl>
                                          <p:spTgt spid="100"/>
                                        </p:tgtEl>
                                        <p:attrNameLst>
                                          <p:attrName>ppt_x</p:attrName>
                                        </p:attrNameLst>
                                      </p:cBhvr>
                                      <p:tavLst>
                                        <p:tav tm="0">
                                          <p:val>
                                            <p:strVal val="0-#ppt_w/2"/>
                                          </p:val>
                                        </p:tav>
                                        <p:tav tm="100000">
                                          <p:val>
                                            <p:strVal val="#ppt_x"/>
                                          </p:val>
                                        </p:tav>
                                      </p:tavLst>
                                    </p:anim>
                                    <p:anim calcmode="lin" valueType="num">
                                      <p:cBhvr>
                                        <p:cTn id="13" dur="500" fill="hold"/>
                                        <p:tgtEl>
                                          <p:spTgt spid="100"/>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686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99"/>
          <p:cNvSpPr txBox="1"/>
          <p:nvPr/>
        </p:nvSpPr>
        <p:spPr>
          <a:xfrm>
            <a:off x="738273" y="1021377"/>
            <a:ext cx="6914063" cy="3124835"/>
          </a:xfrm>
          <a:prstGeom prst="rect">
            <a:avLst/>
          </a:prstGeom>
          <a:noFill/>
          <a:ln w="9525">
            <a:noFill/>
          </a:ln>
        </p:spPr>
        <p:txBody>
          <a:bodyPr wrap="square">
            <a:spAutoFit/>
          </a:bodyPr>
          <a:p>
            <a:pPr marR="0" defTabSz="914400">
              <a:spcBef>
                <a:spcPts val="0"/>
              </a:spcBef>
              <a:buClrTx/>
              <a:buSzTx/>
              <a:buFontTx/>
              <a:defRPr/>
            </a:pPr>
            <a:r>
              <a:rPr kumimoji="0" lang="zh-CN" altLang="en-US" sz="2540" b="1" kern="1200" cap="none" spc="0" normalizeH="0" baseline="0" noProof="1">
                <a:ln>
                  <a:solidFill>
                    <a:schemeClr val="accent6">
                      <a:lumMod val="75000"/>
                    </a:schemeClr>
                  </a:solidFill>
                </a:ln>
                <a:solidFill>
                  <a:srgbClr val="FF0000"/>
                </a:solidFill>
                <a:latin typeface="微软雅黑" panose="020B0503020204020204" pitchFamily="34" charset="-122"/>
                <a:ea typeface="微软雅黑" panose="020B0503020204020204" pitchFamily="34" charset="-122"/>
                <a:cs typeface="+mn-cs"/>
              </a:rPr>
              <a:t>专家提示：</a:t>
            </a:r>
            <a:endParaRPr kumimoji="0" lang="zh-CN" altLang="zh-CN" sz="1430" kern="1200" cap="none" spc="0" normalizeH="0" baseline="0" noProof="1">
              <a:latin typeface="Arial" panose="020B0604020202020204" pitchFamily="34" charset="0"/>
              <a:ea typeface="宋体" panose="02010600030101010101" pitchFamily="2" charset="-122"/>
              <a:cs typeface="李旭科书法"/>
            </a:endParaRPr>
          </a:p>
          <a:p>
            <a:pPr marL="285750" marR="0" indent="-285750" defTabSz="914400">
              <a:lnSpc>
                <a:spcPct val="150000"/>
              </a:lnSpc>
              <a:buClrTx/>
              <a:buSzTx/>
              <a:buFont typeface="Wingdings" panose="05000000000000000000" charset="0"/>
              <a:buChar char="l"/>
              <a:defRPr/>
            </a:pPr>
            <a:r>
              <a:rPr kumimoji="0" lang="zh-CN" altLang="zh-CN" sz="1905" kern="1200" cap="none" spc="0" normalizeH="0" baseline="0" noProof="1">
                <a:latin typeface="微软雅黑" panose="020B0503020204020204" pitchFamily="34" charset="-122"/>
                <a:ea typeface="微软雅黑" panose="020B0503020204020204" pitchFamily="34" charset="-122"/>
                <a:cs typeface="微软雅黑" panose="020B0503020204020204" pitchFamily="34" charset="-122"/>
              </a:rPr>
              <a:t>胆固醇含量多的食物有：蛋黄、动物脑、动物肝肾、墨斗鱼（乌贼）、蟹黄、蟹膏等。</a:t>
            </a:r>
            <a:endParaRPr kumimoji="0" lang="zh-CN" altLang="zh-CN" sz="1905" kern="1200" cap="none" spc="0" normalizeH="0" baseline="0" noProof="1">
              <a:latin typeface="微软雅黑" panose="020B0503020204020204" pitchFamily="34" charset="-122"/>
              <a:ea typeface="微软雅黑" panose="020B0503020204020204" pitchFamily="34" charset="-122"/>
              <a:cs typeface="微软雅黑" panose="020B0503020204020204" pitchFamily="34" charset="-122"/>
            </a:endParaRPr>
          </a:p>
          <a:p>
            <a:pPr marL="285750" marR="0" indent="-285750" defTabSz="914400">
              <a:lnSpc>
                <a:spcPct val="150000"/>
              </a:lnSpc>
              <a:buClrTx/>
              <a:buSzTx/>
              <a:buFont typeface="Wingdings" panose="05000000000000000000" charset="0"/>
              <a:buChar char="l"/>
              <a:defRPr/>
            </a:pPr>
            <a:r>
              <a:rPr kumimoji="0" lang="zh-CN" altLang="zh-CN" sz="1905" kern="1200" cap="none" spc="0" normalizeH="0" baseline="0" noProof="1">
                <a:latin typeface="微软雅黑" panose="020B0503020204020204" pitchFamily="34" charset="-122"/>
                <a:ea typeface="微软雅黑" panose="020B0503020204020204" pitchFamily="34" charset="-122"/>
                <a:cs typeface="微软雅黑" panose="020B0503020204020204" pitchFamily="34" charset="-122"/>
              </a:rPr>
              <a:t>螃蟹含胆固醇较高每100克蟹肉中含胆固醇235毫克，每100克蟹黄中含胆固醇460毫克。</a:t>
            </a:r>
            <a:endParaRPr kumimoji="0" lang="zh-CN" altLang="zh-CN" sz="1905" kern="1200" cap="none" spc="0" normalizeH="0" baseline="0" noProof="1">
              <a:latin typeface="微软雅黑" panose="020B0503020204020204" pitchFamily="34" charset="-122"/>
              <a:ea typeface="微软雅黑" panose="020B0503020204020204" pitchFamily="34" charset="-122"/>
              <a:cs typeface="微软雅黑" panose="020B0503020204020204" pitchFamily="34" charset="-122"/>
            </a:endParaRPr>
          </a:p>
          <a:p>
            <a:pPr marL="285750" marR="0" indent="-285750" defTabSz="914400">
              <a:lnSpc>
                <a:spcPct val="150000"/>
              </a:lnSpc>
              <a:buClrTx/>
              <a:buSzTx/>
              <a:buFont typeface="Wingdings" panose="05000000000000000000" charset="0"/>
              <a:buChar char="l"/>
              <a:defRPr/>
            </a:pPr>
            <a:r>
              <a:rPr kumimoji="0" lang="zh-CN" altLang="zh-CN" sz="1905" kern="1200" cap="none" spc="0" normalizeH="0" baseline="0" noProof="1">
                <a:latin typeface="微软雅黑" panose="020B0503020204020204" pitchFamily="34" charset="-122"/>
                <a:ea typeface="微软雅黑" panose="020B0503020204020204" pitchFamily="34" charset="-122"/>
                <a:cs typeface="微软雅黑" panose="020B0503020204020204" pitchFamily="34" charset="-122"/>
              </a:rPr>
              <a:t>猪肝：由于猪肝中胆固醇的含量较高，据分析每100克猪肝中，含胆固醇约368毫克。</a:t>
            </a:r>
            <a:endParaRPr kumimoji="0" lang="zh-CN" altLang="zh-CN" sz="1905" kern="1200" cap="none" spc="0" normalizeH="0" baseline="0" noProof="1">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6" name="图片 1"/>
          <p:cNvPicPr>
            <a:picLocks noChangeAspect="1" noChangeArrowheads="1"/>
          </p:cNvPicPr>
          <p:nvPr/>
        </p:nvPicPr>
        <p:blipFill>
          <a:blip r:embed="rId1" cstate="print"/>
          <a:srcRect/>
          <a:stretch>
            <a:fillRect/>
          </a:stretch>
        </p:blipFill>
        <p:spPr bwMode="auto">
          <a:xfrm>
            <a:off x="7757660" y="3157581"/>
            <a:ext cx="1286560" cy="1887761"/>
          </a:xfrm>
          <a:prstGeom prst="ellipse">
            <a:avLst/>
          </a:prstGeom>
          <a:ln>
            <a:noFill/>
          </a:ln>
          <a:effectLst>
            <a:softEdge rad="112500"/>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charRg st="7" end="46"/>
                                            </p:txEl>
                                          </p:spTgt>
                                        </p:tgtEl>
                                        <p:attrNameLst>
                                          <p:attrName>style.visibility</p:attrName>
                                        </p:attrNameLst>
                                      </p:cBhvr>
                                      <p:to>
                                        <p:strVal val="visible"/>
                                      </p:to>
                                    </p:set>
                                    <p:anim calcmode="lin" valueType="num">
                                      <p:cBhvr>
                                        <p:cTn id="7" dur="500" fill="hold"/>
                                        <p:tgtEl>
                                          <p:spTgt spid="5">
                                            <p:txEl>
                                              <p:charRg st="7" end="46"/>
                                            </p:txEl>
                                          </p:spTgt>
                                        </p:tgtEl>
                                        <p:attrNameLst>
                                          <p:attrName>ppt_x</p:attrName>
                                        </p:attrNameLst>
                                      </p:cBhvr>
                                      <p:tavLst>
                                        <p:tav tm="0">
                                          <p:val>
                                            <p:strVal val="#ppt_x"/>
                                          </p:val>
                                        </p:tav>
                                        <p:tav tm="100000">
                                          <p:val>
                                            <p:strVal val="#ppt_x"/>
                                          </p:val>
                                        </p:tav>
                                      </p:tavLst>
                                    </p:anim>
                                    <p:anim calcmode="lin" valueType="num">
                                      <p:cBhvr>
                                        <p:cTn id="8" dur="500" fill="hold"/>
                                        <p:tgtEl>
                                          <p:spTgt spid="5">
                                            <p:txEl>
                                              <p:charRg st="7" end="46"/>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charRg st="47" end="92"/>
                                            </p:txEl>
                                          </p:spTgt>
                                        </p:tgtEl>
                                        <p:attrNameLst>
                                          <p:attrName>style.visibility</p:attrName>
                                        </p:attrNameLst>
                                      </p:cBhvr>
                                      <p:to>
                                        <p:strVal val="visible"/>
                                      </p:to>
                                    </p:set>
                                    <p:anim calcmode="lin" valueType="num">
                                      <p:cBhvr>
                                        <p:cTn id="13" dur="500" fill="hold"/>
                                        <p:tgtEl>
                                          <p:spTgt spid="5">
                                            <p:txEl>
                                              <p:charRg st="47" end="92"/>
                                            </p:txEl>
                                          </p:spTgt>
                                        </p:tgtEl>
                                        <p:attrNameLst>
                                          <p:attrName>ppt_x</p:attrName>
                                        </p:attrNameLst>
                                      </p:cBhvr>
                                      <p:tavLst>
                                        <p:tav tm="0">
                                          <p:val>
                                            <p:strVal val="#ppt_x"/>
                                          </p:val>
                                        </p:tav>
                                        <p:tav tm="100000">
                                          <p:val>
                                            <p:strVal val="#ppt_x"/>
                                          </p:val>
                                        </p:tav>
                                      </p:tavLst>
                                    </p:anim>
                                    <p:anim calcmode="lin" valueType="num">
                                      <p:cBhvr>
                                        <p:cTn id="14" dur="500" fill="hold"/>
                                        <p:tgtEl>
                                          <p:spTgt spid="5">
                                            <p:txEl>
                                              <p:charRg st="47" end="9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charRg st="93" end="134"/>
                                            </p:txEl>
                                          </p:spTgt>
                                        </p:tgtEl>
                                        <p:attrNameLst>
                                          <p:attrName>style.visibility</p:attrName>
                                        </p:attrNameLst>
                                      </p:cBhvr>
                                      <p:to>
                                        <p:strVal val="visible"/>
                                      </p:to>
                                    </p:set>
                                    <p:anim calcmode="lin" valueType="num">
                                      <p:cBhvr>
                                        <p:cTn id="19" dur="500" fill="hold"/>
                                        <p:tgtEl>
                                          <p:spTgt spid="5">
                                            <p:txEl>
                                              <p:charRg st="93" end="134"/>
                                            </p:txEl>
                                          </p:spTgt>
                                        </p:tgtEl>
                                        <p:attrNameLst>
                                          <p:attrName>ppt_x</p:attrName>
                                        </p:attrNameLst>
                                      </p:cBhvr>
                                      <p:tavLst>
                                        <p:tav tm="0">
                                          <p:val>
                                            <p:strVal val="#ppt_x"/>
                                          </p:val>
                                        </p:tav>
                                        <p:tav tm="100000">
                                          <p:val>
                                            <p:strVal val="#ppt_x"/>
                                          </p:val>
                                        </p:tav>
                                      </p:tavLst>
                                    </p:anim>
                                    <p:anim calcmode="lin" valueType="num">
                                      <p:cBhvr>
                                        <p:cTn id="20" dur="500" fill="hold"/>
                                        <p:tgtEl>
                                          <p:spTgt spid="5">
                                            <p:txEl>
                                              <p:charRg st="93" end="13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5057" name="Picture 5"/>
          <p:cNvPicPr>
            <a:picLocks noChangeAspect="1"/>
          </p:cNvPicPr>
          <p:nvPr/>
        </p:nvPicPr>
        <p:blipFill>
          <a:blip r:embed="rId1"/>
          <a:stretch>
            <a:fillRect/>
          </a:stretch>
        </p:blipFill>
        <p:spPr>
          <a:xfrm>
            <a:off x="7939582" y="852053"/>
            <a:ext cx="1085992" cy="682839"/>
          </a:xfrm>
          <a:prstGeom prst="rect">
            <a:avLst/>
          </a:prstGeom>
          <a:noFill/>
          <a:ln w="9525">
            <a:noFill/>
          </a:ln>
        </p:spPr>
      </p:pic>
      <p:pic>
        <p:nvPicPr>
          <p:cNvPr id="45058" name="Picture 6" descr="fruits_and_vegetables_big"/>
          <p:cNvPicPr>
            <a:picLocks noChangeAspect="1"/>
          </p:cNvPicPr>
          <p:nvPr/>
        </p:nvPicPr>
        <p:blipFill>
          <a:blip r:embed="rId2">
            <a:clrChange>
              <a:clrFrom>
                <a:srgbClr val="FFFFFF"/>
              </a:clrFrom>
              <a:clrTo>
                <a:srgbClr val="FFFFFF">
                  <a:alpha val="0"/>
                </a:srgbClr>
              </a:clrTo>
            </a:clrChange>
          </a:blip>
          <a:stretch>
            <a:fillRect/>
          </a:stretch>
        </p:blipFill>
        <p:spPr>
          <a:xfrm>
            <a:off x="6709967" y="196930"/>
            <a:ext cx="1945210" cy="1135126"/>
          </a:xfrm>
          <a:prstGeom prst="rect">
            <a:avLst/>
          </a:prstGeom>
          <a:noFill/>
          <a:ln w="9525">
            <a:noFill/>
          </a:ln>
        </p:spPr>
      </p:pic>
      <p:sp>
        <p:nvSpPr>
          <p:cNvPr id="7" name="Rectangle 8"/>
          <p:cNvSpPr>
            <a:spLocks noChangeArrowheads="1"/>
          </p:cNvSpPr>
          <p:nvPr/>
        </p:nvSpPr>
        <p:spPr bwMode="gray">
          <a:xfrm>
            <a:off x="1323774" y="775225"/>
            <a:ext cx="6496292" cy="3348355"/>
          </a:xfrm>
          <a:prstGeom prst="rect">
            <a:avLst/>
          </a:prstGeom>
          <a:noFill/>
          <a:ln w="9525" algn="ctr">
            <a:noFill/>
            <a:miter lim="800000"/>
          </a:ln>
          <a:effectLst>
            <a:glow rad="228600">
              <a:schemeClr val="accent4">
                <a:satMod val="175000"/>
                <a:alpha val="40000"/>
              </a:schemeClr>
            </a:glow>
          </a:effectLst>
        </p:spPr>
        <p:txBody>
          <a:bodyPr>
            <a:spAutoFit/>
            <a:flatTx/>
          </a:bodyPr>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defRPr/>
            </a:pPr>
            <a:r>
              <a:rPr kumimoji="0" lang="zh-CN" altLang="en-US" sz="1500"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mn-ea"/>
                <a:ea typeface="+mn-ea"/>
                <a:cs typeface="李旭科书法"/>
              </a:rPr>
              <a:t>◆ </a:t>
            </a:r>
            <a:r>
              <a:rPr kumimoji="0" lang="zh-CN" altLang="en-US" sz="190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在日常饮食中应做到“三多三少”</a:t>
            </a:r>
            <a:endParaRPr kumimoji="0" lang="zh-CN" altLang="en-US" sz="190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457200" marR="0" lvl="1" indent="0" algn="l" defTabSz="914400" rtl="0" eaLnBrk="1" fontAlgn="auto" latinLnBrk="0" hangingPunct="1">
              <a:lnSpc>
                <a:spcPct val="90000"/>
              </a:lnSpc>
              <a:spcBef>
                <a:spcPts val="0"/>
              </a:spcBef>
              <a:spcAft>
                <a:spcPts val="600"/>
              </a:spcAft>
              <a:buClrTx/>
              <a:buSzTx/>
              <a:buFont typeface="Arial" panose="020B0604020202020204" pitchFamily="34" charset="0"/>
              <a:buNone/>
              <a:defRPr/>
            </a:pPr>
            <a:r>
              <a:rPr kumimoji="0" lang="zh-CN" altLang="en-US" sz="1905"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－多吃新鲜蔬菜、水果、粗粮等</a:t>
            </a:r>
            <a:endParaRPr kumimoji="0" lang="zh-CN" altLang="en-US" sz="1905"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457200" marR="0" lvl="1" indent="0" algn="l" defTabSz="914400" rtl="0" eaLnBrk="1" fontAlgn="auto" latinLnBrk="0" hangingPunct="1">
              <a:lnSpc>
                <a:spcPct val="90000"/>
              </a:lnSpc>
              <a:spcBef>
                <a:spcPts val="0"/>
              </a:spcBef>
              <a:spcAft>
                <a:spcPts val="600"/>
              </a:spcAft>
              <a:buClrTx/>
              <a:buSzTx/>
              <a:buFont typeface="Arial" panose="020B0604020202020204" pitchFamily="34" charset="0"/>
              <a:buNone/>
              <a:defRPr/>
            </a:pPr>
            <a:r>
              <a:rPr kumimoji="0" lang="zh-CN" altLang="en-US" sz="1905"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－多吃豆制品</a:t>
            </a:r>
            <a:endParaRPr kumimoji="0" lang="en-US" altLang="zh-CN" sz="1905"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457200" marR="0" lvl="1" indent="0" algn="l" defTabSz="914400" rtl="0" eaLnBrk="1" fontAlgn="auto" latinLnBrk="0" hangingPunct="1">
              <a:lnSpc>
                <a:spcPct val="90000"/>
              </a:lnSpc>
              <a:spcBef>
                <a:spcPts val="0"/>
              </a:spcBef>
              <a:spcAft>
                <a:spcPts val="600"/>
              </a:spcAft>
              <a:buClrTx/>
              <a:buSzTx/>
              <a:buFont typeface="Arial" panose="020B0604020202020204" pitchFamily="34" charset="0"/>
              <a:buNone/>
              <a:defRPr/>
            </a:pPr>
            <a:r>
              <a:rPr kumimoji="0" lang="zh-CN" altLang="en-US" sz="1905"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－多吃不饱和脂肪酸（鱼类、植物油等）</a:t>
            </a:r>
            <a:endParaRPr kumimoji="0" lang="en-US" altLang="zh-CN" sz="1905"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457200" marR="0" lvl="1" indent="0" algn="l" defTabSz="914400" rtl="0" eaLnBrk="1" fontAlgn="auto" latinLnBrk="0" hangingPunct="1">
              <a:lnSpc>
                <a:spcPct val="90000"/>
              </a:lnSpc>
              <a:spcBef>
                <a:spcPts val="0"/>
              </a:spcBef>
              <a:spcAft>
                <a:spcPts val="600"/>
              </a:spcAft>
              <a:buClrTx/>
              <a:buSzTx/>
              <a:buFont typeface="Arial" panose="020B0604020202020204" pitchFamily="34" charset="0"/>
              <a:buNone/>
              <a:defRPr/>
            </a:pPr>
            <a:endParaRPr kumimoji="0" lang="zh-CN" altLang="en-US" sz="1905" b="1"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auto" latinLnBrk="0" hangingPunct="1">
              <a:lnSpc>
                <a:spcPct val="90000"/>
              </a:lnSpc>
              <a:spcBef>
                <a:spcPts val="0"/>
              </a:spcBef>
              <a:spcAft>
                <a:spcPts val="600"/>
              </a:spcAft>
              <a:buClrTx/>
              <a:buSzTx/>
              <a:buFont typeface="Arial" panose="020B0604020202020204" pitchFamily="34" charset="0"/>
              <a:buNone/>
              <a:defRPr/>
            </a:pPr>
            <a:r>
              <a:rPr kumimoji="0" lang="zh-CN" altLang="en-US" sz="1905" b="1" i="0" u="none" strike="noStrike" kern="1200" cap="none" spc="0" normalizeH="0" baseline="0" noProof="0" dirty="0">
                <a:ln>
                  <a:noFill/>
                </a:ln>
                <a:solidFill>
                  <a:schemeClr val="tx1"/>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微软雅黑" panose="020B0503020204020204" pitchFamily="34" charset="-122"/>
              </a:rPr>
              <a:t>◆</a:t>
            </a:r>
            <a:r>
              <a:rPr kumimoji="0" lang="zh-CN" altLang="en-US" sz="190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“三少”，即少脂、少食、少盐</a:t>
            </a:r>
            <a:endParaRPr kumimoji="0" lang="zh-CN" altLang="en-US" sz="190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457200" marR="0" lvl="1" indent="0" algn="l" defTabSz="914400" rtl="0" eaLnBrk="1" fontAlgn="auto" latinLnBrk="0" hangingPunct="1">
              <a:lnSpc>
                <a:spcPct val="90000"/>
              </a:lnSpc>
              <a:spcBef>
                <a:spcPts val="0"/>
              </a:spcBef>
              <a:spcAft>
                <a:spcPts val="600"/>
              </a:spcAft>
              <a:buClrTx/>
              <a:buSzTx/>
              <a:buFont typeface="Arial" panose="020B0604020202020204" pitchFamily="34" charset="0"/>
              <a:buNone/>
              <a:defRPr/>
            </a:pPr>
            <a:r>
              <a:rPr kumimoji="0" lang="zh-CN" altLang="en-US" sz="1905"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－少脂：少吃肥肉、动物内脏等高脂肪类食物</a:t>
            </a:r>
            <a:endParaRPr kumimoji="0" lang="en-US" altLang="zh-CN" sz="1905"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457200" marR="0" lvl="1" indent="0" algn="l" defTabSz="914400" rtl="0" eaLnBrk="1" fontAlgn="auto" latinLnBrk="0" hangingPunct="1">
              <a:lnSpc>
                <a:spcPct val="90000"/>
              </a:lnSpc>
              <a:spcBef>
                <a:spcPts val="0"/>
              </a:spcBef>
              <a:spcAft>
                <a:spcPts val="600"/>
              </a:spcAft>
              <a:buClrTx/>
              <a:buSzTx/>
              <a:buFont typeface="Arial" panose="020B0604020202020204" pitchFamily="34" charset="0"/>
              <a:buNone/>
              <a:defRPr/>
            </a:pPr>
            <a:r>
              <a:rPr kumimoji="0" lang="zh-CN" altLang="en-US" sz="1905"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－少食：每日应控制总热量、少吃多餐，达到或维持合适体重</a:t>
            </a:r>
            <a:endParaRPr kumimoji="0" lang="en-US" altLang="zh-CN" sz="1905"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457200" marR="0" lvl="1" indent="0" algn="l" defTabSz="914400" rtl="0" eaLnBrk="1" fontAlgn="auto" latinLnBrk="0" hangingPunct="1">
              <a:lnSpc>
                <a:spcPct val="90000"/>
              </a:lnSpc>
              <a:spcBef>
                <a:spcPts val="0"/>
              </a:spcBef>
              <a:spcAft>
                <a:spcPts val="600"/>
              </a:spcAft>
              <a:buClrTx/>
              <a:buSzTx/>
              <a:buFont typeface="Arial" panose="020B0604020202020204" pitchFamily="34" charset="0"/>
              <a:buNone/>
              <a:defRPr/>
            </a:pPr>
            <a:r>
              <a:rPr kumimoji="0" lang="zh-CN" altLang="en-US" sz="1905"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－少盐：每日食盐摄入量应小于</a:t>
            </a:r>
            <a:r>
              <a:rPr kumimoji="0" lang="en-US" altLang="zh-CN" sz="1905"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6</a:t>
            </a:r>
            <a:r>
              <a:rPr kumimoji="0" lang="zh-CN" altLang="en-US" sz="1905"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克</a:t>
            </a:r>
            <a:endParaRPr kumimoji="0" lang="en-US" altLang="zh-CN" sz="1905"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3" name="Picture 2" descr="07"/>
          <p:cNvPicPr>
            <a:picLocks noChangeAspect="1" noChangeArrowheads="1"/>
          </p:cNvPicPr>
          <p:nvPr/>
        </p:nvPicPr>
        <p:blipFill>
          <a:blip r:embed="rId3" cstate="print"/>
          <a:srcRect/>
          <a:stretch>
            <a:fillRect/>
          </a:stretch>
        </p:blipFill>
        <p:spPr bwMode="auto">
          <a:xfrm>
            <a:off x="5894028" y="3981811"/>
            <a:ext cx="2303802" cy="1133905"/>
          </a:xfrm>
          <a:prstGeom prst="ellipse">
            <a:avLst/>
          </a:prstGeom>
          <a:ln>
            <a:noFill/>
          </a:ln>
          <a:effectLst>
            <a:softEdge rad="112500"/>
          </a:effectLst>
        </p:spPr>
      </p:pic>
      <p:sp>
        <p:nvSpPr>
          <p:cNvPr id="14" name="乘号 13"/>
          <p:cNvSpPr/>
          <p:nvPr/>
        </p:nvSpPr>
        <p:spPr bwMode="auto">
          <a:xfrm>
            <a:off x="7819897" y="4503102"/>
            <a:ext cx="647564" cy="505201"/>
          </a:xfrm>
          <a:prstGeom prst="mathMultiply">
            <a:avLst/>
          </a:prstGeom>
          <a:solidFill>
            <a:srgbClr val="FF0000"/>
          </a:solidFill>
          <a:ln w="9525" cap="flat" cmpd="sng" algn="ctr">
            <a:solidFill>
              <a:schemeClr val="tx1"/>
            </a:solidFill>
            <a:prstDash val="solid"/>
            <a:round/>
            <a:headEnd type="none" w="med" len="med"/>
            <a:tailEnd type="none" w="med" len="med"/>
          </a:ln>
        </p:spPr>
        <p:txBody>
          <a:bodyPr wrap="none"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schemeClr val="tx1"/>
              </a:solidFill>
              <a:effectLst/>
              <a:uLnTx/>
              <a:uFillTx/>
              <a:latin typeface="Arial" panose="020B0604020202020204" pitchFamily="34" charset="0"/>
              <a:ea typeface="幼圆" pitchFamily="49" charset="-122"/>
              <a:cs typeface="李旭科书法"/>
            </a:endParaRPr>
          </a:p>
        </p:txBody>
      </p:sp>
      <p:sp>
        <p:nvSpPr>
          <p:cNvPr id="16" name="乘号 15"/>
          <p:cNvSpPr/>
          <p:nvPr/>
        </p:nvSpPr>
        <p:spPr bwMode="auto">
          <a:xfrm>
            <a:off x="5172949" y="4503102"/>
            <a:ext cx="720635" cy="486303"/>
          </a:xfrm>
          <a:prstGeom prst="mathMultiply">
            <a:avLst/>
          </a:prstGeom>
          <a:solidFill>
            <a:srgbClr val="FF0000"/>
          </a:solidFill>
          <a:ln w="9525" cap="flat" cmpd="sng" algn="ctr">
            <a:solidFill>
              <a:schemeClr val="tx1"/>
            </a:solidFill>
            <a:prstDash val="solid"/>
            <a:round/>
            <a:headEnd type="none" w="med" len="med"/>
            <a:tailEnd type="none" w="med" len="med"/>
          </a:ln>
        </p:spPr>
        <p:txBody>
          <a:bodyPr wrap="none"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schemeClr val="tx1"/>
              </a:solidFill>
              <a:effectLst/>
              <a:uLnTx/>
              <a:uFillTx/>
              <a:latin typeface="Arial" panose="020B0604020202020204" pitchFamily="34" charset="0"/>
              <a:ea typeface="幼圆" pitchFamily="49" charset="-122"/>
              <a:cs typeface="李旭科书法"/>
            </a:endParaRPr>
          </a:p>
        </p:txBody>
      </p:sp>
      <p:sp>
        <p:nvSpPr>
          <p:cNvPr id="45063" name="矩形 10"/>
          <p:cNvSpPr/>
          <p:nvPr/>
        </p:nvSpPr>
        <p:spPr>
          <a:xfrm>
            <a:off x="856699" y="1140559"/>
            <a:ext cx="359058" cy="2479040"/>
          </a:xfrm>
          <a:prstGeom prst="rect">
            <a:avLst/>
          </a:prstGeom>
          <a:noFill/>
          <a:ln w="9525">
            <a:noFill/>
          </a:ln>
        </p:spPr>
        <p:txBody>
          <a:bodyPr anchor="t">
            <a:spAutoFit/>
          </a:bodyPr>
          <a:p>
            <a:r>
              <a:rPr lang="zh-CN" altLang="en-US" sz="2220" b="1" dirty="0">
                <a:solidFill>
                  <a:srgbClr val="FF0000"/>
                </a:solidFill>
                <a:latin typeface="微软雅黑" panose="020B0503020204020204" pitchFamily="34" charset="-122"/>
                <a:ea typeface="微软雅黑" panose="020B0503020204020204" pitchFamily="34" charset="-122"/>
              </a:rPr>
              <a:t>合</a:t>
            </a:r>
            <a:endParaRPr lang="en-US" altLang="zh-CN" sz="2220" b="1" dirty="0">
              <a:solidFill>
                <a:srgbClr val="FF0000"/>
              </a:solidFill>
              <a:latin typeface="微软雅黑" panose="020B0503020204020204" pitchFamily="34" charset="-122"/>
              <a:ea typeface="微软雅黑" panose="020B0503020204020204" pitchFamily="34" charset="-122"/>
            </a:endParaRPr>
          </a:p>
          <a:p>
            <a:r>
              <a:rPr lang="zh-CN" altLang="en-US" sz="2220" b="1" dirty="0">
                <a:solidFill>
                  <a:srgbClr val="FF0000"/>
                </a:solidFill>
                <a:latin typeface="微软雅黑" panose="020B0503020204020204" pitchFamily="34" charset="-122"/>
                <a:ea typeface="微软雅黑" panose="020B0503020204020204" pitchFamily="34" charset="-122"/>
              </a:rPr>
              <a:t>理</a:t>
            </a:r>
            <a:endParaRPr lang="en-US" altLang="zh-CN" sz="2220" b="1" dirty="0">
              <a:solidFill>
                <a:srgbClr val="FF0000"/>
              </a:solidFill>
              <a:latin typeface="微软雅黑" panose="020B0503020204020204" pitchFamily="34" charset="-122"/>
              <a:ea typeface="微软雅黑" panose="020B0503020204020204" pitchFamily="34" charset="-122"/>
            </a:endParaRPr>
          </a:p>
          <a:p>
            <a:r>
              <a:rPr lang="zh-CN" altLang="en-US" sz="2220" b="1" dirty="0">
                <a:solidFill>
                  <a:srgbClr val="FF0000"/>
                </a:solidFill>
                <a:latin typeface="微软雅黑" panose="020B0503020204020204" pitchFamily="34" charset="-122"/>
                <a:ea typeface="微软雅黑" panose="020B0503020204020204" pitchFamily="34" charset="-122"/>
              </a:rPr>
              <a:t>膳</a:t>
            </a:r>
            <a:endParaRPr lang="en-US" altLang="zh-CN" sz="2220" b="1" dirty="0">
              <a:solidFill>
                <a:srgbClr val="FF0000"/>
              </a:solidFill>
              <a:latin typeface="微软雅黑" panose="020B0503020204020204" pitchFamily="34" charset="-122"/>
              <a:ea typeface="微软雅黑" panose="020B0503020204020204" pitchFamily="34" charset="-122"/>
            </a:endParaRPr>
          </a:p>
          <a:p>
            <a:r>
              <a:rPr lang="zh-CN" altLang="en-US" sz="2220" b="1" dirty="0">
                <a:solidFill>
                  <a:srgbClr val="FF0000"/>
                </a:solidFill>
                <a:latin typeface="微软雅黑" panose="020B0503020204020204" pitchFamily="34" charset="-122"/>
                <a:ea typeface="微软雅黑" panose="020B0503020204020204" pitchFamily="34" charset="-122"/>
              </a:rPr>
              <a:t>食</a:t>
            </a:r>
            <a:endParaRPr lang="en-US" altLang="zh-CN" sz="2220" b="1" dirty="0">
              <a:solidFill>
                <a:srgbClr val="FF0000"/>
              </a:solidFill>
              <a:latin typeface="微软雅黑" panose="020B0503020204020204" pitchFamily="34" charset="-122"/>
              <a:ea typeface="微软雅黑" panose="020B0503020204020204" pitchFamily="34" charset="-122"/>
            </a:endParaRPr>
          </a:p>
          <a:p>
            <a:r>
              <a:rPr lang="zh-CN" altLang="en-US" sz="2220" b="1" dirty="0">
                <a:solidFill>
                  <a:srgbClr val="FF0000"/>
                </a:solidFill>
                <a:latin typeface="微软雅黑" panose="020B0503020204020204" pitchFamily="34" charset="-122"/>
                <a:ea typeface="微软雅黑" panose="020B0503020204020204" pitchFamily="34" charset="-122"/>
              </a:rPr>
              <a:t>最</a:t>
            </a:r>
            <a:endParaRPr lang="en-US" altLang="zh-CN" sz="2220" b="1" dirty="0">
              <a:solidFill>
                <a:srgbClr val="FF0000"/>
              </a:solidFill>
              <a:latin typeface="微软雅黑" panose="020B0503020204020204" pitchFamily="34" charset="-122"/>
              <a:ea typeface="微软雅黑" panose="020B0503020204020204" pitchFamily="34" charset="-122"/>
            </a:endParaRPr>
          </a:p>
          <a:p>
            <a:r>
              <a:rPr lang="zh-CN" altLang="en-US" sz="2220" b="1" dirty="0">
                <a:solidFill>
                  <a:srgbClr val="FF0000"/>
                </a:solidFill>
                <a:latin typeface="微软雅黑" panose="020B0503020204020204" pitchFamily="34" charset="-122"/>
                <a:ea typeface="微软雅黑" panose="020B0503020204020204" pitchFamily="34" charset="-122"/>
              </a:rPr>
              <a:t>重</a:t>
            </a:r>
            <a:endParaRPr lang="en-US" altLang="zh-CN" sz="2220" b="1" dirty="0">
              <a:solidFill>
                <a:srgbClr val="FF0000"/>
              </a:solidFill>
              <a:latin typeface="微软雅黑" panose="020B0503020204020204" pitchFamily="34" charset="-122"/>
              <a:ea typeface="微软雅黑" panose="020B0503020204020204" pitchFamily="34" charset="-122"/>
            </a:endParaRPr>
          </a:p>
          <a:p>
            <a:r>
              <a:rPr lang="zh-CN" altLang="en-US" sz="2220" b="1" dirty="0">
                <a:solidFill>
                  <a:srgbClr val="FF0000"/>
                </a:solidFill>
                <a:latin typeface="微软雅黑" panose="020B0503020204020204" pitchFamily="34" charset="-122"/>
                <a:ea typeface="微软雅黑" panose="020B0503020204020204" pitchFamily="34" charset="-122"/>
              </a:rPr>
              <a:t>要</a:t>
            </a:r>
            <a:endParaRPr lang="zh-CN" altLang="en-US" sz="2220" b="1" dirty="0">
              <a:solidFill>
                <a:srgbClr val="FF0000"/>
              </a:solidFill>
              <a:latin typeface="微软雅黑" panose="020B0503020204020204" pitchFamily="34" charset="-122"/>
              <a:ea typeface="微软雅黑" panose="020B0503020204020204" pitchFamily="34" charset="-122"/>
            </a:endParaRPr>
          </a:p>
        </p:txBody>
      </p:sp>
      <p:pic>
        <p:nvPicPr>
          <p:cNvPr id="9" name="Picture 3"/>
          <p:cNvPicPr>
            <a:picLocks noChangeAspect="1" noChangeArrowheads="1"/>
          </p:cNvPicPr>
          <p:nvPr/>
        </p:nvPicPr>
        <p:blipFill>
          <a:blip r:embed="rId4" cstate="print"/>
          <a:srcRect/>
          <a:stretch>
            <a:fillRect/>
          </a:stretch>
        </p:blipFill>
        <p:spPr bwMode="auto">
          <a:xfrm>
            <a:off x="3528007" y="4089806"/>
            <a:ext cx="2087826" cy="1025909"/>
          </a:xfrm>
          <a:prstGeom prst="ellipse">
            <a:avLst/>
          </a:prstGeom>
          <a:ln>
            <a:noFill/>
          </a:ln>
          <a:effectLst>
            <a:softEdge rad="112500"/>
          </a:effectLst>
        </p:spPr>
      </p:pic>
      <p:pic>
        <p:nvPicPr>
          <p:cNvPr id="10" name="Picture 4"/>
          <p:cNvPicPr>
            <a:picLocks noChangeAspect="1" noChangeArrowheads="1"/>
          </p:cNvPicPr>
          <p:nvPr/>
        </p:nvPicPr>
        <p:blipFill>
          <a:blip r:embed="rId5" cstate="print"/>
          <a:srcRect/>
          <a:stretch>
            <a:fillRect/>
          </a:stretch>
        </p:blipFill>
        <p:spPr bwMode="auto">
          <a:xfrm>
            <a:off x="856530" y="4035884"/>
            <a:ext cx="1871843" cy="971919"/>
          </a:xfrm>
          <a:prstGeom prst="ellipse">
            <a:avLst/>
          </a:prstGeom>
          <a:ln>
            <a:noFill/>
          </a:ln>
          <a:effectLst>
            <a:softEdge rad="112500"/>
          </a:effectLst>
        </p:spPr>
      </p:pic>
      <p:sp>
        <p:nvSpPr>
          <p:cNvPr id="11" name="乘号 10"/>
          <p:cNvSpPr/>
          <p:nvPr/>
        </p:nvSpPr>
        <p:spPr bwMode="auto">
          <a:xfrm>
            <a:off x="2268992" y="4407353"/>
            <a:ext cx="718115" cy="486303"/>
          </a:xfrm>
          <a:prstGeom prst="mathMultiply">
            <a:avLst/>
          </a:prstGeom>
          <a:solidFill>
            <a:srgbClr val="FF0000"/>
          </a:solidFill>
          <a:ln w="9525" cap="flat" cmpd="sng" algn="ctr">
            <a:solidFill>
              <a:schemeClr val="tx1"/>
            </a:solidFill>
            <a:prstDash val="solid"/>
            <a:round/>
            <a:headEnd type="none" w="med" len="med"/>
            <a:tailEnd type="none" w="med" len="med"/>
          </a:ln>
        </p:spPr>
        <p:txBody>
          <a:bodyPr wrap="none" anchor="ct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350" b="0" i="0" u="none" strike="noStrike" kern="1200" cap="none" spc="0" normalizeH="0" baseline="0" noProof="0">
              <a:ln>
                <a:noFill/>
              </a:ln>
              <a:solidFill>
                <a:schemeClr val="tx1"/>
              </a:solidFill>
              <a:effectLst/>
              <a:uLnTx/>
              <a:uFillTx/>
              <a:latin typeface="Arial" panose="020B0604020202020204" pitchFamily="34" charset="0"/>
              <a:ea typeface="幼圆" pitchFamily="49" charset="-122"/>
              <a:cs typeface="李旭科书法"/>
            </a:endParaRPr>
          </a:p>
        </p:txBody>
      </p:sp>
    </p:spTree>
  </p:cSld>
  <p:clrMapOvr>
    <a:masterClrMapping/>
  </p:clrMapOvr>
  <p:transition spd="slow">
    <p:rand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7891" name="Rectangle 15"/>
          <p:cNvSpPr>
            <a:spLocks noChangeArrowheads="1"/>
          </p:cNvSpPr>
          <p:nvPr/>
        </p:nvSpPr>
        <p:spPr bwMode="auto">
          <a:xfrm>
            <a:off x="3518765" y="1150638"/>
            <a:ext cx="5184288" cy="3200400"/>
          </a:xfrm>
          <a:prstGeom prst="rect">
            <a:avLst/>
          </a:prstGeom>
          <a:noFill/>
          <a:ln w="25400">
            <a:solidFill>
              <a:schemeClr val="accent1">
                <a:lumMod val="50000"/>
              </a:schemeClr>
            </a:solidFill>
            <a:prstDash val="lgDashDotDot"/>
            <a:miter lim="800000"/>
          </a:ln>
        </p:spPr>
        <p:txBody>
          <a:bodyPr>
            <a:spAutoFit/>
          </a:bodyPr>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1350" b="1" i="0" u="none" strike="noStrike" kern="1200" cap="none" spc="0" normalizeH="0" baseline="0" noProof="0" dirty="0">
                <a:ln>
                  <a:noFill/>
                </a:ln>
                <a:solidFill>
                  <a:schemeClr val="tx1"/>
                </a:solidFill>
                <a:effectLst/>
                <a:uLnTx/>
                <a:uFillTx/>
                <a:latin typeface="+mn-ea"/>
                <a:ea typeface="+mn-ea"/>
                <a:cs typeface="李旭科书法"/>
              </a:rPr>
              <a:t>● </a:t>
            </a:r>
            <a:r>
              <a:rPr kumimoji="0" lang="zh-CN" altLang="en-US" sz="190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吸烟是头号健康杀手</a:t>
            </a:r>
            <a:endParaRPr kumimoji="0" lang="zh-CN" altLang="en-US" sz="1585"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457200" marR="0" lvl="1"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1585"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吸烟可引起冠状动脉痉挛收缩，引起心绞痛，促进心脑血管疾病的发生</a:t>
            </a:r>
            <a:endParaRPr kumimoji="0" lang="en-US" altLang="zh-CN" sz="1585"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1585"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90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吸烟是心脑血管疾病最主要的可控危险因素</a:t>
            </a:r>
            <a:endParaRPr kumimoji="0" lang="en-US" altLang="zh-CN" sz="1585" b="0"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en-US" altLang="zh-CN" sz="1585"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585"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无论烟龄多长、烟瘾多大，只要戒烟，</a:t>
            </a:r>
            <a:endParaRPr kumimoji="0" lang="en-US" altLang="zh-CN" sz="1585"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en-US" altLang="zh-CN" sz="1585"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585"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心脑血管疾病的风险马上降低</a:t>
            </a:r>
            <a:endParaRPr kumimoji="0" lang="en-US" altLang="zh-CN" sz="1585"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1585"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 </a:t>
            </a:r>
            <a:r>
              <a:rPr kumimoji="0" lang="zh-CN" altLang="en-US" sz="190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限制饮酒</a:t>
            </a:r>
            <a:endParaRPr kumimoji="0" lang="zh-CN" altLang="en-US" sz="1905" b="1" i="0" u="none" strike="noStrike" kern="120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457200" marR="0" lvl="1" indent="0" algn="l" defTabSz="914400" rtl="0" eaLnBrk="1" fontAlgn="base" latinLnBrk="0" hangingPunct="1">
              <a:lnSpc>
                <a:spcPct val="120000"/>
              </a:lnSpc>
              <a:spcBef>
                <a:spcPct val="0"/>
              </a:spcBef>
              <a:spcAft>
                <a:spcPct val="0"/>
              </a:spcAft>
              <a:buClrTx/>
              <a:buSzTx/>
              <a:buFont typeface="Arial" panose="020B0604020202020204" pitchFamily="34" charset="0"/>
              <a:buNone/>
              <a:defRPr/>
            </a:pPr>
            <a:r>
              <a:rPr kumimoji="0" lang="zh-CN" altLang="en-US" sz="1585"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酒精可转化为甘油三酯，使血脂升高，促进动脉粥样硬化，引起心脑血管疾病。大量饮酒还可诱发急性心梗、脑出血</a:t>
            </a:r>
            <a:endParaRPr kumimoji="0" lang="zh-CN" altLang="en-US" sz="1585" b="0" i="0" u="none" strike="noStrike" kern="1200" cap="none" spc="0" normalizeH="0" baseline="0" noProof="0" dirty="0">
              <a:ln>
                <a:noFill/>
              </a:ln>
              <a:solidFill>
                <a:schemeClr val="tx1"/>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5" name="Picture 4"/>
          <p:cNvPicPr>
            <a:picLocks noChangeAspect="1" noChangeArrowheads="1"/>
          </p:cNvPicPr>
          <p:nvPr/>
        </p:nvPicPr>
        <p:blipFill>
          <a:blip r:embed="rId1" cstate="print"/>
          <a:srcRect/>
          <a:stretch>
            <a:fillRect/>
          </a:stretch>
        </p:blipFill>
        <p:spPr bwMode="auto">
          <a:xfrm>
            <a:off x="167307" y="3549142"/>
            <a:ext cx="1414561" cy="1487632"/>
          </a:xfrm>
          <a:prstGeom prst="ellipse">
            <a:avLst/>
          </a:prstGeom>
          <a:ln>
            <a:noFill/>
          </a:ln>
          <a:effectLst>
            <a:softEdge rad="112500"/>
          </a:effectLst>
        </p:spPr>
      </p:pic>
      <p:pic>
        <p:nvPicPr>
          <p:cNvPr id="46083" name="Picture 2"/>
          <p:cNvPicPr>
            <a:picLocks noChangeAspect="1"/>
          </p:cNvPicPr>
          <p:nvPr/>
        </p:nvPicPr>
        <p:blipFill>
          <a:blip r:embed="rId2"/>
          <a:stretch>
            <a:fillRect/>
          </a:stretch>
        </p:blipFill>
        <p:spPr>
          <a:xfrm>
            <a:off x="876856" y="1789382"/>
            <a:ext cx="2017022" cy="971346"/>
          </a:xfrm>
          <a:prstGeom prst="rect">
            <a:avLst/>
          </a:prstGeom>
          <a:noFill/>
          <a:ln w="9525">
            <a:noFill/>
          </a:ln>
        </p:spPr>
      </p:pic>
      <p:sp>
        <p:nvSpPr>
          <p:cNvPr id="7" name="矩形 6"/>
          <p:cNvSpPr/>
          <p:nvPr/>
        </p:nvSpPr>
        <p:spPr>
          <a:xfrm>
            <a:off x="1114969" y="2864036"/>
            <a:ext cx="1727256" cy="871855"/>
          </a:xfrm>
          <a:prstGeom prst="rect">
            <a:avLst/>
          </a:prstGeom>
        </p:spPr>
        <p:txBody>
          <a:bodyPr>
            <a:spAutoFit/>
          </a:bodyPr>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54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戒烟限酒  </a:t>
            </a:r>
            <a:endParaRPr kumimoji="0" lang="en-US" altLang="zh-CN" sz="254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254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rPr>
              <a:t>受益无穷</a:t>
            </a:r>
            <a:endParaRPr kumimoji="0" lang="zh-CN" altLang="en-US" sz="2540" b="1"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ransition spd="slow">
    <p:rand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5" name="Picture 4"/>
          <p:cNvPicPr>
            <a:picLocks noChangeAspect="1"/>
          </p:cNvPicPr>
          <p:nvPr/>
        </p:nvPicPr>
        <p:blipFill>
          <a:blip r:embed="rId1"/>
          <a:stretch>
            <a:fillRect/>
          </a:stretch>
        </p:blipFill>
        <p:spPr>
          <a:xfrm>
            <a:off x="6771701" y="399767"/>
            <a:ext cx="2101432" cy="1296386"/>
          </a:xfrm>
          <a:prstGeom prst="rect">
            <a:avLst/>
          </a:prstGeom>
          <a:noFill/>
          <a:ln w="9525">
            <a:noFill/>
          </a:ln>
        </p:spPr>
      </p:pic>
      <p:sp>
        <p:nvSpPr>
          <p:cNvPr id="47106" name="Rectangle 3"/>
          <p:cNvSpPr>
            <a:spLocks noGrp="1"/>
          </p:cNvSpPr>
          <p:nvPr/>
        </p:nvSpPr>
        <p:spPr>
          <a:xfrm>
            <a:off x="709297" y="1391269"/>
            <a:ext cx="6368547" cy="3013564"/>
          </a:xfrm>
          <a:prstGeom prst="rect">
            <a:avLst/>
          </a:prstGeom>
          <a:noFill/>
          <a:ln w="9525">
            <a:noFill/>
          </a:ln>
        </p:spPr>
        <p:txBody>
          <a:bodyPr wrap="square" lIns="68569" tIns="34284" rIns="68569" bIns="34284" anchor="t"/>
          <a:p>
            <a:pPr marL="209550" indent="-209550" algn="just" eaLnBrk="0" hangingPunct="0">
              <a:lnSpc>
                <a:spcPct val="150000"/>
              </a:lnSpc>
              <a:spcBef>
                <a:spcPts val="1200"/>
              </a:spcBef>
              <a:buClr>
                <a:schemeClr val="tx1"/>
              </a:buClr>
              <a:buSzPct val="150000"/>
              <a:buChar char="•"/>
            </a:pPr>
            <a:r>
              <a:rPr lang="zh-CN" altLang="en-US" sz="1905" dirty="0">
                <a:solidFill>
                  <a:srgbClr val="FF0000"/>
                </a:solidFill>
                <a:latin typeface="微软雅黑" panose="020B0503020204020204" pitchFamily="34" charset="-122"/>
                <a:ea typeface="微软雅黑" panose="020B0503020204020204" pitchFamily="34" charset="-122"/>
              </a:rPr>
              <a:t>目标：</a:t>
            </a:r>
            <a:r>
              <a:rPr lang="zh-CN" altLang="en-US" sz="1905" dirty="0">
                <a:latin typeface="微软雅黑" panose="020B0503020204020204" pitchFamily="34" charset="-122"/>
                <a:ea typeface="微软雅黑" panose="020B0503020204020204" pitchFamily="34" charset="-122"/>
              </a:rPr>
              <a:t>每周</a:t>
            </a:r>
            <a:r>
              <a:rPr lang="en-US" altLang="zh-CN" sz="1905" dirty="0">
                <a:latin typeface="微软雅黑" panose="020B0503020204020204" pitchFamily="34" charset="-122"/>
                <a:ea typeface="微软雅黑" panose="020B0503020204020204" pitchFamily="34" charset="-122"/>
              </a:rPr>
              <a:t>3-5</a:t>
            </a:r>
            <a:r>
              <a:rPr lang="zh-CN" altLang="en-US" sz="1905" dirty="0">
                <a:latin typeface="微软雅黑" panose="020B0503020204020204" pitchFamily="34" charset="-122"/>
                <a:ea typeface="微软雅黑" panose="020B0503020204020204" pitchFamily="34" charset="-122"/>
              </a:rPr>
              <a:t>次， 每次</a:t>
            </a:r>
            <a:r>
              <a:rPr lang="en-US" altLang="zh-CN" sz="1905" dirty="0">
                <a:latin typeface="微软雅黑" panose="020B0503020204020204" pitchFamily="34" charset="-122"/>
                <a:ea typeface="微软雅黑" panose="020B0503020204020204" pitchFamily="34" charset="-122"/>
              </a:rPr>
              <a:t>30</a:t>
            </a:r>
            <a:r>
              <a:rPr lang="zh-CN" altLang="en-US" sz="1905" dirty="0">
                <a:latin typeface="微软雅黑" panose="020B0503020204020204" pitchFamily="34" charset="-122"/>
                <a:ea typeface="微软雅黑" panose="020B0503020204020204" pitchFamily="34" charset="-122"/>
              </a:rPr>
              <a:t>分钟</a:t>
            </a:r>
            <a:endParaRPr lang="zh-CN" altLang="en-US" sz="1905" dirty="0">
              <a:latin typeface="微软雅黑" panose="020B0503020204020204" pitchFamily="34" charset="-122"/>
              <a:ea typeface="微软雅黑" panose="020B0503020204020204" pitchFamily="34" charset="-122"/>
            </a:endParaRPr>
          </a:p>
          <a:p>
            <a:pPr marL="209550" indent="-209550" algn="just" eaLnBrk="0" hangingPunct="0">
              <a:lnSpc>
                <a:spcPct val="150000"/>
              </a:lnSpc>
              <a:spcBef>
                <a:spcPts val="1200"/>
              </a:spcBef>
              <a:buClr>
                <a:schemeClr val="tx1"/>
              </a:buClr>
              <a:buSzPct val="150000"/>
              <a:buChar char="•"/>
            </a:pPr>
            <a:r>
              <a:rPr lang="zh-CN" altLang="en-US" sz="1905" dirty="0">
                <a:solidFill>
                  <a:srgbClr val="FF0000"/>
                </a:solidFill>
                <a:latin typeface="微软雅黑" panose="020B0503020204020204" pitchFamily="34" charset="-122"/>
                <a:ea typeface="微软雅黑" panose="020B0503020204020204" pitchFamily="34" charset="-122"/>
              </a:rPr>
              <a:t>运动种类：</a:t>
            </a:r>
            <a:r>
              <a:rPr lang="zh-CN" altLang="en-US" sz="1905" dirty="0">
                <a:latin typeface="微软雅黑" panose="020B0503020204020204" pitchFamily="34" charset="-122"/>
                <a:ea typeface="微软雅黑" panose="020B0503020204020204" pitchFamily="34" charset="-122"/>
              </a:rPr>
              <a:t>有氧运动、伸展运动、增强肌肉的运动 </a:t>
            </a:r>
            <a:endParaRPr lang="zh-CN" altLang="en-US" sz="1905" dirty="0">
              <a:latin typeface="微软雅黑" panose="020B0503020204020204" pitchFamily="34" charset="-122"/>
              <a:ea typeface="微软雅黑" panose="020B0503020204020204" pitchFamily="34" charset="-122"/>
            </a:endParaRPr>
          </a:p>
          <a:p>
            <a:pPr marL="209550" indent="-209550" algn="just" eaLnBrk="0" hangingPunct="0">
              <a:lnSpc>
                <a:spcPct val="150000"/>
              </a:lnSpc>
              <a:spcBef>
                <a:spcPts val="1200"/>
              </a:spcBef>
              <a:buClr>
                <a:schemeClr val="tx1"/>
              </a:buClr>
              <a:buSzPct val="150000"/>
              <a:buChar char="•"/>
            </a:pPr>
            <a:r>
              <a:rPr lang="zh-CN" altLang="en-US" sz="1905" dirty="0">
                <a:solidFill>
                  <a:srgbClr val="FF0000"/>
                </a:solidFill>
                <a:latin typeface="微软雅黑" panose="020B0503020204020204" pitchFamily="34" charset="-122"/>
                <a:ea typeface="微软雅黑" panose="020B0503020204020204" pitchFamily="34" charset="-122"/>
              </a:rPr>
              <a:t>有氧体力活动：</a:t>
            </a:r>
            <a:r>
              <a:rPr lang="zh-CN" altLang="en-US" sz="1905" dirty="0">
                <a:latin typeface="微软雅黑" panose="020B0503020204020204" pitchFamily="34" charset="-122"/>
                <a:ea typeface="微软雅黑" panose="020B0503020204020204" pitchFamily="34" charset="-122"/>
              </a:rPr>
              <a:t>运动时体内代谢有充足的氧供应如散步、游泳、慢跑、体操等</a:t>
            </a:r>
            <a:endParaRPr lang="zh-CN" altLang="en-US" sz="1905" dirty="0">
              <a:latin typeface="微软雅黑" panose="020B0503020204020204" pitchFamily="34" charset="-122"/>
              <a:ea typeface="微软雅黑" panose="020B0503020204020204" pitchFamily="34" charset="-122"/>
            </a:endParaRPr>
          </a:p>
          <a:p>
            <a:pPr marL="209550" indent="-209550" algn="just" eaLnBrk="0" hangingPunct="0">
              <a:lnSpc>
                <a:spcPct val="150000"/>
              </a:lnSpc>
              <a:spcBef>
                <a:spcPts val="1200"/>
              </a:spcBef>
              <a:buClr>
                <a:schemeClr val="tx1"/>
              </a:buClr>
              <a:buSzPct val="150000"/>
              <a:buChar char="•"/>
            </a:pPr>
            <a:r>
              <a:rPr lang="zh-CN" altLang="en-US" sz="1905" dirty="0">
                <a:solidFill>
                  <a:srgbClr val="FF0000"/>
                </a:solidFill>
                <a:latin typeface="微软雅黑" panose="020B0503020204020204" pitchFamily="34" charset="-122"/>
                <a:ea typeface="微软雅黑" panose="020B0503020204020204" pitchFamily="34" charset="-122"/>
              </a:rPr>
              <a:t>运动过程：</a:t>
            </a:r>
            <a:r>
              <a:rPr lang="en-US" altLang="zh-CN" sz="1905" dirty="0">
                <a:latin typeface="微软雅黑" panose="020B0503020204020204" pitchFamily="34" charset="-122"/>
                <a:ea typeface="微软雅黑" panose="020B0503020204020204" pitchFamily="34" charset="-122"/>
              </a:rPr>
              <a:t>5</a:t>
            </a:r>
            <a:r>
              <a:rPr lang="zh-CN" altLang="en-US" sz="1905" dirty="0">
                <a:latin typeface="微软雅黑" panose="020B0503020204020204" pitchFamily="34" charset="-122"/>
                <a:ea typeface="微软雅黑" panose="020B0503020204020204" pitchFamily="34" charset="-122"/>
              </a:rPr>
              <a:t>分钟热身、</a:t>
            </a:r>
            <a:r>
              <a:rPr lang="en-US" altLang="zh-CN" sz="1905" dirty="0">
                <a:latin typeface="微软雅黑" panose="020B0503020204020204" pitchFamily="34" charset="-122"/>
                <a:ea typeface="微软雅黑" panose="020B0503020204020204" pitchFamily="34" charset="-122"/>
              </a:rPr>
              <a:t>20</a:t>
            </a:r>
            <a:r>
              <a:rPr lang="zh-CN" altLang="en-US" sz="1905" dirty="0">
                <a:latin typeface="微软雅黑" panose="020B0503020204020204" pitchFamily="34" charset="-122"/>
                <a:ea typeface="微软雅黑" panose="020B0503020204020204" pitchFamily="34" charset="-122"/>
              </a:rPr>
              <a:t>分钟运动、</a:t>
            </a:r>
            <a:r>
              <a:rPr lang="en-US" altLang="zh-CN" sz="1905" dirty="0">
                <a:latin typeface="微软雅黑" panose="020B0503020204020204" pitchFamily="34" charset="-122"/>
                <a:ea typeface="微软雅黑" panose="020B0503020204020204" pitchFamily="34" charset="-122"/>
              </a:rPr>
              <a:t>5</a:t>
            </a:r>
            <a:r>
              <a:rPr lang="zh-CN" altLang="en-US" sz="1905" dirty="0">
                <a:latin typeface="微软雅黑" panose="020B0503020204020204" pitchFamily="34" charset="-122"/>
                <a:ea typeface="微软雅黑" panose="020B0503020204020204" pitchFamily="34" charset="-122"/>
              </a:rPr>
              <a:t>分钟恢复</a:t>
            </a:r>
            <a:endParaRPr lang="zh-CN" altLang="en-US" sz="1905" dirty="0">
              <a:latin typeface="微软雅黑" panose="020B0503020204020204" pitchFamily="34" charset="-122"/>
              <a:ea typeface="微软雅黑" panose="020B0503020204020204" pitchFamily="34" charset="-122"/>
            </a:endParaRPr>
          </a:p>
          <a:p>
            <a:pPr marL="209550" indent="-209550" algn="just" eaLnBrk="0" hangingPunct="0">
              <a:lnSpc>
                <a:spcPct val="150000"/>
              </a:lnSpc>
              <a:spcBef>
                <a:spcPts val="1200"/>
              </a:spcBef>
              <a:buClr>
                <a:schemeClr val="tx1"/>
              </a:buClr>
              <a:buSzPct val="150000"/>
              <a:buChar char="•"/>
            </a:pPr>
            <a:r>
              <a:rPr lang="zh-CN" altLang="en-US" sz="1905" dirty="0">
                <a:solidFill>
                  <a:srgbClr val="FF0000"/>
                </a:solidFill>
                <a:latin typeface="微软雅黑" panose="020B0503020204020204" pitchFamily="34" charset="-122"/>
                <a:ea typeface="微软雅黑" panose="020B0503020204020204" pitchFamily="34" charset="-122"/>
              </a:rPr>
              <a:t>运动强度：</a:t>
            </a:r>
            <a:r>
              <a:rPr lang="zh-CN" altLang="en-US" sz="1905" dirty="0">
                <a:latin typeface="微软雅黑" panose="020B0503020204020204" pitchFamily="34" charset="-122"/>
                <a:ea typeface="微软雅黑" panose="020B0503020204020204" pitchFamily="34" charset="-122"/>
              </a:rPr>
              <a:t>安全最高心率：</a:t>
            </a:r>
            <a:r>
              <a:rPr lang="en-US" altLang="zh-CN" sz="1905" dirty="0">
                <a:latin typeface="微软雅黑" panose="020B0503020204020204" pitchFamily="34" charset="-122"/>
                <a:ea typeface="微软雅黑" panose="020B0503020204020204" pitchFamily="34" charset="-122"/>
              </a:rPr>
              <a:t>170-</a:t>
            </a:r>
            <a:r>
              <a:rPr lang="zh-CN" altLang="en-US" sz="1905" dirty="0">
                <a:latin typeface="微软雅黑" panose="020B0503020204020204" pitchFamily="34" charset="-122"/>
                <a:ea typeface="微软雅黑" panose="020B0503020204020204" pitchFamily="34" charset="-122"/>
              </a:rPr>
              <a:t>年龄</a:t>
            </a:r>
            <a:endParaRPr lang="zh-CN" altLang="en-US" sz="1905" dirty="0">
              <a:latin typeface="微软雅黑" panose="020B0503020204020204" pitchFamily="34" charset="-122"/>
              <a:ea typeface="微软雅黑" panose="020B0503020204020204" pitchFamily="34" charset="-122"/>
            </a:endParaRPr>
          </a:p>
        </p:txBody>
      </p:sp>
      <p:pic>
        <p:nvPicPr>
          <p:cNvPr id="47107" name="Picture 2"/>
          <p:cNvPicPr>
            <a:picLocks noChangeAspect="1"/>
          </p:cNvPicPr>
          <p:nvPr/>
        </p:nvPicPr>
        <p:blipFill>
          <a:blip r:embed="rId2"/>
          <a:stretch>
            <a:fillRect/>
          </a:stretch>
        </p:blipFill>
        <p:spPr>
          <a:xfrm>
            <a:off x="6829654" y="3669080"/>
            <a:ext cx="2106471" cy="1355600"/>
          </a:xfrm>
          <a:prstGeom prst="rect">
            <a:avLst/>
          </a:prstGeom>
          <a:noFill/>
          <a:ln w="9525">
            <a:noFill/>
          </a:ln>
        </p:spPr>
      </p:pic>
      <p:sp>
        <p:nvSpPr>
          <p:cNvPr id="11" name="Rectangle 35"/>
          <p:cNvSpPr>
            <a:spLocks noChangeArrowheads="1"/>
          </p:cNvSpPr>
          <p:nvPr/>
        </p:nvSpPr>
        <p:spPr bwMode="auto">
          <a:xfrm flipH="1">
            <a:off x="830242" y="852053"/>
            <a:ext cx="5513109" cy="485043"/>
          </a:xfrm>
          <a:prstGeom prst="rect">
            <a:avLst/>
          </a:prstGeom>
          <a:gradFill rotWithShape="1">
            <a:gsLst>
              <a:gs pos="0">
                <a:srgbClr val="03D4A8"/>
              </a:gs>
              <a:gs pos="25000">
                <a:srgbClr val="21D6E0"/>
              </a:gs>
              <a:gs pos="75000">
                <a:srgbClr val="0087E6"/>
              </a:gs>
              <a:gs pos="100000">
                <a:srgbClr val="005CBF"/>
              </a:gs>
            </a:gsLst>
            <a:lin ang="0" scaled="0"/>
          </a:gradFill>
          <a:ln w="9525">
            <a:noFill/>
            <a:miter lim="800000"/>
          </a:ln>
        </p:spPr>
        <p:txBody>
          <a:bodyPr wrap="none" anchor="ct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r>
              <a:rPr kumimoji="0" lang="zh-CN" altLang="en-US" sz="1800" b="1" i="0" u="none" strike="noStrike" kern="2000" cap="none" spc="300" normalizeH="0" baseline="0" noProof="0" dirty="0">
                <a:ln>
                  <a:noFill/>
                </a:ln>
                <a:solidFill>
                  <a:schemeClr val="bg1"/>
                </a:solidFill>
                <a:effectLst/>
                <a:uLnTx/>
                <a:uFillTx/>
                <a:latin typeface="黑体" panose="02010609060101010101" charset="-122"/>
                <a:ea typeface="黑体" panose="02010609060101010101" charset="-122"/>
                <a:cs typeface="李旭科书法"/>
              </a:rPr>
              <a:t> </a:t>
            </a:r>
            <a:r>
              <a:rPr kumimoji="0" lang="zh-CN" altLang="en-US" sz="1905" b="1" i="1" u="none" strike="noStrike" kern="2000" cap="none" spc="30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李旭科书法"/>
              </a:rPr>
              <a:t>运动贵在坚持，养成习惯最重要！</a:t>
            </a:r>
            <a:endParaRPr kumimoji="0" lang="zh-CN" altLang="en-US" sz="1905" b="1" i="1" u="none" strike="noStrike" kern="2000" cap="none" spc="30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李旭科书法"/>
            </a:endParaRPr>
          </a:p>
        </p:txBody>
      </p:sp>
    </p:spTree>
  </p:cSld>
  <p:clrMapOvr>
    <a:masterClrMapping/>
  </p:clrMapOvr>
  <p:transition spd="slow">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5" name="文本框 4"/>
          <p:cNvSpPr txBox="1"/>
          <p:nvPr/>
        </p:nvSpPr>
        <p:spPr>
          <a:xfrm>
            <a:off x="815124" y="848274"/>
            <a:ext cx="6209806" cy="432435"/>
          </a:xfrm>
          <a:prstGeom prst="rect">
            <a:avLst/>
          </a:prstGeom>
          <a:noFill/>
          <a:ln w="9525">
            <a:noFill/>
          </a:ln>
        </p:spPr>
        <p:txBody>
          <a:bodyPr wrap="square" anchor="t">
            <a:spAutoFit/>
          </a:bodyPr>
          <a:p>
            <a:r>
              <a:rPr lang="zh-CN" altLang="en-US" sz="2220" b="1">
                <a:solidFill>
                  <a:srgbClr val="FF0000"/>
                </a:solidFill>
                <a:latin typeface="微软雅黑" panose="020B0503020204020204" pitchFamily="34" charset="-122"/>
                <a:ea typeface="微软雅黑" panose="020B0503020204020204" pitchFamily="34" charset="-122"/>
              </a:rPr>
              <a:t>我国现有血脂异常人群</a:t>
            </a:r>
            <a:r>
              <a:rPr lang="en-US" altLang="zh-CN" sz="2220" b="1">
                <a:solidFill>
                  <a:srgbClr val="FF0000"/>
                </a:solidFill>
                <a:latin typeface="微软雅黑" panose="020B0503020204020204" pitchFamily="34" charset="-122"/>
                <a:ea typeface="微软雅黑" panose="020B0503020204020204" pitchFamily="34" charset="-122"/>
              </a:rPr>
              <a:t>1.6</a:t>
            </a:r>
            <a:r>
              <a:rPr lang="zh-CN" altLang="en-US" sz="2220" b="1">
                <a:solidFill>
                  <a:srgbClr val="FF0000"/>
                </a:solidFill>
                <a:latin typeface="微软雅黑" panose="020B0503020204020204" pitchFamily="34" charset="-122"/>
                <a:ea typeface="微软雅黑" panose="020B0503020204020204" pitchFamily="34" charset="-122"/>
              </a:rPr>
              <a:t>亿，未引起高度重视。</a:t>
            </a:r>
            <a:endParaRPr lang="zh-CN" altLang="en-US" sz="2220" b="1">
              <a:solidFill>
                <a:srgbClr val="FF0000"/>
              </a:solidFill>
              <a:latin typeface="微软雅黑" panose="020B0503020204020204" pitchFamily="34" charset="-122"/>
              <a:ea typeface="微软雅黑" panose="020B0503020204020204" pitchFamily="34" charset="-122"/>
            </a:endParaRPr>
          </a:p>
        </p:txBody>
      </p:sp>
      <p:sp>
        <p:nvSpPr>
          <p:cNvPr id="11266" name="文本框 6"/>
          <p:cNvSpPr txBox="1"/>
          <p:nvPr/>
        </p:nvSpPr>
        <p:spPr>
          <a:xfrm>
            <a:off x="745832" y="1362293"/>
            <a:ext cx="1508042" cy="1412875"/>
          </a:xfrm>
          <a:prstGeom prst="rect">
            <a:avLst/>
          </a:prstGeom>
          <a:noFill/>
          <a:ln w="9525">
            <a:noFill/>
          </a:ln>
        </p:spPr>
        <p:txBody>
          <a:bodyPr wrap="square" anchor="t">
            <a:spAutoFit/>
          </a:bodyPr>
          <a:p>
            <a:pPr marL="342900" indent="-342900">
              <a:lnSpc>
                <a:spcPct val="150000"/>
              </a:lnSpc>
              <a:buFont typeface="Wingdings" panose="05000000000000000000" charset="0"/>
              <a:buChar char="l"/>
            </a:pPr>
            <a:r>
              <a:rPr lang="zh-CN" altLang="en-US" sz="1905" b="1">
                <a:latin typeface="微软雅黑" panose="020B0503020204020204" pitchFamily="34" charset="-122"/>
                <a:ea typeface="微软雅黑" panose="020B0503020204020204" pitchFamily="34" charset="-122"/>
              </a:rPr>
              <a:t>治疗率低</a:t>
            </a:r>
            <a:endParaRPr lang="zh-CN" altLang="en-US" sz="1905" b="1">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charset="0"/>
              <a:buChar char="l"/>
            </a:pPr>
            <a:r>
              <a:rPr lang="zh-CN" altLang="en-US" sz="1905" b="1">
                <a:latin typeface="微软雅黑" panose="020B0503020204020204" pitchFamily="34" charset="-122"/>
                <a:ea typeface="微软雅黑" panose="020B0503020204020204" pitchFamily="34" charset="-122"/>
              </a:rPr>
              <a:t>知晓率低</a:t>
            </a:r>
            <a:endParaRPr lang="zh-CN" altLang="en-US" sz="1905" b="1">
              <a:latin typeface="微软雅黑" panose="020B0503020204020204" pitchFamily="34" charset="-122"/>
              <a:ea typeface="微软雅黑" panose="020B0503020204020204" pitchFamily="34" charset="-122"/>
            </a:endParaRPr>
          </a:p>
          <a:p>
            <a:pPr marL="342900" indent="-342900">
              <a:lnSpc>
                <a:spcPct val="150000"/>
              </a:lnSpc>
              <a:buFont typeface="Wingdings" panose="05000000000000000000" charset="0"/>
              <a:buChar char="l"/>
            </a:pPr>
            <a:r>
              <a:rPr lang="zh-CN" altLang="en-US" sz="1905" b="1">
                <a:latin typeface="微软雅黑" panose="020B0503020204020204" pitchFamily="34" charset="-122"/>
                <a:ea typeface="微软雅黑" panose="020B0503020204020204" pitchFamily="34" charset="-122"/>
              </a:rPr>
              <a:t>控制率低</a:t>
            </a:r>
            <a:endParaRPr lang="zh-CN" altLang="en-US" sz="1905" b="1">
              <a:latin typeface="微软雅黑" panose="020B0503020204020204" pitchFamily="34" charset="-122"/>
              <a:ea typeface="微软雅黑" panose="020B0503020204020204" pitchFamily="34" charset="-122"/>
            </a:endParaRPr>
          </a:p>
        </p:txBody>
      </p:sp>
      <p:pic>
        <p:nvPicPr>
          <p:cNvPr id="9" name="图片 8"/>
          <p:cNvPicPr>
            <a:picLocks noChangeAspect="1" noChangeArrowheads="1"/>
          </p:cNvPicPr>
          <p:nvPr/>
        </p:nvPicPr>
        <p:blipFill>
          <a:blip r:embed="rId1" cstate="print"/>
          <a:srcRect/>
          <a:stretch>
            <a:fillRect/>
          </a:stretch>
        </p:blipFill>
        <p:spPr bwMode="auto">
          <a:xfrm>
            <a:off x="6380272" y="2892657"/>
            <a:ext cx="2399932" cy="1856902"/>
          </a:xfrm>
          <a:prstGeom prst="rect">
            <a:avLst/>
          </a:prstGeom>
          <a:ln>
            <a:noFill/>
          </a:ln>
          <a:effectLst>
            <a:softEdge rad="112500"/>
          </a:effectLst>
        </p:spPr>
      </p:pic>
      <p:sp>
        <p:nvSpPr>
          <p:cNvPr id="12" name="流程图: 磁盘 11"/>
          <p:cNvSpPr/>
          <p:nvPr/>
        </p:nvSpPr>
        <p:spPr>
          <a:xfrm>
            <a:off x="4776096" y="2353796"/>
            <a:ext cx="738273" cy="1026779"/>
          </a:xfrm>
          <a:prstGeom prst="flowChartMagneticDisk">
            <a:avLst/>
          </a:prstGeom>
        </p:spPr>
        <p:style>
          <a:lnRef idx="2">
            <a:schemeClr val="accent3">
              <a:shade val="50000"/>
            </a:schemeClr>
          </a:lnRef>
          <a:fillRef idx="1">
            <a:schemeClr val="accent3"/>
          </a:fillRef>
          <a:effectRef idx="0">
            <a:schemeClr val="accent3"/>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585"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18" name="矩形 17"/>
          <p:cNvSpPr/>
          <p:nvPr/>
        </p:nvSpPr>
        <p:spPr>
          <a:xfrm>
            <a:off x="3735089" y="1652059"/>
            <a:ext cx="802005" cy="335280"/>
          </a:xfrm>
          <a:prstGeom prst="rect">
            <a:avLst/>
          </a:prstGeom>
        </p:spPr>
        <p:txBody>
          <a:bodyPr wrap="non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585" b="1" i="0" u="none" strike="noStrike" kern="1200" cap="none" spc="0" normalizeH="0" baseline="0" noProof="1">
                <a:ln>
                  <a:noFill/>
                </a:ln>
                <a:solidFill>
                  <a:srgbClr val="C00000"/>
                </a:solidFill>
                <a:effectLst/>
                <a:uLnTx/>
                <a:uFillTx/>
                <a:latin typeface="微软雅黑" panose="020B0503020204020204" pitchFamily="34" charset="-122"/>
                <a:ea typeface="微软雅黑" panose="020B0503020204020204" pitchFamily="34" charset="-122"/>
                <a:cs typeface="+mn-cs"/>
              </a:rPr>
              <a:t>11.9%</a:t>
            </a:r>
            <a:endParaRPr kumimoji="0" lang="en-US" altLang="zh-CN" sz="1585" b="1" i="0" u="none" strike="noStrike" kern="1200" cap="none" spc="0" normalizeH="0" baseline="0" noProof="1"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
        <p:nvSpPr>
          <p:cNvPr id="19" name="矩形 18"/>
          <p:cNvSpPr/>
          <p:nvPr/>
        </p:nvSpPr>
        <p:spPr>
          <a:xfrm>
            <a:off x="4783153" y="1989699"/>
            <a:ext cx="677545" cy="335280"/>
          </a:xfrm>
          <a:prstGeom prst="rect">
            <a:avLst/>
          </a:prstGeom>
        </p:spPr>
        <p:txBody>
          <a:bodyPr wrap="non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585" b="1" i="0" u="none" strike="noStrike" kern="1200" cap="none" spc="0" normalizeH="0" baseline="0" noProof="1">
                <a:ln>
                  <a:noFill/>
                </a:ln>
                <a:solidFill>
                  <a:srgbClr val="C00000"/>
                </a:solidFill>
                <a:effectLst/>
                <a:uLnTx/>
                <a:uFillTx/>
                <a:latin typeface="微软雅黑" panose="020B0503020204020204" pitchFamily="34" charset="-122"/>
                <a:ea typeface="微软雅黑" panose="020B0503020204020204" pitchFamily="34" charset="-122"/>
                <a:cs typeface="+mn-cs"/>
              </a:rPr>
              <a:t>7.4%</a:t>
            </a:r>
            <a:endParaRPr kumimoji="0" lang="en-US" altLang="zh-CN" sz="1585" b="1" i="0" u="none" strike="noStrike" kern="1200" cap="none" spc="0" normalizeH="0" baseline="0" noProof="1"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
        <p:nvSpPr>
          <p:cNvPr id="11271" name="文本框 17"/>
          <p:cNvSpPr txBox="1"/>
          <p:nvPr/>
        </p:nvSpPr>
        <p:spPr>
          <a:xfrm>
            <a:off x="4734521" y="3437268"/>
            <a:ext cx="864258" cy="824230"/>
          </a:xfrm>
          <a:prstGeom prst="rect">
            <a:avLst/>
          </a:prstGeom>
          <a:noFill/>
          <a:ln w="9525">
            <a:noFill/>
          </a:ln>
        </p:spPr>
        <p:txBody>
          <a:bodyPr anchor="t">
            <a:spAutoFit/>
          </a:bodyPr>
          <a:p>
            <a:pPr defTabSz="914400"/>
            <a:r>
              <a:rPr lang="zh-CN" altLang="en-US" sz="1585" b="1">
                <a:solidFill>
                  <a:srgbClr val="0070C0"/>
                </a:solidFill>
                <a:latin typeface="微软雅黑" panose="020B0503020204020204" pitchFamily="34" charset="-122"/>
                <a:ea typeface="微软雅黑" panose="020B0503020204020204" pitchFamily="34" charset="-122"/>
              </a:rPr>
              <a:t>低密度脂蛋白血症</a:t>
            </a:r>
            <a:endParaRPr lang="zh-CN" altLang="en-US" sz="1585" b="1">
              <a:solidFill>
                <a:srgbClr val="0070C0"/>
              </a:solidFill>
              <a:latin typeface="微软雅黑" panose="020B0503020204020204" pitchFamily="34" charset="-122"/>
              <a:ea typeface="微软雅黑" panose="020B0503020204020204" pitchFamily="34" charset="-122"/>
            </a:endParaRPr>
          </a:p>
        </p:txBody>
      </p:sp>
      <p:sp>
        <p:nvSpPr>
          <p:cNvPr id="11272" name="文本框 17"/>
          <p:cNvSpPr txBox="1"/>
          <p:nvPr/>
        </p:nvSpPr>
        <p:spPr>
          <a:xfrm>
            <a:off x="5799095" y="3051753"/>
            <a:ext cx="660162" cy="1557020"/>
          </a:xfrm>
          <a:prstGeom prst="rect">
            <a:avLst/>
          </a:prstGeom>
          <a:noFill/>
          <a:ln w="9525">
            <a:noFill/>
          </a:ln>
        </p:spPr>
        <p:txBody>
          <a:bodyPr wrap="square" anchor="t">
            <a:spAutoFit/>
          </a:bodyPr>
          <a:p>
            <a:pPr defTabSz="914400"/>
            <a:r>
              <a:rPr lang="zh-CN" altLang="en-US" sz="1585" b="1">
                <a:solidFill>
                  <a:srgbClr val="C00000"/>
                </a:solidFill>
                <a:latin typeface="微软雅黑" panose="020B0503020204020204" pitchFamily="34" charset="-122"/>
                <a:ea typeface="微软雅黑" panose="020B0503020204020204" pitchFamily="34" charset="-122"/>
              </a:rPr>
              <a:t>  </a:t>
            </a:r>
            <a:r>
              <a:rPr lang="zh-CN" altLang="en-US" sz="1585" b="1">
                <a:solidFill>
                  <a:srgbClr val="002060"/>
                </a:solidFill>
                <a:latin typeface="微软雅黑" panose="020B0503020204020204" pitchFamily="34" charset="-122"/>
                <a:ea typeface="微软雅黑" panose="020B0503020204020204" pitchFamily="34" charset="-122"/>
              </a:rPr>
              <a:t>总</a:t>
            </a:r>
            <a:endParaRPr lang="en-US" altLang="zh-CN" sz="1585" b="1">
              <a:solidFill>
                <a:srgbClr val="002060"/>
              </a:solidFill>
              <a:latin typeface="微软雅黑" panose="020B0503020204020204" pitchFamily="34" charset="-122"/>
              <a:ea typeface="微软雅黑" panose="020B0503020204020204" pitchFamily="34" charset="-122"/>
            </a:endParaRPr>
          </a:p>
          <a:p>
            <a:pPr defTabSz="914400"/>
            <a:r>
              <a:rPr lang="en-US" altLang="zh-CN" sz="1585" b="1">
                <a:solidFill>
                  <a:srgbClr val="C00000"/>
                </a:solidFill>
                <a:latin typeface="微软雅黑" panose="020B0503020204020204" pitchFamily="34" charset="-122"/>
                <a:ea typeface="微软雅黑" panose="020B0503020204020204" pitchFamily="34" charset="-122"/>
              </a:rPr>
              <a:t>  </a:t>
            </a:r>
            <a:r>
              <a:rPr lang="zh-CN" altLang="en-US" sz="1585" b="1">
                <a:solidFill>
                  <a:srgbClr val="002060"/>
                </a:solidFill>
                <a:latin typeface="微软雅黑" panose="020B0503020204020204" pitchFamily="34" charset="-122"/>
                <a:ea typeface="微软雅黑" panose="020B0503020204020204" pitchFamily="34" charset="-122"/>
              </a:rPr>
              <a:t>患</a:t>
            </a:r>
            <a:endParaRPr lang="en-US" altLang="zh-CN" sz="1585" b="1">
              <a:solidFill>
                <a:srgbClr val="002060"/>
              </a:solidFill>
              <a:latin typeface="微软雅黑" panose="020B0503020204020204" pitchFamily="34" charset="-122"/>
              <a:ea typeface="微软雅黑" panose="020B0503020204020204" pitchFamily="34" charset="-122"/>
            </a:endParaRPr>
          </a:p>
          <a:p>
            <a:pPr defTabSz="914400"/>
            <a:r>
              <a:rPr lang="zh-CN" altLang="en-US" sz="1585" b="1">
                <a:solidFill>
                  <a:srgbClr val="002060"/>
                </a:solidFill>
                <a:latin typeface="微软雅黑" panose="020B0503020204020204" pitchFamily="34" charset="-122"/>
                <a:ea typeface="微软雅黑" panose="020B0503020204020204" pitchFamily="34" charset="-122"/>
              </a:rPr>
              <a:t>  病</a:t>
            </a:r>
            <a:endParaRPr lang="en-US" altLang="zh-CN" sz="1585" b="1">
              <a:solidFill>
                <a:srgbClr val="002060"/>
              </a:solidFill>
              <a:latin typeface="微软雅黑" panose="020B0503020204020204" pitchFamily="34" charset="-122"/>
              <a:ea typeface="微软雅黑" panose="020B0503020204020204" pitchFamily="34" charset="-122"/>
            </a:endParaRPr>
          </a:p>
          <a:p>
            <a:pPr defTabSz="914400"/>
            <a:r>
              <a:rPr lang="zh-CN" altLang="en-US" sz="1585" b="1">
                <a:solidFill>
                  <a:srgbClr val="002060"/>
                </a:solidFill>
                <a:latin typeface="微软雅黑" panose="020B0503020204020204" pitchFamily="34" charset="-122"/>
                <a:ea typeface="微软雅黑" panose="020B0503020204020204" pitchFamily="34" charset="-122"/>
              </a:rPr>
              <a:t>  率</a:t>
            </a:r>
            <a:endParaRPr lang="en-US" altLang="zh-CN" sz="1585" b="1">
              <a:solidFill>
                <a:srgbClr val="002060"/>
              </a:solidFill>
              <a:latin typeface="微软雅黑" panose="020B0503020204020204" pitchFamily="34" charset="-122"/>
              <a:ea typeface="微软雅黑" panose="020B0503020204020204" pitchFamily="34" charset="-122"/>
            </a:endParaRPr>
          </a:p>
          <a:p>
            <a:pPr defTabSz="914400"/>
            <a:r>
              <a:rPr lang="en-US" altLang="zh-CN" sz="1585" b="1">
                <a:solidFill>
                  <a:srgbClr val="C00000"/>
                </a:solidFill>
                <a:latin typeface="微软雅黑" panose="020B0503020204020204" pitchFamily="34" charset="-122"/>
                <a:ea typeface="微软雅黑" panose="020B0503020204020204" pitchFamily="34" charset="-122"/>
              </a:rPr>
              <a:t>18.6%</a:t>
            </a:r>
            <a:endParaRPr lang="en-US" altLang="zh-CN" sz="1585" b="1">
              <a:solidFill>
                <a:srgbClr val="C00000"/>
              </a:solidFill>
              <a:latin typeface="微软雅黑" panose="020B0503020204020204" pitchFamily="34" charset="-122"/>
              <a:ea typeface="微软雅黑" panose="020B0503020204020204" pitchFamily="34" charset="-122"/>
            </a:endParaRPr>
          </a:p>
        </p:txBody>
      </p:sp>
      <p:sp>
        <p:nvSpPr>
          <p:cNvPr id="11273" name="TextBox 3"/>
          <p:cNvSpPr txBox="1"/>
          <p:nvPr/>
        </p:nvSpPr>
        <p:spPr>
          <a:xfrm>
            <a:off x="5883505" y="2193795"/>
            <a:ext cx="2980808" cy="579755"/>
          </a:xfrm>
          <a:prstGeom prst="rect">
            <a:avLst/>
          </a:prstGeom>
          <a:noFill/>
          <a:ln w="9525">
            <a:noFill/>
          </a:ln>
        </p:spPr>
        <p:txBody>
          <a:bodyPr anchor="t">
            <a:spAutoFit/>
          </a:bodyPr>
          <a:p>
            <a:pPr algn="ctr"/>
            <a:r>
              <a:rPr lang="en-US" altLang="zh-CN" sz="1585" b="1" dirty="0">
                <a:solidFill>
                  <a:srgbClr val="7030A0"/>
                </a:solidFill>
                <a:latin typeface="微软雅黑" panose="020B0503020204020204" pitchFamily="34" charset="-122"/>
                <a:ea typeface="微软雅黑" panose="020B0503020204020204" pitchFamily="34" charset="-122"/>
                <a:sym typeface="李旭科书法"/>
              </a:rPr>
              <a:t>高脂血症</a:t>
            </a:r>
            <a:r>
              <a:rPr lang="zh-CN" altLang="en-US" sz="1585" b="1" dirty="0">
                <a:solidFill>
                  <a:srgbClr val="7030A0"/>
                </a:solidFill>
                <a:latin typeface="微软雅黑" panose="020B0503020204020204" pitchFamily="34" charset="-122"/>
                <a:ea typeface="微软雅黑" panose="020B0503020204020204" pitchFamily="34" charset="-122"/>
                <a:sym typeface="李旭科书法"/>
              </a:rPr>
              <a:t>引起的</a:t>
            </a:r>
            <a:r>
              <a:rPr lang="en-US" altLang="zh-CN" sz="1585" b="1" dirty="0">
                <a:solidFill>
                  <a:srgbClr val="7030A0"/>
                </a:solidFill>
                <a:latin typeface="微软雅黑" panose="020B0503020204020204" pitchFamily="34" charset="-122"/>
                <a:ea typeface="微软雅黑" panose="020B0503020204020204" pitchFamily="34" charset="-122"/>
                <a:sym typeface="李旭科书法"/>
              </a:rPr>
              <a:t>心脑血管疾病</a:t>
            </a:r>
            <a:endParaRPr lang="en-US" altLang="zh-CN" sz="1585" b="1" dirty="0">
              <a:solidFill>
                <a:srgbClr val="7030A0"/>
              </a:solidFill>
              <a:latin typeface="微软雅黑" panose="020B0503020204020204" pitchFamily="34" charset="-122"/>
              <a:ea typeface="微软雅黑" panose="020B0503020204020204" pitchFamily="34" charset="-122"/>
              <a:sym typeface="李旭科书法"/>
            </a:endParaRPr>
          </a:p>
          <a:p>
            <a:pPr algn="ctr"/>
            <a:r>
              <a:rPr lang="en-US" altLang="zh-CN" sz="1585" b="1" dirty="0">
                <a:solidFill>
                  <a:srgbClr val="7030A0"/>
                </a:solidFill>
                <a:latin typeface="微软雅黑" panose="020B0503020204020204" pitchFamily="34" charset="-122"/>
                <a:ea typeface="微软雅黑" panose="020B0503020204020204" pitchFamily="34" charset="-122"/>
                <a:sym typeface="李旭科书法"/>
              </a:rPr>
              <a:t>死亡人数</a:t>
            </a:r>
            <a:r>
              <a:rPr lang="zh-CN" altLang="en-US" sz="1585" b="1" dirty="0">
                <a:solidFill>
                  <a:srgbClr val="7030A0"/>
                </a:solidFill>
                <a:latin typeface="微软雅黑" panose="020B0503020204020204" pitchFamily="34" charset="-122"/>
                <a:ea typeface="微软雅黑" panose="020B0503020204020204" pitchFamily="34" charset="-122"/>
                <a:sym typeface="李旭科书法"/>
              </a:rPr>
              <a:t>每天达</a:t>
            </a:r>
            <a:r>
              <a:rPr lang="en-US" altLang="zh-CN" sz="1585" b="1" dirty="0">
                <a:solidFill>
                  <a:srgbClr val="7030A0"/>
                </a:solidFill>
                <a:latin typeface="微软雅黑" panose="020B0503020204020204" pitchFamily="34" charset="-122"/>
                <a:ea typeface="微软雅黑" panose="020B0503020204020204" pitchFamily="34" charset="-122"/>
                <a:sym typeface="李旭科书法"/>
              </a:rPr>
              <a:t>4000</a:t>
            </a:r>
            <a:r>
              <a:rPr lang="zh-CN" altLang="en-US" sz="1585" b="1" dirty="0">
                <a:solidFill>
                  <a:srgbClr val="7030A0"/>
                </a:solidFill>
                <a:latin typeface="微软雅黑" panose="020B0503020204020204" pitchFamily="34" charset="-122"/>
                <a:ea typeface="微软雅黑" panose="020B0503020204020204" pitchFamily="34" charset="-122"/>
                <a:sym typeface="李旭科书法"/>
              </a:rPr>
              <a:t>人！</a:t>
            </a:r>
            <a:endParaRPr lang="en-US" altLang="zh-CN" sz="1585" b="1" dirty="0">
              <a:solidFill>
                <a:srgbClr val="7030A0"/>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1274" name="文本框 17"/>
          <p:cNvSpPr txBox="1"/>
          <p:nvPr/>
        </p:nvSpPr>
        <p:spPr>
          <a:xfrm>
            <a:off x="195277" y="4750033"/>
            <a:ext cx="5298934" cy="106680"/>
          </a:xfrm>
          <a:prstGeom prst="rect">
            <a:avLst/>
          </a:prstGeom>
          <a:noFill/>
          <a:ln w="9525">
            <a:noFill/>
          </a:ln>
        </p:spPr>
        <p:txBody>
          <a:bodyPr wrap="square" anchor="t">
            <a:spAutoFit/>
          </a:bodyPr>
          <a:p>
            <a:pPr defTabSz="914400"/>
            <a:r>
              <a:rPr lang="zh-CN" altLang="en-US" sz="100">
                <a:latin typeface="微软雅黑" panose="020B0503020204020204" pitchFamily="34" charset="-122"/>
                <a:ea typeface="微软雅黑" panose="020B0503020204020204" pitchFamily="34" charset="-122"/>
              </a:rPr>
              <a:t>参考文献：</a:t>
            </a:r>
            <a:r>
              <a:rPr lang="en-US" altLang="zh-CN" sz="100">
                <a:latin typeface="微软雅黑" panose="020B0503020204020204" pitchFamily="34" charset="-122"/>
                <a:ea typeface="微软雅黑" panose="020B0503020204020204" pitchFamily="34" charset="-122"/>
              </a:rPr>
              <a:t>《</a:t>
            </a:r>
            <a:r>
              <a:rPr lang="zh-CN" altLang="en-US" sz="100">
                <a:latin typeface="微软雅黑" panose="020B0503020204020204" pitchFamily="34" charset="-122"/>
                <a:ea typeface="微软雅黑" panose="020B0503020204020204" pitchFamily="34" charset="-122"/>
              </a:rPr>
              <a:t>中国居民营养与健康现状</a:t>
            </a:r>
            <a:r>
              <a:rPr lang="en-US" altLang="zh-CN" sz="100">
                <a:latin typeface="微软雅黑" panose="020B0503020204020204" pitchFamily="34" charset="-122"/>
                <a:ea typeface="微软雅黑" panose="020B0503020204020204" pitchFamily="34" charset="-122"/>
              </a:rPr>
              <a:t>》2004</a:t>
            </a:r>
            <a:r>
              <a:rPr lang="zh-CN" altLang="en-US" sz="100">
                <a:latin typeface="微软雅黑" panose="020B0503020204020204" pitchFamily="34" charset="-122"/>
                <a:ea typeface="微软雅黑" panose="020B0503020204020204" pitchFamily="34" charset="-122"/>
              </a:rPr>
              <a:t>年</a:t>
            </a:r>
            <a:r>
              <a:rPr lang="en-US" altLang="zh-CN" sz="100">
                <a:latin typeface="微软雅黑" panose="020B0503020204020204" pitchFamily="34" charset="-122"/>
                <a:ea typeface="微软雅黑" panose="020B0503020204020204" pitchFamily="34" charset="-122"/>
              </a:rPr>
              <a:t>10</a:t>
            </a:r>
            <a:r>
              <a:rPr lang="zh-CN" altLang="en-US" sz="100">
                <a:latin typeface="微软雅黑" panose="020B0503020204020204" pitchFamily="34" charset="-122"/>
                <a:ea typeface="微软雅黑" panose="020B0503020204020204" pitchFamily="34" charset="-122"/>
              </a:rPr>
              <a:t>月</a:t>
            </a:r>
            <a:endParaRPr lang="en-US" altLang="zh-CN" sz="100">
              <a:latin typeface="微软雅黑" panose="020B0503020204020204" pitchFamily="34" charset="-122"/>
              <a:ea typeface="微软雅黑" panose="020B0503020204020204" pitchFamily="34" charset="-122"/>
            </a:endParaRPr>
          </a:p>
        </p:txBody>
      </p:sp>
      <p:sp>
        <p:nvSpPr>
          <p:cNvPr id="2" name="流程图: 磁盘 1"/>
          <p:cNvSpPr/>
          <p:nvPr/>
        </p:nvSpPr>
        <p:spPr>
          <a:xfrm>
            <a:off x="3765696" y="2028754"/>
            <a:ext cx="738273" cy="1408514"/>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585"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3" name="流程图: 磁盘 2"/>
          <p:cNvSpPr/>
          <p:nvPr/>
        </p:nvSpPr>
        <p:spPr>
          <a:xfrm>
            <a:off x="2780492" y="2943406"/>
            <a:ext cx="737013" cy="468665"/>
          </a:xfrm>
          <a:prstGeom prst="flowChartMagneticDisk">
            <a:avLst/>
          </a:prstGeom>
        </p:spPr>
        <p:style>
          <a:lnRef idx="2">
            <a:schemeClr val="accent6">
              <a:shade val="50000"/>
            </a:schemeClr>
          </a:lnRef>
          <a:fillRef idx="1">
            <a:schemeClr val="accent6"/>
          </a:fillRef>
          <a:effectRef idx="0">
            <a:schemeClr val="accent6"/>
          </a:effectRef>
          <a:fontRef idx="minor">
            <a:schemeClr val="lt1"/>
          </a:fontRef>
        </p:style>
        <p:txBody>
          <a:bodyPr anchor="ctr"/>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585" b="0" i="0" u="none" strike="noStrike" kern="1200" cap="none" spc="0" normalizeH="0" baseline="0" noProof="0" dirty="0">
              <a:ln>
                <a:noFill/>
              </a:ln>
              <a:solidFill>
                <a:schemeClr val="lt1"/>
              </a:solidFill>
              <a:effectLst/>
              <a:uLnTx/>
              <a:uFillTx/>
              <a:latin typeface="微软雅黑" panose="020B0503020204020204" pitchFamily="34" charset="-122"/>
              <a:ea typeface="微软雅黑" panose="020B0503020204020204" pitchFamily="34" charset="-122"/>
              <a:cs typeface="+mn-cs"/>
            </a:endParaRPr>
          </a:p>
        </p:txBody>
      </p:sp>
      <p:sp>
        <p:nvSpPr>
          <p:cNvPr id="4" name="矩形 3"/>
          <p:cNvSpPr/>
          <p:nvPr/>
        </p:nvSpPr>
        <p:spPr>
          <a:xfrm>
            <a:off x="2779360" y="2580569"/>
            <a:ext cx="677545" cy="335280"/>
          </a:xfrm>
          <a:prstGeom prst="rect">
            <a:avLst/>
          </a:prstGeom>
        </p:spPr>
        <p:txBody>
          <a:bodyPr wrap="non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585" b="1" i="0" u="none" strike="noStrike" kern="1200" cap="none" spc="0" normalizeH="0" baseline="0" noProof="1">
                <a:ln>
                  <a:noFill/>
                </a:ln>
                <a:solidFill>
                  <a:srgbClr val="C00000"/>
                </a:solidFill>
                <a:effectLst/>
                <a:uLnTx/>
                <a:uFillTx/>
                <a:latin typeface="微软雅黑" panose="020B0503020204020204" pitchFamily="34" charset="-122"/>
                <a:ea typeface="微软雅黑" panose="020B0503020204020204" pitchFamily="34" charset="-122"/>
                <a:cs typeface="+mn-cs"/>
              </a:rPr>
              <a:t>2.9%</a:t>
            </a:r>
            <a:endParaRPr kumimoji="0" lang="en-US" altLang="zh-CN" sz="1585" b="1" i="0" u="none" strike="noStrike" kern="1200" cap="none" spc="0" normalizeH="0" baseline="0" noProof="1" dirty="0">
              <a:ln>
                <a:noFill/>
              </a:ln>
              <a:solidFill>
                <a:srgbClr val="C00000"/>
              </a:solidFill>
              <a:effectLst/>
              <a:uLnTx/>
              <a:uFillTx/>
              <a:latin typeface="微软雅黑" panose="020B0503020204020204" pitchFamily="34" charset="-122"/>
              <a:ea typeface="微软雅黑" panose="020B0503020204020204" pitchFamily="34" charset="-122"/>
              <a:cs typeface="+mn-cs"/>
            </a:endParaRPr>
          </a:p>
        </p:txBody>
      </p:sp>
      <p:sp>
        <p:nvSpPr>
          <p:cNvPr id="11278" name="文本框 17"/>
          <p:cNvSpPr txBox="1"/>
          <p:nvPr/>
        </p:nvSpPr>
        <p:spPr>
          <a:xfrm>
            <a:off x="2886319" y="3464984"/>
            <a:ext cx="632445" cy="579755"/>
          </a:xfrm>
          <a:prstGeom prst="rect">
            <a:avLst/>
          </a:prstGeom>
          <a:noFill/>
          <a:ln w="9525">
            <a:noFill/>
          </a:ln>
        </p:spPr>
        <p:txBody>
          <a:bodyPr wrap="square" anchor="t">
            <a:spAutoFit/>
          </a:bodyPr>
          <a:p>
            <a:pPr defTabSz="914400"/>
            <a:r>
              <a:rPr lang="zh-CN" altLang="en-US" sz="1585" b="1">
                <a:solidFill>
                  <a:srgbClr val="0070C0"/>
                </a:solidFill>
                <a:latin typeface="微软雅黑" panose="020B0503020204020204" pitchFamily="34" charset="-122"/>
                <a:ea typeface="微软雅黑" panose="020B0503020204020204" pitchFamily="34" charset="-122"/>
              </a:rPr>
              <a:t>高胆固醇</a:t>
            </a:r>
            <a:endParaRPr lang="zh-CN" altLang="en-US" sz="1585" b="1">
              <a:solidFill>
                <a:srgbClr val="0070C0"/>
              </a:solidFill>
              <a:latin typeface="微软雅黑" panose="020B0503020204020204" pitchFamily="34" charset="-122"/>
              <a:ea typeface="微软雅黑" panose="020B0503020204020204" pitchFamily="34" charset="-122"/>
            </a:endParaRPr>
          </a:p>
        </p:txBody>
      </p:sp>
      <p:sp>
        <p:nvSpPr>
          <p:cNvPr id="11279" name="文本框 17"/>
          <p:cNvSpPr txBox="1"/>
          <p:nvPr/>
        </p:nvSpPr>
        <p:spPr>
          <a:xfrm>
            <a:off x="3754357" y="3464984"/>
            <a:ext cx="845361" cy="579755"/>
          </a:xfrm>
          <a:prstGeom prst="rect">
            <a:avLst/>
          </a:prstGeom>
          <a:noFill/>
          <a:ln w="9525">
            <a:noFill/>
          </a:ln>
        </p:spPr>
        <p:txBody>
          <a:bodyPr wrap="square" anchor="t">
            <a:spAutoFit/>
          </a:bodyPr>
          <a:p>
            <a:pPr defTabSz="914400"/>
            <a:r>
              <a:rPr lang="zh-CN" altLang="en-US" sz="1585" b="1">
                <a:solidFill>
                  <a:srgbClr val="0070C0"/>
                </a:solidFill>
                <a:latin typeface="微软雅黑" panose="020B0503020204020204" pitchFamily="34" charset="-122"/>
                <a:ea typeface="微软雅黑" panose="020B0503020204020204" pitchFamily="34" charset="-122"/>
              </a:rPr>
              <a:t>高甘油三酯</a:t>
            </a:r>
            <a:endParaRPr lang="zh-CN" altLang="en-US" sz="1585" b="1">
              <a:solidFill>
                <a:srgbClr val="0070C0"/>
              </a:solidFill>
              <a:latin typeface="微软雅黑" panose="020B0503020204020204" pitchFamily="34" charset="-122"/>
              <a:ea typeface="微软雅黑" panose="020B0503020204020204" pitchFamily="34" charset="-122"/>
            </a:endParaRPr>
          </a:p>
        </p:txBody>
      </p:sp>
    </p:spTree>
  </p:cSld>
  <p:clrMapOvr>
    <a:masterClrMapping/>
  </p:clrMapOvr>
  <p:transition spd="slow">
    <p:rand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3009" name="Picture 4" descr="D:\我的酷盘\图片素材\医疗图片素材\医学素材【完善版】\2501606_155106327000_2.jpg"/>
          <p:cNvPicPr>
            <a:picLocks noChangeAspect="1"/>
          </p:cNvPicPr>
          <p:nvPr/>
        </p:nvPicPr>
        <p:blipFill>
          <a:blip r:embed="rId1"/>
          <a:srcRect t="5963" b="5963"/>
          <a:stretch>
            <a:fillRect/>
          </a:stretch>
        </p:blipFill>
        <p:spPr>
          <a:xfrm>
            <a:off x="0" y="0"/>
            <a:ext cx="9144000" cy="5143500"/>
          </a:xfrm>
          <a:prstGeom prst="rect">
            <a:avLst/>
          </a:prstGeom>
          <a:noFill/>
          <a:ln w="9525">
            <a:noFill/>
          </a:ln>
        </p:spPr>
      </p:pic>
      <p:sp>
        <p:nvSpPr>
          <p:cNvPr id="43010" name="矩形 1"/>
          <p:cNvSpPr/>
          <p:nvPr/>
        </p:nvSpPr>
        <p:spPr>
          <a:xfrm>
            <a:off x="4067175" y="1428750"/>
            <a:ext cx="4067175" cy="1752600"/>
          </a:xfrm>
          <a:prstGeom prst="rect">
            <a:avLst/>
          </a:prstGeom>
          <a:noFill/>
          <a:ln w="9525">
            <a:noFill/>
          </a:ln>
        </p:spPr>
        <p:txBody>
          <a:bodyPr anchor="t">
            <a:spAutoFit/>
          </a:bodyPr>
          <a:p>
            <a:pPr>
              <a:lnSpc>
                <a:spcPct val="200000"/>
              </a:lnSpc>
              <a:buFont typeface="Arial" panose="020B0604020202020204" pitchFamily="34" charset="0"/>
            </a:pPr>
            <a:r>
              <a:rPr lang="zh-CN" altLang="en-US" sz="5400" b="1" dirty="0">
                <a:solidFill>
                  <a:schemeClr val="accent1"/>
                </a:solidFill>
                <a:latin typeface="微软雅黑" panose="020B0503020204020204" pitchFamily="34" charset="-122"/>
                <a:ea typeface="宋体" panose="02010600030101010101" pitchFamily="2" charset="-122"/>
              </a:rPr>
              <a:t>谢谢聆听！</a:t>
            </a:r>
            <a:endParaRPr lang="zh-CN" altLang="en-US" sz="5400" b="1" dirty="0">
              <a:solidFill>
                <a:schemeClr val="accent1"/>
              </a:solidFill>
              <a:latin typeface="微软雅黑" panose="020B0503020204020204" pitchFamily="34" charset="-122"/>
              <a:ea typeface="宋体" panose="02010600030101010101" pitchFamily="2" charset="-122"/>
            </a:endParaRPr>
          </a:p>
        </p:txBody>
      </p:sp>
    </p:spTree>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9" name="文本框 1"/>
          <p:cNvSpPr txBox="1"/>
          <p:nvPr/>
        </p:nvSpPr>
        <p:spPr>
          <a:xfrm>
            <a:off x="792447" y="1337096"/>
            <a:ext cx="7140837" cy="824865"/>
          </a:xfrm>
          <a:prstGeom prst="rect">
            <a:avLst/>
          </a:prstGeom>
          <a:noFill/>
          <a:ln w="9525">
            <a:noFill/>
          </a:ln>
        </p:spPr>
        <p:txBody>
          <a:bodyPr anchor="t">
            <a:spAutoFit/>
          </a:bodyPr>
          <a:p>
            <a:pPr indent="457200">
              <a:lnSpc>
                <a:spcPct val="150000"/>
              </a:lnSpc>
            </a:pPr>
            <a:r>
              <a:rPr lang="en-US" altLang="zh-CN" sz="1585" b="1" dirty="0">
                <a:solidFill>
                  <a:srgbClr val="002060"/>
                </a:solidFill>
                <a:latin typeface="宋体" panose="02010600030101010101" pitchFamily="2" charset="-122"/>
                <a:ea typeface="宋体" panose="02010600030101010101" pitchFamily="2" charset="-122"/>
              </a:rPr>
              <a:t>血脂是</a:t>
            </a:r>
            <a:r>
              <a:rPr lang="zh-CN" altLang="en-US" sz="1585" b="1" dirty="0">
                <a:solidFill>
                  <a:srgbClr val="002060"/>
                </a:solidFill>
                <a:latin typeface="宋体" panose="02010600030101010101" pitchFamily="2" charset="-122"/>
                <a:ea typeface="宋体" panose="02010600030101010101" pitchFamily="2" charset="-122"/>
              </a:rPr>
              <a:t>血液中的脂类物质，包括</a:t>
            </a:r>
            <a:r>
              <a:rPr lang="en-US" altLang="zh-CN" sz="1585" b="1" dirty="0">
                <a:solidFill>
                  <a:srgbClr val="002060"/>
                </a:solidFill>
                <a:latin typeface="宋体" panose="02010600030101010101" pitchFamily="2" charset="-122"/>
                <a:ea typeface="宋体" panose="02010600030101010101" pitchFamily="2" charset="-122"/>
              </a:rPr>
              <a:t>血清中的胆固醇</a:t>
            </a:r>
            <a:r>
              <a:rPr lang="zh-CN" altLang="en-US" sz="1585" b="1" dirty="0">
                <a:solidFill>
                  <a:srgbClr val="002060"/>
                </a:solidFill>
                <a:latin typeface="宋体" panose="02010600030101010101" pitchFamily="2" charset="-122"/>
                <a:ea typeface="宋体" panose="02010600030101010101" pitchFamily="2" charset="-122"/>
              </a:rPr>
              <a:t>（</a:t>
            </a:r>
            <a:r>
              <a:rPr lang="en-US" altLang="zh-CN" sz="1585" b="1" dirty="0">
                <a:solidFill>
                  <a:srgbClr val="002060"/>
                </a:solidFill>
                <a:latin typeface="宋体" panose="02010600030101010101" pitchFamily="2" charset="-122"/>
                <a:ea typeface="宋体" panose="02010600030101010101" pitchFamily="2" charset="-122"/>
              </a:rPr>
              <a:t>TC</a:t>
            </a:r>
            <a:r>
              <a:rPr lang="zh-CN" altLang="en-US" sz="1585" b="1" dirty="0">
                <a:solidFill>
                  <a:srgbClr val="002060"/>
                </a:solidFill>
                <a:latin typeface="宋体" panose="02010600030101010101" pitchFamily="2" charset="-122"/>
                <a:ea typeface="宋体" panose="02010600030101010101" pitchFamily="2" charset="-122"/>
              </a:rPr>
              <a:t>）、</a:t>
            </a:r>
            <a:r>
              <a:rPr lang="en-US" altLang="zh-CN" sz="1585" b="1" dirty="0">
                <a:solidFill>
                  <a:srgbClr val="002060"/>
                </a:solidFill>
                <a:latin typeface="宋体" panose="02010600030101010101" pitchFamily="2" charset="-122"/>
                <a:ea typeface="宋体" panose="02010600030101010101" pitchFamily="2" charset="-122"/>
              </a:rPr>
              <a:t>甘油三酯（TG）和类脂（如磷脂）等的总称，主要成分是甘油三酯和胆固醇</a:t>
            </a:r>
            <a:r>
              <a:rPr lang="zh-CN" altLang="en-US" sz="1585" b="1" dirty="0">
                <a:solidFill>
                  <a:srgbClr val="002060"/>
                </a:solidFill>
                <a:latin typeface="宋体" panose="02010600030101010101" pitchFamily="2" charset="-122"/>
                <a:ea typeface="宋体" panose="02010600030101010101" pitchFamily="2" charset="-122"/>
              </a:rPr>
              <a:t>。</a:t>
            </a:r>
            <a:endParaRPr lang="zh-CN" altLang="en-US" sz="1585" b="1" dirty="0">
              <a:solidFill>
                <a:srgbClr val="002060"/>
              </a:solidFill>
              <a:latin typeface="宋体" panose="02010600030101010101" pitchFamily="2" charset="-122"/>
              <a:ea typeface="宋体" panose="02010600030101010101" pitchFamily="2" charset="-122"/>
            </a:endParaRPr>
          </a:p>
        </p:txBody>
      </p:sp>
      <p:sp>
        <p:nvSpPr>
          <p:cNvPr id="3" name="矩形 2"/>
          <p:cNvSpPr/>
          <p:nvPr/>
        </p:nvSpPr>
        <p:spPr>
          <a:xfrm>
            <a:off x="726085" y="818663"/>
            <a:ext cx="2118360" cy="481330"/>
          </a:xfrm>
          <a:prstGeom prst="rect">
            <a:avLst/>
          </a:prstGeom>
          <a:noFill/>
          <a:ln>
            <a:noFill/>
          </a:ln>
        </p:spPr>
        <p:txBody>
          <a:bodyPr wrap="non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540" b="1" i="0" u="none" strike="noStrike" kern="1200" cap="none" spc="0" normalizeH="0" baseline="0" noProof="1">
                <a:ln>
                  <a:solidFill>
                    <a:schemeClr val="accent6">
                      <a:lumMod val="75000"/>
                    </a:schemeClr>
                  </a:solidFill>
                </a:ln>
                <a:solidFill>
                  <a:srgbClr val="002060"/>
                </a:solidFill>
                <a:effectLst/>
                <a:uLnTx/>
                <a:uFillTx/>
                <a:latin typeface="微软雅黑" panose="020B0503020204020204" pitchFamily="34" charset="-122"/>
                <a:ea typeface="微软雅黑" panose="020B0503020204020204" pitchFamily="34" charset="-122"/>
                <a:cs typeface="+mn-cs"/>
              </a:rPr>
              <a:t>什么是血脂？</a:t>
            </a:r>
            <a:endParaRPr kumimoji="0" lang="zh-CN" altLang="en-US" sz="2540" b="1" i="0" u="none" strike="noStrike" kern="1200" cap="none" spc="0" normalizeH="0" baseline="0" noProof="1">
              <a:ln>
                <a:solidFill>
                  <a:schemeClr val="accent6">
                    <a:lumMod val="75000"/>
                  </a:schemeClr>
                </a:solidFill>
              </a:ln>
              <a:solidFill>
                <a:srgbClr val="002060"/>
              </a:solidFill>
              <a:effectLst/>
              <a:uLnTx/>
              <a:uFillTx/>
              <a:latin typeface="微软雅黑" panose="020B0503020204020204" pitchFamily="34" charset="-122"/>
              <a:ea typeface="微软雅黑" panose="020B0503020204020204" pitchFamily="34" charset="-122"/>
              <a:cs typeface="+mn-cs"/>
            </a:endParaRPr>
          </a:p>
        </p:txBody>
      </p:sp>
      <p:grpSp>
        <p:nvGrpSpPr>
          <p:cNvPr id="12291" name="组合 6"/>
          <p:cNvGrpSpPr/>
          <p:nvPr/>
        </p:nvGrpSpPr>
        <p:grpSpPr>
          <a:xfrm>
            <a:off x="1368198" y="2234110"/>
            <a:ext cx="6153113" cy="2366126"/>
            <a:chOff x="1515163" y="1270711"/>
            <a:chExt cx="8205305" cy="4671978"/>
          </a:xfrm>
        </p:grpSpPr>
        <p:sp>
          <p:nvSpPr>
            <p:cNvPr id="8" name="文本框 1"/>
            <p:cNvSpPr txBox="1">
              <a:spLocks noChangeArrowheads="1"/>
            </p:cNvSpPr>
            <p:nvPr/>
          </p:nvSpPr>
          <p:spPr bwMode="auto">
            <a:xfrm>
              <a:off x="2562517" y="1686814"/>
              <a:ext cx="613073" cy="2684693"/>
            </a:xfrm>
            <a:prstGeom prst="rect">
              <a:avLst/>
            </a:prstGeom>
            <a:noFill/>
            <a:ln>
              <a:noFill/>
            </a:ln>
          </p:spPr>
          <p:txBody>
            <a:bodyPr vert="eaVert">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smtClean="0">
                  <a:ln>
                    <a:noFill/>
                  </a:ln>
                  <a:solidFill>
                    <a:schemeClr val="accent5">
                      <a:lumMod val="50000"/>
                    </a:schemeClr>
                  </a:solidFill>
                  <a:effectLst/>
                  <a:uLnTx/>
                  <a:uFillTx/>
                  <a:latin typeface="+mn-lt"/>
                  <a:ea typeface="+mn-ea"/>
                  <a:cs typeface="+mn-ea"/>
                  <a:sym typeface="+mn-ea"/>
                </a:rPr>
                <a:t>乳糜微粒</a:t>
              </a:r>
              <a:endParaRPr kumimoji="0" lang="en-US" altLang="zh-CN" sz="1800" b="0" i="0" u="none" strike="noStrike" kern="1200" cap="none" spc="0" normalizeH="0" baseline="0" noProof="0" dirty="0" smtClean="0">
                <a:ln>
                  <a:noFill/>
                </a:ln>
                <a:solidFill>
                  <a:schemeClr val="accent5">
                    <a:lumMod val="50000"/>
                  </a:schemeClr>
                </a:solidFill>
                <a:effectLst/>
                <a:uLnTx/>
                <a:uFillTx/>
                <a:latin typeface="+mn-lt"/>
                <a:ea typeface="+mn-ea"/>
                <a:cs typeface="+mn-ea"/>
                <a:sym typeface="+mn-ea"/>
              </a:endParaRPr>
            </a:p>
          </p:txBody>
        </p:sp>
        <p:pic>
          <p:nvPicPr>
            <p:cNvPr id="12293" name="图片 8"/>
            <p:cNvPicPr>
              <a:picLocks noChangeAspect="1"/>
            </p:cNvPicPr>
            <p:nvPr/>
          </p:nvPicPr>
          <p:blipFill>
            <a:blip r:embed="rId1">
              <a:clrChange>
                <a:clrFrom>
                  <a:srgbClr val="FFFFFF"/>
                </a:clrFrom>
                <a:clrTo>
                  <a:srgbClr val="FFFFFF">
                    <a:alpha val="0"/>
                  </a:srgbClr>
                </a:clrTo>
              </a:clrChange>
              <a:biLevel thresh="50000"/>
              <a:grayscl/>
            </a:blip>
            <a:stretch>
              <a:fillRect/>
            </a:stretch>
          </p:blipFill>
          <p:spPr>
            <a:xfrm>
              <a:off x="1515163" y="2181196"/>
              <a:ext cx="1110837" cy="1110835"/>
            </a:xfrm>
            <a:prstGeom prst="rect">
              <a:avLst/>
            </a:prstGeom>
            <a:noFill/>
            <a:ln w="9525">
              <a:noFill/>
            </a:ln>
          </p:spPr>
        </p:pic>
        <p:sp>
          <p:nvSpPr>
            <p:cNvPr id="10" name="文本框 3"/>
            <p:cNvSpPr txBox="1">
              <a:spLocks noChangeArrowheads="1"/>
            </p:cNvSpPr>
            <p:nvPr/>
          </p:nvSpPr>
          <p:spPr bwMode="auto">
            <a:xfrm>
              <a:off x="1802669" y="2168917"/>
              <a:ext cx="536543" cy="759818"/>
            </a:xfrm>
            <a:prstGeom prst="rect">
              <a:avLst/>
            </a:prstGeom>
            <a:noFill/>
            <a:ln>
              <a:noFill/>
            </a:ln>
          </p:spPr>
          <p:txBody>
            <a:bodyPr>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905" b="1" i="0" u="none" strike="noStrike" kern="1200" cap="none" spc="0" normalizeH="0" baseline="0" noProof="0" dirty="0">
                  <a:ln>
                    <a:noFill/>
                  </a:ln>
                  <a:solidFill>
                    <a:srgbClr val="C00000"/>
                  </a:solidFill>
                  <a:effectLst/>
                  <a:uLnTx/>
                  <a:uFillTx/>
                  <a:latin typeface="+mn-lt"/>
                  <a:ea typeface="+mn-ea"/>
                  <a:cs typeface="+mn-ea"/>
                  <a:sym typeface="+mn-lt"/>
                </a:rPr>
                <a:t>壹</a:t>
              </a:r>
              <a:endParaRPr kumimoji="0" lang="zh-CN" altLang="en-US" sz="1905" b="1" i="0" u="none" strike="noStrike" kern="1200" cap="none" spc="0" normalizeH="0" baseline="0" noProof="0" dirty="0">
                <a:ln>
                  <a:noFill/>
                </a:ln>
                <a:solidFill>
                  <a:srgbClr val="C00000"/>
                </a:solidFill>
                <a:effectLst/>
                <a:uLnTx/>
                <a:uFillTx/>
                <a:latin typeface="+mn-lt"/>
                <a:ea typeface="+mn-ea"/>
                <a:cs typeface="+mn-ea"/>
                <a:sym typeface="+mn-lt"/>
              </a:endParaRPr>
            </a:p>
          </p:txBody>
        </p:sp>
        <p:sp>
          <p:nvSpPr>
            <p:cNvPr id="11" name="文本框 4"/>
            <p:cNvSpPr txBox="1">
              <a:spLocks noChangeArrowheads="1"/>
            </p:cNvSpPr>
            <p:nvPr/>
          </p:nvSpPr>
          <p:spPr bwMode="auto">
            <a:xfrm>
              <a:off x="4627316" y="1348289"/>
              <a:ext cx="581742" cy="3166622"/>
            </a:xfrm>
            <a:prstGeom prst="rect">
              <a:avLst/>
            </a:prstGeom>
            <a:noFill/>
            <a:ln>
              <a:noFill/>
            </a:ln>
          </p:spPr>
          <p:txBody>
            <a:bodyPr vert="eaVert">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650" b="0" i="0" u="none" strike="noStrike" kern="1200" cap="none" spc="0" normalizeH="0" baseline="0" noProof="0" dirty="0" smtClean="0">
                  <a:ln>
                    <a:noFill/>
                  </a:ln>
                  <a:solidFill>
                    <a:schemeClr val="accent5">
                      <a:lumMod val="50000"/>
                    </a:schemeClr>
                  </a:solidFill>
                  <a:effectLst/>
                  <a:uLnTx/>
                  <a:uFillTx/>
                  <a:latin typeface="+mn-lt"/>
                  <a:ea typeface="+mn-ea"/>
                  <a:cs typeface="+mn-ea"/>
                  <a:sym typeface="+mn-ea"/>
                </a:rPr>
                <a:t>极低密度脂蛋白</a:t>
              </a:r>
              <a:endParaRPr kumimoji="0" lang="zh-CN" altLang="en-US" sz="1650" b="0" i="0" u="none" strike="noStrike" kern="1200" cap="none" spc="0" normalizeH="0" baseline="0" noProof="0" dirty="0">
                <a:ln>
                  <a:noFill/>
                </a:ln>
                <a:solidFill>
                  <a:schemeClr val="accent5">
                    <a:lumMod val="50000"/>
                  </a:schemeClr>
                </a:solidFill>
                <a:effectLst/>
                <a:uLnTx/>
                <a:uFillTx/>
                <a:latin typeface="+mn-lt"/>
                <a:ea typeface="+mn-ea"/>
                <a:cs typeface="+mn-ea"/>
                <a:sym typeface="+mn-lt"/>
              </a:endParaRPr>
            </a:p>
          </p:txBody>
        </p:sp>
        <p:pic>
          <p:nvPicPr>
            <p:cNvPr id="12296" name="图片 11"/>
            <p:cNvPicPr>
              <a:picLocks noChangeAspect="1"/>
            </p:cNvPicPr>
            <p:nvPr/>
          </p:nvPicPr>
          <p:blipFill>
            <a:blip r:embed="rId1">
              <a:clrChange>
                <a:clrFrom>
                  <a:srgbClr val="FFFFFF"/>
                </a:clrFrom>
                <a:clrTo>
                  <a:srgbClr val="FFFFFF">
                    <a:alpha val="0"/>
                  </a:srgbClr>
                </a:clrTo>
              </a:clrChange>
              <a:biLevel thresh="50000"/>
              <a:grayscl/>
            </a:blip>
            <a:stretch>
              <a:fillRect/>
            </a:stretch>
          </p:blipFill>
          <p:spPr>
            <a:xfrm>
              <a:off x="3612115" y="2168660"/>
              <a:ext cx="1112527" cy="1110835"/>
            </a:xfrm>
            <a:prstGeom prst="rect">
              <a:avLst/>
            </a:prstGeom>
            <a:noFill/>
            <a:ln w="9525">
              <a:noFill/>
            </a:ln>
          </p:spPr>
        </p:pic>
        <p:sp>
          <p:nvSpPr>
            <p:cNvPr id="13" name="文本框 6"/>
            <p:cNvSpPr txBox="1">
              <a:spLocks noChangeArrowheads="1"/>
            </p:cNvSpPr>
            <p:nvPr/>
          </p:nvSpPr>
          <p:spPr bwMode="auto">
            <a:xfrm>
              <a:off x="3877224" y="2159340"/>
              <a:ext cx="536543" cy="759818"/>
            </a:xfrm>
            <a:prstGeom prst="rect">
              <a:avLst/>
            </a:prstGeom>
            <a:noFill/>
            <a:ln>
              <a:noFill/>
            </a:ln>
          </p:spPr>
          <p:txBody>
            <a:bodyPr>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905" b="1" i="0" u="none" strike="noStrike" kern="1200" cap="none" spc="0" normalizeH="0" baseline="0" noProof="0" dirty="0">
                  <a:ln>
                    <a:noFill/>
                  </a:ln>
                  <a:solidFill>
                    <a:srgbClr val="C00000"/>
                  </a:solidFill>
                  <a:effectLst/>
                  <a:uLnTx/>
                  <a:uFillTx/>
                  <a:latin typeface="+mn-lt"/>
                  <a:ea typeface="+mn-ea"/>
                  <a:cs typeface="+mn-ea"/>
                  <a:sym typeface="+mn-lt"/>
                </a:rPr>
                <a:t>贰</a:t>
              </a:r>
              <a:endParaRPr kumimoji="0" lang="zh-CN" altLang="en-US" sz="1905" b="1" i="0" u="none" strike="noStrike" kern="1200" cap="none" spc="0" normalizeH="0" baseline="0" noProof="0" dirty="0">
                <a:ln>
                  <a:noFill/>
                </a:ln>
                <a:solidFill>
                  <a:srgbClr val="C00000"/>
                </a:solidFill>
                <a:effectLst/>
                <a:uLnTx/>
                <a:uFillTx/>
                <a:latin typeface="+mn-lt"/>
                <a:ea typeface="+mn-ea"/>
                <a:cs typeface="+mn-ea"/>
                <a:sym typeface="+mn-lt"/>
              </a:endParaRPr>
            </a:p>
          </p:txBody>
        </p:sp>
        <p:sp>
          <p:nvSpPr>
            <p:cNvPr id="14" name="文本框 7"/>
            <p:cNvSpPr txBox="1">
              <a:spLocks noChangeArrowheads="1"/>
            </p:cNvSpPr>
            <p:nvPr/>
          </p:nvSpPr>
          <p:spPr bwMode="auto">
            <a:xfrm>
              <a:off x="7158059" y="1402360"/>
              <a:ext cx="613073" cy="2995008"/>
            </a:xfrm>
            <a:prstGeom prst="rect">
              <a:avLst/>
            </a:prstGeom>
            <a:noFill/>
            <a:ln>
              <a:noFill/>
            </a:ln>
          </p:spPr>
          <p:txBody>
            <a:bodyPr vert="eaVert">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smtClean="0">
                  <a:ln>
                    <a:noFill/>
                  </a:ln>
                  <a:solidFill>
                    <a:schemeClr val="accent5">
                      <a:lumMod val="50000"/>
                    </a:schemeClr>
                  </a:solidFill>
                  <a:effectLst/>
                  <a:uLnTx/>
                  <a:uFillTx/>
                  <a:latin typeface="+mn-lt"/>
                  <a:ea typeface="+mn-ea"/>
                  <a:cs typeface="+mn-ea"/>
                  <a:sym typeface="Arial" panose="020B0604020202020204" pitchFamily="34" charset="0"/>
                </a:rPr>
                <a:t>低密度脂蛋白</a:t>
              </a:r>
              <a:endParaRPr kumimoji="0" lang="zh-CN" altLang="en-US" sz="1800" b="0" i="0" u="none" strike="noStrike" kern="1200" cap="none" spc="0" normalizeH="0" baseline="0" noProof="0" dirty="0">
                <a:ln>
                  <a:noFill/>
                </a:ln>
                <a:solidFill>
                  <a:schemeClr val="accent5">
                    <a:lumMod val="50000"/>
                  </a:schemeClr>
                </a:solidFill>
                <a:effectLst/>
                <a:uLnTx/>
                <a:uFillTx/>
                <a:latin typeface="+mn-lt"/>
                <a:ea typeface="+mn-ea"/>
                <a:cs typeface="+mn-ea"/>
                <a:sym typeface="+mn-lt"/>
              </a:endParaRPr>
            </a:p>
          </p:txBody>
        </p:sp>
        <p:pic>
          <p:nvPicPr>
            <p:cNvPr id="12299" name="图片 14"/>
            <p:cNvPicPr>
              <a:picLocks noChangeAspect="1"/>
            </p:cNvPicPr>
            <p:nvPr/>
          </p:nvPicPr>
          <p:blipFill>
            <a:blip r:embed="rId1">
              <a:clrChange>
                <a:clrFrom>
                  <a:srgbClr val="FFFFFF"/>
                </a:clrFrom>
                <a:clrTo>
                  <a:srgbClr val="FFFFFF">
                    <a:alpha val="0"/>
                  </a:srgbClr>
                </a:clrTo>
              </a:clrChange>
              <a:biLevel thresh="50000"/>
              <a:grayscl/>
            </a:blip>
            <a:stretch>
              <a:fillRect/>
            </a:stretch>
          </p:blipFill>
          <p:spPr>
            <a:xfrm>
              <a:off x="5866158" y="2148517"/>
              <a:ext cx="1112527" cy="1110835"/>
            </a:xfrm>
            <a:prstGeom prst="rect">
              <a:avLst/>
            </a:prstGeom>
            <a:noFill/>
            <a:ln w="9525">
              <a:noFill/>
            </a:ln>
          </p:spPr>
        </p:pic>
        <p:sp>
          <p:nvSpPr>
            <p:cNvPr id="16" name="文本框 9"/>
            <p:cNvSpPr txBox="1">
              <a:spLocks noChangeArrowheads="1"/>
            </p:cNvSpPr>
            <p:nvPr/>
          </p:nvSpPr>
          <p:spPr bwMode="auto">
            <a:xfrm>
              <a:off x="6101181" y="2114673"/>
              <a:ext cx="536543" cy="759818"/>
            </a:xfrm>
            <a:prstGeom prst="rect">
              <a:avLst/>
            </a:prstGeom>
            <a:noFill/>
            <a:ln>
              <a:noFill/>
            </a:ln>
          </p:spPr>
          <p:txBody>
            <a:bodyPr>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905" b="1" i="0" u="none" strike="noStrike" kern="1200" cap="none" spc="0" normalizeH="0" baseline="0" noProof="0" dirty="0">
                  <a:ln>
                    <a:noFill/>
                  </a:ln>
                  <a:solidFill>
                    <a:srgbClr val="C00000"/>
                  </a:solidFill>
                  <a:effectLst/>
                  <a:uLnTx/>
                  <a:uFillTx/>
                  <a:latin typeface="+mn-lt"/>
                  <a:ea typeface="+mn-ea"/>
                  <a:cs typeface="+mn-ea"/>
                  <a:sym typeface="+mn-lt"/>
                </a:rPr>
                <a:t>叁</a:t>
              </a:r>
              <a:endParaRPr kumimoji="0" lang="zh-CN" altLang="en-US" sz="1905" b="1" i="0" u="none" strike="noStrike" kern="1200" cap="none" spc="0" normalizeH="0" baseline="0" noProof="0" dirty="0">
                <a:ln>
                  <a:noFill/>
                </a:ln>
                <a:solidFill>
                  <a:srgbClr val="C00000"/>
                </a:solidFill>
                <a:effectLst/>
                <a:uLnTx/>
                <a:uFillTx/>
                <a:latin typeface="+mn-lt"/>
                <a:ea typeface="+mn-ea"/>
                <a:cs typeface="+mn-ea"/>
                <a:sym typeface="+mn-lt"/>
              </a:endParaRPr>
            </a:p>
          </p:txBody>
        </p:sp>
        <p:sp>
          <p:nvSpPr>
            <p:cNvPr id="17" name="文本框 10"/>
            <p:cNvSpPr txBox="1">
              <a:spLocks noChangeArrowheads="1"/>
            </p:cNvSpPr>
            <p:nvPr/>
          </p:nvSpPr>
          <p:spPr bwMode="auto">
            <a:xfrm>
              <a:off x="9102632" y="1270711"/>
              <a:ext cx="613073" cy="3258306"/>
            </a:xfrm>
            <a:prstGeom prst="rect">
              <a:avLst/>
            </a:prstGeom>
            <a:noFill/>
            <a:ln>
              <a:noFill/>
            </a:ln>
          </p:spPr>
          <p:txBody>
            <a:bodyPr vert="eaVert">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smtClean="0">
                  <a:ln>
                    <a:noFill/>
                  </a:ln>
                  <a:solidFill>
                    <a:schemeClr val="accent5">
                      <a:lumMod val="50000"/>
                    </a:schemeClr>
                  </a:solidFill>
                  <a:effectLst/>
                  <a:uLnTx/>
                  <a:uFillTx/>
                  <a:latin typeface="+mn-lt"/>
                  <a:ea typeface="+mn-ea"/>
                  <a:cs typeface="+mn-ea"/>
                  <a:sym typeface="+mn-ea"/>
                </a:rPr>
                <a:t>高密度脂蛋白</a:t>
              </a:r>
              <a:endParaRPr kumimoji="0" lang="zh-CN" altLang="en-US" sz="1800" b="0" i="0" u="none" strike="noStrike" kern="1200" cap="none" spc="0" normalizeH="0" baseline="0" noProof="0" dirty="0">
                <a:ln>
                  <a:noFill/>
                </a:ln>
                <a:solidFill>
                  <a:schemeClr val="accent5">
                    <a:lumMod val="50000"/>
                  </a:schemeClr>
                </a:solidFill>
                <a:effectLst/>
                <a:uLnTx/>
                <a:uFillTx/>
                <a:latin typeface="+mn-lt"/>
                <a:ea typeface="+mn-ea"/>
                <a:cs typeface="+mn-ea"/>
                <a:sym typeface="+mn-lt"/>
              </a:endParaRPr>
            </a:p>
          </p:txBody>
        </p:sp>
        <p:pic>
          <p:nvPicPr>
            <p:cNvPr id="12302" name="图片 17"/>
            <p:cNvPicPr>
              <a:picLocks noChangeAspect="1"/>
            </p:cNvPicPr>
            <p:nvPr/>
          </p:nvPicPr>
          <p:blipFill>
            <a:blip r:embed="rId1">
              <a:clrChange>
                <a:clrFrom>
                  <a:srgbClr val="FFFFFF"/>
                </a:clrFrom>
                <a:clrTo>
                  <a:srgbClr val="FFFFFF">
                    <a:alpha val="0"/>
                  </a:srgbClr>
                </a:clrTo>
              </a:clrChange>
              <a:biLevel thresh="50000"/>
              <a:grayscl/>
            </a:blip>
            <a:stretch>
              <a:fillRect/>
            </a:stretch>
          </p:blipFill>
          <p:spPr>
            <a:xfrm>
              <a:off x="8010870" y="2100484"/>
              <a:ext cx="1110836" cy="1110835"/>
            </a:xfrm>
            <a:prstGeom prst="rect">
              <a:avLst/>
            </a:prstGeom>
            <a:noFill/>
            <a:ln w="9525">
              <a:noFill/>
            </a:ln>
          </p:spPr>
        </p:pic>
        <p:sp>
          <p:nvSpPr>
            <p:cNvPr id="19" name="文本框 12"/>
            <p:cNvSpPr txBox="1">
              <a:spLocks noChangeArrowheads="1"/>
            </p:cNvSpPr>
            <p:nvPr/>
          </p:nvSpPr>
          <p:spPr bwMode="auto">
            <a:xfrm>
              <a:off x="8294977" y="2114673"/>
              <a:ext cx="536543" cy="759818"/>
            </a:xfrm>
            <a:prstGeom prst="rect">
              <a:avLst/>
            </a:prstGeom>
            <a:noFill/>
            <a:ln>
              <a:noFill/>
            </a:ln>
          </p:spPr>
          <p:txBody>
            <a:bodyPr>
              <a:spAutoFit/>
            </a:bodyPr>
            <a:lstStyle>
              <a:lvl1pPr>
                <a:defRPr sz="1500">
                  <a:solidFill>
                    <a:schemeClr val="tx1"/>
                  </a:solidFill>
                  <a:latin typeface="Calibri" panose="020F0502020204030204" pitchFamily="34" charset="0"/>
                  <a:ea typeface="宋体" panose="02010600030101010101" pitchFamily="2" charset="-122"/>
                </a:defRPr>
              </a:lvl1pPr>
              <a:lvl2pPr marL="742950" indent="-285750">
                <a:defRPr sz="1500">
                  <a:solidFill>
                    <a:schemeClr val="tx1"/>
                  </a:solidFill>
                  <a:latin typeface="Calibri" panose="020F0502020204030204" pitchFamily="34" charset="0"/>
                  <a:ea typeface="宋体" panose="02010600030101010101" pitchFamily="2" charset="-122"/>
                </a:defRPr>
              </a:lvl2pPr>
              <a:lvl3pPr marL="1143000" indent="-228600">
                <a:defRPr sz="1500">
                  <a:solidFill>
                    <a:schemeClr val="tx1"/>
                  </a:solidFill>
                  <a:latin typeface="Calibri" panose="020F0502020204030204" pitchFamily="34" charset="0"/>
                  <a:ea typeface="宋体" panose="02010600030101010101" pitchFamily="2" charset="-122"/>
                </a:defRPr>
              </a:lvl3pPr>
              <a:lvl4pPr marL="1600200" indent="-228600">
                <a:defRPr sz="1500">
                  <a:solidFill>
                    <a:schemeClr val="tx1"/>
                  </a:solidFill>
                  <a:latin typeface="Calibri" panose="020F0502020204030204" pitchFamily="34" charset="0"/>
                  <a:ea typeface="宋体" panose="02010600030101010101" pitchFamily="2" charset="-122"/>
                </a:defRPr>
              </a:lvl4pPr>
              <a:lvl5pPr marL="2057400" indent="-228600">
                <a:defRPr sz="1500">
                  <a:solidFill>
                    <a:schemeClr val="tx1"/>
                  </a:solidFill>
                  <a:latin typeface="Calibri" panose="020F0502020204030204" pitchFamily="34" charset="0"/>
                  <a:ea typeface="宋体" panose="02010600030101010101" pitchFamily="2" charset="-122"/>
                </a:defRPr>
              </a:lvl5pPr>
              <a:lvl6pPr marL="25146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6pPr>
              <a:lvl7pPr marL="29718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7pPr>
              <a:lvl8pPr marL="34290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8pPr>
              <a:lvl9pPr marL="3886200" indent="-228600" defTabSz="775970" fontAlgn="base">
                <a:spcBef>
                  <a:spcPct val="0"/>
                </a:spcBef>
                <a:spcAft>
                  <a:spcPct val="0"/>
                </a:spcAft>
                <a:defRPr sz="1500">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905" b="1" i="0" u="none" strike="noStrike" kern="1200" cap="none" spc="0" normalizeH="0" baseline="0" noProof="0" dirty="0">
                  <a:ln>
                    <a:noFill/>
                  </a:ln>
                  <a:solidFill>
                    <a:srgbClr val="C00000"/>
                  </a:solidFill>
                  <a:effectLst/>
                  <a:uLnTx/>
                  <a:uFillTx/>
                  <a:latin typeface="+mn-lt"/>
                  <a:ea typeface="+mn-ea"/>
                  <a:cs typeface="+mn-ea"/>
                  <a:sym typeface="+mn-lt"/>
                </a:rPr>
                <a:t>肆</a:t>
              </a:r>
              <a:endParaRPr kumimoji="0" lang="zh-CN" altLang="en-US" sz="1905" b="1" i="0" u="none" strike="noStrike" kern="1200" cap="none" spc="0" normalizeH="0" baseline="0" noProof="0" dirty="0">
                <a:ln>
                  <a:noFill/>
                </a:ln>
                <a:solidFill>
                  <a:srgbClr val="C00000"/>
                </a:solidFill>
                <a:effectLst/>
                <a:uLnTx/>
                <a:uFillTx/>
                <a:latin typeface="+mn-lt"/>
                <a:ea typeface="+mn-ea"/>
                <a:cs typeface="+mn-ea"/>
                <a:sym typeface="+mn-lt"/>
              </a:endParaRPr>
            </a:p>
          </p:txBody>
        </p:sp>
        <p:sp>
          <p:nvSpPr>
            <p:cNvPr id="20" name="左大括号 19"/>
            <p:cNvSpPr/>
            <p:nvPr/>
          </p:nvSpPr>
          <p:spPr>
            <a:xfrm rot="16200000">
              <a:off x="2932221" y="2598474"/>
              <a:ext cx="1034383" cy="3776440"/>
            </a:xfrm>
            <a:prstGeom prst="leftBrac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rgbClr val="0070C0"/>
                </a:solidFill>
                <a:effectLst/>
                <a:uLnTx/>
                <a:uFillTx/>
                <a:latin typeface="+mn-lt"/>
                <a:ea typeface="+mn-ea"/>
                <a:cs typeface="+mn-cs"/>
              </a:endParaRPr>
            </a:p>
          </p:txBody>
        </p:sp>
        <p:sp>
          <p:nvSpPr>
            <p:cNvPr id="21" name="左大括号 20"/>
            <p:cNvSpPr/>
            <p:nvPr/>
          </p:nvSpPr>
          <p:spPr>
            <a:xfrm rot="16200000">
              <a:off x="7264834" y="2578819"/>
              <a:ext cx="1123716" cy="3787552"/>
            </a:xfrm>
            <a:prstGeom prst="leftBrace">
              <a:avLst/>
            </a:prstGeom>
            <a:ln w="381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350" b="0" i="0" u="none" strike="noStrike" kern="1200" cap="none" spc="0" normalizeH="0" baseline="0" noProof="1">
                <a:ln>
                  <a:noFill/>
                </a:ln>
                <a:solidFill>
                  <a:srgbClr val="0070C0"/>
                </a:solidFill>
                <a:effectLst/>
                <a:uLnTx/>
                <a:uFillTx/>
                <a:latin typeface="+mn-lt"/>
                <a:ea typeface="+mn-ea"/>
                <a:cs typeface="+mn-cs"/>
              </a:endParaRPr>
            </a:p>
          </p:txBody>
        </p:sp>
        <p:sp>
          <p:nvSpPr>
            <p:cNvPr id="22" name="文本框 17"/>
            <p:cNvSpPr txBox="1"/>
            <p:nvPr/>
          </p:nvSpPr>
          <p:spPr>
            <a:xfrm>
              <a:off x="2915256" y="5156698"/>
              <a:ext cx="1617568" cy="727218"/>
            </a:xfrm>
            <a:prstGeom prst="rect">
              <a:avLst/>
            </a:prstGeom>
            <a:noFill/>
          </p:spPr>
          <p:txBody>
            <a:bodyPr>
              <a:spAutoFit/>
            </a:bodyPr>
            <a:lstStyle/>
            <a:p>
              <a:pPr marR="0" defTabSz="914400">
                <a:buClrTx/>
                <a:buSzTx/>
                <a:buFontTx/>
                <a:defRPr/>
              </a:pPr>
              <a:r>
                <a:rPr kumimoji="0" lang="en-US" altLang="zh-CN" sz="1800" b="1" kern="1200" cap="none" spc="0" normalizeH="0" baseline="0" noProof="1">
                  <a:solidFill>
                    <a:srgbClr val="C0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sym typeface="+mn-ea"/>
                </a:rPr>
                <a:t>甘油三酯</a:t>
              </a:r>
              <a:endParaRPr kumimoji="0" lang="zh-CN" altLang="en-US" sz="1800" b="1" kern="1200" cap="none" spc="0" normalizeH="0" baseline="0" noProof="1">
                <a:solidFill>
                  <a:srgbClr val="C0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endParaRPr>
            </a:p>
          </p:txBody>
        </p:sp>
        <p:sp>
          <p:nvSpPr>
            <p:cNvPr id="23" name="文本框 18"/>
            <p:cNvSpPr txBox="1"/>
            <p:nvPr/>
          </p:nvSpPr>
          <p:spPr>
            <a:xfrm>
              <a:off x="7326659" y="5215471"/>
              <a:ext cx="1449302" cy="727218"/>
            </a:xfrm>
            <a:prstGeom prst="rect">
              <a:avLst/>
            </a:prstGeom>
            <a:noFill/>
          </p:spPr>
          <p:txBody>
            <a:bodyPr>
              <a:spAutoFit/>
            </a:bodyPr>
            <a:lstStyle/>
            <a:p>
              <a:pPr marR="0" defTabSz="914400">
                <a:buClrTx/>
                <a:buSzTx/>
                <a:buFontTx/>
                <a:defRPr/>
              </a:pPr>
              <a:r>
                <a:rPr kumimoji="0" lang="en-US" altLang="zh-CN" sz="1800" b="1" kern="1200" cap="none" spc="0" normalizeH="0" baseline="0" noProof="1">
                  <a:solidFill>
                    <a:srgbClr val="C0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sym typeface="+mn-ea"/>
                </a:rPr>
                <a:t>胆固醇</a:t>
              </a:r>
              <a:endParaRPr kumimoji="0" lang="en-US" altLang="zh-CN" sz="1800" b="1" kern="1200" cap="none" spc="0" normalizeH="0" baseline="0" noProof="1">
                <a:solidFill>
                  <a:srgbClr val="C00000"/>
                </a:solidFill>
                <a:effectLst>
                  <a:outerShdw blurRad="38100" dist="38100" dir="2700000" algn="tl">
                    <a:srgbClr val="000000">
                      <a:alpha val="43137"/>
                    </a:srgbClr>
                  </a:outerShdw>
                </a:effectLst>
                <a:latin typeface="Arial" panose="020B0604020202020204" pitchFamily="34" charset="0"/>
                <a:ea typeface="宋体" panose="02010600030101010101" pitchFamily="2" charset="-122"/>
                <a:cs typeface="+mn-cs"/>
                <a:sym typeface="+mn-ea"/>
              </a:endParaRPr>
            </a:p>
          </p:txBody>
        </p:sp>
      </p:grpSp>
      <p:sp>
        <p:nvSpPr>
          <p:cNvPr id="26" name="矩形 25"/>
          <p:cNvSpPr/>
          <p:nvPr/>
        </p:nvSpPr>
        <p:spPr bwMode="auto">
          <a:xfrm>
            <a:off x="2675924" y="4631607"/>
            <a:ext cx="490855" cy="368300"/>
          </a:xfrm>
          <a:prstGeom prst="rect">
            <a:avLst/>
          </a:prstGeom>
        </p:spPr>
        <p:txBody>
          <a:bodyPr wrap="non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002060"/>
                </a:solidFill>
                <a:effectLst/>
                <a:uLnTx/>
                <a:uFillTx/>
                <a:latin typeface="隶书" pitchFamily="49" charset="-122"/>
                <a:ea typeface="隶书" pitchFamily="49" charset="-122"/>
                <a:cs typeface="+mn-ea"/>
                <a:sym typeface="+mn-lt"/>
              </a:rPr>
              <a:t>TG</a:t>
            </a:r>
            <a:endParaRPr kumimoji="0" lang="zh-CN" altLang="en-US" sz="1800" b="1" i="0" u="none" strike="noStrike" kern="1200" cap="none" spc="0" normalizeH="0" baseline="0" noProof="0" dirty="0">
              <a:ln>
                <a:noFill/>
              </a:ln>
              <a:solidFill>
                <a:srgbClr val="002060"/>
              </a:solidFill>
              <a:effectLst/>
              <a:uLnTx/>
              <a:uFillTx/>
              <a:latin typeface="隶书" pitchFamily="49" charset="-122"/>
              <a:ea typeface="隶书" pitchFamily="49" charset="-122"/>
              <a:cs typeface="+mn-ea"/>
              <a:sym typeface="+mn-lt"/>
            </a:endParaRPr>
          </a:p>
        </p:txBody>
      </p:sp>
      <p:sp>
        <p:nvSpPr>
          <p:cNvPr id="27" name="矩形 26"/>
          <p:cNvSpPr/>
          <p:nvPr/>
        </p:nvSpPr>
        <p:spPr bwMode="auto">
          <a:xfrm>
            <a:off x="5868387" y="4581213"/>
            <a:ext cx="467405" cy="645160"/>
          </a:xfrm>
          <a:prstGeom prst="rect">
            <a:avLst/>
          </a:prstGeom>
        </p:spPr>
        <p:txBody>
          <a:bodyPr wrap="square">
            <a:spAutoFit/>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800" b="1" i="0" u="none" strike="noStrike" kern="1200" cap="none" spc="0" normalizeH="0" baseline="0" noProof="0" dirty="0">
                <a:ln>
                  <a:noFill/>
                </a:ln>
                <a:solidFill>
                  <a:srgbClr val="002060"/>
                </a:solidFill>
                <a:effectLst/>
                <a:uLnTx/>
                <a:uFillTx/>
                <a:latin typeface="隶书" pitchFamily="49" charset="-122"/>
                <a:ea typeface="隶书" pitchFamily="49" charset="-122"/>
                <a:cs typeface="+mn-ea"/>
                <a:sym typeface="+mn-lt"/>
              </a:rPr>
              <a:t>TC</a:t>
            </a:r>
            <a:endParaRPr kumimoji="0" lang="zh-CN" altLang="en-US" sz="1800" b="1" i="0" u="none" strike="noStrike" kern="1200" cap="none" spc="0" normalizeH="0" baseline="0" noProof="0" dirty="0">
              <a:ln>
                <a:noFill/>
              </a:ln>
              <a:solidFill>
                <a:srgbClr val="002060"/>
              </a:solidFill>
              <a:effectLst/>
              <a:uLnTx/>
              <a:uFillTx/>
              <a:latin typeface="隶书" pitchFamily="49" charset="-122"/>
              <a:ea typeface="隶书" pitchFamily="49" charset="-122"/>
              <a:cs typeface="+mn-ea"/>
              <a:sym typeface="+mn-lt"/>
            </a:endParaRPr>
          </a:p>
        </p:txBody>
      </p:sp>
    </p:spTree>
  </p:cSld>
  <p:clrMapOvr>
    <a:masterClrMapping/>
  </p:clrMapOvr>
  <p:transition spd="slow">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13313" name="组合 8"/>
          <p:cNvGrpSpPr/>
          <p:nvPr/>
        </p:nvGrpSpPr>
        <p:grpSpPr>
          <a:xfrm>
            <a:off x="747092" y="1213631"/>
            <a:ext cx="1637807" cy="1123787"/>
            <a:chOff x="1557868" y="2167060"/>
            <a:chExt cx="1964266" cy="1348243"/>
          </a:xfrm>
        </p:grpSpPr>
        <p:sp>
          <p:nvSpPr>
            <p:cNvPr id="4" name="任意多边形 3"/>
            <p:cNvSpPr/>
            <p:nvPr>
              <p:custDataLst>
                <p:tags r:id="rId1"/>
              </p:custDataLst>
            </p:nvPr>
          </p:nvSpPr>
          <p:spPr>
            <a:xfrm>
              <a:off x="1557868" y="2167060"/>
              <a:ext cx="1964266" cy="1348243"/>
            </a:xfrm>
            <a:custGeom>
              <a:avLst/>
              <a:gdLst>
                <a:gd name="connsiteX0" fmla="*/ 0 w 1964266"/>
                <a:gd name="connsiteY0" fmla="*/ 0 h 1348243"/>
                <a:gd name="connsiteX1" fmla="*/ 1964266 w 1964266"/>
                <a:gd name="connsiteY1" fmla="*/ 0 h 1348243"/>
                <a:gd name="connsiteX2" fmla="*/ 1964266 w 1964266"/>
                <a:gd name="connsiteY2" fmla="*/ 1244600 h 1348243"/>
                <a:gd name="connsiteX3" fmla="*/ 1778846 w 1964266"/>
                <a:gd name="connsiteY3" fmla="*/ 1244600 h 1348243"/>
                <a:gd name="connsiteX4" fmla="*/ 1718733 w 1964266"/>
                <a:gd name="connsiteY4" fmla="*/ 1348243 h 1348243"/>
                <a:gd name="connsiteX5" fmla="*/ 1658620 w 1964266"/>
                <a:gd name="connsiteY5" fmla="*/ 1244600 h 1348243"/>
                <a:gd name="connsiteX6" fmla="*/ 0 w 1964266"/>
                <a:gd name="connsiteY6" fmla="*/ 1244600 h 134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266" h="1348243">
                  <a:moveTo>
                    <a:pt x="0" y="0"/>
                  </a:moveTo>
                  <a:lnTo>
                    <a:pt x="1964266" y="0"/>
                  </a:lnTo>
                  <a:lnTo>
                    <a:pt x="1964266" y="1244600"/>
                  </a:lnTo>
                  <a:lnTo>
                    <a:pt x="1778846" y="1244600"/>
                  </a:lnTo>
                  <a:lnTo>
                    <a:pt x="1718733" y="1348243"/>
                  </a:lnTo>
                  <a:lnTo>
                    <a:pt x="1658620" y="1244600"/>
                  </a:lnTo>
                  <a:lnTo>
                    <a:pt x="0" y="1244600"/>
                  </a:lnTo>
                  <a:close/>
                </a:path>
              </a:pathLst>
            </a:custGeom>
            <a:solidFill>
              <a:srgbClr val="FFFFFF"/>
            </a:solidFill>
            <a:ln w="3175">
              <a:solidFill>
                <a:srgbClr val="72A376"/>
              </a:solidFill>
            </a:ln>
          </p:spPr>
          <p:style>
            <a:lnRef idx="2">
              <a:srgbClr val="0CADDC">
                <a:shade val="50000"/>
              </a:srgbClr>
            </a:lnRef>
            <a:fillRef idx="1">
              <a:srgbClr val="0CADDC"/>
            </a:fillRef>
            <a:effectRef idx="0">
              <a:srgbClr val="0CADDC"/>
            </a:effectRef>
            <a:fontRef idx="minor">
              <a:sysClr val="window" lastClr="FFFFFF"/>
            </a:fontRef>
          </p:style>
          <p:txBody>
            <a:bodyPr bIns="53991" rtlCol="0" anchor="ctr">
              <a:normAutofit/>
            </a:bodyPr>
            <a:p>
              <a:pPr marL="0" marR="0" lvl="0" indent="0" algn="ctr" defTabSz="914400" rtl="0" eaLnBrk="1" fontAlgn="auto" latinLnBrk="0" hangingPunct="1">
                <a:lnSpc>
                  <a:spcPct val="150000"/>
                </a:lnSpc>
                <a:spcBef>
                  <a:spcPts val="0"/>
                </a:spcBef>
                <a:spcAft>
                  <a:spcPts val="0"/>
                </a:spcAft>
                <a:buClr>
                  <a:srgbClr val="7030A0"/>
                </a:buClr>
                <a:buSzTx/>
                <a:buFontTx/>
                <a:buNone/>
                <a:defRPr/>
              </a:pPr>
              <a:r>
                <a:rPr lang="zh-CN" altLang="en-US" sz="1350" b="1" strike="noStrike" noProof="0" dirty="0">
                  <a:ln>
                    <a:noFill/>
                  </a:ln>
                  <a:solidFill>
                    <a:srgbClr val="77384B"/>
                  </a:solidFill>
                  <a:effectLst>
                    <a:outerShdw blurRad="38100" dist="38100" dir="2700000" algn="tl">
                      <a:srgbClr val="000000">
                        <a:alpha val="43137"/>
                      </a:srgbClr>
                    </a:outerShdw>
                  </a:effectLst>
                  <a:uLnTx/>
                  <a:uFillTx/>
                  <a:cs typeface="+mn-ea"/>
                  <a:sym typeface="+mn-ea"/>
                </a:rPr>
                <a:t>总胆固醇（TC）</a:t>
              </a:r>
              <a:endParaRPr lang="zh-CN" altLang="en-US" sz="1350" b="1" strike="noStrike" noProof="0" dirty="0">
                <a:ln>
                  <a:noFill/>
                </a:ln>
                <a:solidFill>
                  <a:srgbClr val="77384B"/>
                </a:solidFill>
                <a:effectLst>
                  <a:outerShdw blurRad="38100" dist="38100" dir="2700000" algn="tl">
                    <a:srgbClr val="000000">
                      <a:alpha val="43137"/>
                    </a:srgbClr>
                  </a:outerShdw>
                </a:effectLst>
                <a:uLnTx/>
                <a:uFillTx/>
                <a:cs typeface="+mn-ea"/>
              </a:endParaRPr>
            </a:p>
          </p:txBody>
        </p:sp>
        <p:sp>
          <p:nvSpPr>
            <p:cNvPr id="5" name="矩形 4"/>
            <p:cNvSpPr/>
            <p:nvPr>
              <p:custDataLst>
                <p:tags r:id="rId2"/>
              </p:custDataLst>
            </p:nvPr>
          </p:nvSpPr>
          <p:spPr>
            <a:xfrm>
              <a:off x="1557868" y="2167468"/>
              <a:ext cx="1964266" cy="36000"/>
            </a:xfrm>
            <a:prstGeom prst="rect">
              <a:avLst/>
            </a:prstGeom>
            <a:solidFill>
              <a:srgbClr val="72A376"/>
            </a:solidFill>
            <a:ln w="3175">
              <a:solidFill>
                <a:srgbClr val="72A376"/>
              </a:solidFill>
            </a:ln>
          </p:spPr>
          <p:style>
            <a:lnRef idx="2">
              <a:srgbClr val="0CADDC">
                <a:shade val="50000"/>
              </a:srgbClr>
            </a:lnRef>
            <a:fillRef idx="1">
              <a:srgbClr val="0CADDC"/>
            </a:fillRef>
            <a:effectRef idx="0">
              <a:srgbClr val="0CADDC"/>
            </a:effectRef>
            <a:fontRef idx="minor">
              <a:sysClr val="window" lastClr="FFFFFF"/>
            </a:fontRef>
          </p:style>
          <p:txBody>
            <a:bodyPr rtlCol="0" anchor="ctr">
              <a:normAutofit fontScale="25000" lnSpcReduction="20000"/>
            </a:bodyPr>
            <a:p>
              <a:pPr algn="ctr" fontAlgn="base"/>
              <a:endParaRPr lang="zh-CN" altLang="en-US" sz="1350" strike="noStrike" noProof="1">
                <a:solidFill>
                  <a:srgbClr val="FFFFFF"/>
                </a:solidFill>
              </a:endParaRPr>
            </a:p>
          </p:txBody>
        </p:sp>
      </p:grpSp>
      <p:grpSp>
        <p:nvGrpSpPr>
          <p:cNvPr id="13316" name="组合 7"/>
          <p:cNvGrpSpPr/>
          <p:nvPr/>
        </p:nvGrpSpPr>
        <p:grpSpPr>
          <a:xfrm>
            <a:off x="3696403" y="1213631"/>
            <a:ext cx="1637807" cy="1334182"/>
            <a:chOff x="5113867" y="2167468"/>
            <a:chExt cx="1964266" cy="1600198"/>
          </a:xfrm>
        </p:grpSpPr>
        <p:cxnSp>
          <p:nvCxnSpPr>
            <p:cNvPr id="24" name="直接连接符 23"/>
            <p:cNvCxnSpPr>
              <a:stCxn id="25" idx="3"/>
            </p:cNvCxnSpPr>
            <p:nvPr>
              <p:custDataLst>
                <p:tags r:id="rId3"/>
              </p:custDataLst>
            </p:nvPr>
          </p:nvCxnSpPr>
          <p:spPr>
            <a:xfrm flipH="1">
              <a:off x="6693746" y="3445933"/>
              <a:ext cx="198967" cy="321733"/>
            </a:xfrm>
            <a:prstGeom prst="line">
              <a:avLst/>
            </a:prstGeom>
            <a:ln>
              <a:solidFill>
                <a:srgbClr val="72A376"/>
              </a:solidFill>
            </a:ln>
          </p:spPr>
          <p:style>
            <a:lnRef idx="1">
              <a:srgbClr val="0CADDC"/>
            </a:lnRef>
            <a:fillRef idx="0">
              <a:srgbClr val="0CADDC"/>
            </a:fillRef>
            <a:effectRef idx="0">
              <a:srgbClr val="0CADDC"/>
            </a:effectRef>
            <a:fontRef idx="minor">
              <a:srgbClr val="5F5F5F"/>
            </a:fontRef>
          </p:style>
        </p:cxnSp>
        <p:sp>
          <p:nvSpPr>
            <p:cNvPr id="25" name="任意多边形 24"/>
            <p:cNvSpPr/>
            <p:nvPr>
              <p:custDataLst>
                <p:tags r:id="rId4"/>
              </p:custDataLst>
            </p:nvPr>
          </p:nvSpPr>
          <p:spPr>
            <a:xfrm>
              <a:off x="5113867" y="2201333"/>
              <a:ext cx="1964266" cy="1348243"/>
            </a:xfrm>
            <a:custGeom>
              <a:avLst/>
              <a:gdLst>
                <a:gd name="connsiteX0" fmla="*/ 0 w 1964266"/>
                <a:gd name="connsiteY0" fmla="*/ 0 h 1348243"/>
                <a:gd name="connsiteX1" fmla="*/ 1964266 w 1964266"/>
                <a:gd name="connsiteY1" fmla="*/ 0 h 1348243"/>
                <a:gd name="connsiteX2" fmla="*/ 1964266 w 1964266"/>
                <a:gd name="connsiteY2" fmla="*/ 1244600 h 1348243"/>
                <a:gd name="connsiteX3" fmla="*/ 1778846 w 1964266"/>
                <a:gd name="connsiteY3" fmla="*/ 1244600 h 1348243"/>
                <a:gd name="connsiteX4" fmla="*/ 1718733 w 1964266"/>
                <a:gd name="connsiteY4" fmla="*/ 1348243 h 1348243"/>
                <a:gd name="connsiteX5" fmla="*/ 1658620 w 1964266"/>
                <a:gd name="connsiteY5" fmla="*/ 1244600 h 1348243"/>
                <a:gd name="connsiteX6" fmla="*/ 0 w 1964266"/>
                <a:gd name="connsiteY6" fmla="*/ 1244600 h 134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266" h="1348243">
                  <a:moveTo>
                    <a:pt x="0" y="0"/>
                  </a:moveTo>
                  <a:lnTo>
                    <a:pt x="1964266" y="0"/>
                  </a:lnTo>
                  <a:lnTo>
                    <a:pt x="1964266" y="1244600"/>
                  </a:lnTo>
                  <a:lnTo>
                    <a:pt x="1778846" y="1244600"/>
                  </a:lnTo>
                  <a:lnTo>
                    <a:pt x="1718733" y="1348243"/>
                  </a:lnTo>
                  <a:lnTo>
                    <a:pt x="1658620" y="1244600"/>
                  </a:lnTo>
                  <a:lnTo>
                    <a:pt x="0" y="1244600"/>
                  </a:lnTo>
                  <a:close/>
                </a:path>
              </a:pathLst>
            </a:custGeom>
            <a:solidFill>
              <a:srgbClr val="FFFFFF"/>
            </a:solidFill>
            <a:ln w="3175">
              <a:solidFill>
                <a:srgbClr val="72A376"/>
              </a:solidFill>
            </a:ln>
          </p:spPr>
          <p:style>
            <a:lnRef idx="2">
              <a:srgbClr val="0CADDC">
                <a:shade val="50000"/>
              </a:srgbClr>
            </a:lnRef>
            <a:fillRef idx="1">
              <a:srgbClr val="0CADDC"/>
            </a:fillRef>
            <a:effectRef idx="0">
              <a:srgbClr val="0CADDC"/>
            </a:effectRef>
            <a:fontRef idx="minor">
              <a:sysClr val="window" lastClr="FFFFFF"/>
            </a:fontRef>
          </p:style>
          <p:txBody>
            <a:bodyPr bIns="53991" rtlCol="0" anchor="ctr">
              <a:normAutofit/>
            </a:bodyPr>
            <a:p>
              <a:pPr marL="0" marR="0" lvl="0" algn="ctr" defTabSz="914400" rtl="0" eaLnBrk="1" fontAlgn="auto" latinLnBrk="0" hangingPunct="1">
                <a:lnSpc>
                  <a:spcPct val="150000"/>
                </a:lnSpc>
                <a:spcBef>
                  <a:spcPts val="0"/>
                </a:spcBef>
                <a:spcAft>
                  <a:spcPts val="0"/>
                </a:spcAft>
                <a:buClr>
                  <a:srgbClr val="7030A0"/>
                </a:buClr>
                <a:buSzTx/>
                <a:buFontTx/>
                <a:buNone/>
                <a:defRPr/>
              </a:pPr>
              <a:r>
                <a:rPr lang="zh-CN" altLang="en-US" sz="1350" b="1" strike="noStrike" noProof="0" dirty="0">
                  <a:ln>
                    <a:noFill/>
                  </a:ln>
                  <a:solidFill>
                    <a:srgbClr val="77384B"/>
                  </a:solidFill>
                  <a:effectLst>
                    <a:outerShdw blurRad="38100" dist="38100" dir="2700000" algn="tl">
                      <a:srgbClr val="000000">
                        <a:alpha val="43137"/>
                      </a:srgbClr>
                    </a:outerShdw>
                  </a:effectLst>
                  <a:uLnTx/>
                  <a:uFillTx/>
                  <a:cs typeface="+mn-ea"/>
                  <a:sym typeface="+mn-ea"/>
                </a:rPr>
                <a:t>甘油三酯（TG）</a:t>
              </a:r>
              <a:endParaRPr lang="zh-CN" altLang="en-US" sz="1350" b="1" strike="noStrike" noProof="0" dirty="0">
                <a:ln>
                  <a:noFill/>
                </a:ln>
                <a:solidFill>
                  <a:srgbClr val="77384B"/>
                </a:solidFill>
                <a:effectLst>
                  <a:outerShdw blurRad="38100" dist="38100" dir="2700000" algn="tl">
                    <a:srgbClr val="000000">
                      <a:alpha val="43137"/>
                    </a:srgbClr>
                  </a:outerShdw>
                </a:effectLst>
                <a:uLnTx/>
                <a:uFillTx/>
                <a:cs typeface="+mn-ea"/>
              </a:endParaRPr>
            </a:p>
          </p:txBody>
        </p:sp>
        <p:sp>
          <p:nvSpPr>
            <p:cNvPr id="26" name="矩形 25"/>
            <p:cNvSpPr/>
            <p:nvPr>
              <p:custDataLst>
                <p:tags r:id="rId5"/>
              </p:custDataLst>
            </p:nvPr>
          </p:nvSpPr>
          <p:spPr>
            <a:xfrm>
              <a:off x="5113867" y="2167468"/>
              <a:ext cx="1964266" cy="36000"/>
            </a:xfrm>
            <a:prstGeom prst="rect">
              <a:avLst/>
            </a:prstGeom>
            <a:solidFill>
              <a:srgbClr val="72A376"/>
            </a:solidFill>
            <a:ln w="3175">
              <a:solidFill>
                <a:srgbClr val="72A376"/>
              </a:solidFill>
            </a:ln>
          </p:spPr>
          <p:style>
            <a:lnRef idx="2">
              <a:srgbClr val="0CADDC">
                <a:shade val="50000"/>
              </a:srgbClr>
            </a:lnRef>
            <a:fillRef idx="1">
              <a:srgbClr val="0CADDC"/>
            </a:fillRef>
            <a:effectRef idx="0">
              <a:srgbClr val="0CADDC"/>
            </a:effectRef>
            <a:fontRef idx="minor">
              <a:sysClr val="window" lastClr="FFFFFF"/>
            </a:fontRef>
          </p:style>
          <p:txBody>
            <a:bodyPr rtlCol="0" anchor="ctr">
              <a:normAutofit fontScale="25000" lnSpcReduction="20000"/>
            </a:bodyPr>
            <a:p>
              <a:pPr algn="ctr" fontAlgn="base"/>
              <a:endParaRPr lang="zh-CN" altLang="en-US" sz="1350" strike="noStrike" noProof="1">
                <a:solidFill>
                  <a:srgbClr val="FFFFFF"/>
                </a:solidFill>
              </a:endParaRPr>
            </a:p>
          </p:txBody>
        </p:sp>
      </p:grpSp>
      <p:grpSp>
        <p:nvGrpSpPr>
          <p:cNvPr id="13320" name="组合 6"/>
          <p:cNvGrpSpPr/>
          <p:nvPr/>
        </p:nvGrpSpPr>
        <p:grpSpPr>
          <a:xfrm>
            <a:off x="6675952" y="1213631"/>
            <a:ext cx="1637807" cy="1588672"/>
            <a:chOff x="8669867" y="2167468"/>
            <a:chExt cx="1964266" cy="1905859"/>
          </a:xfrm>
        </p:grpSpPr>
        <p:cxnSp>
          <p:nvCxnSpPr>
            <p:cNvPr id="29" name="直接连接符 28"/>
            <p:cNvCxnSpPr>
              <a:stCxn id="30" idx="3"/>
            </p:cNvCxnSpPr>
            <p:nvPr>
              <p:custDataLst>
                <p:tags r:id="rId6"/>
              </p:custDataLst>
            </p:nvPr>
          </p:nvCxnSpPr>
          <p:spPr>
            <a:xfrm flipH="1">
              <a:off x="10249746" y="3445933"/>
              <a:ext cx="198967" cy="321733"/>
            </a:xfrm>
            <a:prstGeom prst="line">
              <a:avLst/>
            </a:prstGeom>
            <a:ln>
              <a:solidFill>
                <a:srgbClr val="72A376"/>
              </a:solidFill>
            </a:ln>
          </p:spPr>
          <p:style>
            <a:lnRef idx="1">
              <a:srgbClr val="0CADDC"/>
            </a:lnRef>
            <a:fillRef idx="0">
              <a:srgbClr val="0CADDC"/>
            </a:fillRef>
            <a:effectRef idx="0">
              <a:srgbClr val="0CADDC"/>
            </a:effectRef>
            <a:fontRef idx="minor">
              <a:srgbClr val="5F5F5F"/>
            </a:fontRef>
          </p:style>
        </p:cxnSp>
        <p:sp>
          <p:nvSpPr>
            <p:cNvPr id="30" name="任意多边形 29"/>
            <p:cNvSpPr/>
            <p:nvPr>
              <p:custDataLst>
                <p:tags r:id="rId7"/>
              </p:custDataLst>
            </p:nvPr>
          </p:nvSpPr>
          <p:spPr>
            <a:xfrm>
              <a:off x="8669867" y="2201333"/>
              <a:ext cx="1964266" cy="1348243"/>
            </a:xfrm>
            <a:custGeom>
              <a:avLst/>
              <a:gdLst>
                <a:gd name="connsiteX0" fmla="*/ 0 w 1964266"/>
                <a:gd name="connsiteY0" fmla="*/ 0 h 1348243"/>
                <a:gd name="connsiteX1" fmla="*/ 1964266 w 1964266"/>
                <a:gd name="connsiteY1" fmla="*/ 0 h 1348243"/>
                <a:gd name="connsiteX2" fmla="*/ 1964266 w 1964266"/>
                <a:gd name="connsiteY2" fmla="*/ 1244600 h 1348243"/>
                <a:gd name="connsiteX3" fmla="*/ 1778846 w 1964266"/>
                <a:gd name="connsiteY3" fmla="*/ 1244600 h 1348243"/>
                <a:gd name="connsiteX4" fmla="*/ 1718733 w 1964266"/>
                <a:gd name="connsiteY4" fmla="*/ 1348243 h 1348243"/>
                <a:gd name="connsiteX5" fmla="*/ 1658620 w 1964266"/>
                <a:gd name="connsiteY5" fmla="*/ 1244600 h 1348243"/>
                <a:gd name="connsiteX6" fmla="*/ 0 w 1964266"/>
                <a:gd name="connsiteY6" fmla="*/ 1244600 h 134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266" h="1348243">
                  <a:moveTo>
                    <a:pt x="0" y="0"/>
                  </a:moveTo>
                  <a:lnTo>
                    <a:pt x="1964266" y="0"/>
                  </a:lnTo>
                  <a:lnTo>
                    <a:pt x="1964266" y="1244600"/>
                  </a:lnTo>
                  <a:lnTo>
                    <a:pt x="1778846" y="1244600"/>
                  </a:lnTo>
                  <a:lnTo>
                    <a:pt x="1718733" y="1348243"/>
                  </a:lnTo>
                  <a:lnTo>
                    <a:pt x="1658620" y="1244600"/>
                  </a:lnTo>
                  <a:lnTo>
                    <a:pt x="0" y="1244600"/>
                  </a:lnTo>
                  <a:close/>
                </a:path>
              </a:pathLst>
            </a:custGeom>
            <a:solidFill>
              <a:srgbClr val="FFFFFF"/>
            </a:solidFill>
            <a:ln w="3175">
              <a:solidFill>
                <a:srgbClr val="72A376"/>
              </a:solidFill>
            </a:ln>
          </p:spPr>
          <p:style>
            <a:lnRef idx="2">
              <a:srgbClr val="0CADDC">
                <a:shade val="50000"/>
              </a:srgbClr>
            </a:lnRef>
            <a:fillRef idx="1">
              <a:srgbClr val="0CADDC"/>
            </a:fillRef>
            <a:effectRef idx="0">
              <a:srgbClr val="0CADDC"/>
            </a:effectRef>
            <a:fontRef idx="minor">
              <a:sysClr val="window" lastClr="FFFFFF"/>
            </a:fontRef>
          </p:style>
          <p:txBody>
            <a:bodyPr bIns="53991" rtlCol="0" anchor="ctr">
              <a:normAutofit lnSpcReduction="10000"/>
            </a:bodyPr>
            <a:p>
              <a:pPr marL="0" marR="0" lvl="0" indent="0" algn="ctr" defTabSz="914400" rtl="0" eaLnBrk="1" fontAlgn="auto" latinLnBrk="0" hangingPunct="1">
                <a:lnSpc>
                  <a:spcPct val="150000"/>
                </a:lnSpc>
                <a:spcBef>
                  <a:spcPts val="0"/>
                </a:spcBef>
                <a:spcAft>
                  <a:spcPts val="0"/>
                </a:spcAft>
                <a:buClr>
                  <a:srgbClr val="7030A0"/>
                </a:buClr>
                <a:buSzTx/>
                <a:buFontTx/>
                <a:buNone/>
                <a:defRPr/>
              </a:pPr>
              <a:r>
                <a:rPr lang="zh-CN" altLang="en-US" sz="1350" b="1" strike="noStrike" noProof="0" dirty="0">
                  <a:ln>
                    <a:noFill/>
                  </a:ln>
                  <a:solidFill>
                    <a:srgbClr val="77384B"/>
                  </a:solidFill>
                  <a:effectLst>
                    <a:outerShdw blurRad="38100" dist="38100" dir="2700000" algn="tl">
                      <a:srgbClr val="000000">
                        <a:alpha val="43137"/>
                      </a:srgbClr>
                    </a:outerShdw>
                  </a:effectLst>
                  <a:uLnTx/>
                  <a:uFillTx/>
                  <a:cs typeface="+mn-ea"/>
                  <a:sym typeface="+mn-ea"/>
                </a:rPr>
                <a:t>高密度脂蛋白胆固醇（HDL-C）</a:t>
              </a:r>
              <a:endParaRPr lang="en-US" altLang="zh-CN" sz="1350" strike="noStrike" noProof="1" dirty="0" smtClean="0">
                <a:solidFill>
                  <a:srgbClr val="72A376"/>
                </a:solidFill>
              </a:endParaRPr>
            </a:p>
          </p:txBody>
        </p:sp>
        <p:sp>
          <p:nvSpPr>
            <p:cNvPr id="31" name="矩形 30"/>
            <p:cNvSpPr/>
            <p:nvPr>
              <p:custDataLst>
                <p:tags r:id="rId8"/>
              </p:custDataLst>
            </p:nvPr>
          </p:nvSpPr>
          <p:spPr>
            <a:xfrm>
              <a:off x="8669867" y="2167468"/>
              <a:ext cx="1964266" cy="36000"/>
            </a:xfrm>
            <a:prstGeom prst="rect">
              <a:avLst/>
            </a:prstGeom>
            <a:solidFill>
              <a:srgbClr val="72A376"/>
            </a:solidFill>
            <a:ln w="3175">
              <a:solidFill>
                <a:srgbClr val="72A376"/>
              </a:solidFill>
            </a:ln>
          </p:spPr>
          <p:style>
            <a:lnRef idx="2">
              <a:srgbClr val="0CADDC">
                <a:shade val="50000"/>
              </a:srgbClr>
            </a:lnRef>
            <a:fillRef idx="1">
              <a:srgbClr val="0CADDC"/>
            </a:fillRef>
            <a:effectRef idx="0">
              <a:srgbClr val="0CADDC"/>
            </a:effectRef>
            <a:fontRef idx="minor">
              <a:sysClr val="window" lastClr="FFFFFF"/>
            </a:fontRef>
          </p:style>
          <p:txBody>
            <a:bodyPr rtlCol="0" anchor="ctr">
              <a:normAutofit fontScale="25000" lnSpcReduction="20000"/>
            </a:bodyPr>
            <a:p>
              <a:pPr algn="ctr" fontAlgn="base"/>
              <a:endParaRPr lang="zh-CN" altLang="en-US" sz="1350" strike="noStrike" noProof="1">
                <a:solidFill>
                  <a:srgbClr val="FFFFFF"/>
                </a:solidFill>
              </a:endParaRPr>
            </a:p>
          </p:txBody>
        </p:sp>
        <p:sp>
          <p:nvSpPr>
            <p:cNvPr id="32" name="椭圆 31"/>
            <p:cNvSpPr/>
            <p:nvPr>
              <p:custDataLst>
                <p:tags r:id="rId9"/>
              </p:custDataLst>
            </p:nvPr>
          </p:nvSpPr>
          <p:spPr>
            <a:xfrm>
              <a:off x="8880882" y="3649280"/>
              <a:ext cx="1551031" cy="424047"/>
            </a:xfrm>
            <a:prstGeom prst="ellipse">
              <a:avLst/>
            </a:prstGeom>
            <a:solidFill>
              <a:srgbClr val="72A376"/>
            </a:solidFill>
            <a:ln>
              <a:noFill/>
            </a:ln>
          </p:spPr>
          <p:style>
            <a:lnRef idx="2">
              <a:srgbClr val="0CADDC">
                <a:shade val="50000"/>
              </a:srgbClr>
            </a:lnRef>
            <a:fillRef idx="1">
              <a:srgbClr val="0CADDC"/>
            </a:fillRef>
            <a:effectRef idx="0">
              <a:srgbClr val="0CADDC"/>
            </a:effectRef>
            <a:fontRef idx="minor">
              <a:sysClr val="window" lastClr="FFFFFF"/>
            </a:fontRef>
          </p:style>
          <p:txBody>
            <a:bodyPr rtlCol="0" anchor="ctr"/>
            <a:p>
              <a:pPr algn="ctr" fontAlgn="base"/>
              <a:r>
                <a:rPr lang="zh-CN" altLang="en-US" sz="1905" strike="noStrike" noProof="1" dirty="0" smtClean="0">
                  <a:solidFill>
                    <a:srgbClr val="FFFFFF"/>
                  </a:solidFill>
                </a:rPr>
                <a:t>好</a:t>
              </a:r>
              <a:endParaRPr lang="zh-CN" altLang="en-US" sz="1905" strike="noStrike" noProof="1" dirty="0" smtClean="0">
                <a:solidFill>
                  <a:srgbClr val="FFFFFF"/>
                </a:solidFill>
              </a:endParaRPr>
            </a:p>
          </p:txBody>
        </p:sp>
      </p:grpSp>
      <p:grpSp>
        <p:nvGrpSpPr>
          <p:cNvPr id="13325" name="组合 5"/>
          <p:cNvGrpSpPr/>
          <p:nvPr/>
        </p:nvGrpSpPr>
        <p:grpSpPr>
          <a:xfrm>
            <a:off x="747092" y="2886713"/>
            <a:ext cx="1637807" cy="1526940"/>
            <a:chOff x="1557868" y="4174068"/>
            <a:chExt cx="1964266" cy="1822731"/>
          </a:xfrm>
        </p:grpSpPr>
        <p:cxnSp>
          <p:nvCxnSpPr>
            <p:cNvPr id="46" name="直接连接符 45"/>
            <p:cNvCxnSpPr>
              <a:stCxn id="47" idx="3"/>
            </p:cNvCxnSpPr>
            <p:nvPr>
              <p:custDataLst>
                <p:tags r:id="rId10"/>
              </p:custDataLst>
            </p:nvPr>
          </p:nvCxnSpPr>
          <p:spPr>
            <a:xfrm flipH="1">
              <a:off x="3137747" y="5452533"/>
              <a:ext cx="198967" cy="321733"/>
            </a:xfrm>
            <a:prstGeom prst="line">
              <a:avLst/>
            </a:prstGeom>
            <a:ln>
              <a:solidFill>
                <a:srgbClr val="72A376"/>
              </a:solidFill>
            </a:ln>
          </p:spPr>
          <p:style>
            <a:lnRef idx="1">
              <a:srgbClr val="0CADDC"/>
            </a:lnRef>
            <a:fillRef idx="0">
              <a:srgbClr val="0CADDC"/>
            </a:fillRef>
            <a:effectRef idx="0">
              <a:srgbClr val="0CADDC"/>
            </a:effectRef>
            <a:fontRef idx="minor">
              <a:srgbClr val="5F5F5F"/>
            </a:fontRef>
          </p:style>
        </p:cxnSp>
        <p:sp>
          <p:nvSpPr>
            <p:cNvPr id="47" name="任意多边形 46"/>
            <p:cNvSpPr/>
            <p:nvPr>
              <p:custDataLst>
                <p:tags r:id="rId11"/>
              </p:custDataLst>
            </p:nvPr>
          </p:nvSpPr>
          <p:spPr>
            <a:xfrm>
              <a:off x="1557868" y="4207933"/>
              <a:ext cx="1964266" cy="1348243"/>
            </a:xfrm>
            <a:custGeom>
              <a:avLst/>
              <a:gdLst>
                <a:gd name="connsiteX0" fmla="*/ 0 w 1964266"/>
                <a:gd name="connsiteY0" fmla="*/ 0 h 1348243"/>
                <a:gd name="connsiteX1" fmla="*/ 1964266 w 1964266"/>
                <a:gd name="connsiteY1" fmla="*/ 0 h 1348243"/>
                <a:gd name="connsiteX2" fmla="*/ 1964266 w 1964266"/>
                <a:gd name="connsiteY2" fmla="*/ 1244600 h 1348243"/>
                <a:gd name="connsiteX3" fmla="*/ 1778846 w 1964266"/>
                <a:gd name="connsiteY3" fmla="*/ 1244600 h 1348243"/>
                <a:gd name="connsiteX4" fmla="*/ 1718733 w 1964266"/>
                <a:gd name="connsiteY4" fmla="*/ 1348243 h 1348243"/>
                <a:gd name="connsiteX5" fmla="*/ 1658620 w 1964266"/>
                <a:gd name="connsiteY5" fmla="*/ 1244600 h 1348243"/>
                <a:gd name="connsiteX6" fmla="*/ 0 w 1964266"/>
                <a:gd name="connsiteY6" fmla="*/ 1244600 h 134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266" h="1348243">
                  <a:moveTo>
                    <a:pt x="0" y="0"/>
                  </a:moveTo>
                  <a:lnTo>
                    <a:pt x="1964266" y="0"/>
                  </a:lnTo>
                  <a:lnTo>
                    <a:pt x="1964266" y="1244600"/>
                  </a:lnTo>
                  <a:lnTo>
                    <a:pt x="1778846" y="1244600"/>
                  </a:lnTo>
                  <a:lnTo>
                    <a:pt x="1718733" y="1348243"/>
                  </a:lnTo>
                  <a:lnTo>
                    <a:pt x="1658620" y="1244600"/>
                  </a:lnTo>
                  <a:lnTo>
                    <a:pt x="0" y="1244600"/>
                  </a:lnTo>
                  <a:close/>
                </a:path>
              </a:pathLst>
            </a:custGeom>
            <a:solidFill>
              <a:srgbClr val="FFFFFF"/>
            </a:solidFill>
            <a:ln w="3175">
              <a:solidFill>
                <a:srgbClr val="72A376"/>
              </a:solidFill>
            </a:ln>
          </p:spPr>
          <p:style>
            <a:lnRef idx="2">
              <a:srgbClr val="0CADDC">
                <a:shade val="50000"/>
              </a:srgbClr>
            </a:lnRef>
            <a:fillRef idx="1">
              <a:srgbClr val="0CADDC"/>
            </a:fillRef>
            <a:effectRef idx="0">
              <a:srgbClr val="0CADDC"/>
            </a:effectRef>
            <a:fontRef idx="minor">
              <a:sysClr val="window" lastClr="FFFFFF"/>
            </a:fontRef>
          </p:style>
          <p:txBody>
            <a:bodyPr bIns="53991" rtlCol="0" anchor="ctr">
              <a:normAutofit/>
            </a:bodyPr>
            <a:p>
              <a:pPr algn="ctr" fontAlgn="base">
                <a:lnSpc>
                  <a:spcPct val="150000"/>
                </a:lnSpc>
              </a:pPr>
              <a:r>
                <a:rPr lang="zh-CN" altLang="en-US" sz="1350" b="1" strike="noStrike" noProof="0" dirty="0">
                  <a:ln>
                    <a:noFill/>
                  </a:ln>
                  <a:solidFill>
                    <a:srgbClr val="77384B"/>
                  </a:solidFill>
                  <a:effectLst>
                    <a:outerShdw blurRad="38100" dist="38100" dir="2700000" algn="tl">
                      <a:srgbClr val="000000">
                        <a:alpha val="43137"/>
                      </a:srgbClr>
                    </a:outerShdw>
                  </a:effectLst>
                  <a:uLnTx/>
                  <a:uFillTx/>
                  <a:cs typeface="+mn-ea"/>
                  <a:sym typeface="+mn-ea"/>
                </a:rPr>
                <a:t>低密度脂蛋白</a:t>
              </a:r>
              <a:endParaRPr lang="zh-CN" altLang="en-US" sz="1350" b="1" strike="noStrike" noProof="0" dirty="0">
                <a:ln>
                  <a:noFill/>
                </a:ln>
                <a:solidFill>
                  <a:srgbClr val="77384B"/>
                </a:solidFill>
                <a:effectLst>
                  <a:outerShdw blurRad="38100" dist="38100" dir="2700000" algn="tl">
                    <a:srgbClr val="000000">
                      <a:alpha val="43137"/>
                    </a:srgbClr>
                  </a:outerShdw>
                </a:effectLst>
                <a:uLnTx/>
                <a:uFillTx/>
                <a:cs typeface="+mn-ea"/>
                <a:sym typeface="+mn-ea"/>
              </a:endParaRPr>
            </a:p>
            <a:p>
              <a:pPr algn="ctr" fontAlgn="base">
                <a:lnSpc>
                  <a:spcPct val="150000"/>
                </a:lnSpc>
              </a:pPr>
              <a:r>
                <a:rPr lang="zh-CN" altLang="en-US" sz="1350" b="1" strike="noStrike" noProof="0" dirty="0">
                  <a:ln>
                    <a:noFill/>
                  </a:ln>
                  <a:solidFill>
                    <a:srgbClr val="77384B"/>
                  </a:solidFill>
                  <a:effectLst>
                    <a:outerShdw blurRad="38100" dist="38100" dir="2700000" algn="tl">
                      <a:srgbClr val="000000">
                        <a:alpha val="43137"/>
                      </a:srgbClr>
                    </a:outerShdw>
                  </a:effectLst>
                  <a:uLnTx/>
                  <a:uFillTx/>
                  <a:cs typeface="+mn-ea"/>
                  <a:sym typeface="+mn-ea"/>
                </a:rPr>
                <a:t>胆固醇</a:t>
              </a:r>
              <a:r>
                <a:rPr lang="en-US" altLang="zh-CN" sz="1350" b="1" strike="noStrike" noProof="0" dirty="0">
                  <a:ln>
                    <a:noFill/>
                  </a:ln>
                  <a:solidFill>
                    <a:srgbClr val="77384B"/>
                  </a:solidFill>
                  <a:effectLst>
                    <a:outerShdw blurRad="38100" dist="38100" dir="2700000" algn="tl">
                      <a:srgbClr val="000000">
                        <a:alpha val="43137"/>
                      </a:srgbClr>
                    </a:outerShdw>
                  </a:effectLst>
                  <a:uLnTx/>
                  <a:uFillTx/>
                  <a:cs typeface="+mn-ea"/>
                  <a:sym typeface="+mn-ea"/>
                </a:rPr>
                <a:t>(</a:t>
              </a:r>
              <a:r>
                <a:rPr lang="zh-CN" altLang="en-US" sz="1350" b="1" strike="noStrike" noProof="0" dirty="0">
                  <a:ln>
                    <a:noFill/>
                  </a:ln>
                  <a:solidFill>
                    <a:srgbClr val="77384B"/>
                  </a:solidFill>
                  <a:effectLst>
                    <a:outerShdw blurRad="38100" dist="38100" dir="2700000" algn="tl">
                      <a:srgbClr val="000000">
                        <a:alpha val="43137"/>
                      </a:srgbClr>
                    </a:outerShdw>
                  </a:effectLst>
                  <a:uLnTx/>
                  <a:uFillTx/>
                  <a:cs typeface="+mn-ea"/>
                  <a:sym typeface="+mn-ea"/>
                </a:rPr>
                <a:t>LDL-</a:t>
              </a:r>
              <a:r>
                <a:rPr lang="en-US" altLang="zh-CN" sz="1350" b="1" strike="noStrike" noProof="0" dirty="0">
                  <a:ln>
                    <a:noFill/>
                  </a:ln>
                  <a:solidFill>
                    <a:srgbClr val="77384B"/>
                  </a:solidFill>
                  <a:effectLst>
                    <a:outerShdw blurRad="38100" dist="38100" dir="2700000" algn="tl">
                      <a:srgbClr val="000000">
                        <a:alpha val="43137"/>
                      </a:srgbClr>
                    </a:outerShdw>
                  </a:effectLst>
                  <a:uLnTx/>
                  <a:uFillTx/>
                  <a:cs typeface="+mn-ea"/>
                  <a:sym typeface="+mn-ea"/>
                </a:rPr>
                <a:t>C)</a:t>
              </a:r>
              <a:endParaRPr lang="en-US" altLang="zh-CN" sz="1350" b="1" strike="noStrike" noProof="0" dirty="0" smtClean="0">
                <a:ln>
                  <a:noFill/>
                </a:ln>
                <a:solidFill>
                  <a:srgbClr val="77384B"/>
                </a:solidFill>
                <a:effectLst>
                  <a:outerShdw blurRad="38100" dist="38100" dir="2700000" algn="tl">
                    <a:srgbClr val="000000">
                      <a:alpha val="43137"/>
                    </a:srgbClr>
                  </a:outerShdw>
                </a:effectLst>
                <a:uLnTx/>
                <a:uFillTx/>
                <a:cs typeface="+mn-ea"/>
                <a:sym typeface="+mn-ea"/>
              </a:endParaRPr>
            </a:p>
          </p:txBody>
        </p:sp>
        <p:sp>
          <p:nvSpPr>
            <p:cNvPr id="48" name="矩形 47"/>
            <p:cNvSpPr/>
            <p:nvPr>
              <p:custDataLst>
                <p:tags r:id="rId12"/>
              </p:custDataLst>
            </p:nvPr>
          </p:nvSpPr>
          <p:spPr>
            <a:xfrm>
              <a:off x="1557868" y="4174068"/>
              <a:ext cx="1964266" cy="36000"/>
            </a:xfrm>
            <a:prstGeom prst="rect">
              <a:avLst/>
            </a:prstGeom>
            <a:solidFill>
              <a:srgbClr val="72A376"/>
            </a:solidFill>
            <a:ln w="3175">
              <a:solidFill>
                <a:srgbClr val="72A376"/>
              </a:solidFill>
            </a:ln>
          </p:spPr>
          <p:style>
            <a:lnRef idx="2">
              <a:srgbClr val="0CADDC">
                <a:shade val="50000"/>
              </a:srgbClr>
            </a:lnRef>
            <a:fillRef idx="1">
              <a:srgbClr val="0CADDC"/>
            </a:fillRef>
            <a:effectRef idx="0">
              <a:srgbClr val="0CADDC"/>
            </a:effectRef>
            <a:fontRef idx="minor">
              <a:sysClr val="window" lastClr="FFFFFF"/>
            </a:fontRef>
          </p:style>
          <p:txBody>
            <a:bodyPr rtlCol="0" anchor="ctr">
              <a:normAutofit fontScale="25000" lnSpcReduction="20000"/>
            </a:bodyPr>
            <a:p>
              <a:pPr algn="ctr" fontAlgn="base"/>
              <a:endParaRPr lang="zh-CN" altLang="en-US" sz="1350" strike="noStrike" noProof="1">
                <a:solidFill>
                  <a:srgbClr val="FFFFFF"/>
                </a:solidFill>
              </a:endParaRPr>
            </a:p>
          </p:txBody>
        </p:sp>
        <p:sp>
          <p:nvSpPr>
            <p:cNvPr id="49" name="椭圆 48"/>
            <p:cNvSpPr/>
            <p:nvPr>
              <p:custDataLst>
                <p:tags r:id="rId13"/>
              </p:custDataLst>
            </p:nvPr>
          </p:nvSpPr>
          <p:spPr>
            <a:xfrm>
              <a:off x="1636492" y="5655664"/>
              <a:ext cx="1683369" cy="341135"/>
            </a:xfrm>
            <a:prstGeom prst="ellipse">
              <a:avLst/>
            </a:prstGeom>
            <a:solidFill>
              <a:srgbClr val="72A376"/>
            </a:solidFill>
            <a:ln>
              <a:noFill/>
            </a:ln>
          </p:spPr>
          <p:style>
            <a:lnRef idx="2">
              <a:srgbClr val="0CADDC">
                <a:shade val="50000"/>
              </a:srgbClr>
            </a:lnRef>
            <a:fillRef idx="1">
              <a:srgbClr val="0CADDC"/>
            </a:fillRef>
            <a:effectRef idx="0">
              <a:srgbClr val="0CADDC"/>
            </a:effectRef>
            <a:fontRef idx="minor">
              <a:sysClr val="window" lastClr="FFFFFF"/>
            </a:fontRef>
          </p:style>
          <p:txBody>
            <a:bodyPr rtlCol="0" anchor="ctr"/>
            <a:p>
              <a:pPr algn="ctr" fontAlgn="base"/>
              <a:r>
                <a:rPr lang="zh-CN" altLang="en-US" sz="1905" strike="noStrike" noProof="1" dirty="0" smtClean="0">
                  <a:solidFill>
                    <a:srgbClr val="FFFFFF"/>
                  </a:solidFill>
                </a:rPr>
                <a:t>坏</a:t>
              </a:r>
              <a:endParaRPr lang="zh-CN" altLang="en-US" sz="1905" strike="noStrike" noProof="1" dirty="0" smtClean="0">
                <a:solidFill>
                  <a:srgbClr val="FFFFFF"/>
                </a:solidFill>
              </a:endParaRPr>
            </a:p>
          </p:txBody>
        </p:sp>
      </p:grpSp>
      <p:grpSp>
        <p:nvGrpSpPr>
          <p:cNvPr id="13330" name="组合 2"/>
          <p:cNvGrpSpPr/>
          <p:nvPr/>
        </p:nvGrpSpPr>
        <p:grpSpPr>
          <a:xfrm>
            <a:off x="3711522" y="2886713"/>
            <a:ext cx="1637807" cy="1152763"/>
            <a:chOff x="5113867" y="4174068"/>
            <a:chExt cx="1964266" cy="1382108"/>
          </a:xfrm>
        </p:grpSpPr>
        <p:sp>
          <p:nvSpPr>
            <p:cNvPr id="43" name="任意多边形 42"/>
            <p:cNvSpPr/>
            <p:nvPr>
              <p:custDataLst>
                <p:tags r:id="rId14"/>
              </p:custDataLst>
            </p:nvPr>
          </p:nvSpPr>
          <p:spPr>
            <a:xfrm>
              <a:off x="5113867" y="4207933"/>
              <a:ext cx="1964266" cy="1348243"/>
            </a:xfrm>
            <a:custGeom>
              <a:avLst/>
              <a:gdLst>
                <a:gd name="connsiteX0" fmla="*/ 0 w 1964266"/>
                <a:gd name="connsiteY0" fmla="*/ 0 h 1348243"/>
                <a:gd name="connsiteX1" fmla="*/ 1964266 w 1964266"/>
                <a:gd name="connsiteY1" fmla="*/ 0 h 1348243"/>
                <a:gd name="connsiteX2" fmla="*/ 1964266 w 1964266"/>
                <a:gd name="connsiteY2" fmla="*/ 1244600 h 1348243"/>
                <a:gd name="connsiteX3" fmla="*/ 1778846 w 1964266"/>
                <a:gd name="connsiteY3" fmla="*/ 1244600 h 1348243"/>
                <a:gd name="connsiteX4" fmla="*/ 1718733 w 1964266"/>
                <a:gd name="connsiteY4" fmla="*/ 1348243 h 1348243"/>
                <a:gd name="connsiteX5" fmla="*/ 1658620 w 1964266"/>
                <a:gd name="connsiteY5" fmla="*/ 1244600 h 1348243"/>
                <a:gd name="connsiteX6" fmla="*/ 0 w 1964266"/>
                <a:gd name="connsiteY6" fmla="*/ 1244600 h 134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266" h="1348243">
                  <a:moveTo>
                    <a:pt x="0" y="0"/>
                  </a:moveTo>
                  <a:lnTo>
                    <a:pt x="1964266" y="0"/>
                  </a:lnTo>
                  <a:lnTo>
                    <a:pt x="1964266" y="1244600"/>
                  </a:lnTo>
                  <a:lnTo>
                    <a:pt x="1778846" y="1244600"/>
                  </a:lnTo>
                  <a:lnTo>
                    <a:pt x="1718733" y="1348243"/>
                  </a:lnTo>
                  <a:lnTo>
                    <a:pt x="1658620" y="1244600"/>
                  </a:lnTo>
                  <a:lnTo>
                    <a:pt x="0" y="1244600"/>
                  </a:lnTo>
                  <a:close/>
                </a:path>
              </a:pathLst>
            </a:custGeom>
            <a:solidFill>
              <a:srgbClr val="FFFFFF"/>
            </a:solidFill>
            <a:ln w="3175">
              <a:solidFill>
                <a:srgbClr val="72A376"/>
              </a:solidFill>
            </a:ln>
          </p:spPr>
          <p:style>
            <a:lnRef idx="2">
              <a:srgbClr val="0CADDC">
                <a:shade val="50000"/>
              </a:srgbClr>
            </a:lnRef>
            <a:fillRef idx="1">
              <a:srgbClr val="0CADDC"/>
            </a:fillRef>
            <a:effectRef idx="0">
              <a:srgbClr val="0CADDC"/>
            </a:effectRef>
            <a:fontRef idx="minor">
              <a:sysClr val="window" lastClr="FFFFFF"/>
            </a:fontRef>
          </p:style>
          <p:txBody>
            <a:bodyPr bIns="53991" rtlCol="0" anchor="ctr">
              <a:normAutofit/>
            </a:bodyPr>
            <a:p>
              <a:pPr marL="0" marR="0" lvl="0" indent="0" algn="ctr" defTabSz="914400" rtl="0" eaLnBrk="1" fontAlgn="auto" latinLnBrk="0" hangingPunct="1">
                <a:lnSpc>
                  <a:spcPct val="150000"/>
                </a:lnSpc>
                <a:spcBef>
                  <a:spcPts val="0"/>
                </a:spcBef>
                <a:spcAft>
                  <a:spcPts val="0"/>
                </a:spcAft>
                <a:buClr>
                  <a:srgbClr val="7030A0"/>
                </a:buClr>
                <a:buSzTx/>
                <a:buFontTx/>
                <a:buNone/>
                <a:defRPr/>
              </a:pPr>
              <a:r>
                <a:rPr lang="zh-CN" altLang="en-US" sz="1350" b="1" strike="noStrike" noProof="0" dirty="0">
                  <a:ln>
                    <a:noFill/>
                  </a:ln>
                  <a:solidFill>
                    <a:srgbClr val="77384B"/>
                  </a:solidFill>
                  <a:effectLst>
                    <a:outerShdw blurRad="38100" dist="38100" dir="2700000" algn="tl">
                      <a:srgbClr val="000000">
                        <a:alpha val="43137"/>
                      </a:srgbClr>
                    </a:outerShdw>
                  </a:effectLst>
                  <a:uLnTx/>
                  <a:uFillTx/>
                  <a:cs typeface="+mn-ea"/>
                  <a:sym typeface="+mn-ea"/>
                </a:rPr>
                <a:t>载脂蛋白A1（ApoA1）</a:t>
              </a:r>
              <a:endParaRPr lang="en-US" altLang="zh-CN" sz="1350" strike="noStrike" noProof="1" dirty="0" smtClean="0">
                <a:solidFill>
                  <a:srgbClr val="72A376"/>
                </a:solidFill>
              </a:endParaRPr>
            </a:p>
          </p:txBody>
        </p:sp>
        <p:sp>
          <p:nvSpPr>
            <p:cNvPr id="44" name="矩形 43"/>
            <p:cNvSpPr/>
            <p:nvPr>
              <p:custDataLst>
                <p:tags r:id="rId15"/>
              </p:custDataLst>
            </p:nvPr>
          </p:nvSpPr>
          <p:spPr>
            <a:xfrm>
              <a:off x="5113867" y="4174068"/>
              <a:ext cx="1964266" cy="36000"/>
            </a:xfrm>
            <a:prstGeom prst="rect">
              <a:avLst/>
            </a:prstGeom>
            <a:solidFill>
              <a:srgbClr val="72A376"/>
            </a:solidFill>
            <a:ln w="3175">
              <a:solidFill>
                <a:srgbClr val="72A376"/>
              </a:solidFill>
            </a:ln>
          </p:spPr>
          <p:style>
            <a:lnRef idx="2">
              <a:srgbClr val="0CADDC">
                <a:shade val="50000"/>
              </a:srgbClr>
            </a:lnRef>
            <a:fillRef idx="1">
              <a:srgbClr val="0CADDC"/>
            </a:fillRef>
            <a:effectRef idx="0">
              <a:srgbClr val="0CADDC"/>
            </a:effectRef>
            <a:fontRef idx="minor">
              <a:sysClr val="window" lastClr="FFFFFF"/>
            </a:fontRef>
          </p:style>
          <p:txBody>
            <a:bodyPr rtlCol="0" anchor="ctr">
              <a:normAutofit fontScale="25000" lnSpcReduction="20000"/>
            </a:bodyPr>
            <a:p>
              <a:pPr algn="ctr" fontAlgn="base"/>
              <a:endParaRPr lang="zh-CN" altLang="en-US" sz="1350" strike="noStrike" noProof="1">
                <a:solidFill>
                  <a:srgbClr val="FFFFFF"/>
                </a:solidFill>
              </a:endParaRPr>
            </a:p>
          </p:txBody>
        </p:sp>
      </p:grpSp>
      <p:grpSp>
        <p:nvGrpSpPr>
          <p:cNvPr id="13333" name="组合 1"/>
          <p:cNvGrpSpPr/>
          <p:nvPr/>
        </p:nvGrpSpPr>
        <p:grpSpPr>
          <a:xfrm>
            <a:off x="6675952" y="2886713"/>
            <a:ext cx="1637807" cy="1152763"/>
            <a:chOff x="8669867" y="4174068"/>
            <a:chExt cx="1964266" cy="1382108"/>
          </a:xfrm>
        </p:grpSpPr>
        <p:sp>
          <p:nvSpPr>
            <p:cNvPr id="39" name="任意多边形 38"/>
            <p:cNvSpPr/>
            <p:nvPr>
              <p:custDataLst>
                <p:tags r:id="rId16"/>
              </p:custDataLst>
            </p:nvPr>
          </p:nvSpPr>
          <p:spPr>
            <a:xfrm>
              <a:off x="8669867" y="4207933"/>
              <a:ext cx="1964266" cy="1348243"/>
            </a:xfrm>
            <a:custGeom>
              <a:avLst/>
              <a:gdLst>
                <a:gd name="connsiteX0" fmla="*/ 0 w 1964266"/>
                <a:gd name="connsiteY0" fmla="*/ 0 h 1348243"/>
                <a:gd name="connsiteX1" fmla="*/ 1964266 w 1964266"/>
                <a:gd name="connsiteY1" fmla="*/ 0 h 1348243"/>
                <a:gd name="connsiteX2" fmla="*/ 1964266 w 1964266"/>
                <a:gd name="connsiteY2" fmla="*/ 1244600 h 1348243"/>
                <a:gd name="connsiteX3" fmla="*/ 1778846 w 1964266"/>
                <a:gd name="connsiteY3" fmla="*/ 1244600 h 1348243"/>
                <a:gd name="connsiteX4" fmla="*/ 1718733 w 1964266"/>
                <a:gd name="connsiteY4" fmla="*/ 1348243 h 1348243"/>
                <a:gd name="connsiteX5" fmla="*/ 1658620 w 1964266"/>
                <a:gd name="connsiteY5" fmla="*/ 1244600 h 1348243"/>
                <a:gd name="connsiteX6" fmla="*/ 0 w 1964266"/>
                <a:gd name="connsiteY6" fmla="*/ 1244600 h 134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64266" h="1348243">
                  <a:moveTo>
                    <a:pt x="0" y="0"/>
                  </a:moveTo>
                  <a:lnTo>
                    <a:pt x="1964266" y="0"/>
                  </a:lnTo>
                  <a:lnTo>
                    <a:pt x="1964266" y="1244600"/>
                  </a:lnTo>
                  <a:lnTo>
                    <a:pt x="1778846" y="1244600"/>
                  </a:lnTo>
                  <a:lnTo>
                    <a:pt x="1718733" y="1348243"/>
                  </a:lnTo>
                  <a:lnTo>
                    <a:pt x="1658620" y="1244600"/>
                  </a:lnTo>
                  <a:lnTo>
                    <a:pt x="0" y="1244600"/>
                  </a:lnTo>
                  <a:close/>
                </a:path>
              </a:pathLst>
            </a:custGeom>
            <a:solidFill>
              <a:srgbClr val="FFFFFF"/>
            </a:solidFill>
            <a:ln w="3175">
              <a:solidFill>
                <a:srgbClr val="72A376"/>
              </a:solidFill>
            </a:ln>
          </p:spPr>
          <p:style>
            <a:lnRef idx="2">
              <a:srgbClr val="0CADDC">
                <a:shade val="50000"/>
              </a:srgbClr>
            </a:lnRef>
            <a:fillRef idx="1">
              <a:srgbClr val="0CADDC"/>
            </a:fillRef>
            <a:effectRef idx="0">
              <a:srgbClr val="0CADDC"/>
            </a:effectRef>
            <a:fontRef idx="minor">
              <a:sysClr val="window" lastClr="FFFFFF"/>
            </a:fontRef>
          </p:style>
          <p:txBody>
            <a:bodyPr bIns="53991" rtlCol="0" anchor="ctr">
              <a:normAutofit/>
            </a:bodyPr>
            <a:p>
              <a:pPr marL="0" marR="0" lvl="0" indent="0" algn="ctr" defTabSz="914400" rtl="0" eaLnBrk="1" fontAlgn="auto" latinLnBrk="0" hangingPunct="1">
                <a:lnSpc>
                  <a:spcPct val="150000"/>
                </a:lnSpc>
                <a:spcBef>
                  <a:spcPts val="0"/>
                </a:spcBef>
                <a:spcAft>
                  <a:spcPts val="0"/>
                </a:spcAft>
                <a:buClr>
                  <a:srgbClr val="7030A0"/>
                </a:buClr>
                <a:buSzTx/>
                <a:buFontTx/>
                <a:buNone/>
                <a:defRPr/>
              </a:pPr>
              <a:r>
                <a:rPr lang="zh-CN" altLang="en-US" sz="1350" b="1" strike="noStrike" noProof="0" dirty="0">
                  <a:ln>
                    <a:noFill/>
                  </a:ln>
                  <a:solidFill>
                    <a:srgbClr val="77384B"/>
                  </a:solidFill>
                  <a:effectLst>
                    <a:outerShdw blurRad="38100" dist="38100" dir="2700000" algn="tl">
                      <a:srgbClr val="000000">
                        <a:alpha val="43137"/>
                      </a:srgbClr>
                    </a:outerShdw>
                  </a:effectLst>
                  <a:uLnTx/>
                  <a:uFillTx/>
                  <a:cs typeface="+mn-ea"/>
                  <a:sym typeface="+mn-ea"/>
                </a:rPr>
                <a:t>载脂蛋白B</a:t>
              </a:r>
              <a:endParaRPr lang="zh-CN" altLang="en-US" sz="1350" b="1" strike="noStrike" noProof="0" dirty="0">
                <a:ln>
                  <a:noFill/>
                </a:ln>
                <a:solidFill>
                  <a:srgbClr val="77384B"/>
                </a:solidFill>
                <a:effectLst>
                  <a:outerShdw blurRad="38100" dist="38100" dir="2700000" algn="tl">
                    <a:srgbClr val="000000">
                      <a:alpha val="43137"/>
                    </a:srgbClr>
                  </a:outerShdw>
                </a:effectLst>
                <a:uLnTx/>
                <a:uFillTx/>
                <a:cs typeface="+mn-ea"/>
                <a:sym typeface="+mn-ea"/>
              </a:endParaRPr>
            </a:p>
            <a:p>
              <a:pPr marL="0" marR="0" lvl="0" indent="0" algn="ctr" defTabSz="914400" rtl="0" eaLnBrk="1" fontAlgn="auto" latinLnBrk="0" hangingPunct="1">
                <a:lnSpc>
                  <a:spcPct val="150000"/>
                </a:lnSpc>
                <a:spcBef>
                  <a:spcPts val="0"/>
                </a:spcBef>
                <a:spcAft>
                  <a:spcPts val="0"/>
                </a:spcAft>
                <a:buClr>
                  <a:srgbClr val="7030A0"/>
                </a:buClr>
                <a:buSzTx/>
                <a:buFontTx/>
                <a:buNone/>
                <a:defRPr/>
              </a:pPr>
              <a:r>
                <a:rPr lang="zh-CN" altLang="en-US" sz="1350" b="1" strike="noStrike" noProof="0" dirty="0">
                  <a:ln>
                    <a:noFill/>
                  </a:ln>
                  <a:solidFill>
                    <a:srgbClr val="77384B"/>
                  </a:solidFill>
                  <a:effectLst>
                    <a:outerShdw blurRad="38100" dist="38100" dir="2700000" algn="tl">
                      <a:srgbClr val="000000">
                        <a:alpha val="43137"/>
                      </a:srgbClr>
                    </a:outerShdw>
                  </a:effectLst>
                  <a:uLnTx/>
                  <a:uFillTx/>
                  <a:cs typeface="+mn-ea"/>
                  <a:sym typeface="+mn-ea"/>
                </a:rPr>
                <a:t>（ApoB）</a:t>
              </a:r>
              <a:endParaRPr lang="en-US" altLang="zh-CN" sz="1350" strike="noStrike" noProof="1" dirty="0" smtClean="0">
                <a:solidFill>
                  <a:srgbClr val="72A376"/>
                </a:solidFill>
              </a:endParaRPr>
            </a:p>
          </p:txBody>
        </p:sp>
        <p:sp>
          <p:nvSpPr>
            <p:cNvPr id="40" name="矩形 39"/>
            <p:cNvSpPr/>
            <p:nvPr>
              <p:custDataLst>
                <p:tags r:id="rId17"/>
              </p:custDataLst>
            </p:nvPr>
          </p:nvSpPr>
          <p:spPr>
            <a:xfrm>
              <a:off x="8669867" y="4174068"/>
              <a:ext cx="1964266" cy="36000"/>
            </a:xfrm>
            <a:prstGeom prst="rect">
              <a:avLst/>
            </a:prstGeom>
            <a:solidFill>
              <a:srgbClr val="72A376"/>
            </a:solidFill>
            <a:ln w="3175">
              <a:solidFill>
                <a:srgbClr val="72A376"/>
              </a:solidFill>
            </a:ln>
          </p:spPr>
          <p:style>
            <a:lnRef idx="2">
              <a:srgbClr val="0CADDC">
                <a:shade val="50000"/>
              </a:srgbClr>
            </a:lnRef>
            <a:fillRef idx="1">
              <a:srgbClr val="0CADDC"/>
            </a:fillRef>
            <a:effectRef idx="0">
              <a:srgbClr val="0CADDC"/>
            </a:effectRef>
            <a:fontRef idx="minor">
              <a:sysClr val="window" lastClr="FFFFFF"/>
            </a:fontRef>
          </p:style>
          <p:txBody>
            <a:bodyPr rtlCol="0" anchor="ctr">
              <a:normAutofit fontScale="25000" lnSpcReduction="20000"/>
            </a:bodyPr>
            <a:p>
              <a:pPr algn="ctr" fontAlgn="base"/>
              <a:endParaRPr lang="zh-CN" altLang="en-US" sz="1350" strike="noStrike" noProof="1">
                <a:solidFill>
                  <a:srgbClr val="FFFFFF"/>
                </a:solidFill>
              </a:endParaRPr>
            </a:p>
          </p:txBody>
        </p:sp>
      </p:grpSp>
      <p:sp>
        <p:nvSpPr>
          <p:cNvPr id="10" name="椭圆 9"/>
          <p:cNvSpPr/>
          <p:nvPr>
            <p:custDataLst>
              <p:tags r:id="rId18"/>
            </p:custDataLst>
          </p:nvPr>
        </p:nvSpPr>
        <p:spPr>
          <a:xfrm>
            <a:off x="3848846" y="2449544"/>
            <a:ext cx="1331663" cy="303625"/>
          </a:xfrm>
          <a:prstGeom prst="ellipse">
            <a:avLst/>
          </a:prstGeom>
          <a:solidFill>
            <a:srgbClr val="72A376"/>
          </a:solidFill>
          <a:ln>
            <a:noFill/>
          </a:ln>
        </p:spPr>
        <p:style>
          <a:lnRef idx="2">
            <a:srgbClr val="0CADDC">
              <a:shade val="50000"/>
            </a:srgbClr>
          </a:lnRef>
          <a:fillRef idx="1">
            <a:srgbClr val="0CADDC"/>
          </a:fillRef>
          <a:effectRef idx="0">
            <a:srgbClr val="0CADDC"/>
          </a:effectRef>
          <a:fontRef idx="minor">
            <a:sysClr val="window" lastClr="FFFFFF"/>
          </a:fontRef>
        </p:style>
        <p:txBody>
          <a:bodyPr rtlCol="0" anchor="ctr"/>
          <a:p>
            <a:pPr algn="ctr" fontAlgn="base"/>
            <a:r>
              <a:rPr lang="zh-CN" altLang="en-US" sz="1905" strike="noStrike" noProof="1" dirty="0" smtClean="0">
                <a:solidFill>
                  <a:srgbClr val="FFFFFF"/>
                </a:solidFill>
              </a:rPr>
              <a:t>帮凶</a:t>
            </a:r>
            <a:endParaRPr lang="zh-CN" altLang="en-US" sz="1905" strike="noStrike" noProof="1" dirty="0" smtClean="0">
              <a:solidFill>
                <a:srgbClr val="FFFFFF"/>
              </a:solidFill>
            </a:endParaRPr>
          </a:p>
        </p:txBody>
      </p:sp>
      <p:sp>
        <p:nvSpPr>
          <p:cNvPr id="12" name="圆角矩形标注 11"/>
          <p:cNvSpPr/>
          <p:nvPr/>
        </p:nvSpPr>
        <p:spPr>
          <a:xfrm>
            <a:off x="4171368" y="423704"/>
            <a:ext cx="1984266" cy="914652"/>
          </a:xfrm>
          <a:prstGeom prst="wedgeRoundRectCallout">
            <a:avLst/>
          </a:prstGeom>
        </p:spPr>
        <p:style>
          <a:lnRef idx="1">
            <a:schemeClr val="accent6"/>
          </a:lnRef>
          <a:fillRef idx="2">
            <a:schemeClr val="accent6"/>
          </a:fillRef>
          <a:effectRef idx="1">
            <a:schemeClr val="accent6"/>
          </a:effectRef>
          <a:fontRef idx="minor">
            <a:schemeClr val="dk1"/>
          </a:fontRef>
        </p:style>
        <p:txBody>
          <a:bodyPr rtlCol="0" anchor="ctr"/>
          <a:p>
            <a:pPr algn="ctr" fontAlgn="base">
              <a:lnSpc>
                <a:spcPct val="150000"/>
              </a:lnSpc>
            </a:pPr>
            <a:r>
              <a:rPr lang="zh-CN" altLang="en-US" sz="1585" b="1" strike="noStrike" noProof="1"/>
              <a:t>可升高</a:t>
            </a:r>
            <a:r>
              <a:rPr lang="zh-CN" altLang="en-US" sz="1585" b="1" strike="noStrike" noProof="1">
                <a:sym typeface="+mn-ea"/>
              </a:rPr>
              <a:t>低密度</a:t>
            </a:r>
            <a:endParaRPr lang="zh-CN" altLang="en-US" sz="1585" b="1" strike="noStrike" noProof="1">
              <a:sym typeface="+mn-ea"/>
            </a:endParaRPr>
          </a:p>
          <a:p>
            <a:pPr algn="ctr" fontAlgn="base">
              <a:lnSpc>
                <a:spcPct val="150000"/>
              </a:lnSpc>
            </a:pPr>
            <a:r>
              <a:rPr lang="zh-CN" altLang="en-US" sz="1585" b="1" strike="noStrike" noProof="1">
                <a:sym typeface="+mn-ea"/>
              </a:rPr>
              <a:t>脂蛋白胆固醇</a:t>
            </a:r>
            <a:endParaRPr lang="zh-CN" altLang="en-US" sz="1585" b="1" strike="noStrike" noProof="1">
              <a:sym typeface="+mn-ea"/>
            </a:endParaRPr>
          </a:p>
        </p:txBody>
      </p:sp>
      <p:sp>
        <p:nvSpPr>
          <p:cNvPr id="14" name="圆角矩形标注 13"/>
          <p:cNvSpPr/>
          <p:nvPr/>
        </p:nvSpPr>
        <p:spPr>
          <a:xfrm>
            <a:off x="1278749" y="2143401"/>
            <a:ext cx="1984266" cy="914652"/>
          </a:xfrm>
          <a:prstGeom prst="wedgeRoundRectCallout">
            <a:avLst/>
          </a:prstGeom>
        </p:spPr>
        <p:style>
          <a:lnRef idx="1">
            <a:schemeClr val="accent6"/>
          </a:lnRef>
          <a:fillRef idx="2">
            <a:schemeClr val="accent6"/>
          </a:fillRef>
          <a:effectRef idx="1">
            <a:schemeClr val="accent6"/>
          </a:effectRef>
          <a:fontRef idx="minor">
            <a:schemeClr val="dk1"/>
          </a:fontRef>
        </p:style>
        <p:txBody>
          <a:bodyPr rtlCol="0" anchor="ctr"/>
          <a:p>
            <a:pPr algn="ctr" fontAlgn="base"/>
            <a:r>
              <a:rPr lang="zh-CN" altLang="en-US" sz="1585" b="1" strike="noStrike" noProof="1"/>
              <a:t>升高会引发</a:t>
            </a:r>
            <a:r>
              <a:rPr lang="zh-CN" altLang="en-US" sz="1585" b="1" strike="noStrike" noProof="1">
                <a:sym typeface="李旭科书法"/>
              </a:rPr>
              <a:t>冠心</a:t>
            </a:r>
            <a:endParaRPr lang="zh-CN" altLang="en-US" sz="1585" b="1" strike="noStrike" noProof="1">
              <a:sym typeface="李旭科书法"/>
            </a:endParaRPr>
          </a:p>
          <a:p>
            <a:pPr algn="ctr" fontAlgn="base"/>
            <a:r>
              <a:rPr lang="zh-CN" altLang="en-US" sz="1585" b="1" strike="noStrike" noProof="1">
                <a:sym typeface="李旭科书法"/>
              </a:rPr>
              <a:t>病、脑卒中、</a:t>
            </a:r>
            <a:endParaRPr lang="zh-CN" altLang="en-US" sz="1585" b="1" strike="noStrike" noProof="1">
              <a:sym typeface="李旭科书法"/>
            </a:endParaRPr>
          </a:p>
          <a:p>
            <a:pPr algn="ctr" fontAlgn="base"/>
            <a:r>
              <a:rPr lang="zh-CN" altLang="en-US" sz="1585" b="1" strike="noStrike" noProof="1">
                <a:sym typeface="李旭科书法"/>
              </a:rPr>
              <a:t>外周动脉病等</a:t>
            </a:r>
            <a:endParaRPr lang="zh-CN" altLang="en-US" sz="1585" b="1" strike="noStrike" noProof="1">
              <a:sym typeface="+mn-ea"/>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ldLvl="0" animBg="1"/>
      <p:bldP spid="14"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9" name="AutoShape 2"/>
          <p:cNvSpPr/>
          <p:nvPr/>
        </p:nvSpPr>
        <p:spPr>
          <a:xfrm rot="5407284">
            <a:off x="6667763" y="3461835"/>
            <a:ext cx="831502" cy="651343"/>
          </a:xfrm>
          <a:prstGeom prst="rightArrow">
            <a:avLst>
              <a:gd name="adj1" fmla="val 50000"/>
              <a:gd name="adj2" fmla="val 38322"/>
            </a:avLst>
          </a:prstGeom>
          <a:solidFill>
            <a:srgbClr val="FF0000"/>
          </a:solidFill>
          <a:ln w="9525">
            <a:noFill/>
          </a:ln>
        </p:spPr>
        <p:txBody>
          <a:bodyPr rot="10800000" vert="eaVert" wrap="none" lIns="68545" tIns="34272" rIns="68545" bIns="34272" anchor="ctr"/>
          <a:p>
            <a:pPr defTabSz="911225" fontAlgn="base">
              <a:lnSpc>
                <a:spcPct val="90000"/>
              </a:lnSpc>
            </a:pPr>
            <a:endParaRPr lang="zh-CN" altLang="en-US" sz="1200" u="sng" strike="noStrike" noProof="1" dirty="0">
              <a:latin typeface="Times New Roman" panose="02020603050405020304" pitchFamily="18" charset="0"/>
              <a:ea typeface="微软雅黑" panose="020B0503020204020204" pitchFamily="34" charset="-122"/>
            </a:endParaRPr>
          </a:p>
        </p:txBody>
      </p:sp>
      <p:sp>
        <p:nvSpPr>
          <p:cNvPr id="14" name="Text Box 10"/>
          <p:cNvSpPr txBox="1"/>
          <p:nvPr/>
        </p:nvSpPr>
        <p:spPr>
          <a:xfrm>
            <a:off x="6427761" y="4254912"/>
            <a:ext cx="1369459" cy="251460"/>
          </a:xfrm>
          <a:prstGeom prst="rect">
            <a:avLst/>
          </a:prstGeom>
          <a:noFill/>
          <a:ln w="9525">
            <a:noFill/>
          </a:ln>
        </p:spPr>
        <p:txBody>
          <a:bodyPr lIns="68545" tIns="34272" rIns="68545" bIns="34272">
            <a:spAutoFit/>
          </a:bodyPr>
          <a:p>
            <a:pPr defTabSz="911225">
              <a:spcBef>
                <a:spcPct val="50000"/>
              </a:spcBef>
            </a:pPr>
            <a:r>
              <a:rPr lang="zh-CN" altLang="en-US" sz="1200" b="1" noProof="1" dirty="0">
                <a:solidFill>
                  <a:srgbClr val="FF0000"/>
                </a:solidFill>
                <a:latin typeface="微软雅黑" panose="020B0503020204020204" pitchFamily="34" charset="-122"/>
                <a:ea typeface="微软雅黑" panose="020B0503020204020204" pitchFamily="34" charset="-122"/>
                <a:cs typeface="+mn-cs"/>
              </a:rPr>
              <a:t>心血管事件发生</a:t>
            </a:r>
            <a:endParaRPr lang="zh-CN" altLang="en-US" sz="1200" b="1" noProof="1" dirty="0">
              <a:solidFill>
                <a:srgbClr val="FF0000"/>
              </a:solidFill>
              <a:latin typeface="微软雅黑" panose="020B0503020204020204" pitchFamily="34" charset="-122"/>
              <a:ea typeface="微软雅黑" panose="020B0503020204020204" pitchFamily="34" charset="-122"/>
            </a:endParaRPr>
          </a:p>
        </p:txBody>
      </p:sp>
      <p:grpSp>
        <p:nvGrpSpPr>
          <p:cNvPr id="3" name="组合 24"/>
          <p:cNvGrpSpPr/>
          <p:nvPr/>
        </p:nvGrpSpPr>
        <p:grpSpPr>
          <a:xfrm>
            <a:off x="917172" y="1145599"/>
            <a:ext cx="7312176" cy="2867421"/>
            <a:chOff x="1222513" y="1526678"/>
            <a:chExt cx="9750287" cy="3825130"/>
          </a:xfrm>
        </p:grpSpPr>
        <p:sp>
          <p:nvSpPr>
            <p:cNvPr id="9225" name="Rectangle 15"/>
            <p:cNvSpPr/>
            <p:nvPr/>
          </p:nvSpPr>
          <p:spPr>
            <a:xfrm>
              <a:off x="2189095" y="4932708"/>
              <a:ext cx="3386758" cy="419100"/>
            </a:xfrm>
            <a:prstGeom prst="rect">
              <a:avLst/>
            </a:prstGeom>
            <a:noFill/>
            <a:ln w="9525">
              <a:noFill/>
            </a:ln>
          </p:spPr>
          <p:txBody>
            <a:bodyPr lIns="0" tIns="34272" rIns="0" bIns="34272" anchor="b"/>
            <a:p>
              <a:pPr defTabSz="913130" fontAlgn="base">
                <a:lnSpc>
                  <a:spcPct val="90000"/>
                </a:lnSpc>
              </a:pPr>
              <a:r>
                <a:rPr lang="zh-CN" altLang="en-US" sz="1500" b="1" strike="noStrike" noProof="1" dirty="0">
                  <a:solidFill>
                    <a:srgbClr val="0070C0"/>
                  </a:solidFill>
                  <a:latin typeface="Times New Roman" panose="02020603050405020304" pitchFamily="18" charset="0"/>
                  <a:ea typeface="微软雅黑" panose="020B0503020204020204" pitchFamily="34" charset="-122"/>
                  <a:cs typeface="+mn-cs"/>
                </a:rPr>
                <a:t>斑块破裂导致事件发生</a:t>
              </a:r>
              <a:endParaRPr lang="zh-CN" altLang="en-US" sz="1500" b="1" strike="noStrike" noProof="1" dirty="0">
                <a:solidFill>
                  <a:srgbClr val="0070C0"/>
                </a:solidFill>
                <a:latin typeface="Times New Roman" panose="02020603050405020304" pitchFamily="18" charset="0"/>
                <a:ea typeface="微软雅黑" panose="020B0503020204020204" pitchFamily="34" charset="-122"/>
              </a:endParaRPr>
            </a:p>
          </p:txBody>
        </p:sp>
        <p:grpSp>
          <p:nvGrpSpPr>
            <p:cNvPr id="15365" name="组合 23"/>
            <p:cNvGrpSpPr/>
            <p:nvPr/>
          </p:nvGrpSpPr>
          <p:grpSpPr>
            <a:xfrm>
              <a:off x="1222513" y="1526678"/>
              <a:ext cx="9750287" cy="3453573"/>
              <a:chOff x="1222513" y="1526678"/>
              <a:chExt cx="9750287" cy="3453573"/>
            </a:xfrm>
          </p:grpSpPr>
          <p:sp>
            <p:nvSpPr>
              <p:cNvPr id="8" name="Rectangle 4"/>
              <p:cNvSpPr>
                <a:spLocks noChangeArrowheads="1"/>
              </p:cNvSpPr>
              <p:nvPr/>
            </p:nvSpPr>
            <p:spPr bwMode="auto">
              <a:xfrm>
                <a:off x="1222513" y="2245974"/>
                <a:ext cx="9750287" cy="2734277"/>
              </a:xfrm>
              <a:prstGeom prst="rect">
                <a:avLst/>
              </a:prstGeom>
              <a:solidFill>
                <a:srgbClr val="CCECFF"/>
              </a:solidFill>
              <a:ln w="9525">
                <a:noFill/>
                <a:miter lim="800000"/>
              </a:ln>
            </p:spPr>
            <p:txBody>
              <a:bodyPr wrap="none" lIns="68545" tIns="34272" rIns="68545" bIns="34272" anchor="ctr"/>
              <a:p>
                <a:pPr marL="0" marR="0" lvl="0" indent="0" algn="l" defTabSz="913765" rtl="0" eaLnBrk="1" fontAlgn="base" latinLnBrk="0" hangingPunct="1">
                  <a:lnSpc>
                    <a:spcPct val="90000"/>
                  </a:lnSpc>
                  <a:spcBef>
                    <a:spcPct val="0"/>
                  </a:spcBef>
                  <a:spcAft>
                    <a:spcPct val="0"/>
                  </a:spcAft>
                  <a:buClrTx/>
                  <a:buSzTx/>
                  <a:buFont typeface="Arial" panose="020B0604020202020204" pitchFamily="34" charset="0"/>
                  <a:buNone/>
                  <a:defRPr/>
                </a:pPr>
                <a:endParaRPr kumimoji="0" lang="zh-CN" altLang="en-US" sz="1350" b="0" i="0" u="sng" strike="noStrike" kern="1200" cap="none" spc="0" normalizeH="0" baseline="0" noProof="0" dirty="0">
                  <a:ln>
                    <a:noFill/>
                  </a:ln>
                  <a:solidFill>
                    <a:schemeClr val="accent6"/>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AutoShape 5"/>
              <p:cNvSpPr>
                <a:spLocks noChangeArrowheads="1"/>
              </p:cNvSpPr>
              <p:nvPr/>
            </p:nvSpPr>
            <p:spPr bwMode="auto">
              <a:xfrm>
                <a:off x="7358114" y="2892228"/>
                <a:ext cx="1085835" cy="665309"/>
              </a:xfrm>
              <a:prstGeom prst="rightArrow">
                <a:avLst>
                  <a:gd name="adj1" fmla="val 50000"/>
                  <a:gd name="adj2" fmla="val 45264"/>
                </a:avLst>
              </a:prstGeom>
              <a:solidFill>
                <a:srgbClr val="267382"/>
              </a:solidFill>
              <a:ln w="9525">
                <a:noFill/>
                <a:miter lim="800000"/>
              </a:ln>
            </p:spPr>
            <p:txBody>
              <a:bodyPr wrap="none" lIns="68545" tIns="34272" rIns="68545" bIns="34272" anchor="ctr"/>
              <a:p>
                <a:pPr marL="0" marR="0" lvl="0" indent="0" algn="l" defTabSz="913765" rtl="0" eaLnBrk="1" fontAlgn="base" latinLnBrk="0" hangingPunct="1">
                  <a:lnSpc>
                    <a:spcPct val="90000"/>
                  </a:lnSpc>
                  <a:spcBef>
                    <a:spcPct val="0"/>
                  </a:spcBef>
                  <a:spcAft>
                    <a:spcPct val="0"/>
                  </a:spcAft>
                  <a:buClrTx/>
                  <a:buSzTx/>
                  <a:buFont typeface="Arial" panose="020B0604020202020204" pitchFamily="34" charset="0"/>
                  <a:buNone/>
                  <a:defRPr/>
                </a:pPr>
                <a:endParaRPr kumimoji="0" lang="zh-CN" altLang="en-US" sz="1350" b="0" i="0" u="sng" strike="noStrike" kern="1200" cap="none" spc="0" normalizeH="0" baseline="0" noProof="0" dirty="0">
                  <a:ln>
                    <a:noFill/>
                  </a:ln>
                  <a:solidFill>
                    <a:schemeClr val="accent6"/>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0" name="AutoShape 6"/>
              <p:cNvSpPr>
                <a:spLocks noChangeArrowheads="1"/>
              </p:cNvSpPr>
              <p:nvPr/>
            </p:nvSpPr>
            <p:spPr bwMode="auto">
              <a:xfrm>
                <a:off x="3919638" y="2933513"/>
                <a:ext cx="995348" cy="624025"/>
              </a:xfrm>
              <a:prstGeom prst="rightArrow">
                <a:avLst>
                  <a:gd name="adj1" fmla="val 50000"/>
                  <a:gd name="adj2" fmla="val 45154"/>
                </a:avLst>
              </a:prstGeom>
              <a:solidFill>
                <a:srgbClr val="267382"/>
              </a:solidFill>
              <a:ln w="9525">
                <a:noFill/>
                <a:miter lim="800000"/>
              </a:ln>
            </p:spPr>
            <p:txBody>
              <a:bodyPr wrap="none" lIns="68545" tIns="34272" rIns="68545" bIns="34272" anchor="ctr"/>
              <a:p>
                <a:pPr marL="0" marR="0" lvl="0" indent="0" algn="l" defTabSz="913765" rtl="0" eaLnBrk="1" fontAlgn="base" latinLnBrk="0" hangingPunct="1">
                  <a:lnSpc>
                    <a:spcPct val="90000"/>
                  </a:lnSpc>
                  <a:spcBef>
                    <a:spcPct val="0"/>
                  </a:spcBef>
                  <a:spcAft>
                    <a:spcPct val="0"/>
                  </a:spcAft>
                  <a:buClrTx/>
                  <a:buSzTx/>
                  <a:buFont typeface="Arial" panose="020B0604020202020204" pitchFamily="34" charset="0"/>
                  <a:buNone/>
                  <a:defRPr/>
                </a:pPr>
                <a:endParaRPr kumimoji="0" lang="zh-CN" altLang="en-US" sz="1350" b="0" i="0" u="sng" strike="noStrike" kern="1200" cap="none" spc="0" normalizeH="0" baseline="0" noProof="0" dirty="0">
                  <a:ln>
                    <a:noFill/>
                  </a:ln>
                  <a:solidFill>
                    <a:schemeClr val="accent6"/>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15369" name="Picture 7" descr="20040525180619350"/>
              <p:cNvPicPr>
                <a:picLocks noChangeAspect="1"/>
              </p:cNvPicPr>
              <p:nvPr/>
            </p:nvPicPr>
            <p:blipFill>
              <a:blip r:embed="rId1"/>
              <a:srcRect l="3694" t="53986" r="54102" b="6113"/>
              <a:stretch>
                <a:fillRect/>
              </a:stretch>
            </p:blipFill>
            <p:spPr>
              <a:xfrm>
                <a:off x="4985463" y="2320147"/>
                <a:ext cx="2318912" cy="1724424"/>
              </a:xfrm>
              <a:prstGeom prst="rect">
                <a:avLst/>
              </a:prstGeom>
              <a:noFill/>
              <a:ln w="9525">
                <a:noFill/>
              </a:ln>
            </p:spPr>
          </p:pic>
          <p:pic>
            <p:nvPicPr>
              <p:cNvPr id="15370" name="Picture 8" descr="20040609090016861"/>
              <p:cNvPicPr>
                <a:picLocks noChangeAspect="1"/>
              </p:cNvPicPr>
              <p:nvPr/>
            </p:nvPicPr>
            <p:blipFill>
              <a:blip r:embed="rId2"/>
              <a:srcRect l="41107" t="42256" r="29112" b="31482"/>
              <a:stretch>
                <a:fillRect/>
              </a:stretch>
            </p:blipFill>
            <p:spPr>
              <a:xfrm>
                <a:off x="8559363" y="2320147"/>
                <a:ext cx="2049410" cy="1699790"/>
              </a:xfrm>
              <a:prstGeom prst="rect">
                <a:avLst/>
              </a:prstGeom>
              <a:noFill/>
              <a:ln w="9525">
                <a:noFill/>
              </a:ln>
            </p:spPr>
          </p:pic>
          <p:pic>
            <p:nvPicPr>
              <p:cNvPr id="15371" name="Picture 9" descr="LDL进入内皮下"/>
              <p:cNvPicPr>
                <a:picLocks noChangeAspect="1"/>
              </p:cNvPicPr>
              <p:nvPr/>
            </p:nvPicPr>
            <p:blipFill>
              <a:blip r:embed="rId3"/>
              <a:stretch>
                <a:fillRect/>
              </a:stretch>
            </p:blipFill>
            <p:spPr>
              <a:xfrm>
                <a:off x="1512125" y="2320147"/>
                <a:ext cx="2316900" cy="1689013"/>
              </a:xfrm>
              <a:prstGeom prst="rect">
                <a:avLst/>
              </a:prstGeom>
              <a:noFill/>
              <a:ln w="9525">
                <a:noFill/>
              </a:ln>
            </p:spPr>
          </p:pic>
          <p:sp>
            <p:nvSpPr>
              <p:cNvPr id="20" name="矩形 19"/>
              <p:cNvSpPr/>
              <p:nvPr/>
            </p:nvSpPr>
            <p:spPr>
              <a:xfrm>
                <a:off x="1222707" y="1526678"/>
                <a:ext cx="6265795" cy="590420"/>
              </a:xfrm>
              <a:prstGeom prst="rect">
                <a:avLst/>
              </a:prstGeom>
              <a:noFill/>
              <a:ln>
                <a:noFill/>
              </a:ln>
            </p:spPr>
            <p:txBody>
              <a:bodyPr wrap="none">
                <a:spAutoFit/>
              </a:bodyPr>
              <a:p>
                <a:pPr marL="0" marR="0" lvl="0" indent="0" algn="ctr" defTabSz="912495" rtl="0" eaLnBrk="1" fontAlgn="base" latinLnBrk="0" hangingPunct="1">
                  <a:lnSpc>
                    <a:spcPct val="90000"/>
                  </a:lnSpc>
                  <a:spcBef>
                    <a:spcPct val="0"/>
                  </a:spcBef>
                  <a:spcAft>
                    <a:spcPct val="0"/>
                  </a:spcAft>
                  <a:buClrTx/>
                  <a:buSzTx/>
                  <a:buFont typeface="Arial" panose="020B0604020202020204" pitchFamily="34" charset="0"/>
                  <a:buNone/>
                  <a:defRPr/>
                </a:pPr>
                <a:r>
                  <a:rPr kumimoji="0" lang="zh-CN" altLang="en-US" sz="2540" b="1" i="0" u="none" strike="noStrike" kern="1200" cap="none" spc="0" normalizeH="0" baseline="0" noProof="1">
                    <a:ln>
                      <a:solidFill>
                        <a:schemeClr val="accent6">
                          <a:lumMod val="75000"/>
                        </a:schemeClr>
                      </a:solidFill>
                    </a:ln>
                    <a:solidFill>
                      <a:srgbClr val="002060"/>
                    </a:solidFill>
                    <a:effectLst/>
                    <a:uLnTx/>
                    <a:uFillTx/>
                    <a:latin typeface="微软雅黑" panose="020B0503020204020204" pitchFamily="34" charset="-122"/>
                    <a:ea typeface="微软雅黑" panose="020B0503020204020204" pitchFamily="34" charset="-122"/>
                    <a:cs typeface="+mn-cs"/>
                  </a:rPr>
                  <a:t>胆固醇是心血管事件的“元凶”</a:t>
                </a:r>
                <a:endParaRPr kumimoji="0" lang="zh-CN" altLang="en-US" sz="2400" b="1" i="0" u="none" strike="noStrike" kern="1200" cap="none" spc="0" normalizeH="0" baseline="0" noProof="1">
                  <a:ln>
                    <a:solidFill>
                      <a:schemeClr val="accent6">
                        <a:lumMod val="75000"/>
                      </a:schemeClr>
                    </a:solidFill>
                  </a:ln>
                  <a:solidFill>
                    <a:srgbClr val="002060"/>
                  </a:solidFill>
                  <a:effectLst>
                    <a:outerShdw blurRad="38100" dist="25400" dir="5400000" algn="ctr" rotWithShape="0">
                      <a:srgbClr val="6E747A">
                        <a:alpha val="43000"/>
                      </a:srgbClr>
                    </a:outerShdw>
                  </a:effectLst>
                  <a:uLnTx/>
                  <a:uFillTx/>
                  <a:latin typeface="Arial" panose="020B0604020202020204" pitchFamily="34" charset="0"/>
                  <a:ea typeface="宋体" panose="02010600030101010101" pitchFamily="2" charset="-122"/>
                  <a:cs typeface="李旭科书法"/>
                </a:endParaRPr>
              </a:p>
            </p:txBody>
          </p:sp>
          <p:sp>
            <p:nvSpPr>
              <p:cNvPr id="21" name="Text Box 12"/>
              <p:cNvSpPr txBox="1">
                <a:spLocks noChangeArrowheads="1"/>
              </p:cNvSpPr>
              <p:nvPr/>
            </p:nvSpPr>
            <p:spPr bwMode="auto">
              <a:xfrm>
                <a:off x="1600333" y="4156157"/>
                <a:ext cx="2362167" cy="581949"/>
              </a:xfrm>
              <a:prstGeom prst="rect">
                <a:avLst/>
              </a:prstGeom>
              <a:noFill/>
              <a:ln w="9525">
                <a:noFill/>
                <a:miter lim="800000"/>
              </a:ln>
            </p:spPr>
            <p:txBody>
              <a:bodyPr lIns="68545" tIns="34272" rIns="68545" bIns="34272">
                <a:spAutoFit/>
              </a:bodyPr>
              <a:p>
                <a:pPr marR="0" defTabSz="913765">
                  <a:spcBef>
                    <a:spcPct val="50000"/>
                  </a:spcBef>
                  <a:buClrTx/>
                  <a:buSzTx/>
                  <a:defRPr/>
                </a:pPr>
                <a:r>
                  <a:rPr kumimoji="0" lang="en-US" altLang="zh-CN" sz="1200" b="1" kern="1200" cap="none" spc="0" normalizeH="0" baseline="0" noProof="0" dirty="0">
                    <a:solidFill>
                      <a:schemeClr val="accent1">
                        <a:lumMod val="75000"/>
                      </a:schemeClr>
                    </a:solidFill>
                    <a:latin typeface="宋体" panose="02010600030101010101" pitchFamily="2" charset="-122"/>
                    <a:ea typeface="宋体" panose="02010600030101010101" pitchFamily="2" charset="-122"/>
                    <a:cs typeface="Times New Roman" panose="02020603050405020304" pitchFamily="18" charset="0"/>
                  </a:rPr>
                  <a:t>LDL-C</a:t>
                </a:r>
                <a:r>
                  <a:rPr kumimoji="0" lang="zh-CN" altLang="en-US" sz="1200" b="1" kern="1200" cap="none" spc="0" normalizeH="0" baseline="0" noProof="0" dirty="0">
                    <a:solidFill>
                      <a:schemeClr val="accent1">
                        <a:lumMod val="75000"/>
                      </a:schemeClr>
                    </a:solidFill>
                    <a:latin typeface="宋体" panose="02010600030101010101" pitchFamily="2" charset="-122"/>
                    <a:ea typeface="宋体" panose="02010600030101010101" pitchFamily="2" charset="-122"/>
                    <a:cs typeface="Times New Roman" panose="02020603050405020304" pitchFamily="18" charset="0"/>
                  </a:rPr>
                  <a:t>进入内皮启动动脉粥样硬化进程</a:t>
                </a:r>
                <a:endParaRPr kumimoji="0" lang="zh-CN" altLang="en-US" sz="1200" b="1" kern="1200" cap="none" spc="0" normalizeH="0" baseline="0" noProof="0" dirty="0">
                  <a:solidFill>
                    <a:schemeClr val="accent1">
                      <a:lumMod val="75000"/>
                    </a:schemeClr>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22" name="Text Box 13"/>
              <p:cNvSpPr txBox="1">
                <a:spLocks noChangeArrowheads="1"/>
              </p:cNvSpPr>
              <p:nvPr/>
            </p:nvSpPr>
            <p:spPr bwMode="auto">
              <a:xfrm>
                <a:off x="5202320" y="4206968"/>
                <a:ext cx="1982759" cy="335447"/>
              </a:xfrm>
              <a:prstGeom prst="rect">
                <a:avLst/>
              </a:prstGeom>
              <a:noFill/>
              <a:ln w="9525">
                <a:noFill/>
                <a:miter lim="800000"/>
              </a:ln>
            </p:spPr>
            <p:txBody>
              <a:bodyPr lIns="68545" tIns="34272" rIns="68545" bIns="34272">
                <a:spAutoFit/>
              </a:bodyPr>
              <a:p>
                <a:pPr marR="0" defTabSz="913765">
                  <a:spcBef>
                    <a:spcPct val="50000"/>
                  </a:spcBef>
                  <a:buClrTx/>
                  <a:buSzTx/>
                  <a:defRPr/>
                </a:pPr>
                <a:r>
                  <a:rPr kumimoji="0" lang="zh-CN" altLang="en-US" sz="1200" b="1" kern="1200" cap="none" spc="0" normalizeH="0" baseline="0" noProof="0" dirty="0">
                    <a:solidFill>
                      <a:schemeClr val="accent1">
                        <a:lumMod val="75000"/>
                      </a:schemeClr>
                    </a:solidFill>
                    <a:latin typeface="宋体" panose="02010600030101010101" pitchFamily="2" charset="-122"/>
                    <a:ea typeface="宋体" panose="02010600030101010101" pitchFamily="2" charset="-122"/>
                    <a:cs typeface="Times New Roman" panose="02020603050405020304" pitchFamily="18" charset="0"/>
                  </a:rPr>
                  <a:t>斑块形成、破裂</a:t>
                </a:r>
                <a:endParaRPr kumimoji="0" lang="zh-CN" altLang="en-US" sz="1200" b="1" kern="1200" cap="none" spc="0" normalizeH="0" baseline="0" noProof="0" dirty="0">
                  <a:solidFill>
                    <a:schemeClr val="accent1">
                      <a:lumMod val="75000"/>
                    </a:schemeClr>
                  </a:solidFill>
                  <a:latin typeface="宋体" panose="02010600030101010101" pitchFamily="2" charset="-122"/>
                  <a:ea typeface="宋体" panose="02010600030101010101" pitchFamily="2" charset="-122"/>
                  <a:cs typeface="Times New Roman" panose="02020603050405020304" pitchFamily="18" charset="0"/>
                </a:endParaRPr>
              </a:p>
            </p:txBody>
          </p:sp>
          <p:sp>
            <p:nvSpPr>
              <p:cNvPr id="23" name="Text Box 14"/>
              <p:cNvSpPr txBox="1">
                <a:spLocks noChangeArrowheads="1"/>
              </p:cNvSpPr>
              <p:nvPr/>
            </p:nvSpPr>
            <p:spPr bwMode="auto">
              <a:xfrm>
                <a:off x="8974166" y="4011663"/>
                <a:ext cx="1447780" cy="828452"/>
              </a:xfrm>
              <a:prstGeom prst="rect">
                <a:avLst/>
              </a:prstGeom>
              <a:noFill/>
              <a:ln w="9525">
                <a:noFill/>
                <a:miter lim="800000"/>
              </a:ln>
            </p:spPr>
            <p:txBody>
              <a:bodyPr lIns="68545" tIns="34272" rIns="68545" bIns="34272">
                <a:spAutoFit/>
              </a:bodyPr>
              <a:p>
                <a:pPr marR="0" defTabSz="913765">
                  <a:buClrTx/>
                  <a:buSzTx/>
                  <a:defRPr/>
                </a:pPr>
                <a:r>
                  <a:rPr kumimoji="0" lang="zh-CN" altLang="en-US" sz="1200" b="1" kern="1200" cap="none" spc="0" normalizeH="0" baseline="0" noProof="0" dirty="0">
                    <a:solidFill>
                      <a:schemeClr val="accent1">
                        <a:lumMod val="75000"/>
                      </a:schemeClr>
                    </a:solidFill>
                    <a:latin typeface="宋体" panose="02010600030101010101" pitchFamily="2" charset="-122"/>
                    <a:ea typeface="宋体" panose="02010600030101010101" pitchFamily="2" charset="-122"/>
                    <a:cs typeface="Times New Roman" panose="02020603050405020304" pitchFamily="18" charset="0"/>
                  </a:rPr>
                  <a:t>心肌梗死 </a:t>
                </a:r>
                <a:endParaRPr kumimoji="0" lang="zh-CN" altLang="en-US" sz="1200" b="1" kern="1200" cap="none" spc="0" normalizeH="0" baseline="0" noProof="0" dirty="0">
                  <a:solidFill>
                    <a:schemeClr val="accent1">
                      <a:lumMod val="75000"/>
                    </a:schemeClr>
                  </a:solidFill>
                  <a:latin typeface="宋体" panose="02010600030101010101" pitchFamily="2" charset="-122"/>
                  <a:ea typeface="宋体" panose="02010600030101010101" pitchFamily="2" charset="-122"/>
                  <a:cs typeface="Times New Roman" panose="02020603050405020304" pitchFamily="18" charset="0"/>
                </a:endParaRPr>
              </a:p>
              <a:p>
                <a:pPr marR="0" defTabSz="913765">
                  <a:buClrTx/>
                  <a:buSzTx/>
                  <a:defRPr/>
                </a:pPr>
                <a:r>
                  <a:rPr kumimoji="0" lang="zh-CN" altLang="en-US" sz="1200" b="1" kern="1200" cap="none" spc="0" normalizeH="0" baseline="0" noProof="0" dirty="0">
                    <a:solidFill>
                      <a:schemeClr val="accent1">
                        <a:lumMod val="75000"/>
                      </a:schemeClr>
                    </a:solidFill>
                    <a:latin typeface="宋体" panose="02010600030101010101" pitchFamily="2" charset="-122"/>
                    <a:ea typeface="宋体" panose="02010600030101010101" pitchFamily="2" charset="-122"/>
                    <a:cs typeface="Times New Roman" panose="02020603050405020304" pitchFamily="18" charset="0"/>
                  </a:rPr>
                  <a:t>猝死</a:t>
                </a:r>
                <a:endParaRPr kumimoji="0" lang="zh-CN" altLang="en-US" sz="1200" b="1" kern="1200" cap="none" spc="0" normalizeH="0" baseline="0" noProof="0" dirty="0">
                  <a:solidFill>
                    <a:schemeClr val="accent1">
                      <a:lumMod val="75000"/>
                    </a:schemeClr>
                  </a:solidFill>
                  <a:latin typeface="宋体" panose="02010600030101010101" pitchFamily="2" charset="-122"/>
                  <a:ea typeface="宋体" panose="02010600030101010101" pitchFamily="2" charset="-122"/>
                  <a:cs typeface="Times New Roman" panose="02020603050405020304" pitchFamily="18" charset="0"/>
                </a:endParaRPr>
              </a:p>
              <a:p>
                <a:pPr marR="0" defTabSz="913765">
                  <a:buClrTx/>
                  <a:buSzTx/>
                  <a:defRPr/>
                </a:pPr>
                <a:r>
                  <a:rPr kumimoji="0" lang="en-US" altLang="zh-CN" sz="1200" b="1" kern="1200" cap="none" spc="0" normalizeH="0" baseline="0" noProof="0" dirty="0">
                    <a:solidFill>
                      <a:schemeClr val="accent1">
                        <a:lumMod val="75000"/>
                      </a:schemeClr>
                    </a:solidFill>
                    <a:latin typeface="宋体" panose="02010600030101010101" pitchFamily="2" charset="-122"/>
                    <a:ea typeface="宋体" panose="02010600030101010101" pitchFamily="2" charset="-122"/>
                    <a:cs typeface="Times New Roman" panose="02020603050405020304" pitchFamily="18" charset="0"/>
                  </a:rPr>
                  <a:t>……</a:t>
                </a:r>
                <a:endParaRPr kumimoji="0" lang="en-US" altLang="zh-CN" sz="1200" b="1" kern="1200" cap="none" spc="0" normalizeH="0" baseline="0" noProof="0" dirty="0">
                  <a:solidFill>
                    <a:schemeClr val="accent1">
                      <a:lumMod val="75000"/>
                    </a:schemeClr>
                  </a:solidFill>
                  <a:latin typeface="宋体" panose="02010600030101010101" pitchFamily="2" charset="-122"/>
                  <a:ea typeface="宋体" panose="02010600030101010101" pitchFamily="2" charset="-122"/>
                  <a:cs typeface="Times New Roman" panose="02020603050405020304" pitchFamily="18" charset="0"/>
                </a:endParaRPr>
              </a:p>
            </p:txBody>
          </p:sp>
        </p:grpSp>
      </p:gr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ppt_x</p:attrName>
                                        </p:attrNameLst>
                                      </p:cBhvr>
                                      <p:tavLst>
                                        <p:tav tm="0">
                                          <p:val>
                                            <p:strVal val="#ppt_x"/>
                                          </p:val>
                                        </p:tav>
                                        <p:tav tm="100000">
                                          <p:val>
                                            <p:strVal val="#ppt_x"/>
                                          </p:val>
                                        </p:tav>
                                      </p:tavLst>
                                    </p:anim>
                                    <p:anim calcmode="lin" valueType="num">
                                      <p:cBhvr>
                                        <p:cTn id="1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ldLvl="0"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文本框 99"/>
          <p:cNvSpPr txBox="1"/>
          <p:nvPr/>
        </p:nvSpPr>
        <p:spPr>
          <a:xfrm>
            <a:off x="1075913" y="1295521"/>
            <a:ext cx="7281940" cy="1822450"/>
          </a:xfrm>
          <a:prstGeom prst="rect">
            <a:avLst/>
          </a:prstGeom>
          <a:noFill/>
          <a:ln w="9525">
            <a:noFill/>
          </a:ln>
        </p:spPr>
        <p:txBody>
          <a:bodyPr>
            <a:spAutoFit/>
          </a:bodyPr>
          <a:p>
            <a:pPr indent="457200">
              <a:lnSpc>
                <a:spcPct val="150000"/>
              </a:lnSpc>
            </a:pPr>
            <a:r>
              <a:rPr lang="zh-CN" altLang="zh-CN" sz="1500" b="1" noProof="1" dirty="0">
                <a:solidFill>
                  <a:srgbClr val="002060"/>
                </a:solidFill>
                <a:latin typeface="Arial" panose="020B0604020202020204" pitchFamily="34" charset="0"/>
                <a:ea typeface="宋体" panose="02010600030101010101" pitchFamily="2" charset="-122"/>
                <a:cs typeface="+mn-cs"/>
                <a:sym typeface="李旭科书法"/>
              </a:rPr>
              <a:t>高胆固醇血症：</a:t>
            </a:r>
            <a:r>
              <a:rPr lang="zh-CN" altLang="zh-CN" sz="1500" noProof="1" dirty="0">
                <a:solidFill>
                  <a:srgbClr val="002060"/>
                </a:solidFill>
                <a:latin typeface="Arial" panose="020B0604020202020204" pitchFamily="34" charset="0"/>
                <a:ea typeface="宋体" panose="02010600030101010101" pitchFamily="2" charset="-122"/>
                <a:cs typeface="+mn-cs"/>
              </a:rPr>
              <a:t>血浆总胆固醇浓度&gt;5.17mmol/L（200mg/dl）</a:t>
            </a:r>
            <a:endParaRPr lang="zh-CN" altLang="zh-CN" sz="1500" noProof="1" dirty="0">
              <a:solidFill>
                <a:srgbClr val="002060"/>
              </a:solidFill>
              <a:latin typeface="Arial" panose="020B0604020202020204" pitchFamily="34" charset="0"/>
              <a:ea typeface="宋体" panose="02010600030101010101" pitchFamily="2" charset="-122"/>
            </a:endParaRPr>
          </a:p>
          <a:p>
            <a:pPr indent="457200">
              <a:lnSpc>
                <a:spcPct val="150000"/>
              </a:lnSpc>
            </a:pPr>
            <a:r>
              <a:rPr lang="zh-CN" altLang="zh-CN" sz="1500" b="1" noProof="1" dirty="0">
                <a:solidFill>
                  <a:srgbClr val="002060"/>
                </a:solidFill>
                <a:latin typeface="Arial" panose="020B0604020202020204" pitchFamily="34" charset="0"/>
                <a:ea typeface="宋体" panose="02010600030101010101" pitchFamily="2" charset="-122"/>
                <a:cs typeface="+mn-cs"/>
                <a:sym typeface="李旭科书法"/>
              </a:rPr>
              <a:t>高甘油三酯血症：</a:t>
            </a:r>
            <a:r>
              <a:rPr lang="zh-CN" altLang="zh-CN" sz="1500" noProof="1" dirty="0">
                <a:solidFill>
                  <a:srgbClr val="002060"/>
                </a:solidFill>
                <a:latin typeface="Arial" panose="020B0604020202020204" pitchFamily="34" charset="0"/>
                <a:ea typeface="宋体" panose="02010600030101010101" pitchFamily="2" charset="-122"/>
                <a:cs typeface="+mn-cs"/>
              </a:rPr>
              <a:t>血浆甘油三酯浓度&gt;2.3mmol/L（200mg/dl）</a:t>
            </a:r>
            <a:endParaRPr lang="zh-CN" altLang="zh-CN" sz="1500" noProof="1" dirty="0">
              <a:solidFill>
                <a:srgbClr val="002060"/>
              </a:solidFill>
              <a:latin typeface="Arial" panose="020B0604020202020204" pitchFamily="34" charset="0"/>
              <a:ea typeface="宋体" panose="02010600030101010101" pitchFamily="2" charset="-122"/>
            </a:endParaRPr>
          </a:p>
          <a:p>
            <a:pPr indent="457200">
              <a:lnSpc>
                <a:spcPct val="150000"/>
              </a:lnSpc>
            </a:pPr>
            <a:r>
              <a:rPr lang="zh-CN" altLang="en-US" sz="1500" noProof="1" dirty="0">
                <a:solidFill>
                  <a:srgbClr val="002060"/>
                </a:solidFill>
                <a:latin typeface="Arial" panose="020B0604020202020204" pitchFamily="34" charset="0"/>
                <a:ea typeface="宋体" panose="02010600030101010101" pitchFamily="2" charset="-122"/>
                <a:cs typeface="+mn-cs"/>
              </a:rPr>
              <a:t>以</a:t>
            </a:r>
            <a:r>
              <a:rPr lang="zh-CN" altLang="zh-CN" sz="1500" noProof="1" dirty="0">
                <a:solidFill>
                  <a:srgbClr val="002060"/>
                </a:solidFill>
                <a:latin typeface="Arial" panose="020B0604020202020204" pitchFamily="34" charset="0"/>
                <a:ea typeface="宋体" panose="02010600030101010101" pitchFamily="2" charset="-122"/>
                <a:cs typeface="+mn-cs"/>
              </a:rPr>
              <a:t>低密度脂蛋白胆固醇（LDL-C）或 TC 升高为特点的血脂异常是动脉粥样硬化性心血管疾病（ASCVD）重要的危险因素；</a:t>
            </a:r>
            <a:endParaRPr lang="en-US" altLang="zh-CN" sz="1500" noProof="1" dirty="0">
              <a:solidFill>
                <a:srgbClr val="002060"/>
              </a:solidFill>
              <a:latin typeface="Arial" panose="020B0604020202020204" pitchFamily="34" charset="0"/>
              <a:ea typeface="宋体" panose="02010600030101010101" pitchFamily="2" charset="-122"/>
            </a:endParaRPr>
          </a:p>
          <a:p>
            <a:pPr indent="457200">
              <a:lnSpc>
                <a:spcPct val="150000"/>
              </a:lnSpc>
            </a:pPr>
            <a:r>
              <a:rPr lang="zh-CN" altLang="zh-CN" sz="1500" noProof="1" dirty="0">
                <a:solidFill>
                  <a:srgbClr val="002060"/>
                </a:solidFill>
                <a:latin typeface="Arial" panose="020B0604020202020204" pitchFamily="34" charset="0"/>
                <a:ea typeface="宋体" panose="02010600030101010101" pitchFamily="2" charset="-122"/>
                <a:cs typeface="+mn-cs"/>
              </a:rPr>
              <a:t>降低 LDL-C 水平，可显著减少 ASCVD 的发病及死亡危险。</a:t>
            </a:r>
            <a:endParaRPr lang="zh-CN" altLang="en-US" sz="1500" noProof="1" dirty="0">
              <a:solidFill>
                <a:srgbClr val="002060"/>
              </a:solidFill>
              <a:latin typeface="Arial" panose="020B0604020202020204" pitchFamily="34" charset="0"/>
              <a:ea typeface="宋体" panose="02010600030101010101" pitchFamily="2" charset="-122"/>
            </a:endParaRPr>
          </a:p>
        </p:txBody>
      </p:sp>
      <p:sp>
        <p:nvSpPr>
          <p:cNvPr id="2" name="矩形 1"/>
          <p:cNvSpPr/>
          <p:nvPr/>
        </p:nvSpPr>
        <p:spPr>
          <a:xfrm>
            <a:off x="3242857" y="3601048"/>
            <a:ext cx="4963814" cy="737235"/>
          </a:xfrm>
          <a:prstGeom prst="rect">
            <a:avLst/>
          </a:prstGeom>
          <a:noFill/>
          <a:ln>
            <a:noFill/>
          </a:ln>
        </p:spPr>
        <p:txBody>
          <a:bodyPr>
            <a:spAutoFit/>
          </a:bodyPr>
          <a:p>
            <a:pPr marL="0" marR="0" lvl="0" indent="304800" algn="ctr" defTabSz="914400" rtl="0" eaLnBrk="1" fontAlgn="base" latinLnBrk="0" hangingPunct="1">
              <a:lnSpc>
                <a:spcPct val="100000"/>
              </a:lnSpc>
              <a:spcBef>
                <a:spcPct val="0"/>
              </a:spcBef>
              <a:spcAft>
                <a:spcPct val="0"/>
              </a:spcAft>
              <a:buClrTx/>
              <a:buSzTx/>
              <a:buFontTx/>
              <a:buNone/>
              <a:defRPr/>
            </a:pPr>
            <a:r>
              <a:rPr kumimoji="0" lang="zh-CN" altLang="en-US" sz="2100" b="1" i="0" u="none" strike="noStrike" kern="1200" cap="none" spc="0" normalizeH="0" baseline="0" noProof="0" dirty="0">
                <a:ln>
                  <a:noFill/>
                </a:ln>
                <a:solidFill>
                  <a:srgbClr val="C0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sym typeface="李旭科书法"/>
              </a:rPr>
              <a:t>定期监测血脂是</a:t>
            </a:r>
            <a:endParaRPr kumimoji="0" lang="en-US" altLang="zh-CN" sz="2100" b="1" i="0" u="none" strike="noStrike" kern="1200" cap="none" spc="0" normalizeH="0" baseline="0" noProof="0" dirty="0">
              <a:ln>
                <a:noFill/>
              </a:ln>
              <a:solidFill>
                <a:srgbClr val="C0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sym typeface="李旭科书法"/>
            </a:endParaRPr>
          </a:p>
          <a:p>
            <a:pPr marL="0" marR="0" lvl="0" indent="304800" algn="ctr" defTabSz="914400" rtl="0" eaLnBrk="1" fontAlgn="base" latinLnBrk="0" hangingPunct="1">
              <a:lnSpc>
                <a:spcPct val="100000"/>
              </a:lnSpc>
              <a:spcBef>
                <a:spcPct val="0"/>
              </a:spcBef>
              <a:spcAft>
                <a:spcPct val="0"/>
              </a:spcAft>
              <a:buClrTx/>
              <a:buSzTx/>
              <a:buFontTx/>
              <a:buNone/>
              <a:defRPr/>
            </a:pPr>
            <a:r>
              <a:rPr kumimoji="0" lang="zh-CN" altLang="en-US" sz="2100" b="1" i="0" u="none" strike="noStrike" kern="1200" cap="none" spc="0" normalizeH="0" baseline="0" noProof="0" dirty="0">
                <a:ln>
                  <a:noFill/>
                </a:ln>
                <a:solidFill>
                  <a:srgbClr val="C0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sym typeface="李旭科书法"/>
              </a:rPr>
              <a:t>防治血脂异常和心血管病的重要措施！</a:t>
            </a:r>
            <a:endParaRPr kumimoji="0" lang="zh-CN" altLang="en-US" sz="2100" b="1" i="0" u="none" strike="noStrike" kern="1200" cap="none" spc="0" normalizeH="0" baseline="0" noProof="0" dirty="0">
              <a:ln>
                <a:noFill/>
              </a:ln>
              <a:solidFill>
                <a:srgbClr val="C00000"/>
              </a:solidFill>
              <a:effectLst>
                <a:outerShdw blurRad="38100" dist="38100" dir="2700000" algn="tl">
                  <a:srgbClr val="C0C0C0"/>
                </a:outerShdw>
              </a:effectLst>
              <a:uLnTx/>
              <a:uFillTx/>
              <a:latin typeface="Arial" panose="020B0604020202020204" pitchFamily="34" charset="0"/>
              <a:ea typeface="宋体" panose="02010600030101010101" pitchFamily="2" charset="-122"/>
              <a:cs typeface="+mn-cs"/>
              <a:sym typeface="李旭科书法"/>
            </a:endParaRPr>
          </a:p>
        </p:txBody>
      </p:sp>
      <p:sp>
        <p:nvSpPr>
          <p:cNvPr id="7" name="矩形 6"/>
          <p:cNvSpPr/>
          <p:nvPr/>
        </p:nvSpPr>
        <p:spPr>
          <a:xfrm>
            <a:off x="1002270" y="763178"/>
            <a:ext cx="2440940" cy="481330"/>
          </a:xfrm>
          <a:prstGeom prst="rect">
            <a:avLst/>
          </a:prstGeom>
          <a:noFill/>
          <a:ln>
            <a:noFill/>
          </a:ln>
        </p:spPr>
        <p:txBody>
          <a:bodyPr wrap="none">
            <a:sp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2540" b="1" i="0" u="none" strike="noStrike" kern="1200" cap="none" spc="0" normalizeH="0" baseline="0" noProof="1">
                <a:ln>
                  <a:solidFill>
                    <a:schemeClr val="accent6">
                      <a:lumMod val="75000"/>
                    </a:schemeClr>
                  </a:solidFill>
                </a:ln>
                <a:solidFill>
                  <a:srgbClr val="002060"/>
                </a:solidFill>
                <a:effectLst/>
                <a:uLnTx/>
                <a:uFillTx/>
                <a:latin typeface="微软雅黑" panose="020B0503020204020204" pitchFamily="34" charset="-122"/>
                <a:ea typeface="微软雅黑" panose="020B0503020204020204" pitchFamily="34" charset="-122"/>
                <a:cs typeface="+mn-cs"/>
              </a:rPr>
              <a:t>什么是高血脂？</a:t>
            </a:r>
            <a:endParaRPr kumimoji="0" lang="zh-CN" altLang="en-US" sz="2540" b="1" i="0" u="none" strike="noStrike" kern="1200" cap="none" spc="0" normalizeH="0" baseline="0" noProof="1">
              <a:ln>
                <a:solidFill>
                  <a:schemeClr val="accent6">
                    <a:lumMod val="75000"/>
                  </a:schemeClr>
                </a:solidFill>
              </a:ln>
              <a:solidFill>
                <a:srgbClr val="002060"/>
              </a:solidFill>
              <a:effectLst/>
              <a:uLnTx/>
              <a:uFillTx/>
              <a:latin typeface="微软雅黑" panose="020B0503020204020204" pitchFamily="34" charset="-122"/>
              <a:ea typeface="微软雅黑" panose="020B0503020204020204" pitchFamily="34" charset="-122"/>
              <a:cs typeface="+mn-cs"/>
            </a:endParaRPr>
          </a:p>
        </p:txBody>
      </p:sp>
      <p:pic>
        <p:nvPicPr>
          <p:cNvPr id="8" name="Picture 2"/>
          <p:cNvPicPr>
            <a:picLocks noChangeAspect="1" noChangeArrowheads="1"/>
          </p:cNvPicPr>
          <p:nvPr/>
        </p:nvPicPr>
        <p:blipFill>
          <a:blip r:embed="rId1" cstate="print"/>
          <a:srcRect/>
          <a:stretch>
            <a:fillRect/>
          </a:stretch>
        </p:blipFill>
        <p:spPr bwMode="auto">
          <a:xfrm>
            <a:off x="324131" y="3188503"/>
            <a:ext cx="2777095" cy="1812985"/>
          </a:xfrm>
          <a:prstGeom prst="ellipse">
            <a:avLst/>
          </a:prstGeom>
          <a:ln>
            <a:noFill/>
          </a:ln>
          <a:effectLst>
            <a:softEdge rad="112500"/>
          </a:effectLst>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100000">
                                          <p:val>
                                            <p:strVal val="#ppt_x"/>
                                          </p:val>
                                        </p:tav>
                                      </p:tavLst>
                                    </p:anim>
                                    <p:anim calcmode="lin" valueType="num">
                                      <p:cBhvr>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3" name="Picture 2"/>
          <p:cNvPicPr>
            <a:picLocks noChangeAspect="1"/>
          </p:cNvPicPr>
          <p:nvPr/>
        </p:nvPicPr>
        <p:blipFill>
          <a:blip r:embed="rId1"/>
          <a:stretch>
            <a:fillRect/>
          </a:stretch>
        </p:blipFill>
        <p:spPr>
          <a:xfrm>
            <a:off x="4881924" y="1490798"/>
            <a:ext cx="650083" cy="657642"/>
          </a:xfrm>
          <a:prstGeom prst="rect">
            <a:avLst/>
          </a:prstGeom>
          <a:noFill/>
          <a:ln w="9525">
            <a:noFill/>
          </a:ln>
        </p:spPr>
      </p:pic>
      <p:sp>
        <p:nvSpPr>
          <p:cNvPr id="8" name="Rectangle 4"/>
          <p:cNvSpPr>
            <a:spLocks noChangeArrowheads="1"/>
          </p:cNvSpPr>
          <p:nvPr/>
        </p:nvSpPr>
        <p:spPr bwMode="auto">
          <a:xfrm>
            <a:off x="1118748" y="1148119"/>
            <a:ext cx="3435615" cy="2900177"/>
          </a:xfrm>
          <a:prstGeom prst="rect">
            <a:avLst/>
          </a:prstGeom>
          <a:solidFill>
            <a:srgbClr val="CCECFF"/>
          </a:solidFill>
          <a:ln w="9525">
            <a:noFill/>
            <a:miter lim="800000"/>
          </a:ln>
        </p:spPr>
        <p:txBody>
          <a:bodyPr wrap="none" lIns="68545" tIns="34272" rIns="68545" bIns="34272" anchor="ctr"/>
          <a:p>
            <a:pPr marL="457200" marR="0" lvl="1" indent="0" algn="l" defTabSz="914400" rtl="0" eaLnBrk="1" fontAlgn="base" latinLnBrk="0" hangingPunct="1">
              <a:lnSpc>
                <a:spcPct val="90000"/>
              </a:lnSpc>
              <a:spcBef>
                <a:spcPct val="0"/>
              </a:spcBef>
              <a:spcAft>
                <a:spcPct val="0"/>
              </a:spcAft>
              <a:buClrTx/>
              <a:buSzTx/>
              <a:buFontTx/>
              <a:buNone/>
              <a:defRPr/>
            </a:pPr>
            <a:endParaRPr kumimoji="0" lang="en-US" altLang="zh-CN" sz="1800" b="1" i="0" u="none" strike="noStrike" kern="1200" cap="none" spc="0" normalizeH="0" baseline="0" noProof="0" dirty="0">
              <a:ln>
                <a:noFill/>
              </a:ln>
              <a:solidFill>
                <a:srgbClr val="366092"/>
              </a:solidFill>
              <a:effectLst/>
              <a:uLnTx/>
              <a:uFillTx/>
              <a:latin typeface="+mn-ea"/>
              <a:ea typeface="宋体" panose="02010600030101010101" pitchFamily="2" charset="-122"/>
              <a:cs typeface="+mn-cs"/>
              <a:sym typeface="微软雅黑" panose="020B0503020204020204" pitchFamily="34" charset="-122"/>
            </a:endParaRPr>
          </a:p>
        </p:txBody>
      </p:sp>
      <p:sp>
        <p:nvSpPr>
          <p:cNvPr id="9" name="Rectangle 4"/>
          <p:cNvSpPr>
            <a:spLocks noChangeArrowheads="1"/>
          </p:cNvSpPr>
          <p:nvPr/>
        </p:nvSpPr>
        <p:spPr bwMode="auto">
          <a:xfrm>
            <a:off x="1315285" y="1378671"/>
            <a:ext cx="3052620" cy="2430253"/>
          </a:xfrm>
          <a:prstGeom prst="rect">
            <a:avLst/>
          </a:prstGeom>
          <a:solidFill>
            <a:schemeClr val="bg1">
              <a:alpha val="31000"/>
            </a:schemeClr>
          </a:solidFill>
          <a:ln w="9525">
            <a:noFill/>
            <a:miter lim="800000"/>
          </a:ln>
        </p:spPr>
        <p:txBody>
          <a:bodyPr wrap="none" lIns="68545" tIns="34272" rIns="68545" bIns="34272" anchor="ctr"/>
          <a:p>
            <a:pPr marL="457200" marR="0" lvl="1" indent="0" algn="l" defTabSz="914400" rtl="0" eaLnBrk="1" fontAlgn="base" latinLnBrk="0" hangingPunct="1">
              <a:lnSpc>
                <a:spcPct val="90000"/>
              </a:lnSpc>
              <a:spcBef>
                <a:spcPct val="0"/>
              </a:spcBef>
              <a:spcAft>
                <a:spcPct val="0"/>
              </a:spcAft>
              <a:buClrTx/>
              <a:buSzTx/>
              <a:buFontTx/>
              <a:buNone/>
              <a:defRPr/>
            </a:pPr>
            <a:endParaRPr kumimoji="0" lang="en-US" altLang="zh-CN" sz="1800" b="1" i="0" u="none" strike="noStrike" kern="1200" cap="none" spc="0" normalizeH="0" baseline="0" noProof="0" dirty="0">
              <a:ln>
                <a:noFill/>
              </a:ln>
              <a:solidFill>
                <a:srgbClr val="366092"/>
              </a:solidFill>
              <a:effectLst/>
              <a:uLnTx/>
              <a:uFillTx/>
              <a:latin typeface="+mn-ea"/>
              <a:ea typeface="宋体" panose="02010600030101010101" pitchFamily="2" charset="-122"/>
              <a:cs typeface="+mn-cs"/>
              <a:sym typeface="微软雅黑" panose="020B0503020204020204" pitchFamily="34" charset="-122"/>
            </a:endParaRPr>
          </a:p>
        </p:txBody>
      </p:sp>
      <p:sp>
        <p:nvSpPr>
          <p:cNvPr id="11271" name="矩形 1"/>
          <p:cNvSpPr/>
          <p:nvPr/>
        </p:nvSpPr>
        <p:spPr>
          <a:xfrm>
            <a:off x="506460" y="1275363"/>
            <a:ext cx="379216" cy="2827655"/>
          </a:xfrm>
          <a:prstGeom prst="rect">
            <a:avLst/>
          </a:prstGeom>
          <a:solidFill>
            <a:srgbClr val="D8B4C6"/>
          </a:solidFill>
          <a:ln w="9525">
            <a:noFill/>
          </a:ln>
        </p:spPr>
        <p:txBody>
          <a:bodyPr>
            <a:spAutoFit/>
          </a:bodyPr>
          <a:p>
            <a:pPr algn="ctr" defTabSz="1217930" fontAlgn="base">
              <a:lnSpc>
                <a:spcPct val="90000"/>
              </a:lnSpc>
            </a:pPr>
            <a:r>
              <a:rPr lang="zh-CN" altLang="en-US" sz="1800" b="1" strike="noStrike" noProof="1" dirty="0">
                <a:solidFill>
                  <a:schemeClr val="bg1"/>
                </a:solidFill>
                <a:latin typeface="宋体" panose="02010600030101010101" pitchFamily="2" charset="-122"/>
                <a:ea typeface="宋体" panose="02010600030101010101" pitchFamily="2" charset="-122"/>
                <a:cs typeface="+mn-cs"/>
              </a:rPr>
              <a:t>我国成年人血脂理想水平</a:t>
            </a:r>
            <a:endParaRPr lang="en-US" altLang="zh-CN" sz="1800" b="1" strike="noStrike" noProof="1" dirty="0">
              <a:solidFill>
                <a:schemeClr val="bg1"/>
              </a:solidFill>
              <a:latin typeface="宋体" panose="02010600030101010101" pitchFamily="2" charset="-122"/>
              <a:ea typeface="宋体" panose="02010600030101010101" pitchFamily="2" charset="-122"/>
            </a:endParaRPr>
          </a:p>
        </p:txBody>
      </p:sp>
      <p:sp>
        <p:nvSpPr>
          <p:cNvPr id="11273" name="Shape 70"/>
          <p:cNvSpPr>
            <a:spLocks noGrp="1"/>
          </p:cNvSpPr>
          <p:nvPr/>
        </p:nvSpPr>
        <p:spPr>
          <a:xfrm>
            <a:off x="5118776" y="797880"/>
            <a:ext cx="3549001" cy="342680"/>
          </a:xfrm>
          <a:prstGeom prst="rect">
            <a:avLst/>
          </a:prstGeom>
          <a:noFill/>
          <a:ln w="12700">
            <a:noFill/>
          </a:ln>
        </p:spPr>
        <p:txBody>
          <a:bodyPr lIns="36278" tIns="36279" rIns="36278" bIns="36279" anchor="ctr"/>
          <a:p>
            <a:pPr algn="ctr" fontAlgn="base"/>
            <a:endParaRPr lang="zh-CN" altLang="en-US" sz="2100" b="1" strike="noStrike" noProof="1" dirty="0">
              <a:solidFill>
                <a:srgbClr val="0070C0"/>
              </a:solidFill>
              <a:latin typeface="宋体" panose="02010600030101010101" pitchFamily="2" charset="-122"/>
              <a:ea typeface="宋体" panose="02010600030101010101" pitchFamily="2" charset="-122"/>
              <a:sym typeface="Arial" panose="020B0604020202020204" pitchFamily="34" charset="0"/>
            </a:endParaRPr>
          </a:p>
        </p:txBody>
      </p:sp>
      <p:sp>
        <p:nvSpPr>
          <p:cNvPr id="11274" name="Shape 72"/>
          <p:cNvSpPr/>
          <p:nvPr/>
        </p:nvSpPr>
        <p:spPr>
          <a:xfrm>
            <a:off x="5387124" y="1447963"/>
            <a:ext cx="3409157" cy="1918970"/>
          </a:xfrm>
          <a:prstGeom prst="rect">
            <a:avLst/>
          </a:prstGeom>
          <a:noFill/>
          <a:ln w="12700">
            <a:noFill/>
          </a:ln>
        </p:spPr>
        <p:txBody>
          <a:bodyPr lIns="34279" tIns="36279" rIns="34279" bIns="36279">
            <a:spAutoFit/>
          </a:bodyPr>
          <a:p>
            <a:pPr marL="967105" lvl="1" indent="-482600" eaLnBrk="1" fontAlgn="base" hangingPunct="1">
              <a:buFont typeface="Arial" panose="020B0604020202020204" pitchFamily="34" charset="0"/>
            </a:pPr>
            <a:r>
              <a:rPr lang="en-US" altLang="zh-CN" sz="1500" b="1" strike="noStrike" noProof="1" dirty="0">
                <a:latin typeface="宋体" panose="02010600030101010101" pitchFamily="2" charset="-122"/>
                <a:ea typeface="微软雅黑" panose="020B0503020204020204" pitchFamily="34" charset="-122"/>
                <a:cs typeface="+mn-cs"/>
                <a:sym typeface="微软雅黑" panose="020B0503020204020204" pitchFamily="34" charset="-122"/>
              </a:rPr>
              <a:t>  </a:t>
            </a:r>
            <a:r>
              <a:rPr lang="en-US" altLang="zh-CN" sz="1500" strike="noStrike" noProof="1" dirty="0">
                <a:latin typeface="宋体" panose="02010600030101010101" pitchFamily="2" charset="-122"/>
                <a:ea typeface="微软雅黑" panose="020B0503020204020204" pitchFamily="34" charset="-122"/>
                <a:cs typeface="+mn-cs"/>
                <a:sym typeface="微软雅黑" panose="020B0503020204020204" pitchFamily="34" charset="-122"/>
              </a:rPr>
              <a:t>“坏”胆固醇：低密度脂蛋</a:t>
            </a:r>
            <a:endParaRPr lang="en-US" altLang="zh-CN" sz="1500" strike="noStrike" noProof="1" dirty="0">
              <a:latin typeface="宋体" panose="02010600030101010101" pitchFamily="2" charset="-122"/>
              <a:ea typeface="微软雅黑" panose="020B0503020204020204" pitchFamily="34" charset="-122"/>
              <a:sym typeface="微软雅黑" panose="020B0503020204020204" pitchFamily="34" charset="-122"/>
            </a:endParaRPr>
          </a:p>
          <a:p>
            <a:pPr marL="967105" lvl="1" indent="-482600" eaLnBrk="1" fontAlgn="base" hangingPunct="1">
              <a:buFont typeface="Arial" panose="020B0604020202020204" pitchFamily="34" charset="0"/>
            </a:pPr>
            <a:r>
              <a:rPr lang="en-US" altLang="zh-CN" sz="1500" strike="noStrike" noProof="1" dirty="0">
                <a:latin typeface="宋体" panose="02010600030101010101" pitchFamily="2" charset="-122"/>
                <a:ea typeface="微软雅黑" panose="020B0503020204020204" pitchFamily="34" charset="-122"/>
                <a:cs typeface="+mn-cs"/>
                <a:sym typeface="微软雅黑" panose="020B0503020204020204" pitchFamily="34" charset="-122"/>
              </a:rPr>
              <a:t>白胆固醇（</a:t>
            </a:r>
            <a:r>
              <a:rPr lang="en-US" altLang="zh-CN" sz="1500" strike="noStrike" noProof="1" dirty="0">
                <a:solidFill>
                  <a:srgbClr val="FF0000"/>
                </a:solidFill>
                <a:latin typeface="宋体" panose="02010600030101010101" pitchFamily="2" charset="-122"/>
                <a:ea typeface="微软雅黑" panose="020B0503020204020204" pitchFamily="34" charset="-122"/>
                <a:cs typeface="+mn-cs"/>
                <a:sym typeface="微软雅黑" panose="020B0503020204020204" pitchFamily="34" charset="-122"/>
              </a:rPr>
              <a:t>LDL-C</a:t>
            </a:r>
            <a:r>
              <a:rPr lang="en-US" altLang="zh-CN" sz="1500" strike="noStrike" noProof="1" dirty="0">
                <a:latin typeface="宋体" panose="02010600030101010101" pitchFamily="2" charset="-122"/>
                <a:ea typeface="微软雅黑" panose="020B0503020204020204" pitchFamily="34" charset="-122"/>
                <a:cs typeface="+mn-cs"/>
                <a:sym typeface="微软雅黑" panose="020B0503020204020204" pitchFamily="34" charset="-122"/>
              </a:rPr>
              <a:t>），把肝脏中合成</a:t>
            </a:r>
            <a:endParaRPr lang="en-US" altLang="zh-CN" sz="1500" strike="noStrike" noProof="1" dirty="0">
              <a:latin typeface="宋体" panose="02010600030101010101" pitchFamily="2" charset="-122"/>
              <a:ea typeface="微软雅黑" panose="020B0503020204020204" pitchFamily="34" charset="-122"/>
              <a:sym typeface="微软雅黑" panose="020B0503020204020204" pitchFamily="34" charset="-122"/>
            </a:endParaRPr>
          </a:p>
          <a:p>
            <a:pPr marL="967105" lvl="1" indent="-482600" eaLnBrk="1" fontAlgn="base" hangingPunct="1">
              <a:buFont typeface="Arial" panose="020B0604020202020204" pitchFamily="34" charset="0"/>
            </a:pPr>
            <a:r>
              <a:rPr lang="en-US" altLang="zh-CN" sz="1500" strike="noStrike" noProof="1" dirty="0">
                <a:latin typeface="宋体" panose="02010600030101010101" pitchFamily="2" charset="-122"/>
                <a:ea typeface="微软雅黑" panose="020B0503020204020204" pitchFamily="34" charset="-122"/>
                <a:cs typeface="+mn-cs"/>
                <a:sym typeface="微软雅黑" panose="020B0503020204020204" pitchFamily="34" charset="-122"/>
              </a:rPr>
              <a:t>的胆固醇运送到血管中</a:t>
            </a:r>
            <a:r>
              <a:rPr lang="en-US" altLang="en-US" sz="1500" strike="noStrike" noProof="1" dirty="0">
                <a:latin typeface="宋体" panose="02010600030101010101" pitchFamily="2" charset="-122"/>
                <a:ea typeface="微软雅黑" panose="020B0503020204020204" pitchFamily="34" charset="-122"/>
                <a:cs typeface="+mn-cs"/>
                <a:sym typeface="微软雅黑" panose="020B0503020204020204" pitchFamily="34" charset="-122"/>
              </a:rPr>
              <a:t>，</a:t>
            </a:r>
            <a:r>
              <a:rPr lang="en-US" altLang="zh-CN" sz="1500" strike="noStrike" noProof="1" dirty="0">
                <a:latin typeface="宋体" panose="02010600030101010101" pitchFamily="2" charset="-122"/>
                <a:ea typeface="微软雅黑" panose="020B0503020204020204" pitchFamily="34" charset="-122"/>
                <a:cs typeface="+mn-cs"/>
                <a:sym typeface="微软雅黑" panose="020B0503020204020204" pitchFamily="34" charset="-122"/>
              </a:rPr>
              <a:t>过高所引</a:t>
            </a:r>
            <a:endParaRPr lang="en-US" altLang="zh-CN" sz="1500" strike="noStrike" noProof="1" dirty="0">
              <a:latin typeface="宋体" panose="02010600030101010101" pitchFamily="2" charset="-122"/>
              <a:ea typeface="微软雅黑" panose="020B0503020204020204" pitchFamily="34" charset="-122"/>
              <a:sym typeface="微软雅黑" panose="020B0503020204020204" pitchFamily="34" charset="-122"/>
            </a:endParaRPr>
          </a:p>
          <a:p>
            <a:pPr marL="967105" lvl="1" indent="-482600" eaLnBrk="1" fontAlgn="base" hangingPunct="1">
              <a:buFont typeface="Arial" panose="020B0604020202020204" pitchFamily="34" charset="0"/>
            </a:pPr>
            <a:r>
              <a:rPr lang="en-US" altLang="zh-CN" sz="1500" strike="noStrike" noProof="1" dirty="0">
                <a:latin typeface="宋体" panose="02010600030101010101" pitchFamily="2" charset="-122"/>
                <a:ea typeface="微软雅黑" panose="020B0503020204020204" pitchFamily="34" charset="-122"/>
                <a:cs typeface="+mn-cs"/>
                <a:sym typeface="微软雅黑" panose="020B0503020204020204" pitchFamily="34" charset="-122"/>
              </a:rPr>
              <a:t>起的高胆固醇血症是动脉粥样硬化</a:t>
            </a:r>
            <a:endParaRPr lang="en-US" altLang="zh-CN" sz="1500" strike="noStrike" noProof="1" dirty="0">
              <a:latin typeface="宋体" panose="02010600030101010101" pitchFamily="2" charset="-122"/>
              <a:ea typeface="微软雅黑" panose="020B0503020204020204" pitchFamily="34" charset="-122"/>
              <a:sym typeface="微软雅黑" panose="020B0503020204020204" pitchFamily="34" charset="-122"/>
            </a:endParaRPr>
          </a:p>
          <a:p>
            <a:pPr marL="967105" lvl="1" indent="-482600" eaLnBrk="1" fontAlgn="base" hangingPunct="1">
              <a:buFont typeface="Arial" panose="020B0604020202020204" pitchFamily="34" charset="0"/>
            </a:pPr>
            <a:r>
              <a:rPr lang="en-US" altLang="zh-CN" sz="1500" strike="noStrike" noProof="1" dirty="0">
                <a:latin typeface="宋体" panose="02010600030101010101" pitchFamily="2" charset="-122"/>
                <a:ea typeface="微软雅黑" panose="020B0503020204020204" pitchFamily="34" charset="-122"/>
                <a:cs typeface="+mn-cs"/>
                <a:sym typeface="微软雅黑" panose="020B0503020204020204" pitchFamily="34" charset="-122"/>
              </a:rPr>
              <a:t>和心脏疾病的危险因子</a:t>
            </a:r>
            <a:r>
              <a:rPr lang="en-US" altLang="en-US" sz="1500" strike="noStrike" noProof="1" dirty="0">
                <a:latin typeface="宋体" panose="02010600030101010101" pitchFamily="2" charset="-122"/>
                <a:ea typeface="微软雅黑" panose="020B0503020204020204" pitchFamily="34" charset="-122"/>
                <a:cs typeface="+mn-cs"/>
                <a:sym typeface="微软雅黑" panose="020B0503020204020204" pitchFamily="34" charset="-122"/>
              </a:rPr>
              <a:t>。</a:t>
            </a:r>
            <a:endParaRPr lang="en-US" altLang="zh-CN" sz="1500" strike="noStrike" noProof="1" dirty="0">
              <a:latin typeface="宋体" panose="02010600030101010101" pitchFamily="2" charset="-122"/>
              <a:ea typeface="微软雅黑" panose="020B0503020204020204" pitchFamily="34" charset="-122"/>
              <a:sym typeface="微软雅黑" panose="020B0503020204020204" pitchFamily="34" charset="-122"/>
            </a:endParaRPr>
          </a:p>
        </p:txBody>
      </p:sp>
      <p:pic>
        <p:nvPicPr>
          <p:cNvPr id="18439" name="image8.png" descr="d:\program files (x86)\360se6\User Data\temp\hdldl.jpg"/>
          <p:cNvPicPr/>
          <p:nvPr/>
        </p:nvPicPr>
        <p:blipFill>
          <a:blip r:embed="rId2"/>
          <a:srcRect l="50000" t="39410"/>
          <a:stretch>
            <a:fillRect/>
          </a:stretch>
        </p:blipFill>
        <p:spPr>
          <a:xfrm>
            <a:off x="4837829" y="2080408"/>
            <a:ext cx="968826" cy="708036"/>
          </a:xfrm>
          <a:prstGeom prst="rect">
            <a:avLst/>
          </a:prstGeom>
          <a:noFill/>
          <a:ln w="12700">
            <a:noFill/>
          </a:ln>
        </p:spPr>
      </p:pic>
      <p:sp>
        <p:nvSpPr>
          <p:cNvPr id="11276" name="Shape 74"/>
          <p:cNvSpPr/>
          <p:nvPr/>
        </p:nvSpPr>
        <p:spPr>
          <a:xfrm>
            <a:off x="5106177" y="3122305"/>
            <a:ext cx="3741758" cy="1457325"/>
          </a:xfrm>
          <a:prstGeom prst="rect">
            <a:avLst/>
          </a:prstGeom>
          <a:noFill/>
          <a:ln w="12700">
            <a:noFill/>
          </a:ln>
        </p:spPr>
        <p:txBody>
          <a:bodyPr lIns="34279" tIns="36279" rIns="34279" bIns="36279">
            <a:spAutoFit/>
          </a:bodyPr>
          <a:p>
            <a:pPr marL="967105" lvl="1" indent="-482600" eaLnBrk="1" fontAlgn="base" hangingPunct="1">
              <a:buFont typeface="Arial" panose="020B0604020202020204" pitchFamily="34" charset="0"/>
            </a:pPr>
            <a:r>
              <a:rPr lang="en-US" altLang="zh-CN" sz="1500" b="1" strike="noStrike" noProof="1" dirty="0">
                <a:latin typeface="宋体" panose="02010600030101010101" pitchFamily="2" charset="-122"/>
                <a:ea typeface="微软雅黑" panose="020B0503020204020204" pitchFamily="34" charset="-122"/>
                <a:cs typeface="+mn-cs"/>
                <a:sym typeface="微软雅黑" panose="020B0503020204020204" pitchFamily="34" charset="-122"/>
              </a:rPr>
              <a:t>     </a:t>
            </a:r>
            <a:r>
              <a:rPr lang="en-US" altLang="zh-CN" sz="1500" strike="noStrike" noProof="1" dirty="0">
                <a:latin typeface="宋体" panose="02010600030101010101" pitchFamily="2" charset="-122"/>
                <a:ea typeface="微软雅黑" panose="020B0503020204020204" pitchFamily="34" charset="-122"/>
                <a:cs typeface="+mn-cs"/>
                <a:sym typeface="微软雅黑" panose="020B0503020204020204" pitchFamily="34" charset="-122"/>
              </a:rPr>
              <a:t>“好”胆固醇：高密度脂蛋白胆固醇（</a:t>
            </a:r>
            <a:r>
              <a:rPr lang="en-US" altLang="zh-CN" sz="1500" strike="noStrike" noProof="1" dirty="0">
                <a:solidFill>
                  <a:srgbClr val="FF0000"/>
                </a:solidFill>
                <a:latin typeface="宋体" panose="02010600030101010101" pitchFamily="2" charset="-122"/>
                <a:ea typeface="微软雅黑" panose="020B0503020204020204" pitchFamily="34" charset="-122"/>
                <a:cs typeface="+mn-cs"/>
                <a:sym typeface="微软雅黑" panose="020B0503020204020204" pitchFamily="34" charset="-122"/>
              </a:rPr>
              <a:t>HDL-C</a:t>
            </a:r>
            <a:r>
              <a:rPr lang="en-US" altLang="zh-CN" sz="1500" strike="noStrike" noProof="1" dirty="0">
                <a:latin typeface="宋体" panose="02010600030101010101" pitchFamily="2" charset="-122"/>
                <a:ea typeface="微软雅黑" panose="020B0503020204020204" pitchFamily="34" charset="-122"/>
                <a:cs typeface="+mn-cs"/>
                <a:sym typeface="微软雅黑" panose="020B0503020204020204" pitchFamily="34" charset="-122"/>
              </a:rPr>
              <a:t>），血脂“清道夫”，摄取血管中多余的胆固醇，然后运送到肝脏</a:t>
            </a:r>
            <a:r>
              <a:rPr lang="en-US" altLang="en-US" sz="1500" strike="noStrike" noProof="1" dirty="0">
                <a:latin typeface="宋体" panose="02010600030101010101" pitchFamily="2" charset="-122"/>
                <a:ea typeface="微软雅黑" panose="020B0503020204020204" pitchFamily="34" charset="-122"/>
                <a:cs typeface="+mn-cs"/>
                <a:sym typeface="微软雅黑" panose="020B0503020204020204" pitchFamily="34" charset="-122"/>
              </a:rPr>
              <a:t>。</a:t>
            </a:r>
            <a:r>
              <a:rPr lang="zh-CN" altLang="zh-CN" sz="1500" strike="noStrike" noProof="1" dirty="0">
                <a:latin typeface="Arial" panose="020B0604020202020204" pitchFamily="34" charset="0"/>
                <a:ea typeface="宋体" panose="02010600030101010101" pitchFamily="2" charset="-122"/>
                <a:cs typeface="+mn-cs"/>
              </a:rPr>
              <a:t>可减少胆固醇在血管壁的沉积，起到抗动脉粥样硬化作用。</a:t>
            </a:r>
            <a:endParaRPr lang="en-US" altLang="zh-CN" sz="1500" strike="noStrike" noProof="1" dirty="0">
              <a:latin typeface="宋体" panose="02010600030101010101" pitchFamily="2" charset="-122"/>
              <a:ea typeface="微软雅黑" panose="020B0503020204020204" pitchFamily="34" charset="-122"/>
              <a:sym typeface="微软雅黑" panose="020B0503020204020204" pitchFamily="34" charset="-122"/>
            </a:endParaRPr>
          </a:p>
        </p:txBody>
      </p:sp>
      <p:pic>
        <p:nvPicPr>
          <p:cNvPr id="18441" name="image8.png" descr="d:\program files (x86)\360se6\User Data\temp\hdldl.jpg"/>
          <p:cNvPicPr/>
          <p:nvPr/>
        </p:nvPicPr>
        <p:blipFill>
          <a:blip r:embed="rId3"/>
          <a:srcRect t="1665" r="46544" b="29837"/>
          <a:stretch>
            <a:fillRect/>
          </a:stretch>
        </p:blipFill>
        <p:spPr>
          <a:xfrm>
            <a:off x="4666489" y="3204196"/>
            <a:ext cx="1014181" cy="810084"/>
          </a:xfrm>
          <a:prstGeom prst="rect">
            <a:avLst/>
          </a:prstGeom>
          <a:noFill/>
          <a:ln w="12700">
            <a:noFill/>
          </a:ln>
        </p:spPr>
      </p:pic>
      <p:sp>
        <p:nvSpPr>
          <p:cNvPr id="19" name="文本框 17"/>
          <p:cNvSpPr txBox="1"/>
          <p:nvPr/>
        </p:nvSpPr>
        <p:spPr>
          <a:xfrm>
            <a:off x="176379" y="4710978"/>
            <a:ext cx="2902697" cy="206375"/>
          </a:xfrm>
          <a:prstGeom prst="rect">
            <a:avLst/>
          </a:prstGeom>
          <a:noFill/>
        </p:spPr>
        <p:txBody>
          <a:bodyPr>
            <a:spAutoFit/>
          </a:bodyPr>
          <a:p>
            <a:pPr marR="0" defTabSz="914400">
              <a:buClrTx/>
              <a:buSzTx/>
              <a:buFontTx/>
              <a:defRPr/>
            </a:pPr>
            <a:r>
              <a:rPr kumimoji="0" lang="zh-CN" altLang="en-US" sz="750" kern="1200" cap="none" spc="0" normalizeH="0" baseline="0" noProof="1">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mn-cs"/>
              </a:rPr>
              <a:t>参考文献：</a:t>
            </a:r>
            <a:r>
              <a:rPr kumimoji="0" lang="en-US" altLang="zh-CN" sz="750" kern="1200" cap="none" spc="0" normalizeH="0" baseline="0" noProof="1">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mn-cs"/>
              </a:rPr>
              <a:t>《</a:t>
            </a:r>
            <a:r>
              <a:rPr kumimoji="0" lang="zh-CN" altLang="zh-CN" sz="750" kern="1200" cap="none" spc="0" normalizeH="0" baseline="0" noProof="0" dirty="0">
                <a:latin typeface="Arial" panose="020B0604020202020204" pitchFamily="34" charset="0"/>
                <a:ea typeface="宋体" panose="02010600030101010101" pitchFamily="2" charset="-122"/>
                <a:cs typeface="+mn-cs"/>
              </a:rPr>
              <a:t>中国成人血脂异常防治指南</a:t>
            </a:r>
            <a:r>
              <a:rPr kumimoji="0" lang="en-US" altLang="zh-CN" sz="750" kern="1200" cap="none" spc="0" normalizeH="0" baseline="0" noProof="1">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mn-cs"/>
              </a:rPr>
              <a:t>》</a:t>
            </a:r>
            <a:r>
              <a:rPr kumimoji="0" lang="zh-CN" altLang="zh-CN" sz="750" kern="1200" cap="none" spc="0" normalizeH="0" baseline="0" noProof="0" dirty="0">
                <a:latin typeface="Arial" panose="020B0604020202020204" pitchFamily="34" charset="0"/>
                <a:ea typeface="宋体" panose="02010600030101010101" pitchFamily="2" charset="-122"/>
                <a:cs typeface="+mn-cs"/>
              </a:rPr>
              <a:t>，</a:t>
            </a:r>
            <a:r>
              <a:rPr kumimoji="0" lang="en-US" altLang="zh-CN" sz="750" kern="1200" cap="none" spc="0" normalizeH="0" baseline="0" noProof="0" dirty="0">
                <a:latin typeface="Arial" panose="020B0604020202020204" pitchFamily="34" charset="0"/>
                <a:ea typeface="宋体" panose="02010600030101010101" pitchFamily="2" charset="-122"/>
                <a:cs typeface="+mn-cs"/>
              </a:rPr>
              <a:t>2016</a:t>
            </a:r>
            <a:endParaRPr kumimoji="0" lang="en-US" altLang="zh-CN" sz="750" kern="1200" cap="none" spc="0" normalizeH="0" baseline="0" noProof="1">
              <a:effectLst>
                <a:outerShdw blurRad="38100" dist="38100" dir="2700000" algn="tl">
                  <a:srgbClr val="000000">
                    <a:alpha val="43137"/>
                  </a:srgbClr>
                </a:outerShdw>
              </a:effectLst>
              <a:latin typeface="宋体" panose="02010600030101010101" pitchFamily="2" charset="-122"/>
              <a:ea typeface="宋体" panose="02010600030101010101" pitchFamily="2" charset="-122"/>
              <a:cs typeface="+mn-cs"/>
            </a:endParaRPr>
          </a:p>
        </p:txBody>
      </p:sp>
      <p:pic>
        <p:nvPicPr>
          <p:cNvPr id="20" name="Picture 2"/>
          <p:cNvPicPr>
            <a:picLocks noChangeAspect="1" noChangeArrowheads="1"/>
          </p:cNvPicPr>
          <p:nvPr/>
        </p:nvPicPr>
        <p:blipFill>
          <a:blip r:embed="rId4" cstate="print"/>
          <a:srcRect/>
          <a:stretch>
            <a:fillRect/>
          </a:stretch>
        </p:blipFill>
        <p:spPr bwMode="auto">
          <a:xfrm>
            <a:off x="2557147" y="3607740"/>
            <a:ext cx="2094352" cy="1401203"/>
          </a:xfrm>
          <a:prstGeom prst="rect">
            <a:avLst/>
          </a:prstGeom>
          <a:ln>
            <a:noFill/>
          </a:ln>
          <a:effectLst>
            <a:softEdge rad="112500"/>
          </a:effectLst>
        </p:spPr>
      </p:pic>
      <p:sp>
        <p:nvSpPr>
          <p:cNvPr id="2" name="Rectangle 4"/>
          <p:cNvSpPr>
            <a:spLocks noChangeArrowheads="1"/>
          </p:cNvSpPr>
          <p:nvPr/>
        </p:nvSpPr>
        <p:spPr bwMode="auto">
          <a:xfrm>
            <a:off x="1310245" y="1378671"/>
            <a:ext cx="3053879" cy="2430253"/>
          </a:xfrm>
          <a:prstGeom prst="rect">
            <a:avLst/>
          </a:prstGeom>
          <a:solidFill>
            <a:schemeClr val="bg1">
              <a:alpha val="31000"/>
            </a:schemeClr>
          </a:solidFill>
          <a:ln w="9525">
            <a:noFill/>
            <a:miter lim="800000"/>
          </a:ln>
        </p:spPr>
        <p:txBody>
          <a:bodyPr wrap="none" lIns="68545" tIns="34272" rIns="68545" bIns="34272" anchor="ctr"/>
          <a:p>
            <a:pPr algn="l" eaLnBrk="0" fontAlgn="base" hangingPunct="0">
              <a:lnSpc>
                <a:spcPct val="150000"/>
              </a:lnSpc>
            </a:pPr>
            <a:r>
              <a:rPr lang="en-US" altLang="zh-CN" sz="1800" strike="noStrike" noProof="1" dirty="0">
                <a:solidFill>
                  <a:srgbClr val="7030A0"/>
                </a:solidFill>
                <a:latin typeface="宋体" panose="02010600030101010101" pitchFamily="2" charset="-122"/>
                <a:ea typeface="宋体" panose="02010600030101010101" pitchFamily="2" charset="-122"/>
                <a:cs typeface="+mn-cs"/>
                <a:sym typeface="+mn-ea"/>
              </a:rPr>
              <a:t> </a:t>
            </a:r>
            <a:r>
              <a:rPr lang="en-US" altLang="zh-CN" sz="1800" b="1" strike="noStrike" noProof="1" dirty="0">
                <a:solidFill>
                  <a:srgbClr val="7030A0"/>
                </a:solidFill>
                <a:latin typeface="宋体" panose="02010600030101010101" pitchFamily="2" charset="-122"/>
                <a:ea typeface="宋体" panose="02010600030101010101" pitchFamily="2" charset="-122"/>
                <a:cs typeface="+mn-cs"/>
                <a:sym typeface="+mn-ea"/>
              </a:rPr>
              <a:t>1.</a:t>
            </a:r>
            <a:r>
              <a:rPr lang="zh-CN" altLang="en-US" sz="1800" b="1" strike="noStrike" noProof="1" dirty="0">
                <a:solidFill>
                  <a:srgbClr val="7030A0"/>
                </a:solidFill>
                <a:latin typeface="宋体" panose="02010600030101010101" pitchFamily="2" charset="-122"/>
                <a:ea typeface="宋体" panose="02010600030101010101" pitchFamily="2" charset="-122"/>
                <a:cs typeface="+mn-cs"/>
                <a:sym typeface="+mn-ea"/>
              </a:rPr>
              <a:t>总胆固醇小于</a:t>
            </a:r>
            <a:r>
              <a:rPr lang="en-US" altLang="zh-CN" sz="1800" b="1" strike="noStrike" noProof="1" dirty="0">
                <a:solidFill>
                  <a:srgbClr val="7030A0"/>
                </a:solidFill>
                <a:latin typeface="宋体" panose="02010600030101010101" pitchFamily="2" charset="-122"/>
                <a:ea typeface="宋体" panose="02010600030101010101" pitchFamily="2" charset="-122"/>
                <a:cs typeface="+mn-cs"/>
                <a:sym typeface="+mn-ea"/>
              </a:rPr>
              <a:t>5.2MMOL/L</a:t>
            </a:r>
            <a:endParaRPr lang="en-US" altLang="zh-CN" sz="1800" b="1" strike="noStrike" noProof="1" dirty="0">
              <a:solidFill>
                <a:srgbClr val="7030A0"/>
              </a:solidFill>
              <a:latin typeface="宋体" panose="02010600030101010101" pitchFamily="2" charset="-122"/>
            </a:endParaRPr>
          </a:p>
          <a:p>
            <a:pPr algn="l" eaLnBrk="0" fontAlgn="base" hangingPunct="0">
              <a:lnSpc>
                <a:spcPct val="150000"/>
              </a:lnSpc>
            </a:pPr>
            <a:r>
              <a:rPr lang="en-US" altLang="zh-CN" sz="1800" b="1" strike="noStrike" noProof="1" dirty="0">
                <a:solidFill>
                  <a:srgbClr val="7030A0"/>
                </a:solidFill>
                <a:latin typeface="宋体" panose="02010600030101010101" pitchFamily="2" charset="-122"/>
                <a:ea typeface="宋体" panose="02010600030101010101" pitchFamily="2" charset="-122"/>
                <a:cs typeface="+mn-cs"/>
                <a:sym typeface="+mn-ea"/>
              </a:rPr>
              <a:t> 2.</a:t>
            </a:r>
            <a:r>
              <a:rPr lang="zh-CN" altLang="en-US" sz="1800" b="1" strike="noStrike" noProof="1" dirty="0">
                <a:solidFill>
                  <a:srgbClr val="7030A0"/>
                </a:solidFill>
                <a:latin typeface="宋体" panose="02010600030101010101" pitchFamily="2" charset="-122"/>
                <a:ea typeface="宋体" panose="02010600030101010101" pitchFamily="2" charset="-122"/>
                <a:cs typeface="+mn-cs"/>
                <a:sym typeface="+mn-ea"/>
              </a:rPr>
              <a:t>甘油三脂小于</a:t>
            </a:r>
            <a:r>
              <a:rPr lang="en-US" altLang="zh-CN" sz="1800" b="1" strike="noStrike" noProof="1" dirty="0">
                <a:solidFill>
                  <a:srgbClr val="7030A0"/>
                </a:solidFill>
                <a:latin typeface="宋体" panose="02010600030101010101" pitchFamily="2" charset="-122"/>
                <a:ea typeface="宋体" panose="02010600030101010101" pitchFamily="2" charset="-122"/>
                <a:cs typeface="+mn-cs"/>
                <a:sym typeface="+mn-ea"/>
              </a:rPr>
              <a:t>1.7MMOL/L</a:t>
            </a:r>
            <a:r>
              <a:rPr lang="zh-CN" altLang="en-US" sz="1800" b="1" strike="noStrike" noProof="1" dirty="0">
                <a:solidFill>
                  <a:srgbClr val="7030A0"/>
                </a:solidFill>
                <a:latin typeface="宋体" panose="02010600030101010101" pitchFamily="2" charset="-122"/>
                <a:ea typeface="宋体" panose="02010600030101010101" pitchFamily="2" charset="-122"/>
                <a:cs typeface="+mn-cs"/>
                <a:sym typeface="+mn-ea"/>
              </a:rPr>
              <a:t> </a:t>
            </a:r>
            <a:endParaRPr lang="zh-CN" altLang="en-US" sz="1800" b="1" strike="noStrike" noProof="1" dirty="0">
              <a:solidFill>
                <a:srgbClr val="7030A0"/>
              </a:solidFill>
              <a:latin typeface="宋体" panose="02010600030101010101" pitchFamily="2" charset="-122"/>
            </a:endParaRPr>
          </a:p>
          <a:p>
            <a:pPr algn="l" eaLnBrk="0" fontAlgn="base" hangingPunct="0">
              <a:lnSpc>
                <a:spcPct val="150000"/>
              </a:lnSpc>
            </a:pPr>
            <a:r>
              <a:rPr lang="en-US" altLang="zh-CN" sz="1800" b="1" strike="noStrike" noProof="1" dirty="0">
                <a:solidFill>
                  <a:srgbClr val="7030A0"/>
                </a:solidFill>
                <a:latin typeface="宋体" panose="02010600030101010101" pitchFamily="2" charset="-122"/>
                <a:ea typeface="宋体" panose="02010600030101010101" pitchFamily="2" charset="-122"/>
                <a:cs typeface="+mn-cs"/>
                <a:sym typeface="+mn-ea"/>
              </a:rPr>
              <a:t> 3.LDL-C </a:t>
            </a:r>
            <a:r>
              <a:rPr lang="zh-CN" altLang="en-US" sz="1800" b="1" strike="noStrike" noProof="1" dirty="0">
                <a:solidFill>
                  <a:srgbClr val="7030A0"/>
                </a:solidFill>
                <a:latin typeface="宋体" panose="02010600030101010101" pitchFamily="2" charset="-122"/>
                <a:ea typeface="宋体" panose="02010600030101010101" pitchFamily="2" charset="-122"/>
                <a:cs typeface="+mn-cs"/>
                <a:sym typeface="+mn-ea"/>
              </a:rPr>
              <a:t>小于</a:t>
            </a:r>
            <a:r>
              <a:rPr lang="en-US" altLang="zh-CN" sz="1800" b="1" strike="noStrike" noProof="1" dirty="0">
                <a:solidFill>
                  <a:srgbClr val="7030A0"/>
                </a:solidFill>
                <a:latin typeface="宋体" panose="02010600030101010101" pitchFamily="2" charset="-122"/>
                <a:ea typeface="宋体" panose="02010600030101010101" pitchFamily="2" charset="-122"/>
                <a:cs typeface="+mn-cs"/>
                <a:sym typeface="+mn-ea"/>
              </a:rPr>
              <a:t>3.4MMOL/L </a:t>
            </a:r>
            <a:endParaRPr lang="en-US" altLang="zh-CN" sz="1800" b="1" strike="noStrike" noProof="1" dirty="0">
              <a:solidFill>
                <a:srgbClr val="7030A0"/>
              </a:solidFill>
              <a:latin typeface="宋体" panose="02010600030101010101" pitchFamily="2" charset="-122"/>
            </a:endParaRPr>
          </a:p>
          <a:p>
            <a:pPr algn="l" eaLnBrk="0" fontAlgn="base" hangingPunct="0">
              <a:lnSpc>
                <a:spcPct val="150000"/>
              </a:lnSpc>
            </a:pPr>
            <a:r>
              <a:rPr lang="en-US" altLang="zh-CN" sz="1800" b="1" strike="noStrike" noProof="1" dirty="0">
                <a:solidFill>
                  <a:srgbClr val="7030A0"/>
                </a:solidFill>
                <a:latin typeface="宋体" panose="02010600030101010101" pitchFamily="2" charset="-122"/>
                <a:ea typeface="宋体" panose="02010600030101010101" pitchFamily="2" charset="-122"/>
                <a:cs typeface="+mn-cs"/>
                <a:sym typeface="+mn-ea"/>
              </a:rPr>
              <a:t> 4.HLDL-C</a:t>
            </a:r>
            <a:r>
              <a:rPr lang="zh-CN" altLang="en-US" sz="1800" b="1" strike="noStrike" noProof="1" dirty="0">
                <a:solidFill>
                  <a:srgbClr val="7030A0"/>
                </a:solidFill>
                <a:latin typeface="宋体" panose="02010600030101010101" pitchFamily="2" charset="-122"/>
                <a:ea typeface="宋体" panose="02010600030101010101" pitchFamily="2" charset="-122"/>
                <a:cs typeface="+mn-cs"/>
                <a:sym typeface="+mn-ea"/>
              </a:rPr>
              <a:t>小于</a:t>
            </a:r>
            <a:r>
              <a:rPr lang="en-US" altLang="zh-CN" sz="1800" b="1" strike="noStrike" noProof="1" dirty="0">
                <a:solidFill>
                  <a:srgbClr val="7030A0"/>
                </a:solidFill>
                <a:latin typeface="宋体" panose="02010600030101010101" pitchFamily="2" charset="-122"/>
                <a:ea typeface="宋体" panose="02010600030101010101" pitchFamily="2" charset="-122"/>
                <a:cs typeface="+mn-cs"/>
                <a:sym typeface="+mn-ea"/>
              </a:rPr>
              <a:t>1.04MMOL/L</a:t>
            </a:r>
            <a:endParaRPr kumimoji="0" lang="en-US" altLang="zh-CN" sz="1800" b="1" i="0" u="none" strike="noStrike" kern="1200" cap="none" spc="0" normalizeH="0" baseline="0" noProof="0" dirty="0">
              <a:ln>
                <a:noFill/>
              </a:ln>
              <a:solidFill>
                <a:srgbClr val="366092"/>
              </a:solidFill>
              <a:effectLst/>
              <a:uLnTx/>
              <a:uFillTx/>
              <a:latin typeface="+mn-ea"/>
              <a:ea typeface="宋体" panose="02010600030101010101" pitchFamily="2" charset="-122"/>
              <a:cs typeface="+mn-cs"/>
              <a:sym typeface="微软雅黑" panose="020B0503020204020204" pitchFamily="34" charset="-122"/>
            </a:endParaRPr>
          </a:p>
        </p:txBody>
      </p:sp>
      <p:sp>
        <p:nvSpPr>
          <p:cNvPr id="219" name=" 219"/>
          <p:cNvSpPr/>
          <p:nvPr/>
        </p:nvSpPr>
        <p:spPr>
          <a:xfrm>
            <a:off x="5387124" y="844494"/>
            <a:ext cx="3274354" cy="296065"/>
          </a:xfrm>
          <a:prstGeom prst="roundRect">
            <a:avLst>
              <a:gd name="adj" fmla="val 50000"/>
            </a:avLst>
          </a:prstGeom>
          <a:solidFill>
            <a:schemeClr val="accent1">
              <a:lumMod val="20000"/>
              <a:lumOff val="80000"/>
            </a:schemeClr>
          </a:solidFill>
        </p:spPr>
        <p:style>
          <a:lnRef idx="1">
            <a:schemeClr val="accent1"/>
          </a:lnRef>
          <a:fillRef idx="3">
            <a:schemeClr val="accent1"/>
          </a:fillRef>
          <a:effectRef idx="2">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fontAlgn="base"/>
            <a:r>
              <a:rPr lang="zh-CN" altLang="en-US" sz="1905" b="1" strike="noStrike" noProof="1" dirty="0">
                <a:solidFill>
                  <a:srgbClr val="0070C0"/>
                </a:solidFill>
                <a:latin typeface="宋体" panose="02010600030101010101" pitchFamily="2" charset="-122"/>
                <a:ea typeface="宋体" panose="02010600030101010101" pitchFamily="2" charset="-122"/>
                <a:sym typeface="微软雅黑" panose="020B0503020204020204" pitchFamily="34" charset="-122"/>
              </a:rPr>
              <a:t>胆固醇有</a:t>
            </a:r>
            <a:r>
              <a:rPr lang="zh-CN" altLang="en-US" sz="1905" b="1" strike="noStrike" noProof="1" dirty="0">
                <a:solidFill>
                  <a:srgbClr val="0070C0"/>
                </a:solidFill>
                <a:latin typeface="宋体" panose="02010600030101010101" pitchFamily="2" charset="-122"/>
                <a:ea typeface="宋体" panose="02010600030101010101" pitchFamily="2" charset="-122"/>
                <a:sym typeface="Arial" panose="020B0604020202020204" pitchFamily="34" charset="0"/>
              </a:rPr>
              <a:t>“</a:t>
            </a:r>
            <a:r>
              <a:rPr lang="zh-CN" altLang="en-US" sz="1905" b="1" strike="noStrike" noProof="1" dirty="0">
                <a:solidFill>
                  <a:srgbClr val="C00000"/>
                </a:solidFill>
                <a:latin typeface="宋体" panose="02010600030101010101" pitchFamily="2" charset="-122"/>
                <a:ea typeface="宋体" panose="02010600030101010101" pitchFamily="2" charset="-122"/>
                <a:sym typeface="微软雅黑" panose="020B0503020204020204" pitchFamily="34" charset="-122"/>
              </a:rPr>
              <a:t>好</a:t>
            </a:r>
            <a:r>
              <a:rPr lang="zh-CN" altLang="en-US" sz="1905" b="1" strike="noStrike" noProof="1" dirty="0">
                <a:solidFill>
                  <a:srgbClr val="0070C0"/>
                </a:solidFill>
                <a:latin typeface="宋体" panose="02010600030101010101" pitchFamily="2" charset="-122"/>
                <a:ea typeface="宋体" panose="02010600030101010101" pitchFamily="2" charset="-122"/>
                <a:sym typeface="Arial" panose="020B0604020202020204" pitchFamily="34" charset="0"/>
              </a:rPr>
              <a:t>”</a:t>
            </a:r>
            <a:r>
              <a:rPr lang="zh-CN" altLang="en-US" sz="1905" b="1" strike="noStrike" noProof="1" dirty="0">
                <a:solidFill>
                  <a:srgbClr val="0070C0"/>
                </a:solidFill>
                <a:latin typeface="宋体" panose="02010600030101010101" pitchFamily="2" charset="-122"/>
                <a:ea typeface="宋体" panose="02010600030101010101" pitchFamily="2" charset="-122"/>
                <a:sym typeface="微软雅黑" panose="020B0503020204020204" pitchFamily="34" charset="-122"/>
              </a:rPr>
              <a:t>有</a:t>
            </a:r>
            <a:r>
              <a:rPr lang="zh-CN" altLang="en-US" sz="1905" b="1" strike="noStrike" noProof="1" dirty="0">
                <a:solidFill>
                  <a:srgbClr val="0070C0"/>
                </a:solidFill>
                <a:latin typeface="宋体" panose="02010600030101010101" pitchFamily="2" charset="-122"/>
                <a:ea typeface="宋体" panose="02010600030101010101" pitchFamily="2" charset="-122"/>
                <a:sym typeface="Arial" panose="020B0604020202020204" pitchFamily="34" charset="0"/>
              </a:rPr>
              <a:t>“</a:t>
            </a:r>
            <a:r>
              <a:rPr lang="zh-CN" altLang="en-US" sz="1905" b="1" strike="noStrike" noProof="1" dirty="0">
                <a:solidFill>
                  <a:srgbClr val="C00000"/>
                </a:solidFill>
                <a:latin typeface="宋体" panose="02010600030101010101" pitchFamily="2" charset="-122"/>
                <a:ea typeface="宋体" panose="02010600030101010101" pitchFamily="2" charset="-122"/>
                <a:sym typeface="微软雅黑" panose="020B0503020204020204" pitchFamily="34" charset="-122"/>
              </a:rPr>
              <a:t>坏</a:t>
            </a:r>
            <a:r>
              <a:rPr lang="zh-CN" altLang="en-US" sz="1905" b="1" strike="noStrike" noProof="1" dirty="0">
                <a:solidFill>
                  <a:srgbClr val="0070C0"/>
                </a:solidFill>
                <a:latin typeface="宋体" panose="02010600030101010101" pitchFamily="2" charset="-122"/>
                <a:ea typeface="宋体" panose="02010600030101010101" pitchFamily="2" charset="-122"/>
                <a:sym typeface="Arial" panose="020B0604020202020204" pitchFamily="34" charset="0"/>
              </a:rPr>
              <a:t>”</a:t>
            </a:r>
            <a:endParaRPr lang="zh-CN" altLang="en-US" sz="1905" b="1" strike="noStrike" noProof="1" dirty="0">
              <a:solidFill>
                <a:srgbClr val="0070C0"/>
              </a:solidFill>
              <a:latin typeface="宋体" panose="02010600030101010101" pitchFamily="2" charset="-122"/>
              <a:ea typeface="宋体" panose="02010600030101010101" pitchFamily="2" charset="-122"/>
              <a:sym typeface="Arial" panose="020B0604020202020204" pitchFamily="34" charset="0"/>
            </a:endParaRPr>
          </a:p>
        </p:txBody>
      </p:sp>
    </p:spTree>
  </p:cSld>
  <p:clrMapOvr>
    <a:masterClrMapping/>
  </p:clrMapOvr>
  <p:transition spd="slow">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20481" name="组合 32"/>
          <p:cNvGrpSpPr/>
          <p:nvPr/>
        </p:nvGrpSpPr>
        <p:grpSpPr>
          <a:xfrm>
            <a:off x="4905861" y="621501"/>
            <a:ext cx="3197502" cy="4268376"/>
            <a:chOff x="7156176" y="427383"/>
            <a:chExt cx="4263886" cy="5933661"/>
          </a:xfrm>
        </p:grpSpPr>
        <p:grpSp>
          <p:nvGrpSpPr>
            <p:cNvPr id="20482" name="Group 96"/>
            <p:cNvGrpSpPr/>
            <p:nvPr/>
          </p:nvGrpSpPr>
          <p:grpSpPr>
            <a:xfrm>
              <a:off x="7156176" y="427383"/>
              <a:ext cx="4114798" cy="3279913"/>
              <a:chOff x="-1" y="0"/>
              <a:chExt cx="5823109" cy="4608513"/>
            </a:xfrm>
          </p:grpSpPr>
          <p:pic>
            <p:nvPicPr>
              <p:cNvPr id="20483" name="image9.png" descr="d:\program files (x86)\360se6\User Data\temp\1271_showcase_project_detail_item.jpeg"/>
              <p:cNvPicPr/>
              <p:nvPr/>
            </p:nvPicPr>
            <p:blipFill>
              <a:blip r:embed="rId1"/>
              <a:srcRect r="26048" b="51537"/>
              <a:stretch>
                <a:fillRect/>
              </a:stretch>
            </p:blipFill>
            <p:spPr>
              <a:xfrm>
                <a:off x="526389" y="0"/>
                <a:ext cx="5296719" cy="4608513"/>
              </a:xfrm>
              <a:prstGeom prst="rect">
                <a:avLst/>
              </a:prstGeom>
              <a:noFill/>
              <a:ln w="12700">
                <a:noFill/>
              </a:ln>
            </p:spPr>
          </p:pic>
          <p:pic>
            <p:nvPicPr>
              <p:cNvPr id="20484" name="image10.png"/>
              <p:cNvPicPr/>
              <p:nvPr/>
            </p:nvPicPr>
            <p:blipFill>
              <a:blip r:embed="rId2"/>
              <a:stretch>
                <a:fillRect/>
              </a:stretch>
            </p:blipFill>
            <p:spPr>
              <a:xfrm>
                <a:off x="-1" y="238690"/>
                <a:ext cx="469328" cy="552533"/>
              </a:xfrm>
              <a:prstGeom prst="rect">
                <a:avLst/>
              </a:prstGeom>
              <a:noFill/>
              <a:ln w="12700">
                <a:noFill/>
              </a:ln>
            </p:spPr>
          </p:pic>
          <p:pic>
            <p:nvPicPr>
              <p:cNvPr id="20485" name="image11.png"/>
              <p:cNvPicPr/>
              <p:nvPr/>
            </p:nvPicPr>
            <p:blipFill>
              <a:blip r:embed="rId3"/>
              <a:stretch>
                <a:fillRect/>
              </a:stretch>
            </p:blipFill>
            <p:spPr>
              <a:xfrm>
                <a:off x="79398" y="2304256"/>
                <a:ext cx="462572" cy="474710"/>
              </a:xfrm>
              <a:prstGeom prst="rect">
                <a:avLst/>
              </a:prstGeom>
              <a:noFill/>
              <a:ln w="12700">
                <a:noFill/>
              </a:ln>
            </p:spPr>
          </p:pic>
          <p:sp>
            <p:nvSpPr>
              <p:cNvPr id="12323" name="Shape 90"/>
              <p:cNvSpPr/>
              <p:nvPr/>
            </p:nvSpPr>
            <p:spPr>
              <a:xfrm>
                <a:off x="585131" y="1746566"/>
                <a:ext cx="1876323" cy="359692"/>
              </a:xfrm>
              <a:prstGeom prst="rect">
                <a:avLst/>
              </a:prstGeom>
              <a:solidFill>
                <a:srgbClr val="FFFFFF"/>
              </a:solidFill>
              <a:ln w="12700">
                <a:noFill/>
              </a:ln>
            </p:spPr>
            <p:txBody>
              <a:bodyPr lIns="0" tIns="0" rIns="0" bIns="0">
                <a:spAutoFit/>
              </a:bodyPr>
              <a:p>
                <a:pPr algn="ctr" fontAlgn="base"/>
                <a:r>
                  <a:rPr lang="en-US" altLang="zh-CN" sz="1200" strike="noStrike" noProof="1" dirty="0">
                    <a:latin typeface="微软雅黑" panose="020B0503020204020204" pitchFamily="34" charset="-122"/>
                    <a:ea typeface="微软雅黑" panose="020B0503020204020204" pitchFamily="34" charset="-122"/>
                    <a:cs typeface="+mn-cs"/>
                    <a:sym typeface="微软雅黑" panose="020B0503020204020204" pitchFamily="34" charset="-122"/>
                  </a:rPr>
                  <a:t>正常动脉壁</a:t>
                </a:r>
                <a:endParaRPr lang="en-US" altLang="zh-CN" sz="1200" strike="noStrike" noProof="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324" name="Shape 91"/>
              <p:cNvSpPr/>
              <p:nvPr/>
            </p:nvSpPr>
            <p:spPr>
              <a:xfrm>
                <a:off x="4206884" y="257056"/>
                <a:ext cx="1525500" cy="486204"/>
              </a:xfrm>
              <a:prstGeom prst="rect">
                <a:avLst/>
              </a:prstGeom>
              <a:noFill/>
              <a:ln w="12700">
                <a:noFill/>
              </a:ln>
            </p:spPr>
            <p:txBody>
              <a:bodyPr lIns="32395" tIns="32395" rIns="32395" bIns="32395">
                <a:spAutoFit/>
              </a:bodyPr>
              <a:p>
                <a:pPr algn="ctr" fontAlgn="base"/>
                <a:r>
                  <a:rPr lang="en-US" altLang="zh-CN" sz="1200" strike="noStrike" noProof="1" dirty="0">
                    <a:latin typeface="微软雅黑" panose="020B0503020204020204" pitchFamily="34" charset="-122"/>
                    <a:ea typeface="微软雅黑" panose="020B0503020204020204" pitchFamily="34" charset="-122"/>
                    <a:cs typeface="+mn-cs"/>
                    <a:sym typeface="微软雅黑" panose="020B0503020204020204" pitchFamily="34" charset="-122"/>
                  </a:rPr>
                  <a:t>内皮细胞</a:t>
                </a:r>
                <a:endParaRPr lang="en-US" altLang="zh-CN" sz="1200" strike="noStrike" noProof="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8" name="Shape 92"/>
              <p:cNvSpPr/>
              <p:nvPr/>
            </p:nvSpPr>
            <p:spPr>
              <a:xfrm flipH="1" flipV="1">
                <a:off x="4969252" y="515221"/>
                <a:ext cx="265087" cy="276569"/>
              </a:xfrm>
              <a:prstGeom prst="line">
                <a:avLst/>
              </a:prstGeom>
              <a:noFill/>
              <a:ln w="28575" cap="flat">
                <a:solidFill>
                  <a:srgbClr val="000000"/>
                </a:solidFill>
                <a:prstDash val="solid"/>
                <a:bevel/>
              </a:ln>
              <a:effectLst/>
            </p:spPr>
            <p:txBody>
              <a:bodyPr lIns="0" tIns="0" rIns="0" bIns="0"/>
              <a:p>
                <a:pPr marL="0" marR="0" lvl="0" indent="0" algn="l" defTabSz="483235" rtl="0" eaLnBrk="1" fontAlgn="base" latinLnBrk="0" hangingPunct="1">
                  <a:lnSpc>
                    <a:spcPct val="100000"/>
                  </a:lnSpc>
                  <a:spcBef>
                    <a:spcPct val="0"/>
                  </a:spcBef>
                  <a:spcAft>
                    <a:spcPct val="0"/>
                  </a:spcAft>
                  <a:buClrTx/>
                  <a:buSzTx/>
                  <a:buFontTx/>
                  <a:buNone/>
                  <a:defRPr sz="1200">
                    <a:latin typeface="+mn-lt"/>
                    <a:ea typeface="+mn-ea"/>
                    <a:cs typeface="+mn-cs"/>
                    <a:sym typeface="Helvetica"/>
                  </a:defRPr>
                </a:pPr>
                <a:endParaRPr kumimoji="0" sz="900" b="0" i="0" u="none" strike="noStrike" kern="1200" cap="none" spc="0" normalizeH="0" baseline="0" noProof="1">
                  <a:ln>
                    <a:noFill/>
                  </a:ln>
                  <a:solidFill>
                    <a:schemeClr val="tx1"/>
                  </a:solidFill>
                  <a:effectLst/>
                  <a:uLnTx/>
                  <a:uFillTx/>
                  <a:latin typeface="+mn-lt"/>
                  <a:ea typeface="+mn-ea"/>
                  <a:cs typeface="+mn-cs"/>
                  <a:sym typeface="Helvetica"/>
                </a:endParaRPr>
              </a:p>
            </p:txBody>
          </p:sp>
          <p:sp>
            <p:nvSpPr>
              <p:cNvPr id="12326" name="Shape 93"/>
              <p:cNvSpPr/>
              <p:nvPr/>
            </p:nvSpPr>
            <p:spPr>
              <a:xfrm>
                <a:off x="669527" y="3893315"/>
                <a:ext cx="1735669" cy="359692"/>
              </a:xfrm>
              <a:prstGeom prst="rect">
                <a:avLst/>
              </a:prstGeom>
              <a:solidFill>
                <a:srgbClr val="FFFFFF"/>
              </a:solidFill>
              <a:ln w="12700">
                <a:noFill/>
              </a:ln>
            </p:spPr>
            <p:txBody>
              <a:bodyPr lIns="0" tIns="0" rIns="0" bIns="0">
                <a:spAutoFit/>
              </a:bodyPr>
              <a:p>
                <a:pPr algn="ctr" fontAlgn="base"/>
                <a:r>
                  <a:rPr lang="en-US" altLang="zh-CN" sz="1200" strike="noStrike" noProof="1" dirty="0">
                    <a:latin typeface="微软雅黑" panose="020B0503020204020204" pitchFamily="34" charset="-122"/>
                    <a:ea typeface="微软雅黑" panose="020B0503020204020204" pitchFamily="34" charset="-122"/>
                    <a:cs typeface="+mn-cs"/>
                    <a:sym typeface="微软雅黑" panose="020B0503020204020204" pitchFamily="34" charset="-122"/>
                  </a:rPr>
                  <a:t>脂肪核心体</a:t>
                </a:r>
                <a:endParaRPr lang="en-US" altLang="zh-CN" sz="1200" strike="noStrike" noProof="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1" name="Shape 95"/>
              <p:cNvSpPr/>
              <p:nvPr/>
            </p:nvSpPr>
            <p:spPr>
              <a:xfrm flipV="1">
                <a:off x="4699672" y="515221"/>
                <a:ext cx="269580" cy="443849"/>
              </a:xfrm>
              <a:prstGeom prst="line">
                <a:avLst/>
              </a:prstGeom>
              <a:noFill/>
              <a:ln w="28575" cap="flat">
                <a:solidFill>
                  <a:srgbClr val="000000"/>
                </a:solidFill>
                <a:prstDash val="solid"/>
                <a:bevel/>
              </a:ln>
              <a:effectLst/>
            </p:spPr>
            <p:txBody>
              <a:bodyPr lIns="0" tIns="0" rIns="0" bIns="0"/>
              <a:p>
                <a:pPr marL="0" marR="0" lvl="0" indent="0" algn="l" defTabSz="483235" rtl="0" eaLnBrk="1" fontAlgn="base" latinLnBrk="0" hangingPunct="1">
                  <a:lnSpc>
                    <a:spcPct val="100000"/>
                  </a:lnSpc>
                  <a:spcBef>
                    <a:spcPct val="0"/>
                  </a:spcBef>
                  <a:spcAft>
                    <a:spcPct val="0"/>
                  </a:spcAft>
                  <a:buClrTx/>
                  <a:buSzTx/>
                  <a:buFontTx/>
                  <a:buNone/>
                  <a:defRPr sz="1200">
                    <a:latin typeface="+mn-lt"/>
                    <a:ea typeface="+mn-ea"/>
                    <a:cs typeface="+mn-cs"/>
                    <a:sym typeface="Helvetica"/>
                  </a:defRPr>
                </a:pPr>
                <a:endParaRPr kumimoji="0" sz="900" b="0" i="0" u="none" strike="noStrike" kern="1200" cap="none" spc="0" normalizeH="0" baseline="0" noProof="1">
                  <a:ln>
                    <a:noFill/>
                  </a:ln>
                  <a:solidFill>
                    <a:schemeClr val="tx1"/>
                  </a:solidFill>
                  <a:effectLst/>
                  <a:uLnTx/>
                  <a:uFillTx/>
                  <a:latin typeface="+mn-lt"/>
                  <a:ea typeface="+mn-ea"/>
                  <a:cs typeface="+mn-cs"/>
                  <a:sym typeface="Helvetica"/>
                </a:endParaRPr>
              </a:p>
            </p:txBody>
          </p:sp>
        </p:grpSp>
        <p:grpSp>
          <p:nvGrpSpPr>
            <p:cNvPr id="20491" name="Group 112"/>
            <p:cNvGrpSpPr/>
            <p:nvPr/>
          </p:nvGrpSpPr>
          <p:grpSpPr>
            <a:xfrm>
              <a:off x="7268254" y="3591323"/>
              <a:ext cx="4151808" cy="2769721"/>
              <a:chOff x="0" y="0"/>
              <a:chExt cx="5400600" cy="3832656"/>
            </a:xfrm>
          </p:grpSpPr>
          <p:pic>
            <p:nvPicPr>
              <p:cNvPr id="20492" name="image9.tif" descr="d:\program files (x86)\360se6\User Data\temp\1271_showcase_project_detail_item.jpeg"/>
              <p:cNvPicPr/>
              <p:nvPr/>
            </p:nvPicPr>
            <p:blipFill>
              <a:blip r:embed="rId1"/>
              <a:srcRect t="47984" r="22617"/>
              <a:stretch>
                <a:fillRect/>
              </a:stretch>
            </p:blipFill>
            <p:spPr>
              <a:xfrm>
                <a:off x="419688" y="0"/>
                <a:ext cx="4980912" cy="3832656"/>
              </a:xfrm>
              <a:prstGeom prst="rect">
                <a:avLst/>
              </a:prstGeom>
              <a:noFill/>
              <a:ln w="12700">
                <a:noFill/>
              </a:ln>
            </p:spPr>
          </p:pic>
          <p:pic>
            <p:nvPicPr>
              <p:cNvPr id="20493" name="image12.png"/>
              <p:cNvPicPr/>
              <p:nvPr/>
            </p:nvPicPr>
            <p:blipFill>
              <a:blip r:embed="rId4"/>
              <a:stretch>
                <a:fillRect/>
              </a:stretch>
            </p:blipFill>
            <p:spPr>
              <a:xfrm>
                <a:off x="0" y="214372"/>
                <a:ext cx="419690" cy="427161"/>
              </a:xfrm>
              <a:prstGeom prst="rect">
                <a:avLst/>
              </a:prstGeom>
              <a:noFill/>
              <a:ln w="12700">
                <a:noFill/>
              </a:ln>
            </p:spPr>
          </p:pic>
          <p:pic>
            <p:nvPicPr>
              <p:cNvPr id="20494" name="image13.png"/>
              <p:cNvPicPr/>
              <p:nvPr/>
            </p:nvPicPr>
            <p:blipFill>
              <a:blip r:embed="rId5"/>
              <a:stretch>
                <a:fillRect/>
              </a:stretch>
            </p:blipFill>
            <p:spPr>
              <a:xfrm>
                <a:off x="0" y="2465282"/>
                <a:ext cx="464113" cy="461792"/>
              </a:xfrm>
              <a:prstGeom prst="rect">
                <a:avLst/>
              </a:prstGeom>
              <a:noFill/>
              <a:ln w="12700">
                <a:noFill/>
              </a:ln>
            </p:spPr>
          </p:pic>
          <p:sp>
            <p:nvSpPr>
              <p:cNvPr id="12318" name="Shape 110"/>
              <p:cNvSpPr/>
              <p:nvPr/>
            </p:nvSpPr>
            <p:spPr>
              <a:xfrm>
                <a:off x="581462" y="1306674"/>
                <a:ext cx="1566073" cy="354238"/>
              </a:xfrm>
              <a:prstGeom prst="rect">
                <a:avLst/>
              </a:prstGeom>
              <a:solidFill>
                <a:srgbClr val="FFFFFF"/>
              </a:solidFill>
              <a:ln w="12700">
                <a:noFill/>
              </a:ln>
            </p:spPr>
            <p:txBody>
              <a:bodyPr lIns="0" tIns="0" rIns="0" bIns="0">
                <a:spAutoFit/>
              </a:bodyPr>
              <a:p>
                <a:pPr algn="ctr" fontAlgn="base"/>
                <a:r>
                  <a:rPr lang="en-US" altLang="zh-CN" sz="1200" strike="noStrike" noProof="1" dirty="0">
                    <a:latin typeface="微软雅黑" panose="020B0503020204020204" pitchFamily="34" charset="-122"/>
                    <a:ea typeface="微软雅黑" panose="020B0503020204020204" pitchFamily="34" charset="-122"/>
                    <a:cs typeface="+mn-cs"/>
                    <a:sym typeface="微软雅黑" panose="020B0503020204020204" pitchFamily="34" charset="-122"/>
                  </a:rPr>
                  <a:t>稳定性斑块</a:t>
                </a:r>
                <a:endParaRPr lang="en-US" altLang="zh-CN" sz="1200" strike="noStrike" noProof="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319" name="Shape 111"/>
              <p:cNvSpPr/>
              <p:nvPr/>
            </p:nvSpPr>
            <p:spPr>
              <a:xfrm>
                <a:off x="639749" y="3460399"/>
                <a:ext cx="1426605" cy="354238"/>
              </a:xfrm>
              <a:prstGeom prst="rect">
                <a:avLst/>
              </a:prstGeom>
              <a:solidFill>
                <a:srgbClr val="FFFFFF"/>
              </a:solidFill>
              <a:ln w="12700">
                <a:noFill/>
              </a:ln>
            </p:spPr>
            <p:txBody>
              <a:bodyPr lIns="0" tIns="0" rIns="0" bIns="0">
                <a:spAutoFit/>
              </a:bodyPr>
              <a:p>
                <a:pPr algn="ctr" fontAlgn="base"/>
                <a:r>
                  <a:rPr lang="en-US" altLang="zh-CN" sz="1200" strike="noStrike" noProof="1" dirty="0">
                    <a:latin typeface="微软雅黑" panose="020B0503020204020204" pitchFamily="34" charset="-122"/>
                    <a:ea typeface="微软雅黑" panose="020B0503020204020204" pitchFamily="34" charset="-122"/>
                    <a:cs typeface="+mn-cs"/>
                    <a:sym typeface="微软雅黑" panose="020B0503020204020204" pitchFamily="34" charset="-122"/>
                  </a:rPr>
                  <a:t>斑块破裂</a:t>
                </a:r>
                <a:endParaRPr lang="en-US" altLang="zh-CN" sz="1200" strike="noStrike" noProof="1" dirty="0">
                  <a:latin typeface="微软雅黑" panose="020B0503020204020204" pitchFamily="34" charset="-122"/>
                  <a:ea typeface="微软雅黑" panose="020B0503020204020204" pitchFamily="34" charset="-122"/>
                  <a:sym typeface="微软雅黑" panose="020B0503020204020204" pitchFamily="34" charset="-122"/>
                </a:endParaRPr>
              </a:p>
            </p:txBody>
          </p:sp>
        </p:grpSp>
      </p:grpSp>
      <p:grpSp>
        <p:nvGrpSpPr>
          <p:cNvPr id="20497" name="组合 33"/>
          <p:cNvGrpSpPr/>
          <p:nvPr/>
        </p:nvGrpSpPr>
        <p:grpSpPr>
          <a:xfrm>
            <a:off x="2141747" y="879770"/>
            <a:ext cx="2384899" cy="3808531"/>
            <a:chOff x="3840471" y="1043610"/>
            <a:chExt cx="3178759" cy="5078895"/>
          </a:xfrm>
        </p:grpSpPr>
        <p:grpSp>
          <p:nvGrpSpPr>
            <p:cNvPr id="20498" name="Group 99"/>
            <p:cNvGrpSpPr/>
            <p:nvPr/>
          </p:nvGrpSpPr>
          <p:grpSpPr>
            <a:xfrm>
              <a:off x="3890166" y="1043610"/>
              <a:ext cx="2939712" cy="665920"/>
              <a:chOff x="0" y="-117156"/>
              <a:chExt cx="2983758" cy="1119893"/>
            </a:xfrm>
          </p:grpSpPr>
          <p:sp>
            <p:nvSpPr>
              <p:cNvPr id="12311" name="Shape 97"/>
              <p:cNvSpPr/>
              <p:nvPr/>
            </p:nvSpPr>
            <p:spPr>
              <a:xfrm>
                <a:off x="0" y="-117156"/>
                <a:ext cx="2941686" cy="1119893"/>
              </a:xfrm>
              <a:prstGeom prst="roundRect">
                <a:avLst>
                  <a:gd name="adj" fmla="val 16667"/>
                </a:avLst>
              </a:prstGeom>
              <a:solidFill>
                <a:srgbClr val="FFFFFF"/>
              </a:solidFill>
              <a:ln w="25400" cap="flat" cmpd="sng">
                <a:solidFill>
                  <a:srgbClr val="D8B4C6"/>
                </a:solidFill>
                <a:prstDash val="solid"/>
                <a:bevel/>
                <a:headEnd type="none" w="med" len="med"/>
                <a:tailEnd type="none" w="med" len="med"/>
              </a:ln>
            </p:spPr>
            <p:txBody>
              <a:bodyPr lIns="0" tIns="0" rIns="0" bIns="0" anchor="ctr"/>
              <a:p>
                <a:pPr fontAlgn="base"/>
                <a:endParaRPr lang="en-US" altLang="zh-CN" sz="1500" strike="noStrike" noProof="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312" name="Shape 98"/>
              <p:cNvSpPr/>
              <p:nvPr/>
            </p:nvSpPr>
            <p:spPr>
              <a:xfrm>
                <a:off x="139513" y="-29334"/>
                <a:ext cx="2844245" cy="827401"/>
              </a:xfrm>
              <a:prstGeom prst="rect">
                <a:avLst/>
              </a:prstGeom>
              <a:noFill/>
              <a:ln w="12700">
                <a:noFill/>
              </a:ln>
            </p:spPr>
            <p:txBody>
              <a:bodyPr lIns="0" tIns="0" rIns="0" bIns="0" anchor="ctr">
                <a:spAutoFit/>
              </a:bodyPr>
              <a:p>
                <a:pPr fontAlgn="base"/>
                <a:r>
                  <a:rPr lang="en-US" altLang="zh-CN" sz="1200" strike="noStrike" noProof="1" dirty="0">
                    <a:latin typeface="宋体" panose="02010600030101010101" pitchFamily="2" charset="-122"/>
                    <a:ea typeface="微软雅黑" panose="020B0503020204020204" pitchFamily="34" charset="-122"/>
                    <a:cs typeface="+mn-cs"/>
                    <a:sym typeface="微软雅黑" panose="020B0503020204020204" pitchFamily="34" charset="-122"/>
                  </a:rPr>
                  <a:t>正常的血管内壁是光滑的，血液可以很顺畅的在血管内流动</a:t>
                </a:r>
                <a:endParaRPr lang="en-US" altLang="zh-CN" sz="1200" strike="noStrike" noProof="1" dirty="0">
                  <a:latin typeface="宋体" panose="02010600030101010101" pitchFamily="2" charset="-122"/>
                  <a:ea typeface="微软雅黑" panose="020B0503020204020204" pitchFamily="34" charset="-122"/>
                  <a:sym typeface="微软雅黑" panose="020B0503020204020204" pitchFamily="34" charset="-122"/>
                </a:endParaRPr>
              </a:p>
            </p:txBody>
          </p:sp>
        </p:grpSp>
        <p:grpSp>
          <p:nvGrpSpPr>
            <p:cNvPr id="20501" name="Group 102"/>
            <p:cNvGrpSpPr/>
            <p:nvPr/>
          </p:nvGrpSpPr>
          <p:grpSpPr>
            <a:xfrm>
              <a:off x="3840471" y="2321103"/>
              <a:ext cx="3037408" cy="899176"/>
              <a:chOff x="0" y="0"/>
              <a:chExt cx="2935905" cy="1356160"/>
            </a:xfrm>
          </p:grpSpPr>
          <p:sp>
            <p:nvSpPr>
              <p:cNvPr id="12309" name="Shape 100"/>
              <p:cNvSpPr/>
              <p:nvPr/>
            </p:nvSpPr>
            <p:spPr>
              <a:xfrm>
                <a:off x="0" y="0"/>
                <a:ext cx="2935905" cy="1356160"/>
              </a:xfrm>
              <a:prstGeom prst="roundRect">
                <a:avLst>
                  <a:gd name="adj" fmla="val 16667"/>
                </a:avLst>
              </a:prstGeom>
              <a:solidFill>
                <a:srgbClr val="FFFFFF"/>
              </a:solidFill>
              <a:ln w="25400" cap="flat" cmpd="sng">
                <a:solidFill>
                  <a:srgbClr val="D8B4C6"/>
                </a:solidFill>
                <a:prstDash val="solid"/>
                <a:bevel/>
                <a:headEnd type="none" w="med" len="med"/>
                <a:tailEnd type="none" w="med" len="med"/>
              </a:ln>
            </p:spPr>
            <p:txBody>
              <a:bodyPr lIns="0" tIns="0" rIns="0" bIns="0" anchor="ctr"/>
              <a:p>
                <a:pPr fontAlgn="base"/>
                <a:endParaRPr lang="en-US" altLang="zh-CN" sz="1500" strike="noStrike" noProof="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310" name="Shape 101"/>
              <p:cNvSpPr/>
              <p:nvPr/>
            </p:nvSpPr>
            <p:spPr>
              <a:xfrm>
                <a:off x="113577" y="121228"/>
                <a:ext cx="2804822" cy="1113700"/>
              </a:xfrm>
              <a:prstGeom prst="rect">
                <a:avLst/>
              </a:prstGeom>
              <a:noFill/>
              <a:ln w="12700">
                <a:noFill/>
              </a:ln>
            </p:spPr>
            <p:txBody>
              <a:bodyPr lIns="0" tIns="0" rIns="0" bIns="0" anchor="ctr">
                <a:spAutoFit/>
              </a:bodyPr>
              <a:p>
                <a:pPr fontAlgn="base"/>
                <a:r>
                  <a:rPr lang="en-US" altLang="zh-CN" sz="1200" strike="noStrike" noProof="1" dirty="0">
                    <a:latin typeface="宋体" panose="02010600030101010101" pitchFamily="2" charset="-122"/>
                    <a:ea typeface="微软雅黑" panose="020B0503020204020204" pitchFamily="34" charset="-122"/>
                    <a:cs typeface="+mn-cs"/>
                    <a:sym typeface="微软雅黑" panose="020B0503020204020204" pitchFamily="34" charset="-122"/>
                  </a:rPr>
                  <a:t>血LDL-C含量过多，会钻入动脉内皮下方，与吞噬了LDL-C的泡沫细胞一起形成脂肪核心体</a:t>
                </a:r>
                <a:endParaRPr lang="en-US" altLang="zh-CN" sz="1200" strike="noStrike" noProof="1" dirty="0">
                  <a:latin typeface="宋体" panose="02010600030101010101" pitchFamily="2" charset="-122"/>
                  <a:ea typeface="微软雅黑" panose="020B0503020204020204" pitchFamily="34" charset="-122"/>
                  <a:sym typeface="微软雅黑" panose="020B0503020204020204" pitchFamily="34" charset="-122"/>
                </a:endParaRPr>
              </a:p>
            </p:txBody>
          </p:sp>
        </p:grpSp>
        <p:grpSp>
          <p:nvGrpSpPr>
            <p:cNvPr id="20504" name="Group 115"/>
            <p:cNvGrpSpPr/>
            <p:nvPr/>
          </p:nvGrpSpPr>
          <p:grpSpPr>
            <a:xfrm>
              <a:off x="3846504" y="3902841"/>
              <a:ext cx="3051253" cy="718856"/>
              <a:chOff x="0" y="0"/>
              <a:chExt cx="3389038" cy="1394433"/>
            </a:xfrm>
          </p:grpSpPr>
          <p:sp>
            <p:nvSpPr>
              <p:cNvPr id="12307" name="Shape 113"/>
              <p:cNvSpPr/>
              <p:nvPr/>
            </p:nvSpPr>
            <p:spPr>
              <a:xfrm>
                <a:off x="0" y="0"/>
                <a:ext cx="3389038" cy="1394433"/>
              </a:xfrm>
              <a:prstGeom prst="roundRect">
                <a:avLst>
                  <a:gd name="adj" fmla="val 16667"/>
                </a:avLst>
              </a:prstGeom>
              <a:solidFill>
                <a:srgbClr val="FFFFFF"/>
              </a:solidFill>
              <a:ln w="25400" cap="flat" cmpd="sng">
                <a:solidFill>
                  <a:srgbClr val="D8B4C6"/>
                </a:solidFill>
                <a:prstDash val="solid"/>
                <a:bevel/>
                <a:headEnd type="none" w="med" len="med"/>
                <a:tailEnd type="none" w="med" len="med"/>
              </a:ln>
            </p:spPr>
            <p:txBody>
              <a:bodyPr lIns="0" tIns="0" rIns="0" bIns="0" anchor="ctr"/>
              <a:p>
                <a:pPr fontAlgn="base"/>
                <a:endParaRPr lang="en-US" altLang="zh-CN" sz="1500" strike="noStrike" noProof="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308" name="Shape 114"/>
              <p:cNvSpPr/>
              <p:nvPr/>
            </p:nvSpPr>
            <p:spPr>
              <a:xfrm>
                <a:off x="172563" y="191114"/>
                <a:ext cx="3147083" cy="954371"/>
              </a:xfrm>
              <a:prstGeom prst="rect">
                <a:avLst/>
              </a:prstGeom>
              <a:noFill/>
              <a:ln w="12700">
                <a:noFill/>
              </a:ln>
            </p:spPr>
            <p:txBody>
              <a:bodyPr lIns="0" tIns="0" rIns="0" bIns="0" anchor="ctr">
                <a:spAutoFit/>
              </a:bodyPr>
              <a:p>
                <a:pPr fontAlgn="base"/>
                <a:r>
                  <a:rPr lang="en-US" altLang="zh-CN" sz="1200" strike="noStrike" noProof="1" dirty="0">
                    <a:latin typeface="宋体" panose="02010600030101010101" pitchFamily="2" charset="-122"/>
                    <a:ea typeface="微软雅黑" panose="020B0503020204020204" pitchFamily="34" charset="-122"/>
                    <a:cs typeface="+mn-cs"/>
                    <a:sym typeface="微软雅黑" panose="020B0503020204020204" pitchFamily="34" charset="-122"/>
                  </a:rPr>
                  <a:t>随着泡沫细胞</a:t>
                </a:r>
                <a:r>
                  <a:rPr lang="en-US" altLang="en-US" sz="1200" strike="noStrike" noProof="1" dirty="0">
                    <a:latin typeface="宋体" panose="02010600030101010101" pitchFamily="2" charset="-122"/>
                    <a:ea typeface="微软雅黑" panose="020B0503020204020204" pitchFamily="34" charset="-122"/>
                    <a:cs typeface="+mn-cs"/>
                    <a:sym typeface="微软雅黑" panose="020B0503020204020204" pitchFamily="34" charset="-122"/>
                  </a:rPr>
                  <a:t>的</a:t>
                </a:r>
                <a:r>
                  <a:rPr lang="en-US" altLang="zh-CN" sz="1200" strike="noStrike" noProof="1" dirty="0">
                    <a:latin typeface="宋体" panose="02010600030101010101" pitchFamily="2" charset="-122"/>
                    <a:ea typeface="微软雅黑" panose="020B0503020204020204" pitchFamily="34" charset="-122"/>
                    <a:cs typeface="+mn-cs"/>
                    <a:sym typeface="微软雅黑" panose="020B0503020204020204" pitchFamily="34" charset="-122"/>
                  </a:rPr>
                  <a:t>坏死崩解，</a:t>
                </a:r>
                <a:endParaRPr lang="en-US" altLang="zh-CN" sz="1200" strike="noStrike" noProof="1" dirty="0">
                  <a:latin typeface="宋体" panose="02010600030101010101" pitchFamily="2" charset="-122"/>
                  <a:ea typeface="微软雅黑" panose="020B0503020204020204" pitchFamily="34" charset="-122"/>
                  <a:sym typeface="微软雅黑" panose="020B0503020204020204" pitchFamily="34" charset="-122"/>
                </a:endParaRPr>
              </a:p>
              <a:p>
                <a:pPr fontAlgn="base"/>
                <a:r>
                  <a:rPr lang="en-US" altLang="zh-CN" sz="1200" strike="noStrike" noProof="1" dirty="0">
                    <a:latin typeface="宋体" panose="02010600030101010101" pitchFamily="2" charset="-122"/>
                    <a:ea typeface="微软雅黑" panose="020B0503020204020204" pitchFamily="34" charset="-122"/>
                    <a:cs typeface="+mn-cs"/>
                    <a:sym typeface="微软雅黑" panose="020B0503020204020204" pitchFamily="34" charset="-122"/>
                  </a:rPr>
                  <a:t>脂肪核心体发展为粥样斑块</a:t>
                </a:r>
                <a:endParaRPr lang="en-US" altLang="zh-CN" sz="1200" strike="noStrike" noProof="1" dirty="0">
                  <a:latin typeface="宋体" panose="02010600030101010101" pitchFamily="2" charset="-122"/>
                  <a:ea typeface="微软雅黑" panose="020B0503020204020204" pitchFamily="34" charset="-122"/>
                  <a:sym typeface="微软雅黑" panose="020B0503020204020204" pitchFamily="34" charset="-122"/>
                </a:endParaRPr>
              </a:p>
            </p:txBody>
          </p:sp>
        </p:grpSp>
        <p:grpSp>
          <p:nvGrpSpPr>
            <p:cNvPr id="20507" name="Group 118"/>
            <p:cNvGrpSpPr/>
            <p:nvPr/>
          </p:nvGrpSpPr>
          <p:grpSpPr>
            <a:xfrm>
              <a:off x="3886261" y="5410364"/>
              <a:ext cx="3132969" cy="712141"/>
              <a:chOff x="0" y="-2"/>
              <a:chExt cx="3111100" cy="1344901"/>
            </a:xfrm>
          </p:grpSpPr>
          <p:sp>
            <p:nvSpPr>
              <p:cNvPr id="12305" name="Shape 116"/>
              <p:cNvSpPr/>
              <p:nvPr/>
            </p:nvSpPr>
            <p:spPr>
              <a:xfrm>
                <a:off x="0" y="-2"/>
                <a:ext cx="3108912" cy="1344901"/>
              </a:xfrm>
              <a:prstGeom prst="roundRect">
                <a:avLst>
                  <a:gd name="adj" fmla="val 16667"/>
                </a:avLst>
              </a:prstGeom>
              <a:solidFill>
                <a:srgbClr val="FFFFFF"/>
              </a:solidFill>
              <a:ln w="25400" cap="flat" cmpd="sng">
                <a:solidFill>
                  <a:srgbClr val="D8B4C6"/>
                </a:solidFill>
                <a:prstDash val="solid"/>
                <a:bevel/>
                <a:headEnd type="none" w="med" len="med"/>
                <a:tailEnd type="none" w="med" len="med"/>
              </a:ln>
            </p:spPr>
            <p:txBody>
              <a:bodyPr lIns="0" tIns="0" rIns="0" bIns="0" anchor="ctr"/>
              <a:p>
                <a:pPr fontAlgn="base"/>
                <a:endParaRPr lang="en-US" altLang="zh-CN" sz="1500" strike="noStrike" noProof="1"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306" name="Shape 117"/>
              <p:cNvSpPr/>
              <p:nvPr/>
            </p:nvSpPr>
            <p:spPr>
              <a:xfrm>
                <a:off x="116249" y="123406"/>
                <a:ext cx="2994851" cy="929150"/>
              </a:xfrm>
              <a:prstGeom prst="rect">
                <a:avLst/>
              </a:prstGeom>
              <a:noFill/>
              <a:ln w="12700">
                <a:noFill/>
              </a:ln>
            </p:spPr>
            <p:txBody>
              <a:bodyPr lIns="0" tIns="0" rIns="0" bIns="0" anchor="ctr">
                <a:spAutoFit/>
              </a:bodyPr>
              <a:p>
                <a:pPr fontAlgn="base"/>
                <a:r>
                  <a:rPr lang="en-US" altLang="zh-CN" sz="1200" strike="noStrike" noProof="1" dirty="0">
                    <a:latin typeface="宋体" panose="02010600030101010101" pitchFamily="2" charset="-122"/>
                    <a:ea typeface="微软雅黑" panose="020B0503020204020204" pitchFamily="34" charset="-122"/>
                    <a:cs typeface="+mn-cs"/>
                    <a:sym typeface="微软雅黑" panose="020B0503020204020204" pitchFamily="34" charset="-122"/>
                  </a:rPr>
                  <a:t>当斑块破裂时，极容易形成血栓，导致血管狭窄和闭塞</a:t>
                </a:r>
                <a:endParaRPr lang="en-US" altLang="zh-CN" sz="1200" strike="noStrike" noProof="1" dirty="0">
                  <a:latin typeface="宋体" panose="02010600030101010101" pitchFamily="2" charset="-122"/>
                  <a:ea typeface="微软雅黑" panose="020B0503020204020204" pitchFamily="34" charset="-122"/>
                  <a:sym typeface="微软雅黑" panose="020B0503020204020204" pitchFamily="34" charset="-122"/>
                </a:endParaRPr>
              </a:p>
            </p:txBody>
          </p:sp>
        </p:grpSp>
      </p:grpSp>
      <p:sp>
        <p:nvSpPr>
          <p:cNvPr id="39" name="矩形 1"/>
          <p:cNvSpPr>
            <a:spLocks noChangeArrowheads="1"/>
          </p:cNvSpPr>
          <p:nvPr/>
        </p:nvSpPr>
        <p:spPr bwMode="auto">
          <a:xfrm>
            <a:off x="1103153" y="1304704"/>
            <a:ext cx="504748" cy="3076575"/>
          </a:xfrm>
          <a:prstGeom prst="rect">
            <a:avLst/>
          </a:prstGeom>
          <a:solidFill>
            <a:schemeClr val="accent4">
              <a:lumMod val="60000"/>
              <a:lumOff val="40000"/>
            </a:schemeClr>
          </a:solidFill>
          <a:ln w="9525">
            <a:noFill/>
            <a:miter lim="800000"/>
          </a:ln>
          <a:scene3d>
            <a:camera prst="orthographicFront"/>
            <a:lightRig rig="threePt" dir="t"/>
          </a:scene3d>
          <a:sp3d>
            <a:bevelT/>
          </a:sp3d>
        </p:spPr>
        <p:txBody>
          <a:bodyPr>
            <a:spAutoFit/>
          </a:bodyPr>
          <a:p>
            <a:pPr marL="0" marR="0" lvl="0" indent="0" algn="ctr" defTabSz="1217295" rtl="0" eaLnBrk="1" fontAlgn="base" latinLnBrk="0" hangingPunct="1">
              <a:lnSpc>
                <a:spcPct val="90000"/>
              </a:lnSpc>
              <a:spcBef>
                <a:spcPct val="0"/>
              </a:spcBef>
              <a:spcAft>
                <a:spcPct val="0"/>
              </a:spcAft>
              <a:buClrTx/>
              <a:buSzTx/>
              <a:buFont typeface="Arial" panose="020B0604020202020204" pitchFamily="34" charset="0"/>
              <a:buNone/>
              <a:defRPr/>
            </a:pPr>
            <a:r>
              <a:rPr kumimoji="0" lang="zh-CN" altLang="en-US" sz="1800" b="0" i="0" u="none" strike="noStrike" kern="1200" cap="none" spc="0" normalizeH="0" baseline="0" noProof="0" dirty="0">
                <a:ln>
                  <a:noFill/>
                </a:ln>
                <a:solidFill>
                  <a:schemeClr val="tx1"/>
                </a:solidFill>
                <a:effectLst/>
                <a:uLnTx/>
                <a:uFillTx/>
                <a:latin typeface="黑体" panose="02010609060101010101" charset="-122"/>
                <a:ea typeface="黑体" panose="02010609060101010101" charset="-122"/>
                <a:cs typeface="+mn-cs"/>
              </a:rPr>
              <a:t>坏胆固醇促斑块形成的过程</a:t>
            </a:r>
            <a:endParaRPr kumimoji="0" lang="zh-CN" altLang="en-US" sz="1800" b="0" i="0" u="none" strike="noStrike" kern="1200" cap="none" spc="0" normalizeH="0" baseline="0" noProof="0" dirty="0">
              <a:ln>
                <a:noFill/>
              </a:ln>
              <a:solidFill>
                <a:schemeClr val="tx1"/>
              </a:solidFill>
              <a:effectLst/>
              <a:uLnTx/>
              <a:uFillTx/>
              <a:latin typeface="黑体" panose="02010609060101010101" charset="-122"/>
              <a:ea typeface="黑体" panose="02010609060101010101" charset="-122"/>
              <a:cs typeface="+mn-cs"/>
            </a:endParaRPr>
          </a:p>
        </p:txBody>
      </p:sp>
      <p:sp>
        <p:nvSpPr>
          <p:cNvPr id="2" name="下箭头 1"/>
          <p:cNvSpPr/>
          <p:nvPr/>
        </p:nvSpPr>
        <p:spPr>
          <a:xfrm>
            <a:off x="3149628" y="1412687"/>
            <a:ext cx="321262" cy="395593"/>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3" name="下箭头 2"/>
          <p:cNvSpPr/>
          <p:nvPr/>
        </p:nvSpPr>
        <p:spPr>
          <a:xfrm>
            <a:off x="3164746" y="3652703"/>
            <a:ext cx="322522" cy="396854"/>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
        <p:nvSpPr>
          <p:cNvPr id="4" name="下箭头 3"/>
          <p:cNvSpPr/>
          <p:nvPr/>
        </p:nvSpPr>
        <p:spPr>
          <a:xfrm>
            <a:off x="3130731" y="2628443"/>
            <a:ext cx="321262" cy="395593"/>
          </a:xfrm>
          <a:prstGeom prst="downArrow">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fontAlgn="base"/>
            <a:endParaRPr lang="zh-CN" altLang="en-US" sz="100" strike="noStrike" noProof="1"/>
          </a:p>
        </p:txBody>
      </p:sp>
    </p:spTree>
  </p:cSld>
  <p:clrMapOvr>
    <a:masterClrMapping/>
  </p:clrMapOvr>
  <p:transition spd="slow">
    <p:random/>
  </p:transition>
</p:sld>
</file>

<file path=ppt/tags/tag1.xml><?xml version="1.0" encoding="utf-8"?>
<p:tagLst xmlns:p="http://schemas.openxmlformats.org/presentationml/2006/main">
  <p:tag name="KSO_WM_TAG_VERSION" val="1.0"/>
  <p:tag name="KSO_WM_BEAUTIFY_FLAG" val="#wm#"/>
  <p:tag name="KSO_WM_TEMPLATE_CATEGORY" val="diagram"/>
  <p:tag name="KSO_WM_TEMPLATE_INDEX" val="717"/>
  <p:tag name="KSO_WM_UNIT_TYPE" val="l_h_f"/>
  <p:tag name="KSO_WM_UNIT_INDEX" val="1_1_1"/>
  <p:tag name="KSO_WM_UNIT_ID" val="diagram717_6*l_h_f*1_1_1"/>
  <p:tag name="KSO_WM_UNIT_CLEAR" val="1"/>
  <p:tag name="KSO_WM_UNIT_LAYERLEVEL" val="1_1_1"/>
  <p:tag name="KSO_WM_UNIT_VALUE" val="21"/>
  <p:tag name="KSO_WM_UNIT_HIGHLIGHT" val="0"/>
  <p:tag name="KSO_WM_UNIT_COMPATIBLE" val="0"/>
  <p:tag name="KSO_WM_UNIT_PRESET_TEXT_INDEX" val="4"/>
  <p:tag name="KSO_WM_UNIT_PRESET_TEXT_LEN" val="17"/>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Lst>
</file>

<file path=ppt/tags/tag10.xml><?xml version="1.0" encoding="utf-8"?>
<p:tagLst xmlns:p="http://schemas.openxmlformats.org/presentationml/2006/main">
  <p:tag name="KSO_WM_TAG_VERSION" val="1.0"/>
  <p:tag name="KSO_WM_BEAUTIFY_FLAG" val="#wm#"/>
  <p:tag name="KSO_WM_TEMPLATE_CATEGORY" val="diagram"/>
  <p:tag name="KSO_WM_TEMPLATE_INDEX" val="717"/>
  <p:tag name="KSO_WM_UNIT_TYPE" val="l_i"/>
  <p:tag name="KSO_WM_UNIT_INDEX" val="1_10"/>
  <p:tag name="KSO_WM_UNIT_ID" val="diagram717_6*l_i*1_10"/>
  <p:tag name="KSO_WM_UNIT_CLEAR" val="1"/>
  <p:tag name="KSO_WM_UNIT_LAYERLEVEL" val="1_1"/>
  <p:tag name="KSO_WM_DIAGRAM_GROUP_CODE" val="l1-1"/>
  <p:tag name="KSO_WM_UNIT_LINE_FORE_SCHEMECOLOR_INDEX" val="5"/>
  <p:tag name="KSO_WM_UNIT_LINE_FILL_TYPE" val="2"/>
</p:tagLst>
</file>

<file path=ppt/tags/tag11.xml><?xml version="1.0" encoding="utf-8"?>
<p:tagLst xmlns:p="http://schemas.openxmlformats.org/presentationml/2006/main">
  <p:tag name="KSO_WM_TAG_VERSION" val="1.0"/>
  <p:tag name="KSO_WM_BEAUTIFY_FLAG" val="#wm#"/>
  <p:tag name="KSO_WM_TEMPLATE_CATEGORY" val="diagram"/>
  <p:tag name="KSO_WM_TEMPLATE_INDEX" val="717"/>
  <p:tag name="KSO_WM_UNIT_TYPE" val="l_h_f"/>
  <p:tag name="KSO_WM_UNIT_INDEX" val="1_4_1"/>
  <p:tag name="KSO_WM_UNIT_ID" val="diagram717_6*l_h_f*1_4_1"/>
  <p:tag name="KSO_WM_UNIT_CLEAR" val="1"/>
  <p:tag name="KSO_WM_UNIT_LAYERLEVEL" val="1_1_1"/>
  <p:tag name="KSO_WM_UNIT_VALUE" val="21"/>
  <p:tag name="KSO_WM_UNIT_HIGHLIGHT" val="0"/>
  <p:tag name="KSO_WM_UNIT_COMPATIBLE" val="0"/>
  <p:tag name="KSO_WM_UNIT_PRESET_TEXT_INDEX" val="4"/>
  <p:tag name="KSO_WM_UNIT_PRESET_TEXT_LEN" val="17"/>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Lst>
</file>

<file path=ppt/tags/tag12.xml><?xml version="1.0" encoding="utf-8"?>
<p:tagLst xmlns:p="http://schemas.openxmlformats.org/presentationml/2006/main">
  <p:tag name="KSO_WM_TAG_VERSION" val="1.0"/>
  <p:tag name="KSO_WM_BEAUTIFY_FLAG" val="#wm#"/>
  <p:tag name="KSO_WM_TEMPLATE_CATEGORY" val="diagram"/>
  <p:tag name="KSO_WM_TEMPLATE_INDEX" val="717"/>
  <p:tag name="KSO_WM_UNIT_TYPE" val="l_i"/>
  <p:tag name="KSO_WM_UNIT_INDEX" val="1_11"/>
  <p:tag name="KSO_WM_UNIT_ID" val="diagram717_6*l_i*1_11"/>
  <p:tag name="KSO_WM_UNIT_CLEAR" val="1"/>
  <p:tag name="KSO_WM_UNIT_LAYERLEVEL" val="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Lst>
</file>

<file path=ppt/tags/tag13.xml><?xml version="1.0" encoding="utf-8"?>
<p:tagLst xmlns:p="http://schemas.openxmlformats.org/presentationml/2006/main">
  <p:tag name="KSO_WM_TAG_VERSION" val="1.0"/>
  <p:tag name="KSO_WM_BEAUTIFY_FLAG" val="#wm#"/>
  <p:tag name="KSO_WM_TEMPLATE_CATEGORY" val="diagram"/>
  <p:tag name="KSO_WM_TEMPLATE_INDEX" val="717"/>
  <p:tag name="KSO_WM_UNIT_TYPE" val="l_i"/>
  <p:tag name="KSO_WM_UNIT_INDEX" val="1_12"/>
  <p:tag name="KSO_WM_UNIT_ID" val="diagram717_6*l_i*1_12"/>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Lst>
</file>

<file path=ppt/tags/tag14.xml><?xml version="1.0" encoding="utf-8"?>
<p:tagLst xmlns:p="http://schemas.openxmlformats.org/presentationml/2006/main">
  <p:tag name="KSO_WM_TAG_VERSION" val="1.0"/>
  <p:tag name="KSO_WM_BEAUTIFY_FLAG" val="#wm#"/>
  <p:tag name="KSO_WM_TEMPLATE_CATEGORY" val="diagram"/>
  <p:tag name="KSO_WM_TEMPLATE_INDEX" val="717"/>
  <p:tag name="KSO_WM_UNIT_TYPE" val="l_h_f"/>
  <p:tag name="KSO_WM_UNIT_INDEX" val="1_5_1"/>
  <p:tag name="KSO_WM_UNIT_ID" val="diagram717_6*l_h_f*1_5_1"/>
  <p:tag name="KSO_WM_UNIT_CLEAR" val="1"/>
  <p:tag name="KSO_WM_UNIT_LAYERLEVEL" val="1_1_1"/>
  <p:tag name="KSO_WM_UNIT_VALUE" val="21"/>
  <p:tag name="KSO_WM_UNIT_HIGHLIGHT" val="0"/>
  <p:tag name="KSO_WM_UNIT_COMPATIBLE" val="0"/>
  <p:tag name="KSO_WM_UNIT_PRESET_TEXT_INDEX" val="4"/>
  <p:tag name="KSO_WM_UNIT_PRESET_TEXT_LEN" val="17"/>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Lst>
</file>

<file path=ppt/tags/tag15.xml><?xml version="1.0" encoding="utf-8"?>
<p:tagLst xmlns:p="http://schemas.openxmlformats.org/presentationml/2006/main">
  <p:tag name="KSO_WM_TAG_VERSION" val="1.0"/>
  <p:tag name="KSO_WM_BEAUTIFY_FLAG" val="#wm#"/>
  <p:tag name="KSO_WM_TEMPLATE_CATEGORY" val="diagram"/>
  <p:tag name="KSO_WM_TEMPLATE_INDEX" val="717"/>
  <p:tag name="KSO_WM_UNIT_TYPE" val="l_i"/>
  <p:tag name="KSO_WM_UNIT_INDEX" val="1_14"/>
  <p:tag name="KSO_WM_UNIT_ID" val="diagram717_6*l_i*1_14"/>
  <p:tag name="KSO_WM_UNIT_CLEAR" val="1"/>
  <p:tag name="KSO_WM_UNIT_LAYERLEVEL" val="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Lst>
</file>

<file path=ppt/tags/tag16.xml><?xml version="1.0" encoding="utf-8"?>
<p:tagLst xmlns:p="http://schemas.openxmlformats.org/presentationml/2006/main">
  <p:tag name="KSO_WM_TAG_VERSION" val="1.0"/>
  <p:tag name="KSO_WM_BEAUTIFY_FLAG" val="#wm#"/>
  <p:tag name="KSO_WM_TEMPLATE_CATEGORY" val="diagram"/>
  <p:tag name="KSO_WM_TEMPLATE_INDEX" val="717"/>
  <p:tag name="KSO_WM_UNIT_TYPE" val="l_h_f"/>
  <p:tag name="KSO_WM_UNIT_INDEX" val="1_6_1"/>
  <p:tag name="KSO_WM_UNIT_ID" val="diagram717_6*l_h_f*1_6_1"/>
  <p:tag name="KSO_WM_UNIT_CLEAR" val="1"/>
  <p:tag name="KSO_WM_UNIT_LAYERLEVEL" val="1_1_1"/>
  <p:tag name="KSO_WM_UNIT_VALUE" val="21"/>
  <p:tag name="KSO_WM_UNIT_HIGHLIGHT" val="0"/>
  <p:tag name="KSO_WM_UNIT_COMPATIBLE" val="0"/>
  <p:tag name="KSO_WM_UNIT_PRESET_TEXT_INDEX" val="4"/>
  <p:tag name="KSO_WM_UNIT_PRESET_TEXT_LEN" val="17"/>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Lst>
</file>

<file path=ppt/tags/tag17.xml><?xml version="1.0" encoding="utf-8"?>
<p:tagLst xmlns:p="http://schemas.openxmlformats.org/presentationml/2006/main">
  <p:tag name="KSO_WM_TAG_VERSION" val="1.0"/>
  <p:tag name="KSO_WM_BEAUTIFY_FLAG" val="#wm#"/>
  <p:tag name="KSO_WM_TEMPLATE_CATEGORY" val="diagram"/>
  <p:tag name="KSO_WM_TEMPLATE_INDEX" val="717"/>
  <p:tag name="KSO_WM_UNIT_TYPE" val="l_i"/>
  <p:tag name="KSO_WM_UNIT_INDEX" val="1_17"/>
  <p:tag name="KSO_WM_UNIT_ID" val="diagram717_6*l_i*1_17"/>
  <p:tag name="KSO_WM_UNIT_CLEAR" val="1"/>
  <p:tag name="KSO_WM_UNIT_LAYERLEVEL" val="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Lst>
</file>

<file path=ppt/tags/tag18.xml><?xml version="1.0" encoding="utf-8"?>
<p:tagLst xmlns:p="http://schemas.openxmlformats.org/presentationml/2006/main">
  <p:tag name="KSO_WM_TAG_VERSION" val="1.0"/>
  <p:tag name="KSO_WM_BEAUTIFY_FLAG" val="#wm#"/>
  <p:tag name="KSO_WM_TEMPLATE_CATEGORY" val="diagram"/>
  <p:tag name="KSO_WM_TEMPLATE_INDEX" val="717"/>
  <p:tag name="KSO_WM_UNIT_TYPE" val="l_i"/>
  <p:tag name="KSO_WM_UNIT_INDEX" val="1_3"/>
  <p:tag name="KSO_WM_UNIT_ID" val="diagram717_6*l_i*1_3"/>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Lst>
</file>

<file path=ppt/tags/tag19.xml><?xml version="1.0" encoding="utf-8"?>
<p:tagLst xmlns:p="http://schemas.openxmlformats.org/presentationml/2006/main">
  <p:tag name="KSO_WM_TAG_VERSION" val="1.0"/>
  <p:tag name="KSO_WM_TEMPLATE_CATEGORY" val="diagram"/>
  <p:tag name="KSO_WM_TEMPLATE_INDEX" val="160256"/>
  <p:tag name="KSO_WM_UNIT_TYPE" val="l_i"/>
  <p:tag name="KSO_WM_UNIT_INDEX" val="1_1"/>
  <p:tag name="KSO_WM_UNIT_ID" val="263*l_i*1_1"/>
  <p:tag name="KSO_WM_UNIT_CLEAR" val="1"/>
  <p:tag name="KSO_WM_UNIT_LAYERLEVEL" val="1_1"/>
  <p:tag name="KSO_WM_BEAUTIFY_FLAG" val="#wm#"/>
  <p:tag name="KSO_WM_DIAGRAM_GROUP_CODE" val="l1-1"/>
  <p:tag name="KSO_WM_UNIT_LINE_FORE_SCHEMECOLOR_INDEX" val="6"/>
  <p:tag name="KSO_WM_UNIT_LINE_FILL_TYPE" val="2"/>
  <p:tag name="KSO_WM_UNIT_TEXT_FILL_FORE_SCHEMECOLOR_INDEX" val="13"/>
  <p:tag name="KSO_WM_UNIT_TEXT_FILL_TYPE" val="1"/>
</p:tagLst>
</file>

<file path=ppt/tags/tag2.xml><?xml version="1.0" encoding="utf-8"?>
<p:tagLst xmlns:p="http://schemas.openxmlformats.org/presentationml/2006/main">
  <p:tag name="KSO_WM_TAG_VERSION" val="1.0"/>
  <p:tag name="KSO_WM_BEAUTIFY_FLAG" val="#wm#"/>
  <p:tag name="KSO_WM_TEMPLATE_CATEGORY" val="diagram"/>
  <p:tag name="KSO_WM_TEMPLATE_INDEX" val="717"/>
  <p:tag name="KSO_WM_UNIT_TYPE" val="l_i"/>
  <p:tag name="KSO_WM_UNIT_INDEX" val="1_2"/>
  <p:tag name="KSO_WM_UNIT_ID" val="diagram717_6*l_i*1_2"/>
  <p:tag name="KSO_WM_UNIT_CLEAR" val="1"/>
  <p:tag name="KSO_WM_UNIT_LAYERLEVEL" val="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Lst>
</file>

<file path=ppt/tags/tag20.xml><?xml version="1.0" encoding="utf-8"?>
<p:tagLst xmlns:p="http://schemas.openxmlformats.org/presentationml/2006/main">
  <p:tag name="KSO_WM_TAG_VERSION" val="1.0"/>
  <p:tag name="KSO_WM_TEMPLATE_CATEGORY" val="diagram"/>
  <p:tag name="KSO_WM_TEMPLATE_INDEX" val="160256"/>
  <p:tag name="KSO_WM_UNIT_TYPE" val="l_i"/>
  <p:tag name="KSO_WM_UNIT_INDEX" val="1_2"/>
  <p:tag name="KSO_WM_UNIT_ID" val="263*l_i*1_2"/>
  <p:tag name="KSO_WM_UNIT_CLEAR" val="1"/>
  <p:tag name="KSO_WM_UNIT_LAYERLEVEL" val="1_1"/>
  <p:tag name="KSO_WM_BEAUTIFY_FLAG" val="#wm#"/>
  <p:tag name="KSO_WM_DIAGRAM_GROUP_CODE" val="l1-1"/>
  <p:tag name="KSO_WM_UNIT_TEXT_FILL_FORE_SCHEMECOLOR_INDEX" val="5"/>
  <p:tag name="KSO_WM_UNIT_TEXT_FILL_TYPE" val="1"/>
</p:tagLst>
</file>

<file path=ppt/tags/tag21.xml><?xml version="1.0" encoding="utf-8"?>
<p:tagLst xmlns:p="http://schemas.openxmlformats.org/presentationml/2006/main">
  <p:tag name="KSO_WM_TAG_VERSION" val="1.0"/>
  <p:tag name="KSO_WM_TEMPLATE_CATEGORY" val="diagram"/>
  <p:tag name="KSO_WM_TEMPLATE_INDEX" val="160256"/>
  <p:tag name="KSO_WM_UNIT_TYPE" val="l_h_f"/>
  <p:tag name="KSO_WM_UNIT_INDEX" val="1_1_1"/>
  <p:tag name="KSO_WM_UNIT_ID" val="263*l_h_f*1_1_1"/>
  <p:tag name="KSO_WM_UNIT_CLEAR" val="1"/>
  <p:tag name="KSO_WM_UNIT_LAYERLEVEL" val="1_1_1"/>
  <p:tag name="KSO_WM_UNIT_VALUE" val="30"/>
  <p:tag name="KSO_WM_UNIT_HIGHLIGHT" val="0"/>
  <p:tag name="KSO_WM_UNIT_COMPATIBLE" val="0"/>
  <p:tag name="KSO_WM_BEAUTIFY_FLAG" val="#wm#"/>
  <p:tag name="KSO_WM_UNIT_PRESET_TEXT_INDEX" val="4"/>
  <p:tag name="KSO_WM_UNIT_PRESET_TEXT_LEN" val="26"/>
  <p:tag name="KSO_WM_DIAGRAM_GROUP_CODE" val="l1-1"/>
  <p:tag name="KSO_WM_UNIT_TEXT_FILL_FORE_SCHEMECOLOR_INDEX" val="5"/>
  <p:tag name="KSO_WM_UNIT_TEXT_FILL_TYPE" val="1"/>
</p:tagLst>
</file>

<file path=ppt/tags/tag22.xml><?xml version="1.0" encoding="utf-8"?>
<p:tagLst xmlns:p="http://schemas.openxmlformats.org/presentationml/2006/main">
  <p:tag name="KSO_WM_TAG_VERSION" val="1.0"/>
  <p:tag name="KSO_WM_TEMPLATE_CATEGORY" val="diagram"/>
  <p:tag name="KSO_WM_TEMPLATE_INDEX" val="160256"/>
  <p:tag name="KSO_WM_UNIT_TYPE" val="l_i"/>
  <p:tag name="KSO_WM_UNIT_INDEX" val="1_3"/>
  <p:tag name="KSO_WM_UNIT_ID" val="263*l_i*1_3"/>
  <p:tag name="KSO_WM_UNIT_CLEAR" val="1"/>
  <p:tag name="KSO_WM_UNIT_LAYERLEVEL" val="1_1"/>
  <p:tag name="KSO_WM_BEAUTIFY_FLAG" val="#wm#"/>
  <p:tag name="KSO_WM_DIAGRAM_GROUP_CODE" val="l1-1"/>
  <p:tag name="KSO_WM_UNIT_LINE_FORE_SCHEMECOLOR_INDEX" val="6"/>
  <p:tag name="KSO_WM_UNIT_LINE_FILL_TYPE" val="2"/>
  <p:tag name="KSO_WM_UNIT_TEXT_FILL_FORE_SCHEMECOLOR_INDEX" val="13"/>
  <p:tag name="KSO_WM_UNIT_TEXT_FILL_TYPE" val="1"/>
</p:tagLst>
</file>

<file path=ppt/tags/tag23.xml><?xml version="1.0" encoding="utf-8"?>
<p:tagLst xmlns:p="http://schemas.openxmlformats.org/presentationml/2006/main">
  <p:tag name="KSO_WM_TAG_VERSION" val="1.0"/>
  <p:tag name="KSO_WM_TEMPLATE_CATEGORY" val="diagram"/>
  <p:tag name="KSO_WM_TEMPLATE_INDEX" val="160256"/>
  <p:tag name="KSO_WM_UNIT_TYPE" val="l_i"/>
  <p:tag name="KSO_WM_UNIT_INDEX" val="1_4"/>
  <p:tag name="KSO_WM_UNIT_ID" val="263*l_i*1_4"/>
  <p:tag name="KSO_WM_UNIT_CLEAR" val="1"/>
  <p:tag name="KSO_WM_UNIT_LAYERLEVEL" val="1_1"/>
  <p:tag name="KSO_WM_BEAUTIFY_FLAG" val="#wm#"/>
  <p:tag name="KSO_WM_DIAGRAM_GROUP_CODE" val="l1-1"/>
  <p:tag name="KSO_WM_UNIT_TEXT_FILL_FORE_SCHEMECOLOR_INDEX" val="5"/>
  <p:tag name="KSO_WM_UNIT_TEXT_FILL_TYPE" val="1"/>
</p:tagLst>
</file>

<file path=ppt/tags/tag24.xml><?xml version="1.0" encoding="utf-8"?>
<p:tagLst xmlns:p="http://schemas.openxmlformats.org/presentationml/2006/main">
  <p:tag name="KSO_WM_TAG_VERSION" val="1.0"/>
  <p:tag name="KSO_WM_TEMPLATE_CATEGORY" val="diagram"/>
  <p:tag name="KSO_WM_TEMPLATE_INDEX" val="160256"/>
  <p:tag name="KSO_WM_UNIT_TYPE" val="l_h_f"/>
  <p:tag name="KSO_WM_UNIT_INDEX" val="1_2_1"/>
  <p:tag name="KSO_WM_UNIT_ID" val="263*l_h_f*1_2_1"/>
  <p:tag name="KSO_WM_UNIT_CLEAR" val="1"/>
  <p:tag name="KSO_WM_UNIT_LAYERLEVEL" val="1_1_1"/>
  <p:tag name="KSO_WM_UNIT_VALUE" val="30"/>
  <p:tag name="KSO_WM_UNIT_HIGHLIGHT" val="0"/>
  <p:tag name="KSO_WM_UNIT_COMPATIBLE" val="0"/>
  <p:tag name="KSO_WM_BEAUTIFY_FLAG" val="#wm#"/>
  <p:tag name="KSO_WM_UNIT_PRESET_TEXT_INDEX" val="4"/>
  <p:tag name="KSO_WM_UNIT_PRESET_TEXT_LEN" val="26"/>
  <p:tag name="KSO_WM_DIAGRAM_GROUP_CODE" val="l1-1"/>
  <p:tag name="KSO_WM_UNIT_TEXT_FILL_FORE_SCHEMECOLOR_INDEX" val="5"/>
  <p:tag name="KSO_WM_UNIT_TEXT_FILL_TYPE" val="1"/>
</p:tagLst>
</file>

<file path=ppt/tags/tag25.xml><?xml version="1.0" encoding="utf-8"?>
<p:tagLst xmlns:p="http://schemas.openxmlformats.org/presentationml/2006/main">
  <p:tag name="KSO_WM_TAG_VERSION" val="1.0"/>
  <p:tag name="KSO_WM_TEMPLATE_CATEGORY" val="diagram"/>
  <p:tag name="KSO_WM_TEMPLATE_INDEX" val="160256"/>
  <p:tag name="KSO_WM_UNIT_TYPE" val="l_i"/>
  <p:tag name="KSO_WM_UNIT_INDEX" val="1_5"/>
  <p:tag name="KSO_WM_UNIT_ID" val="263*l_i*1_5"/>
  <p:tag name="KSO_WM_UNIT_CLEAR" val="1"/>
  <p:tag name="KSO_WM_UNIT_LAYERLEVEL" val="1_1"/>
  <p:tag name="KSO_WM_BEAUTIFY_FLAG" val="#wm#"/>
  <p:tag name="KSO_WM_DIAGRAM_GROUP_CODE" val="l1-1"/>
  <p:tag name="KSO_WM_UNIT_LINE_FORE_SCHEMECOLOR_INDEX" val="6"/>
  <p:tag name="KSO_WM_UNIT_LINE_FILL_TYPE" val="2"/>
  <p:tag name="KSO_WM_UNIT_TEXT_FILL_FORE_SCHEMECOLOR_INDEX" val="13"/>
  <p:tag name="KSO_WM_UNIT_TEXT_FILL_TYPE" val="1"/>
</p:tagLst>
</file>

<file path=ppt/tags/tag26.xml><?xml version="1.0" encoding="utf-8"?>
<p:tagLst xmlns:p="http://schemas.openxmlformats.org/presentationml/2006/main">
  <p:tag name="KSO_WM_TAG_VERSION" val="1.0"/>
  <p:tag name="KSO_WM_TEMPLATE_CATEGORY" val="diagram"/>
  <p:tag name="KSO_WM_TEMPLATE_INDEX" val="160256"/>
  <p:tag name="KSO_WM_UNIT_TYPE" val="l_i"/>
  <p:tag name="KSO_WM_UNIT_INDEX" val="1_6"/>
  <p:tag name="KSO_WM_UNIT_ID" val="263*l_i*1_6"/>
  <p:tag name="KSO_WM_UNIT_CLEAR" val="1"/>
  <p:tag name="KSO_WM_UNIT_LAYERLEVEL" val="1_1"/>
  <p:tag name="KSO_WM_BEAUTIFY_FLAG" val="#wm#"/>
  <p:tag name="KSO_WM_DIAGRAM_GROUP_CODE" val="l1-1"/>
  <p:tag name="KSO_WM_UNIT_TEXT_FILL_FORE_SCHEMECOLOR_INDEX" val="5"/>
  <p:tag name="KSO_WM_UNIT_TEXT_FILL_TYPE" val="1"/>
</p:tagLst>
</file>

<file path=ppt/tags/tag27.xml><?xml version="1.0" encoding="utf-8"?>
<p:tagLst xmlns:p="http://schemas.openxmlformats.org/presentationml/2006/main">
  <p:tag name="KSO_WM_TAG_VERSION" val="1.0"/>
  <p:tag name="KSO_WM_TEMPLATE_CATEGORY" val="diagram"/>
  <p:tag name="KSO_WM_TEMPLATE_INDEX" val="160256"/>
  <p:tag name="KSO_WM_UNIT_TYPE" val="l_h_f"/>
  <p:tag name="KSO_WM_UNIT_INDEX" val="1_3_1"/>
  <p:tag name="KSO_WM_UNIT_ID" val="263*l_h_f*1_3_1"/>
  <p:tag name="KSO_WM_UNIT_CLEAR" val="1"/>
  <p:tag name="KSO_WM_UNIT_LAYERLEVEL" val="1_1_1"/>
  <p:tag name="KSO_WM_UNIT_VALUE" val="30"/>
  <p:tag name="KSO_WM_UNIT_HIGHLIGHT" val="0"/>
  <p:tag name="KSO_WM_UNIT_COMPATIBLE" val="0"/>
  <p:tag name="KSO_WM_BEAUTIFY_FLAG" val="#wm#"/>
  <p:tag name="KSO_WM_UNIT_PRESET_TEXT_INDEX" val="4"/>
  <p:tag name="KSO_WM_UNIT_PRESET_TEXT_LEN" val="26"/>
  <p:tag name="KSO_WM_DIAGRAM_GROUP_CODE" val="l1-1"/>
  <p:tag name="KSO_WM_UNIT_TEXT_FILL_FORE_SCHEMECOLOR_INDEX" val="5"/>
  <p:tag name="KSO_WM_UNIT_TEXT_FILL_TYPE" val="1"/>
</p:tagLst>
</file>

<file path=ppt/tags/tag28.xml><?xml version="1.0" encoding="utf-8"?>
<p:tagLst xmlns:p="http://schemas.openxmlformats.org/presentationml/2006/main">
  <p:tag name="KSO_WM_TAG_VERSION" val="1.0"/>
  <p:tag name="KSO_WM_TEMPLATE_CATEGORY" val="diagram"/>
  <p:tag name="KSO_WM_TEMPLATE_INDEX" val="160256"/>
  <p:tag name="KSO_WM_UNIT_TYPE" val="l_i"/>
  <p:tag name="KSO_WM_UNIT_INDEX" val="1_7"/>
  <p:tag name="KSO_WM_UNIT_ID" val="263*l_i*1_7"/>
  <p:tag name="KSO_WM_UNIT_CLEAR" val="1"/>
  <p:tag name="KSO_WM_UNIT_LAYERLEVEL" val="1_1"/>
  <p:tag name="KSO_WM_BEAUTIFY_FLAG" val="#wm#"/>
  <p:tag name="KSO_WM_DIAGRAM_GROUP_CODE" val="l1-1"/>
  <p:tag name="KSO_WM_UNIT_LINE_FORE_SCHEMECOLOR_INDEX" val="6"/>
  <p:tag name="KSO_WM_UNIT_LINE_FILL_TYPE" val="2"/>
  <p:tag name="KSO_WM_UNIT_TEXT_FILL_FORE_SCHEMECOLOR_INDEX" val="13"/>
  <p:tag name="KSO_WM_UNIT_TEXT_FILL_TYPE" val="1"/>
</p:tagLst>
</file>

<file path=ppt/tags/tag29.xml><?xml version="1.0" encoding="utf-8"?>
<p:tagLst xmlns:p="http://schemas.openxmlformats.org/presentationml/2006/main">
  <p:tag name="KSO_WM_TAG_VERSION" val="1.0"/>
  <p:tag name="KSO_WM_TEMPLATE_CATEGORY" val="diagram"/>
  <p:tag name="KSO_WM_TEMPLATE_INDEX" val="160256"/>
  <p:tag name="KSO_WM_UNIT_TYPE" val="l_i"/>
  <p:tag name="KSO_WM_UNIT_INDEX" val="1_8"/>
  <p:tag name="KSO_WM_UNIT_ID" val="263*l_i*1_8"/>
  <p:tag name="KSO_WM_UNIT_CLEAR" val="1"/>
  <p:tag name="KSO_WM_UNIT_LAYERLEVEL" val="1_1"/>
  <p:tag name="KSO_WM_BEAUTIFY_FLAG" val="#wm#"/>
  <p:tag name="KSO_WM_DIAGRAM_GROUP_CODE" val="l1-1"/>
  <p:tag name="KSO_WM_UNIT_TEXT_FILL_FORE_SCHEMECOLOR_INDEX" val="5"/>
  <p:tag name="KSO_WM_UNIT_TEXT_FILL_TYPE" val="1"/>
</p:tagLst>
</file>

<file path=ppt/tags/tag3.xml><?xml version="1.0" encoding="utf-8"?>
<p:tagLst xmlns:p="http://schemas.openxmlformats.org/presentationml/2006/main">
  <p:tag name="KSO_WM_TAG_VERSION" val="1.0"/>
  <p:tag name="KSO_WM_BEAUTIFY_FLAG" val="#wm#"/>
  <p:tag name="KSO_WM_TEMPLATE_CATEGORY" val="diagram"/>
  <p:tag name="KSO_WM_TEMPLATE_INDEX" val="717"/>
  <p:tag name="KSO_WM_UNIT_TYPE" val="l_i"/>
  <p:tag name="KSO_WM_UNIT_INDEX" val="1_4"/>
  <p:tag name="KSO_WM_UNIT_ID" val="diagram717_6*l_i*1_4"/>
  <p:tag name="KSO_WM_UNIT_CLEAR" val="1"/>
  <p:tag name="KSO_WM_UNIT_LAYERLEVEL" val="1_1"/>
  <p:tag name="KSO_WM_DIAGRAM_GROUP_CODE" val="l1-1"/>
  <p:tag name="KSO_WM_UNIT_LINE_FORE_SCHEMECOLOR_INDEX" val="5"/>
  <p:tag name="KSO_WM_UNIT_LINE_FILL_TYPE" val="2"/>
</p:tagLst>
</file>

<file path=ppt/tags/tag30.xml><?xml version="1.0" encoding="utf-8"?>
<p:tagLst xmlns:p="http://schemas.openxmlformats.org/presentationml/2006/main">
  <p:tag name="KSO_WM_TAG_VERSION" val="1.0"/>
  <p:tag name="KSO_WM_TEMPLATE_CATEGORY" val="diagram"/>
  <p:tag name="KSO_WM_TEMPLATE_INDEX" val="160256"/>
  <p:tag name="KSO_WM_UNIT_TYPE" val="l_h_f"/>
  <p:tag name="KSO_WM_UNIT_INDEX" val="1_4_1"/>
  <p:tag name="KSO_WM_UNIT_ID" val="263*l_h_f*1_4_1"/>
  <p:tag name="KSO_WM_UNIT_CLEAR" val="1"/>
  <p:tag name="KSO_WM_UNIT_LAYERLEVEL" val="1_1_1"/>
  <p:tag name="KSO_WM_UNIT_VALUE" val="30"/>
  <p:tag name="KSO_WM_UNIT_HIGHLIGHT" val="0"/>
  <p:tag name="KSO_WM_UNIT_COMPATIBLE" val="0"/>
  <p:tag name="KSO_WM_BEAUTIFY_FLAG" val="#wm#"/>
  <p:tag name="KSO_WM_UNIT_PRESET_TEXT_INDEX" val="4"/>
  <p:tag name="KSO_WM_UNIT_PRESET_TEXT_LEN" val="26"/>
  <p:tag name="KSO_WM_DIAGRAM_GROUP_CODE" val="l1-1"/>
  <p:tag name="KSO_WM_UNIT_TEXT_FILL_FORE_SCHEMECOLOR_INDEX" val="5"/>
  <p:tag name="KSO_WM_UNIT_TEXT_FILL_TYPE" val="1"/>
</p:tagLst>
</file>

<file path=ppt/tags/tag31.xml><?xml version="1.0" encoding="utf-8"?>
<p:tagLst xmlns:p="http://schemas.openxmlformats.org/presentationml/2006/main">
  <p:tag name="KSO_WM_TAG_VERSION" val="1.0"/>
  <p:tag name="KSO_WM_TEMPLATE_CATEGORY" val="diagram"/>
  <p:tag name="KSO_WM_TEMPLATE_INDEX" val="160256"/>
  <p:tag name="KSO_WM_UNIT_TYPE" val="l_i"/>
  <p:tag name="KSO_WM_UNIT_INDEX" val="1_9"/>
  <p:tag name="KSO_WM_UNIT_ID" val="263*l_i*1_9"/>
  <p:tag name="KSO_WM_UNIT_CLEAR" val="1"/>
  <p:tag name="KSO_WM_UNIT_LAYERLEVEL" val="1_1"/>
  <p:tag name="KSO_WM_BEAUTIFY_FLAG" val="#wm#"/>
  <p:tag name="KSO_WM_DIAGRAM_GROUP_CODE" val="l1-1"/>
  <p:tag name="KSO_WM_UNIT_LINE_FORE_SCHEMECOLOR_INDEX" val="6"/>
  <p:tag name="KSO_WM_UNIT_LINE_FILL_TYPE" val="2"/>
  <p:tag name="KSO_WM_UNIT_TEXT_FILL_FORE_SCHEMECOLOR_INDEX" val="13"/>
  <p:tag name="KSO_WM_UNIT_TEXT_FILL_TYPE" val="1"/>
</p:tagLst>
</file>

<file path=ppt/tags/tag32.xml><?xml version="1.0" encoding="utf-8"?>
<p:tagLst xmlns:p="http://schemas.openxmlformats.org/presentationml/2006/main">
  <p:tag name="KSO_WM_TAG_VERSION" val="1.0"/>
  <p:tag name="KSO_WM_TEMPLATE_CATEGORY" val="diagram"/>
  <p:tag name="KSO_WM_TEMPLATE_INDEX" val="160256"/>
  <p:tag name="KSO_WM_UNIT_TYPE" val="l_i"/>
  <p:tag name="KSO_WM_UNIT_INDEX" val="1_10"/>
  <p:tag name="KSO_WM_UNIT_ID" val="263*l_i*1_10"/>
  <p:tag name="KSO_WM_UNIT_CLEAR" val="1"/>
  <p:tag name="KSO_WM_UNIT_LAYERLEVEL" val="1_1"/>
  <p:tag name="KSO_WM_BEAUTIFY_FLAG" val="#wm#"/>
  <p:tag name="KSO_WM_DIAGRAM_GROUP_CODE" val="l1-1"/>
  <p:tag name="KSO_WM_UNIT_TEXT_FILL_FORE_SCHEMECOLOR_INDEX" val="5"/>
  <p:tag name="KSO_WM_UNIT_TEXT_FILL_TYPE" val="1"/>
</p:tagLst>
</file>

<file path=ppt/tags/tag33.xml><?xml version="1.0" encoding="utf-8"?>
<p:tagLst xmlns:p="http://schemas.openxmlformats.org/presentationml/2006/main">
  <p:tag name="KSO_WM_TAG_VERSION" val="1.0"/>
  <p:tag name="KSO_WM_TEMPLATE_CATEGORY" val="diagram"/>
  <p:tag name="KSO_WM_TEMPLATE_INDEX" val="160256"/>
  <p:tag name="KSO_WM_UNIT_TYPE" val="l_h_f"/>
  <p:tag name="KSO_WM_UNIT_INDEX" val="1_5_1"/>
  <p:tag name="KSO_WM_UNIT_ID" val="263*l_h_f*1_5_1"/>
  <p:tag name="KSO_WM_UNIT_CLEAR" val="1"/>
  <p:tag name="KSO_WM_UNIT_LAYERLEVEL" val="1_1_1"/>
  <p:tag name="KSO_WM_UNIT_VALUE" val="30"/>
  <p:tag name="KSO_WM_UNIT_HIGHLIGHT" val="0"/>
  <p:tag name="KSO_WM_UNIT_COMPATIBLE" val="0"/>
  <p:tag name="KSO_WM_BEAUTIFY_FLAG" val="#wm#"/>
  <p:tag name="KSO_WM_UNIT_PRESET_TEXT_INDEX" val="4"/>
  <p:tag name="KSO_WM_UNIT_PRESET_TEXT_LEN" val="26"/>
  <p:tag name="KSO_WM_DIAGRAM_GROUP_CODE" val="l1-1"/>
  <p:tag name="KSO_WM_UNIT_TEXT_FILL_FORE_SCHEMECOLOR_INDEX" val="5"/>
  <p:tag name="KSO_WM_UNIT_TEXT_FILL_TYPE" val="1"/>
</p:tagLst>
</file>

<file path=ppt/tags/tag34.xml><?xml version="1.0" encoding="utf-8"?>
<p:tagLst xmlns:p="http://schemas.openxmlformats.org/presentationml/2006/main">
  <p:tag name="KSO_WM_TAG_VERSION" val="1.0"/>
  <p:tag name="KSO_WM_TEMPLATE_CATEGORY" val="diagram"/>
  <p:tag name="KSO_WM_TEMPLATE_INDEX" val="160051"/>
  <p:tag name="KSO_WM_UNIT_TYPE" val="l_i"/>
  <p:tag name="KSO_WM_UNIT_INDEX" val="1_1"/>
  <p:tag name="KSO_WM_UNIT_ID" val="diagram160051_4*l_i*1_1"/>
  <p:tag name="KSO_WM_UNIT_CLEAR" val="1"/>
  <p:tag name="KSO_WM_UNIT_LAYERLEVEL" val="1_1"/>
  <p:tag name="KSO_WM_BEAUTIFY_FLAG" val="#wm#"/>
  <p:tag name="KSO_WM_DIAGRAM_GROUP_CODE" val="l1-1"/>
  <p:tag name="KSO_WM_UNIT_LINE_FORE_SCHEMECOLOR_INDEX" val="5"/>
  <p:tag name="KSO_WM_UNIT_LINE_FILL_TYPE" val="2"/>
  <p:tag name="KSO_WM_UNIT_TEXT_FILL_FORE_SCHEMECOLOR_INDEX" val="2"/>
  <p:tag name="KSO_WM_UNIT_TEXT_FILL_TYPE" val="1"/>
</p:tagLst>
</file>

<file path=ppt/tags/tag35.xml><?xml version="1.0" encoding="utf-8"?>
<p:tagLst xmlns:p="http://schemas.openxmlformats.org/presentationml/2006/main">
  <p:tag name="KSO_WM_TAG_VERSION" val="1.0"/>
  <p:tag name="KSO_WM_TEMPLATE_CATEGORY" val="diagram"/>
  <p:tag name="KSO_WM_TEMPLATE_INDEX" val="160051"/>
  <p:tag name="KSO_WM_UNIT_TYPE" val="l_i"/>
  <p:tag name="KSO_WM_UNIT_INDEX" val="1_2"/>
  <p:tag name="KSO_WM_UNIT_ID" val="diagram160051_4*l_i*1_2"/>
  <p:tag name="KSO_WM_UNIT_CLEAR" val="1"/>
  <p:tag name="KSO_WM_UNIT_LAYERLEVEL" val="1_1"/>
  <p:tag name="KSO_WM_BEAUTIFY_FLAG" val="#wm#"/>
  <p:tag name="KSO_WM_DIAGRAM_GROUP_CODE" val="l1-1"/>
  <p:tag name="KSO_WM_UNIT_LINE_FORE_SCHEMECOLOR_INDEX" val="14"/>
  <p:tag name="KSO_WM_UNIT_LINE_FILL_TYPE" val="2"/>
  <p:tag name="KSO_WM_UNIT_TEXT_FILL_FORE_SCHEMECOLOR_INDEX" val="2"/>
  <p:tag name="KSO_WM_UNIT_TEXT_FILL_TYPE" val="1"/>
</p:tagLst>
</file>

<file path=ppt/tags/tag36.xml><?xml version="1.0" encoding="utf-8"?>
<p:tagLst xmlns:p="http://schemas.openxmlformats.org/presentationml/2006/main">
  <p:tag name="KSO_WM_TAG_VERSION" val="1.0"/>
  <p:tag name="KSO_WM_TEMPLATE_CATEGORY" val="diagram"/>
  <p:tag name="KSO_WM_TEMPLATE_INDEX" val="160051"/>
  <p:tag name="KSO_WM_UNIT_TYPE" val="l_h_a"/>
  <p:tag name="KSO_WM_UNIT_INDEX" val="1_1_1"/>
  <p:tag name="KSO_WM_UNIT_ID" val="diagram160051_4*l_h_a*1_1_1"/>
  <p:tag name="KSO_WM_UNIT_CLEAR" val="1"/>
  <p:tag name="KSO_WM_UNIT_LAYERLEVEL" val="1_1_1"/>
  <p:tag name="KSO_WM_UNIT_VALUE" val="2"/>
  <p:tag name="KSO_WM_UNIT_HIGHLIGHT" val="0"/>
  <p:tag name="KSO_WM_UNIT_COMPATIBLE" val="0"/>
  <p:tag name="KSO_WM_BEAUTIFY_FLAG" val="#wm#"/>
  <p:tag name="KSO_WM_DIAGRAM_GROUP_CODE" val="l1-1"/>
  <p:tag name="KSO_WM_UNIT_PRESET_TEXT" val="01"/>
  <p:tag name="KSO_WM_UNIT_TEXT_FILL_FORE_SCHEMECOLOR_INDEX" val="5"/>
  <p:tag name="KSO_WM_UNIT_TEXT_FILL_TYPE" val="1"/>
</p:tagLst>
</file>

<file path=ppt/tags/tag37.xml><?xml version="1.0" encoding="utf-8"?>
<p:tagLst xmlns:p="http://schemas.openxmlformats.org/presentationml/2006/main">
  <p:tag name="KSO_WM_TAG_VERSION" val="1.0"/>
  <p:tag name="KSO_WM_TEMPLATE_CATEGORY" val="diagram"/>
  <p:tag name="KSO_WM_TEMPLATE_INDEX" val="160051"/>
  <p:tag name="KSO_WM_UNIT_TYPE" val="l_h_f"/>
  <p:tag name="KSO_WM_UNIT_INDEX" val="1_1_1"/>
  <p:tag name="KSO_WM_UNIT_ID" val="diagram160051_4*l_h_f*1_1_1"/>
  <p:tag name="KSO_WM_UNIT_CLEAR" val="1"/>
  <p:tag name="KSO_WM_UNIT_LAYERLEVEL" val="1_1_1"/>
  <p:tag name="KSO_WM_UNIT_VALUE" val="44"/>
  <p:tag name="KSO_WM_UNIT_HIGHLIGHT" val="0"/>
  <p:tag name="KSO_WM_UNIT_COMPATIBLE" val="0"/>
  <p:tag name="KSO_WM_BEAUTIFY_FLAG" val="#wm#"/>
  <p:tag name="KSO_WM_DIAGRAM_GROUP_CODE" val="l1-1"/>
  <p:tag name="KSO_WM_UNIT_PRESET_TEXT" val="Lorem ipsum dolor sit amet, consectetur adi"/>
  <p:tag name="KSO_WM_UNIT_TEXT_FILL_FORE_SCHEMECOLOR_INDEX" val="13"/>
  <p:tag name="KSO_WM_UNIT_TEXT_FILL_TYPE" val="1"/>
</p:tagLst>
</file>

<file path=ppt/tags/tag38.xml><?xml version="1.0" encoding="utf-8"?>
<p:tagLst xmlns:p="http://schemas.openxmlformats.org/presentationml/2006/main">
  <p:tag name="KSO_WM_TAG_VERSION" val="1.0"/>
  <p:tag name="KSO_WM_TEMPLATE_CATEGORY" val="diagram"/>
  <p:tag name="KSO_WM_TEMPLATE_INDEX" val="160051"/>
  <p:tag name="KSO_WM_UNIT_TYPE" val="l_i"/>
  <p:tag name="KSO_WM_UNIT_INDEX" val="1_3"/>
  <p:tag name="KSO_WM_UNIT_ID" val="diagram160051_4*l_i*1_3"/>
  <p:tag name="KSO_WM_UNIT_CLEAR" val="1"/>
  <p:tag name="KSO_WM_UNIT_LAYERLEVEL" val="1_1"/>
  <p:tag name="KSO_WM_BEAUTIFY_FLAG" val="#wm#"/>
  <p:tag name="KSO_WM_DIAGRAM_GROUP_CODE" val="l1-1"/>
  <p:tag name="KSO_WM_UNIT_LINE_FORE_SCHEMECOLOR_INDEX" val="6"/>
  <p:tag name="KSO_WM_UNIT_LINE_FILL_TYPE" val="2"/>
  <p:tag name="KSO_WM_UNIT_TEXT_FILL_FORE_SCHEMECOLOR_INDEX" val="2"/>
  <p:tag name="KSO_WM_UNIT_TEXT_FILL_TYPE" val="1"/>
</p:tagLst>
</file>

<file path=ppt/tags/tag39.xml><?xml version="1.0" encoding="utf-8"?>
<p:tagLst xmlns:p="http://schemas.openxmlformats.org/presentationml/2006/main">
  <p:tag name="KSO_WM_TAG_VERSION" val="1.0"/>
  <p:tag name="KSO_WM_TEMPLATE_CATEGORY" val="diagram"/>
  <p:tag name="KSO_WM_TEMPLATE_INDEX" val="160051"/>
  <p:tag name="KSO_WM_UNIT_TYPE" val="l_i"/>
  <p:tag name="KSO_WM_UNIT_INDEX" val="1_4"/>
  <p:tag name="KSO_WM_UNIT_ID" val="diagram160051_4*l_i*1_4"/>
  <p:tag name="KSO_WM_UNIT_CLEAR" val="1"/>
  <p:tag name="KSO_WM_UNIT_LAYERLEVEL" val="1_1"/>
  <p:tag name="KSO_WM_BEAUTIFY_FLAG" val="#wm#"/>
  <p:tag name="KSO_WM_DIAGRAM_GROUP_CODE" val="l1-1"/>
  <p:tag name="KSO_WM_UNIT_LINE_FORE_SCHEMECOLOR_INDEX" val="14"/>
  <p:tag name="KSO_WM_UNIT_LINE_FILL_TYPE" val="2"/>
  <p:tag name="KSO_WM_UNIT_TEXT_FILL_FORE_SCHEMECOLOR_INDEX" val="2"/>
  <p:tag name="KSO_WM_UNIT_TEXT_FILL_TYPE" val="1"/>
</p:tagLst>
</file>

<file path=ppt/tags/tag4.xml><?xml version="1.0" encoding="utf-8"?>
<p:tagLst xmlns:p="http://schemas.openxmlformats.org/presentationml/2006/main">
  <p:tag name="KSO_WM_TAG_VERSION" val="1.0"/>
  <p:tag name="KSO_WM_BEAUTIFY_FLAG" val="#wm#"/>
  <p:tag name="KSO_WM_TEMPLATE_CATEGORY" val="diagram"/>
  <p:tag name="KSO_WM_TEMPLATE_INDEX" val="717"/>
  <p:tag name="KSO_WM_UNIT_TYPE" val="l_h_f"/>
  <p:tag name="KSO_WM_UNIT_INDEX" val="1_2_1"/>
  <p:tag name="KSO_WM_UNIT_ID" val="diagram717_6*l_h_f*1_2_1"/>
  <p:tag name="KSO_WM_UNIT_CLEAR" val="1"/>
  <p:tag name="KSO_WM_UNIT_LAYERLEVEL" val="1_1_1"/>
  <p:tag name="KSO_WM_UNIT_VALUE" val="21"/>
  <p:tag name="KSO_WM_UNIT_HIGHLIGHT" val="0"/>
  <p:tag name="KSO_WM_UNIT_COMPATIBLE" val="0"/>
  <p:tag name="KSO_WM_UNIT_PRESET_TEXT_INDEX" val="4"/>
  <p:tag name="KSO_WM_UNIT_PRESET_TEXT_LEN" val="17"/>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Lst>
</file>

<file path=ppt/tags/tag40.xml><?xml version="1.0" encoding="utf-8"?>
<p:tagLst xmlns:p="http://schemas.openxmlformats.org/presentationml/2006/main">
  <p:tag name="KSO_WM_TAG_VERSION" val="1.0"/>
  <p:tag name="KSO_WM_TEMPLATE_CATEGORY" val="diagram"/>
  <p:tag name="KSO_WM_TEMPLATE_INDEX" val="160051"/>
  <p:tag name="KSO_WM_UNIT_TYPE" val="l_h_a"/>
  <p:tag name="KSO_WM_UNIT_INDEX" val="1_2_1"/>
  <p:tag name="KSO_WM_UNIT_ID" val="diagram160051_4*l_h_a*1_2_1"/>
  <p:tag name="KSO_WM_UNIT_CLEAR" val="1"/>
  <p:tag name="KSO_WM_UNIT_LAYERLEVEL" val="1_1_1"/>
  <p:tag name="KSO_WM_UNIT_VALUE" val="2"/>
  <p:tag name="KSO_WM_UNIT_HIGHLIGHT" val="0"/>
  <p:tag name="KSO_WM_UNIT_COMPATIBLE" val="0"/>
  <p:tag name="KSO_WM_BEAUTIFY_FLAG" val="#wm#"/>
  <p:tag name="KSO_WM_DIAGRAM_GROUP_CODE" val="l1-1"/>
  <p:tag name="KSO_WM_UNIT_PRESET_TEXT" val="02"/>
  <p:tag name="KSO_WM_UNIT_TEXT_FILL_FORE_SCHEMECOLOR_INDEX" val="6"/>
  <p:tag name="KSO_WM_UNIT_TEXT_FILL_TYPE" val="1"/>
</p:tagLst>
</file>

<file path=ppt/tags/tag41.xml><?xml version="1.0" encoding="utf-8"?>
<p:tagLst xmlns:p="http://schemas.openxmlformats.org/presentationml/2006/main">
  <p:tag name="KSO_WM_TAG_VERSION" val="1.0"/>
  <p:tag name="KSO_WM_TEMPLATE_CATEGORY" val="diagram"/>
  <p:tag name="KSO_WM_TEMPLATE_INDEX" val="160051"/>
  <p:tag name="KSO_WM_UNIT_TYPE" val="l_h_f"/>
  <p:tag name="KSO_WM_UNIT_INDEX" val="1_2_1"/>
  <p:tag name="KSO_WM_UNIT_ID" val="diagram160051_4*l_h_f*1_2_1"/>
  <p:tag name="KSO_WM_UNIT_CLEAR" val="1"/>
  <p:tag name="KSO_WM_UNIT_LAYERLEVEL" val="1_1_1"/>
  <p:tag name="KSO_WM_UNIT_VALUE" val="44"/>
  <p:tag name="KSO_WM_UNIT_HIGHLIGHT" val="0"/>
  <p:tag name="KSO_WM_UNIT_COMPATIBLE" val="0"/>
  <p:tag name="KSO_WM_BEAUTIFY_FLAG" val="#wm#"/>
  <p:tag name="KSO_WM_DIAGRAM_GROUP_CODE" val="l1-1"/>
  <p:tag name="KSO_WM_UNIT_PRESET_TEXT" val="Lorem ipsum dolor sit amet, consectetur adi"/>
  <p:tag name="KSO_WM_UNIT_TEXT_FILL_FORE_SCHEMECOLOR_INDEX" val="13"/>
  <p:tag name="KSO_WM_UNIT_TEXT_FILL_TYPE" val="1"/>
</p:tagLst>
</file>

<file path=ppt/tags/tag42.xml><?xml version="1.0" encoding="utf-8"?>
<p:tagLst xmlns:p="http://schemas.openxmlformats.org/presentationml/2006/main">
  <p:tag name="KSO_WM_TAG_VERSION" val="1.0"/>
  <p:tag name="KSO_WM_TEMPLATE_CATEGORY" val="diagram"/>
  <p:tag name="KSO_WM_TEMPLATE_INDEX" val="160051"/>
  <p:tag name="KSO_WM_UNIT_TYPE" val="l_i"/>
  <p:tag name="KSO_WM_UNIT_INDEX" val="1_5"/>
  <p:tag name="KSO_WM_UNIT_ID" val="diagram160051_4*l_i*1_5"/>
  <p:tag name="KSO_WM_UNIT_CLEAR" val="1"/>
  <p:tag name="KSO_WM_UNIT_LAYERLEVEL" val="1_1"/>
  <p:tag name="KSO_WM_BEAUTIFY_FLAG" val="#wm#"/>
  <p:tag name="KSO_WM_DIAGRAM_GROUP_CODE" val="l1-1"/>
  <p:tag name="KSO_WM_UNIT_LINE_FORE_SCHEMECOLOR_INDEX" val="5"/>
  <p:tag name="KSO_WM_UNIT_LINE_FILL_TYPE" val="2"/>
  <p:tag name="KSO_WM_UNIT_TEXT_FILL_FORE_SCHEMECOLOR_INDEX" val="2"/>
  <p:tag name="KSO_WM_UNIT_TEXT_FILL_TYPE" val="1"/>
</p:tagLst>
</file>

<file path=ppt/tags/tag43.xml><?xml version="1.0" encoding="utf-8"?>
<p:tagLst xmlns:p="http://schemas.openxmlformats.org/presentationml/2006/main">
  <p:tag name="KSO_WM_TAG_VERSION" val="1.0"/>
  <p:tag name="KSO_WM_TEMPLATE_CATEGORY" val="diagram"/>
  <p:tag name="KSO_WM_TEMPLATE_INDEX" val="160051"/>
  <p:tag name="KSO_WM_UNIT_TYPE" val="l_i"/>
  <p:tag name="KSO_WM_UNIT_INDEX" val="1_6"/>
  <p:tag name="KSO_WM_UNIT_ID" val="diagram160051_4*l_i*1_6"/>
  <p:tag name="KSO_WM_UNIT_CLEAR" val="1"/>
  <p:tag name="KSO_WM_UNIT_LAYERLEVEL" val="1_1"/>
  <p:tag name="KSO_WM_BEAUTIFY_FLAG" val="#wm#"/>
  <p:tag name="KSO_WM_DIAGRAM_GROUP_CODE" val="l1-1"/>
  <p:tag name="KSO_WM_UNIT_LINE_FORE_SCHEMECOLOR_INDEX" val="14"/>
  <p:tag name="KSO_WM_UNIT_LINE_FILL_TYPE" val="2"/>
  <p:tag name="KSO_WM_UNIT_TEXT_FILL_FORE_SCHEMECOLOR_INDEX" val="2"/>
  <p:tag name="KSO_WM_UNIT_TEXT_FILL_TYPE" val="1"/>
</p:tagLst>
</file>

<file path=ppt/tags/tag44.xml><?xml version="1.0" encoding="utf-8"?>
<p:tagLst xmlns:p="http://schemas.openxmlformats.org/presentationml/2006/main">
  <p:tag name="KSO_WM_TAG_VERSION" val="1.0"/>
  <p:tag name="KSO_WM_TEMPLATE_CATEGORY" val="diagram"/>
  <p:tag name="KSO_WM_TEMPLATE_INDEX" val="160051"/>
  <p:tag name="KSO_WM_UNIT_TYPE" val="l_h_a"/>
  <p:tag name="KSO_WM_UNIT_INDEX" val="1_3_1"/>
  <p:tag name="KSO_WM_UNIT_ID" val="diagram160051_4*l_h_a*1_3_1"/>
  <p:tag name="KSO_WM_UNIT_CLEAR" val="1"/>
  <p:tag name="KSO_WM_UNIT_LAYERLEVEL" val="1_1_1"/>
  <p:tag name="KSO_WM_UNIT_VALUE" val="2"/>
  <p:tag name="KSO_WM_UNIT_HIGHLIGHT" val="0"/>
  <p:tag name="KSO_WM_UNIT_COMPATIBLE" val="0"/>
  <p:tag name="KSO_WM_BEAUTIFY_FLAG" val="#wm#"/>
  <p:tag name="KSO_WM_DIAGRAM_GROUP_CODE" val="l1-1"/>
  <p:tag name="KSO_WM_UNIT_PRESET_TEXT" val="03"/>
  <p:tag name="KSO_WM_UNIT_TEXT_FILL_FORE_SCHEMECOLOR_INDEX" val="5"/>
  <p:tag name="KSO_WM_UNIT_TEXT_FILL_TYPE" val="1"/>
</p:tagLst>
</file>

<file path=ppt/tags/tag45.xml><?xml version="1.0" encoding="utf-8"?>
<p:tagLst xmlns:p="http://schemas.openxmlformats.org/presentationml/2006/main">
  <p:tag name="KSO_WM_TAG_VERSION" val="1.0"/>
  <p:tag name="KSO_WM_TEMPLATE_CATEGORY" val="diagram"/>
  <p:tag name="KSO_WM_TEMPLATE_INDEX" val="160051"/>
  <p:tag name="KSO_WM_UNIT_TYPE" val="l_h_f"/>
  <p:tag name="KSO_WM_UNIT_INDEX" val="1_3_1"/>
  <p:tag name="KSO_WM_UNIT_ID" val="diagram160051_4*l_h_f*1_3_1"/>
  <p:tag name="KSO_WM_UNIT_CLEAR" val="1"/>
  <p:tag name="KSO_WM_UNIT_LAYERLEVEL" val="1_1_1"/>
  <p:tag name="KSO_WM_UNIT_VALUE" val="44"/>
  <p:tag name="KSO_WM_UNIT_HIGHLIGHT" val="0"/>
  <p:tag name="KSO_WM_UNIT_COMPATIBLE" val="0"/>
  <p:tag name="KSO_WM_BEAUTIFY_FLAG" val="#wm#"/>
  <p:tag name="KSO_WM_DIAGRAM_GROUP_CODE" val="l1-1"/>
  <p:tag name="KSO_WM_UNIT_PRESET_TEXT" val="Lorem ipsum dolor sit amet, consectetur adi"/>
  <p:tag name="KSO_WM_UNIT_TEXT_FILL_FORE_SCHEMECOLOR_INDEX" val="13"/>
  <p:tag name="KSO_WM_UNIT_TEXT_FILL_TYPE" val="1"/>
</p:tagLst>
</file>

<file path=ppt/tags/tag46.xml><?xml version="1.0" encoding="utf-8"?>
<p:tagLst xmlns:p="http://schemas.openxmlformats.org/presentationml/2006/main">
  <p:tag name="MH" val="20151208221311"/>
  <p:tag name="MH_LIBRARY" val="GRAPHIC"/>
  <p:tag name="MH_TYPE" val="Other"/>
  <p:tag name="MH_ORDER" val="2"/>
</p:tagLst>
</file>

<file path=ppt/tags/tag47.xml><?xml version="1.0" encoding="utf-8"?>
<p:tagLst xmlns:p="http://schemas.openxmlformats.org/presentationml/2006/main">
  <p:tag name="MH" val="20151208221311"/>
  <p:tag name="MH_LIBRARY" val="GRAPHIC"/>
  <p:tag name="MH_TYPE" val="Other"/>
  <p:tag name="MH_ORDER" val="2"/>
</p:tagLst>
</file>

<file path=ppt/tags/tag48.xml><?xml version="1.0" encoding="utf-8"?>
<p:tagLst xmlns:p="http://schemas.openxmlformats.org/presentationml/2006/main">
  <p:tag name="MH" val="20151208221311"/>
  <p:tag name="MH_LIBRARY" val="GRAPHIC"/>
  <p:tag name="MH_TYPE" val="Other"/>
  <p:tag name="MH_ORDER" val="2"/>
</p:tagLst>
</file>

<file path=ppt/tags/tag49.xml><?xml version="1.0" encoding="utf-8"?>
<p:tagLst xmlns:p="http://schemas.openxmlformats.org/presentationml/2006/main">
  <p:tag name="MH" val="20151208221311"/>
  <p:tag name="MH_LIBRARY" val="GRAPHIC"/>
  <p:tag name="MH_TYPE" val="Other"/>
  <p:tag name="MH_ORDER" val="2"/>
</p:tagLst>
</file>

<file path=ppt/tags/tag5.xml><?xml version="1.0" encoding="utf-8"?>
<p:tagLst xmlns:p="http://schemas.openxmlformats.org/presentationml/2006/main">
  <p:tag name="KSO_WM_TAG_VERSION" val="1.0"/>
  <p:tag name="KSO_WM_BEAUTIFY_FLAG" val="#wm#"/>
  <p:tag name="KSO_WM_TEMPLATE_CATEGORY" val="diagram"/>
  <p:tag name="KSO_WM_TEMPLATE_INDEX" val="717"/>
  <p:tag name="KSO_WM_UNIT_TYPE" val="l_i"/>
  <p:tag name="KSO_WM_UNIT_INDEX" val="1_5"/>
  <p:tag name="KSO_WM_UNIT_ID" val="diagram717_6*l_i*1_5"/>
  <p:tag name="KSO_WM_UNIT_CLEAR" val="1"/>
  <p:tag name="KSO_WM_UNIT_LAYERLEVEL" val="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Lst>
</file>

<file path=ppt/tags/tag50.xml><?xml version="1.0" encoding="utf-8"?>
<p:tagLst xmlns:p="http://schemas.openxmlformats.org/presentationml/2006/main">
  <p:tag name="MH" val="20151208221311"/>
  <p:tag name="MH_LIBRARY" val="GRAPHIC"/>
  <p:tag name="MH_TYPE" val="Other"/>
  <p:tag name="MH_ORDER" val="2"/>
</p:tagLst>
</file>

<file path=ppt/tags/tag51.xml><?xml version="1.0" encoding="utf-8"?>
<p:tagLst xmlns:p="http://schemas.openxmlformats.org/presentationml/2006/main">
  <p:tag name="MH" val="20151208221311"/>
  <p:tag name="MH_LIBRARY" val="GRAPHIC"/>
  <p:tag name="MH_TYPE" val="Other"/>
  <p:tag name="MH_ORDER" val="2"/>
</p:tagLst>
</file>

<file path=ppt/tags/tag52.xml><?xml version="1.0" encoding="utf-8"?>
<p:tagLst xmlns:p="http://schemas.openxmlformats.org/presentationml/2006/main">
  <p:tag name="MH" val="20151208221311"/>
  <p:tag name="MH_LIBRARY" val="GRAPHIC"/>
  <p:tag name="MH_TYPE" val="Other"/>
  <p:tag name="MH_ORDER" val="2"/>
</p:tagLst>
</file>

<file path=ppt/tags/tag53.xml><?xml version="1.0" encoding="utf-8"?>
<p:tagLst xmlns:p="http://schemas.openxmlformats.org/presentationml/2006/main">
  <p:tag name="KSO_WM_TEMPLATE_CATEGORY" val="diagram"/>
  <p:tag name="KSO_WM_TEMPLATE_INDEX" val="20181207"/>
  <p:tag name="KSO_WM_UNIT_TYPE" val="l_h_i"/>
  <p:tag name="KSO_WM_UNIT_INDEX" val="1_1_1"/>
  <p:tag name="KSO_WM_UNIT_ID" val="diagram20181207_4*l_h_i*1_1_1"/>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54.xml><?xml version="1.0" encoding="utf-8"?>
<p:tagLst xmlns:p="http://schemas.openxmlformats.org/presentationml/2006/main">
  <p:tag name="KSO_WM_TEMPLATE_CATEGORY" val="diagram"/>
  <p:tag name="KSO_WM_TEMPLATE_INDEX" val="20181207"/>
  <p:tag name="KSO_WM_UNIT_TYPE" val="l_h_i"/>
  <p:tag name="KSO_WM_UNIT_INDEX" val="1_1_2"/>
  <p:tag name="KSO_WM_UNIT_ID" val="diagram20181207_4*l_h_i*1_1_2"/>
  <p:tag name="KSO_WM_UNIT_LAYERLEVEL" val="1_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55.xml><?xml version="1.0" encoding="utf-8"?>
<p:tagLst xmlns:p="http://schemas.openxmlformats.org/presentationml/2006/main">
  <p:tag name="KSO_WM_TEMPLATE_CATEGORY" val="diagram"/>
  <p:tag name="KSO_WM_TEMPLATE_INDEX" val="20181207"/>
  <p:tag name="KSO_WM_UNIT_TYPE" val="l_h_i"/>
  <p:tag name="KSO_WM_UNIT_INDEX" val="1_1_3"/>
  <p:tag name="KSO_WM_UNIT_ID" val="diagram20181207_4*l_h_i*1_1_3"/>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13"/>
  <p:tag name="KSO_WM_UNIT_TEXT_FILL_TYPE" val="1"/>
  <p:tag name="KSO_WM_UNIT_USESOURCEFORMAT_APPLY" val="0"/>
</p:tagLst>
</file>

<file path=ppt/tags/tag56.xml><?xml version="1.0" encoding="utf-8"?>
<p:tagLst xmlns:p="http://schemas.openxmlformats.org/presentationml/2006/main">
  <p:tag name="KSO_WM_TEMPLATE_CATEGORY" val="diagram"/>
  <p:tag name="KSO_WM_TEMPLATE_INDEX" val="20181207"/>
  <p:tag name="KSO_WM_UNIT_TYPE" val="l_h_i"/>
  <p:tag name="KSO_WM_UNIT_INDEX" val="1_1_4"/>
  <p:tag name="KSO_WM_UNIT_ID" val="diagram20181207_4*l_h_i*1_1_4"/>
  <p:tag name="KSO_WM_UNIT_LAYERLEVEL" val="1_1_1"/>
  <p:tag name="KSO_WM_BEAUTIFY_FLAG" val="#wm#"/>
  <p:tag name="KSO_WM_TAG_VERSION" val="1.0"/>
  <p:tag name="KSO_WM_DIAGRAM_GROUP_CODE" val="l1-1"/>
  <p:tag name="KSO_WM_UNIT_FILL_FORE_SCHEMECOLOR_INDEX" val="6"/>
  <p:tag name="KSO_WM_UNIT_FILL_TYPE" val="1"/>
  <p:tag name="KSO_WM_UNIT_TEXT_FILL_FORE_SCHEMECOLOR_INDEX" val="13"/>
  <p:tag name="KSO_WM_UNIT_TEXT_FILL_TYPE" val="1"/>
  <p:tag name="KSO_WM_UNIT_USESOURCEFORMAT_APPLY" val="0"/>
</p:tagLst>
</file>

<file path=ppt/tags/tag57.xml><?xml version="1.0" encoding="utf-8"?>
<p:tagLst xmlns:p="http://schemas.openxmlformats.org/presentationml/2006/main">
  <p:tag name="KSO_WM_TEMPLATE_CATEGORY" val="diagram"/>
  <p:tag name="KSO_WM_TEMPLATE_INDEX" val="20181207"/>
  <p:tag name="KSO_WM_UNIT_TYPE" val="l_h_i"/>
  <p:tag name="KSO_WM_UNIT_INDEX" val="1_1_5"/>
  <p:tag name="KSO_WM_UNIT_ID" val="diagram20181207_4*l_h_i*1_1_5"/>
  <p:tag name="KSO_WM_UNIT_LAYERLEVEL" val="1_1_1"/>
  <p:tag name="KSO_WM_BEAUTIFY_FLAG" val="#wm#"/>
  <p:tag name="KSO_WM_TAG_VERSION" val="1.0"/>
  <p:tag name="KSO_WM_DIAGRAM_GROUP_CODE" val="l1-1"/>
  <p:tag name="KSO_WM_UNIT_FILL_FORE_SCHEMECOLOR_INDEX" val="16"/>
  <p:tag name="KSO_WM_UNIT_FILL_TYPE" val="1"/>
  <p:tag name="KSO_WM_UNIT_TEXT_FILL_FORE_SCHEMECOLOR_INDEX" val="13"/>
  <p:tag name="KSO_WM_UNIT_TEXT_FILL_TYPE" val="1"/>
  <p:tag name="KSO_WM_UNIT_USESOURCEFORMAT_APPLY" val="0"/>
</p:tagLst>
</file>

<file path=ppt/tags/tag58.xml><?xml version="1.0" encoding="utf-8"?>
<p:tagLst xmlns:p="http://schemas.openxmlformats.org/presentationml/2006/main">
  <p:tag name="KSO_WM_TEMPLATE_CATEGORY" val="diagram"/>
  <p:tag name="KSO_WM_TEMPLATE_INDEX" val="20181207"/>
  <p:tag name="KSO_WM_UNIT_TYPE" val="l_h_f"/>
  <p:tag name="KSO_WM_UNIT_INDEX" val="1_1_1"/>
  <p:tag name="KSO_WM_UNIT_ID" val="diagram20181207_4*l_h_f*1_1_1"/>
  <p:tag name="KSO_WM_UNIT_LAYERLEVEL" val="1_1_1"/>
  <p:tag name="KSO_WM_UNIT_VALUE" val="12"/>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
  <p:tag name="KSO_WM_UNIT_TEXT_FILL_FORE_SCHEMECOLOR_INDEX" val="4"/>
  <p:tag name="KSO_WM_UNIT_TEXT_FILL_TYPE" val="1"/>
  <p:tag name="KSO_WM_UNIT_USESOURCEFORMAT_APPLY" val="0"/>
</p:tagLst>
</file>

<file path=ppt/tags/tag59.xml><?xml version="1.0" encoding="utf-8"?>
<p:tagLst xmlns:p="http://schemas.openxmlformats.org/presentationml/2006/main">
  <p:tag name="KSO_WM_TEMPLATE_CATEGORY" val="diagram"/>
  <p:tag name="KSO_WM_TEMPLATE_INDEX" val="20181207"/>
  <p:tag name="KSO_WM_UNIT_TYPE" val="l_i"/>
  <p:tag name="KSO_WM_UNIT_INDEX" val="1_6"/>
  <p:tag name="KSO_WM_UNIT_ID" val="diagram20181207_4*l_i*1_6"/>
  <p:tag name="KSO_WM_UNIT_LAYERLEVEL" val="1_1"/>
  <p:tag name="KSO_WM_BEAUTIFY_FLAG" val="#wm#"/>
  <p:tag name="KSO_WM_TAG_VERSION" val="1.0"/>
  <p:tag name="KSO_WM_DIAGRAM_GROUP_CODE" val="l1-1"/>
  <p:tag name="KSO_WM_UNIT_FILL_FORE_SCHEMECOLOR_INDEX" val="14"/>
  <p:tag name="KSO_WM_UNIT_FILL_TYPE" val="1"/>
  <p:tag name="KSO_WM_UNIT_TEXT_FILL_FORE_SCHEMECOLOR_INDEX" val="2"/>
  <p:tag name="KSO_WM_UNIT_TEXT_FILL_TYPE" val="1"/>
  <p:tag name="KSO_WM_UNIT_USESOURCEFORMAT_APPLY" val="0"/>
</p:tagLst>
</file>

<file path=ppt/tags/tag6.xml><?xml version="1.0" encoding="utf-8"?>
<p:tagLst xmlns:p="http://schemas.openxmlformats.org/presentationml/2006/main">
  <p:tag name="KSO_WM_TAG_VERSION" val="1.0"/>
  <p:tag name="KSO_WM_BEAUTIFY_FLAG" val="#wm#"/>
  <p:tag name="KSO_WM_TEMPLATE_CATEGORY" val="diagram"/>
  <p:tag name="KSO_WM_TEMPLATE_INDEX" val="717"/>
  <p:tag name="KSO_WM_UNIT_TYPE" val="l_i"/>
  <p:tag name="KSO_WM_UNIT_INDEX" val="1_7"/>
  <p:tag name="KSO_WM_UNIT_ID" val="diagram717_6*l_i*1_7"/>
  <p:tag name="KSO_WM_UNIT_CLEAR" val="1"/>
  <p:tag name="KSO_WM_UNIT_LAYERLEVEL" val="1_1"/>
  <p:tag name="KSO_WM_DIAGRAM_GROUP_CODE" val="l1-1"/>
  <p:tag name="KSO_WM_UNIT_LINE_FORE_SCHEMECOLOR_INDEX" val="5"/>
  <p:tag name="KSO_WM_UNIT_LINE_FILL_TYPE" val="2"/>
</p:tagLst>
</file>

<file path=ppt/tags/tag60.xml><?xml version="1.0" encoding="utf-8"?>
<p:tagLst xmlns:p="http://schemas.openxmlformats.org/presentationml/2006/main">
  <p:tag name="KSO_WM_TEMPLATE_CATEGORY" val="diagram"/>
  <p:tag name="KSO_WM_TEMPLATE_INDEX" val="20181207"/>
  <p:tag name="KSO_WM_UNIT_TYPE" val="l_h_i"/>
  <p:tag name="KSO_WM_UNIT_INDEX" val="1_2_1"/>
  <p:tag name="KSO_WM_UNIT_ID" val="diagram20181207_4*l_h_i*1_2_1"/>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61.xml><?xml version="1.0" encoding="utf-8"?>
<p:tagLst xmlns:p="http://schemas.openxmlformats.org/presentationml/2006/main">
  <p:tag name="KSO_WM_TEMPLATE_CATEGORY" val="diagram"/>
  <p:tag name="KSO_WM_TEMPLATE_INDEX" val="20181207"/>
  <p:tag name="KSO_WM_UNIT_TYPE" val="l_h_i"/>
  <p:tag name="KSO_WM_UNIT_INDEX" val="1_2_2"/>
  <p:tag name="KSO_WM_UNIT_ID" val="diagram20181207_4*l_h_i*1_2_2"/>
  <p:tag name="KSO_WM_UNIT_LAYERLEVEL" val="1_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62.xml><?xml version="1.0" encoding="utf-8"?>
<p:tagLst xmlns:p="http://schemas.openxmlformats.org/presentationml/2006/main">
  <p:tag name="KSO_WM_TEMPLATE_CATEGORY" val="diagram"/>
  <p:tag name="KSO_WM_TEMPLATE_INDEX" val="20181207"/>
  <p:tag name="KSO_WM_UNIT_TYPE" val="l_h_i"/>
  <p:tag name="KSO_WM_UNIT_INDEX" val="1_2_3"/>
  <p:tag name="KSO_WM_UNIT_ID" val="diagram20181207_4*l_h_i*1_2_3"/>
  <p:tag name="KSO_WM_UNIT_LAYERLEVEL" val="1_1_1"/>
  <p:tag name="KSO_WM_BEAUTIFY_FLAG" val="#wm#"/>
  <p:tag name="KSO_WM_TAG_VERSION" val="1.0"/>
  <p:tag name="KSO_WM_DIAGRAM_GROUP_CODE" val="l1-1"/>
  <p:tag name="KSO_WM_UNIT_FILL_FORE_SCHEMECOLOR_INDEX" val="7"/>
  <p:tag name="KSO_WM_UNIT_FILL_TYPE" val="1"/>
  <p:tag name="KSO_WM_UNIT_TEXT_FILL_FORE_SCHEMECOLOR_INDEX" val="13"/>
  <p:tag name="KSO_WM_UNIT_TEXT_FILL_TYPE" val="1"/>
  <p:tag name="KSO_WM_UNIT_USESOURCEFORMAT_APPLY" val="0"/>
</p:tagLst>
</file>

<file path=ppt/tags/tag63.xml><?xml version="1.0" encoding="utf-8"?>
<p:tagLst xmlns:p="http://schemas.openxmlformats.org/presentationml/2006/main">
  <p:tag name="KSO_WM_TEMPLATE_CATEGORY" val="diagram"/>
  <p:tag name="KSO_WM_TEMPLATE_INDEX" val="20181207"/>
  <p:tag name="KSO_WM_UNIT_TYPE" val="l_h_i"/>
  <p:tag name="KSO_WM_UNIT_INDEX" val="1_2_4"/>
  <p:tag name="KSO_WM_UNIT_ID" val="diagram20181207_4*l_h_i*1_2_4"/>
  <p:tag name="KSO_WM_UNIT_LAYERLEVEL" val="1_1_1"/>
  <p:tag name="KSO_WM_BEAUTIFY_FLAG" val="#wm#"/>
  <p:tag name="KSO_WM_TAG_VERSION" val="1.0"/>
  <p:tag name="KSO_WM_DIAGRAM_GROUP_CODE" val="l1-1"/>
  <p:tag name="KSO_WM_UNIT_FILL_FORE_SCHEMECOLOR_INDEX" val="7"/>
  <p:tag name="KSO_WM_UNIT_FILL_TYPE" val="1"/>
  <p:tag name="KSO_WM_UNIT_TEXT_FILL_FORE_SCHEMECOLOR_INDEX" val="13"/>
  <p:tag name="KSO_WM_UNIT_TEXT_FILL_TYPE" val="1"/>
  <p:tag name="KSO_WM_UNIT_USESOURCEFORMAT_APPLY" val="0"/>
</p:tagLst>
</file>

<file path=ppt/tags/tag64.xml><?xml version="1.0" encoding="utf-8"?>
<p:tagLst xmlns:p="http://schemas.openxmlformats.org/presentationml/2006/main">
  <p:tag name="KSO_WM_TEMPLATE_CATEGORY" val="diagram"/>
  <p:tag name="KSO_WM_TEMPLATE_INDEX" val="20181207"/>
  <p:tag name="KSO_WM_UNIT_TYPE" val="l_h_i"/>
  <p:tag name="KSO_WM_UNIT_INDEX" val="1_2_5"/>
  <p:tag name="KSO_WM_UNIT_ID" val="diagram20181207_4*l_h_i*1_2_5"/>
  <p:tag name="KSO_WM_UNIT_LAYERLEVEL" val="1_1_1"/>
  <p:tag name="KSO_WM_BEAUTIFY_FLAG" val="#wm#"/>
  <p:tag name="KSO_WM_TAG_VERSION" val="1.0"/>
  <p:tag name="KSO_WM_DIAGRAM_GROUP_CODE" val="l1-1"/>
  <p:tag name="KSO_WM_UNIT_FILL_FORE_SCHEMECOLOR_INDEX" val="16"/>
  <p:tag name="KSO_WM_UNIT_FILL_TYPE" val="1"/>
  <p:tag name="KSO_WM_UNIT_TEXT_FILL_FORE_SCHEMECOLOR_INDEX" val="13"/>
  <p:tag name="KSO_WM_UNIT_TEXT_FILL_TYPE" val="1"/>
  <p:tag name="KSO_WM_UNIT_USESOURCEFORMAT_APPLY" val="0"/>
</p:tagLst>
</file>

<file path=ppt/tags/tag65.xml><?xml version="1.0" encoding="utf-8"?>
<p:tagLst xmlns:p="http://schemas.openxmlformats.org/presentationml/2006/main">
  <p:tag name="KSO_WM_TEMPLATE_CATEGORY" val="diagram"/>
  <p:tag name="KSO_WM_TEMPLATE_INDEX" val="20181207"/>
  <p:tag name="KSO_WM_UNIT_TYPE" val="l_h_f"/>
  <p:tag name="KSO_WM_UNIT_INDEX" val="1_2_1"/>
  <p:tag name="KSO_WM_UNIT_ID" val="diagram20181207_4*l_h_f*1_2_1"/>
  <p:tag name="KSO_WM_UNIT_LAYERLEVEL" val="1_1_1"/>
  <p:tag name="KSO_WM_UNIT_VALUE" val="12"/>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
  <p:tag name="KSO_WM_UNIT_TEXT_FILL_FORE_SCHEMECOLOR_INDEX" val="4"/>
  <p:tag name="KSO_WM_UNIT_TEXT_FILL_TYPE" val="1"/>
  <p:tag name="KSO_WM_UNIT_USESOURCEFORMAT_APPLY" val="0"/>
</p:tagLst>
</file>

<file path=ppt/tags/tag66.xml><?xml version="1.0" encoding="utf-8"?>
<p:tagLst xmlns:p="http://schemas.openxmlformats.org/presentationml/2006/main">
  <p:tag name="KSO_WM_TEMPLATE_CATEGORY" val="diagram"/>
  <p:tag name="KSO_WM_TEMPLATE_INDEX" val="20181207"/>
  <p:tag name="KSO_WM_UNIT_TYPE" val="l_h_i"/>
  <p:tag name="KSO_WM_UNIT_INDEX" val="1_3_1"/>
  <p:tag name="KSO_WM_UNIT_ID" val="diagram20181207_4*l_h_i*1_3_1"/>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67.xml><?xml version="1.0" encoding="utf-8"?>
<p:tagLst xmlns:p="http://schemas.openxmlformats.org/presentationml/2006/main">
  <p:tag name="KSO_WM_TEMPLATE_CATEGORY" val="diagram"/>
  <p:tag name="KSO_WM_TEMPLATE_INDEX" val="20181207"/>
  <p:tag name="KSO_WM_UNIT_TYPE" val="l_h_i"/>
  <p:tag name="KSO_WM_UNIT_INDEX" val="1_3_2"/>
  <p:tag name="KSO_WM_UNIT_ID" val="diagram20181207_4*l_h_i*1_3_2"/>
  <p:tag name="KSO_WM_UNIT_LAYERLEVEL" val="1_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68.xml><?xml version="1.0" encoding="utf-8"?>
<p:tagLst xmlns:p="http://schemas.openxmlformats.org/presentationml/2006/main">
  <p:tag name="KSO_WM_TEMPLATE_CATEGORY" val="diagram"/>
  <p:tag name="KSO_WM_TEMPLATE_INDEX" val="20181207"/>
  <p:tag name="KSO_WM_UNIT_TYPE" val="l_h_i"/>
  <p:tag name="KSO_WM_UNIT_INDEX" val="1_3_3"/>
  <p:tag name="KSO_WM_UNIT_ID" val="diagram20181207_4*l_h_i*1_3_3"/>
  <p:tag name="KSO_WM_UNIT_LAYERLEVEL" val="1_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 name="KSO_WM_UNIT_USESOURCEFORMAT_APPLY" val="0"/>
</p:tagLst>
</file>

<file path=ppt/tags/tag69.xml><?xml version="1.0" encoding="utf-8"?>
<p:tagLst xmlns:p="http://schemas.openxmlformats.org/presentationml/2006/main">
  <p:tag name="KSO_WM_TEMPLATE_CATEGORY" val="diagram"/>
  <p:tag name="KSO_WM_TEMPLATE_INDEX" val="20181207"/>
  <p:tag name="KSO_WM_UNIT_TYPE" val="l_h_i"/>
  <p:tag name="KSO_WM_UNIT_INDEX" val="1_3_4"/>
  <p:tag name="KSO_WM_UNIT_ID" val="diagram20181207_4*l_h_i*1_3_4"/>
  <p:tag name="KSO_WM_UNIT_LAYERLEVEL" val="1_1_1"/>
  <p:tag name="KSO_WM_BEAUTIFY_FLAG" val="#wm#"/>
  <p:tag name="KSO_WM_TAG_VERSION" val="1.0"/>
  <p:tag name="KSO_WM_DIAGRAM_GROUP_CODE" val="l1-1"/>
  <p:tag name="KSO_WM_UNIT_FILL_FORE_SCHEMECOLOR_INDEX" val="8"/>
  <p:tag name="KSO_WM_UNIT_FILL_TYPE" val="1"/>
  <p:tag name="KSO_WM_UNIT_TEXT_FILL_FORE_SCHEMECOLOR_INDEX" val="13"/>
  <p:tag name="KSO_WM_UNIT_TEXT_FILL_TYPE" val="1"/>
  <p:tag name="KSO_WM_UNIT_USESOURCEFORMAT_APPLY" val="0"/>
</p:tagLst>
</file>

<file path=ppt/tags/tag7.xml><?xml version="1.0" encoding="utf-8"?>
<p:tagLst xmlns:p="http://schemas.openxmlformats.org/presentationml/2006/main">
  <p:tag name="KSO_WM_TAG_VERSION" val="1.0"/>
  <p:tag name="KSO_WM_BEAUTIFY_FLAG" val="#wm#"/>
  <p:tag name="KSO_WM_TEMPLATE_CATEGORY" val="diagram"/>
  <p:tag name="KSO_WM_TEMPLATE_INDEX" val="717"/>
  <p:tag name="KSO_WM_UNIT_TYPE" val="l_h_f"/>
  <p:tag name="KSO_WM_UNIT_INDEX" val="1_3_1"/>
  <p:tag name="KSO_WM_UNIT_ID" val="diagram717_6*l_h_f*1_3_1"/>
  <p:tag name="KSO_WM_UNIT_CLEAR" val="1"/>
  <p:tag name="KSO_WM_UNIT_LAYERLEVEL" val="1_1_1"/>
  <p:tag name="KSO_WM_UNIT_VALUE" val="21"/>
  <p:tag name="KSO_WM_UNIT_HIGHLIGHT" val="0"/>
  <p:tag name="KSO_WM_UNIT_COMPATIBLE" val="0"/>
  <p:tag name="KSO_WM_UNIT_PRESET_TEXT_INDEX" val="4"/>
  <p:tag name="KSO_WM_UNIT_PRESET_TEXT_LEN" val="17"/>
  <p:tag name="KSO_WM_DIAGRAM_GROUP_CODE" val="l1-1"/>
  <p:tag name="KSO_WM_UNIT_FILL_FORE_SCHEMECOLOR_INDEX" val="14"/>
  <p:tag name="KSO_WM_UNIT_FILL_TYPE" val="1"/>
  <p:tag name="KSO_WM_UNIT_LINE_FORE_SCHEMECOLOR_INDEX" val="5"/>
  <p:tag name="KSO_WM_UNIT_LINE_FILL_TYPE" val="2"/>
  <p:tag name="KSO_WM_UNIT_TEXT_FILL_FORE_SCHEMECOLOR_INDEX" val="5"/>
  <p:tag name="KSO_WM_UNIT_TEXT_FILL_TYPE" val="1"/>
</p:tagLst>
</file>

<file path=ppt/tags/tag70.xml><?xml version="1.0" encoding="utf-8"?>
<p:tagLst xmlns:p="http://schemas.openxmlformats.org/presentationml/2006/main">
  <p:tag name="KSO_WM_TEMPLATE_CATEGORY" val="diagram"/>
  <p:tag name="KSO_WM_TEMPLATE_INDEX" val="20181207"/>
  <p:tag name="KSO_WM_UNIT_TYPE" val="l_h_i"/>
  <p:tag name="KSO_WM_UNIT_INDEX" val="1_3_5"/>
  <p:tag name="KSO_WM_UNIT_ID" val="diagram20181207_4*l_h_i*1_3_5"/>
  <p:tag name="KSO_WM_UNIT_LAYERLEVEL" val="1_1_1"/>
  <p:tag name="KSO_WM_BEAUTIFY_FLAG" val="#wm#"/>
  <p:tag name="KSO_WM_TAG_VERSION" val="1.0"/>
  <p:tag name="KSO_WM_DIAGRAM_GROUP_CODE" val="l1-1"/>
  <p:tag name="KSO_WM_UNIT_FILL_FORE_SCHEMECOLOR_INDEX" val="16"/>
  <p:tag name="KSO_WM_UNIT_FILL_TYPE" val="1"/>
  <p:tag name="KSO_WM_UNIT_TEXT_FILL_FORE_SCHEMECOLOR_INDEX" val="13"/>
  <p:tag name="KSO_WM_UNIT_TEXT_FILL_TYPE" val="1"/>
  <p:tag name="KSO_WM_UNIT_USESOURCEFORMAT_APPLY" val="0"/>
</p:tagLst>
</file>

<file path=ppt/tags/tag71.xml><?xml version="1.0" encoding="utf-8"?>
<p:tagLst xmlns:p="http://schemas.openxmlformats.org/presentationml/2006/main">
  <p:tag name="KSO_WM_TEMPLATE_CATEGORY" val="diagram"/>
  <p:tag name="KSO_WM_TEMPLATE_INDEX" val="20181207"/>
  <p:tag name="KSO_WM_UNIT_TYPE" val="l_h_f"/>
  <p:tag name="KSO_WM_UNIT_INDEX" val="1_3_1"/>
  <p:tag name="KSO_WM_UNIT_ID" val="diagram20181207_4*l_h_f*1_3_1"/>
  <p:tag name="KSO_WM_UNIT_LAYERLEVEL" val="1_1_1"/>
  <p:tag name="KSO_WM_UNIT_VALUE" val="12"/>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
  <p:tag name="KSO_WM_UNIT_TEXT_FILL_FORE_SCHEMECOLOR_INDEX" val="4"/>
  <p:tag name="KSO_WM_UNIT_TEXT_FILL_TYPE" val="1"/>
  <p:tag name="KSO_WM_UNIT_USESOURCEFORMAT_APPLY" val="0"/>
</p:tagLst>
</file>

<file path=ppt/tags/tag72.xml><?xml version="1.0" encoding="utf-8"?>
<p:tagLst xmlns:p="http://schemas.openxmlformats.org/presentationml/2006/main">
  <p:tag name="KSO_WM_TEMPLATE_CATEGORY" val="diagram"/>
  <p:tag name="KSO_WM_TEMPLATE_INDEX" val="20181207"/>
  <p:tag name="KSO_WM_UNIT_TYPE" val="l_h_i"/>
  <p:tag name="KSO_WM_UNIT_INDEX" val="1_4_1"/>
  <p:tag name="KSO_WM_UNIT_ID" val="diagram20181207_4*l_h_i*1_4_1"/>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73.xml><?xml version="1.0" encoding="utf-8"?>
<p:tagLst xmlns:p="http://schemas.openxmlformats.org/presentationml/2006/main">
  <p:tag name="KSO_WM_TEMPLATE_CATEGORY" val="diagram"/>
  <p:tag name="KSO_WM_TEMPLATE_INDEX" val="20181207"/>
  <p:tag name="KSO_WM_UNIT_TYPE" val="l_h_i"/>
  <p:tag name="KSO_WM_UNIT_INDEX" val="1_4_2"/>
  <p:tag name="KSO_WM_UNIT_ID" val="diagram20181207_4*l_h_i*1_4_2"/>
  <p:tag name="KSO_WM_UNIT_LAYERLEVEL" val="1_1_1"/>
  <p:tag name="KSO_WM_BEAUTIFY_FLAG" val="#wm#"/>
  <p:tag name="KSO_WM_TAG_VERSION" val="1.0"/>
  <p:tag name="KSO_WM_DIAGRAM_GROUP_CODE" val="l1-1"/>
  <p:tag name="KSO_WM_UNIT_FILL_FORE_SCHEMECOLOR_INDEX" val="9"/>
  <p:tag name="KSO_WM_UNIT_FILL_TYPE" val="1"/>
  <p:tag name="KSO_WM_UNIT_TEXT_FILL_FORE_SCHEMECOLOR_INDEX" val="13"/>
  <p:tag name="KSO_WM_UNIT_TEXT_FILL_TYPE" val="1"/>
  <p:tag name="KSO_WM_UNIT_USESOURCEFORMAT_APPLY" val="0"/>
</p:tagLst>
</file>

<file path=ppt/tags/tag74.xml><?xml version="1.0" encoding="utf-8"?>
<p:tagLst xmlns:p="http://schemas.openxmlformats.org/presentationml/2006/main">
  <p:tag name="KSO_WM_TEMPLATE_CATEGORY" val="diagram"/>
  <p:tag name="KSO_WM_TEMPLATE_INDEX" val="20181207"/>
  <p:tag name="KSO_WM_UNIT_TYPE" val="l_h_i"/>
  <p:tag name="KSO_WM_UNIT_INDEX" val="1_4_3"/>
  <p:tag name="KSO_WM_UNIT_ID" val="diagram20181207_4*l_h_i*1_4_3"/>
  <p:tag name="KSO_WM_UNIT_LAYERLEVEL" val="1_1_1"/>
  <p:tag name="KSO_WM_BEAUTIFY_FLAG" val="#wm#"/>
  <p:tag name="KSO_WM_TAG_VERSION" val="1.0"/>
  <p:tag name="KSO_WM_DIAGRAM_GROUP_CODE" val="l1-1"/>
  <p:tag name="KSO_WM_UNIT_FILL_FORE_SCHEMECOLOR_INDEX" val="9"/>
  <p:tag name="KSO_WM_UNIT_FILL_TYPE" val="1"/>
  <p:tag name="KSO_WM_UNIT_TEXT_FILL_FORE_SCHEMECOLOR_INDEX" val="13"/>
  <p:tag name="KSO_WM_UNIT_TEXT_FILL_TYPE" val="1"/>
  <p:tag name="KSO_WM_UNIT_USESOURCEFORMAT_APPLY" val="0"/>
</p:tagLst>
</file>

<file path=ppt/tags/tag75.xml><?xml version="1.0" encoding="utf-8"?>
<p:tagLst xmlns:p="http://schemas.openxmlformats.org/presentationml/2006/main">
  <p:tag name="KSO_WM_TEMPLATE_CATEGORY" val="diagram"/>
  <p:tag name="KSO_WM_TEMPLATE_INDEX" val="20181207"/>
  <p:tag name="KSO_WM_UNIT_TYPE" val="l_h_i"/>
  <p:tag name="KSO_WM_UNIT_INDEX" val="1_4_4"/>
  <p:tag name="KSO_WM_UNIT_ID" val="diagram20181207_4*l_h_i*1_4_4"/>
  <p:tag name="KSO_WM_UNIT_LAYERLEVEL" val="1_1_1"/>
  <p:tag name="KSO_WM_BEAUTIFY_FLAG" val="#wm#"/>
  <p:tag name="KSO_WM_TAG_VERSION" val="1.0"/>
  <p:tag name="KSO_WM_DIAGRAM_GROUP_CODE" val="l1-1"/>
  <p:tag name="KSO_WM_UNIT_FILL_FORE_SCHEMECOLOR_INDEX" val="16"/>
  <p:tag name="KSO_WM_UNIT_FILL_TYPE" val="1"/>
  <p:tag name="KSO_WM_UNIT_TEXT_FILL_FORE_SCHEMECOLOR_INDEX" val="13"/>
  <p:tag name="KSO_WM_UNIT_TEXT_FILL_TYPE" val="1"/>
  <p:tag name="KSO_WM_UNIT_USESOURCEFORMAT_APPLY" val="0"/>
</p:tagLst>
</file>

<file path=ppt/tags/tag76.xml><?xml version="1.0" encoding="utf-8"?>
<p:tagLst xmlns:p="http://schemas.openxmlformats.org/presentationml/2006/main">
  <p:tag name="KSO_WM_TEMPLATE_CATEGORY" val="diagram"/>
  <p:tag name="KSO_WM_TEMPLATE_INDEX" val="20181207"/>
  <p:tag name="KSO_WM_UNIT_TYPE" val="l_h_f"/>
  <p:tag name="KSO_WM_UNIT_INDEX" val="1_4_1"/>
  <p:tag name="KSO_WM_UNIT_ID" val="diagram20181207_4*l_h_f*1_4_1"/>
  <p:tag name="KSO_WM_UNIT_LAYERLEVEL" val="1_1_1"/>
  <p:tag name="KSO_WM_UNIT_VALUE" val="12"/>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
  <p:tag name="KSO_WM_UNIT_TEXT_FILL_FORE_SCHEMECOLOR_INDEX" val="4"/>
  <p:tag name="KSO_WM_UNIT_TEXT_FILL_TYPE" val="1"/>
  <p:tag name="KSO_WM_UNIT_USESOURCEFORMAT_APPLY" val="0"/>
</p:tagLst>
</file>

<file path=ppt/tags/tag77.xml><?xml version="1.0" encoding="utf-8"?>
<p:tagLst xmlns:p="http://schemas.openxmlformats.org/presentationml/2006/main">
  <p:tag name="KSO_WM_TEMPLATE_CATEGORY" val="diagram"/>
  <p:tag name="KSO_WM_TEMPLATE_INDEX" val="20181207"/>
  <p:tag name="KSO_WM_UNIT_TYPE" val="l_h_i"/>
  <p:tag name="KSO_WM_UNIT_INDEX" val="1_5_1"/>
  <p:tag name="KSO_WM_UNIT_ID" val="diagram20181207_4*l_h_i*1_5_1"/>
  <p:tag name="KSO_WM_UNIT_LAYERLEVEL" val="1_1_1"/>
  <p:tag name="KSO_WM_BEAUTIFY_FLAG" val="#wm#"/>
  <p:tag name="KSO_WM_TAG_VERSION" val="1.0"/>
  <p:tag name="KSO_WM_DIAGRAM_GROUP_CODE" val="l1-1"/>
  <p:tag name="KSO_WM_UNIT_FILL_FORE_SCHEMECOLOR_INDEX" val="5"/>
  <p:tag name="KSO_WM_UNIT_FILL_TYPE" val="1"/>
  <p:tag name="KSO_WM_UNIT_TEXT_FILL_FORE_SCHEMECOLOR_INDEX" val="13"/>
  <p:tag name="KSO_WM_UNIT_TEXT_FILL_TYPE" val="1"/>
  <p:tag name="KSO_WM_UNIT_USESOURCEFORMAT_APPLY" val="0"/>
</p:tagLst>
</file>

<file path=ppt/tags/tag78.xml><?xml version="1.0" encoding="utf-8"?>
<p:tagLst xmlns:p="http://schemas.openxmlformats.org/presentationml/2006/main">
  <p:tag name="KSO_WM_TEMPLATE_CATEGORY" val="diagram"/>
  <p:tag name="KSO_WM_TEMPLATE_INDEX" val="20181207"/>
  <p:tag name="KSO_WM_UNIT_TYPE" val="l_h_i"/>
  <p:tag name="KSO_WM_UNIT_INDEX" val="1_5_2"/>
  <p:tag name="KSO_WM_UNIT_ID" val="diagram20181207_4*l_h_i*1_5_2"/>
  <p:tag name="KSO_WM_UNIT_LAYERLEVEL" val="1_1_1"/>
  <p:tag name="KSO_WM_BEAUTIFY_FLAG" val="#wm#"/>
  <p:tag name="KSO_WM_TAG_VERSION" val="1.0"/>
  <p:tag name="KSO_WM_DIAGRAM_GROUP_CODE" val="l1-1"/>
  <p:tag name="KSO_WM_UNIT_TEXT_FILL_FORE_SCHEMECOLOR_INDEX" val="13"/>
  <p:tag name="KSO_WM_UNIT_TEXT_FILL_TYPE" val="1"/>
  <p:tag name="KSO_WM_UNIT_USESOURCEFORMAT_APPLY" val="0"/>
</p:tagLst>
</file>

<file path=ppt/tags/tag79.xml><?xml version="1.0" encoding="utf-8"?>
<p:tagLst xmlns:p="http://schemas.openxmlformats.org/presentationml/2006/main">
  <p:tag name="KSO_WM_TEMPLATE_CATEGORY" val="diagram"/>
  <p:tag name="KSO_WM_TEMPLATE_INDEX" val="20181207"/>
  <p:tag name="KSO_WM_UNIT_TYPE" val="l_h_i"/>
  <p:tag name="KSO_WM_UNIT_INDEX" val="1_5_3"/>
  <p:tag name="KSO_WM_UNIT_ID" val="diagram20181207_4*l_h_i*1_5_3"/>
  <p:tag name="KSO_WM_UNIT_LAYERLEVEL" val="1_1_1"/>
  <p:tag name="KSO_WM_BEAUTIFY_FLAG" val="#wm#"/>
  <p:tag name="KSO_WM_TAG_VERSION" val="1.0"/>
  <p:tag name="KSO_WM_DIAGRAM_GROUP_CODE" val="l1-1"/>
  <p:tag name="KSO_WM_UNIT_FILL_FORE_SCHEMECOLOR_INDEX" val="10"/>
  <p:tag name="KSO_WM_UNIT_FILL_TYPE" val="1"/>
  <p:tag name="KSO_WM_UNIT_TEXT_FILL_FORE_SCHEMECOLOR_INDEX" val="13"/>
  <p:tag name="KSO_WM_UNIT_TEXT_FILL_TYPE" val="1"/>
  <p:tag name="KSO_WM_UNIT_USESOURCEFORMAT_APPLY" val="0"/>
</p:tagLst>
</file>

<file path=ppt/tags/tag8.xml><?xml version="1.0" encoding="utf-8"?>
<p:tagLst xmlns:p="http://schemas.openxmlformats.org/presentationml/2006/main">
  <p:tag name="KSO_WM_TAG_VERSION" val="1.0"/>
  <p:tag name="KSO_WM_BEAUTIFY_FLAG" val="#wm#"/>
  <p:tag name="KSO_WM_TEMPLATE_CATEGORY" val="diagram"/>
  <p:tag name="KSO_WM_TEMPLATE_INDEX" val="717"/>
  <p:tag name="KSO_WM_UNIT_TYPE" val="l_i"/>
  <p:tag name="KSO_WM_UNIT_INDEX" val="1_8"/>
  <p:tag name="KSO_WM_UNIT_ID" val="diagram717_6*l_i*1_8"/>
  <p:tag name="KSO_WM_UNIT_CLEAR" val="1"/>
  <p:tag name="KSO_WM_UNIT_LAYERLEVEL" val="1_1"/>
  <p:tag name="KSO_WM_DIAGRAM_GROUP_CODE" val="l1-1"/>
  <p:tag name="KSO_WM_UNIT_FILL_FORE_SCHEMECOLOR_INDEX" val="5"/>
  <p:tag name="KSO_WM_UNIT_FILL_TYPE" val="1"/>
  <p:tag name="KSO_WM_UNIT_LINE_FORE_SCHEMECOLOR_INDEX" val="5"/>
  <p:tag name="KSO_WM_UNIT_LINE_FILL_TYPE" val="2"/>
  <p:tag name="KSO_WM_UNIT_TEXT_FILL_FORE_SCHEMECOLOR_INDEX" val="2"/>
  <p:tag name="KSO_WM_UNIT_TEXT_FILL_TYPE" val="1"/>
</p:tagLst>
</file>

<file path=ppt/tags/tag80.xml><?xml version="1.0" encoding="utf-8"?>
<p:tagLst xmlns:p="http://schemas.openxmlformats.org/presentationml/2006/main">
  <p:tag name="KSO_WM_TEMPLATE_CATEGORY" val="diagram"/>
  <p:tag name="KSO_WM_TEMPLATE_INDEX" val="20181207"/>
  <p:tag name="KSO_WM_UNIT_TYPE" val="l_h_i"/>
  <p:tag name="KSO_WM_UNIT_INDEX" val="1_5_4"/>
  <p:tag name="KSO_WM_UNIT_ID" val="diagram20181207_4*l_h_i*1_5_4"/>
  <p:tag name="KSO_WM_UNIT_LAYERLEVEL" val="1_1_1"/>
  <p:tag name="KSO_WM_BEAUTIFY_FLAG" val="#wm#"/>
  <p:tag name="KSO_WM_TAG_VERSION" val="1.0"/>
  <p:tag name="KSO_WM_DIAGRAM_GROUP_CODE" val="l1-1"/>
  <p:tag name="KSO_WM_UNIT_FILL_FORE_SCHEMECOLOR_INDEX" val="10"/>
  <p:tag name="KSO_WM_UNIT_FILL_TYPE" val="1"/>
  <p:tag name="KSO_WM_UNIT_TEXT_FILL_FORE_SCHEMECOLOR_INDEX" val="13"/>
  <p:tag name="KSO_WM_UNIT_TEXT_FILL_TYPE" val="1"/>
  <p:tag name="KSO_WM_UNIT_USESOURCEFORMAT_APPLY" val="0"/>
</p:tagLst>
</file>

<file path=ppt/tags/tag81.xml><?xml version="1.0" encoding="utf-8"?>
<p:tagLst xmlns:p="http://schemas.openxmlformats.org/presentationml/2006/main">
  <p:tag name="KSO_WM_TEMPLATE_CATEGORY" val="diagram"/>
  <p:tag name="KSO_WM_TEMPLATE_INDEX" val="20181207"/>
  <p:tag name="KSO_WM_UNIT_TYPE" val="l_h_f"/>
  <p:tag name="KSO_WM_UNIT_INDEX" val="1_5_1"/>
  <p:tag name="KSO_WM_UNIT_ID" val="diagram20181207_4*l_h_f*1_5_1"/>
  <p:tag name="KSO_WM_UNIT_LAYERLEVEL" val="1_1_1"/>
  <p:tag name="KSO_WM_UNIT_VALUE" val="12"/>
  <p:tag name="KSO_WM_UNIT_HIGHLIGHT" val="0"/>
  <p:tag name="KSO_WM_UNIT_COMPATIBLE" val="0"/>
  <p:tag name="KSO_WM_UNIT_CLEAR" val="0"/>
  <p:tag name="KSO_WM_BEAUTIFY_FLAG" val="#wm#"/>
  <p:tag name="KSO_WM_TAG_VERSION" val="1.0"/>
  <p:tag name="KSO_WM_DIAGRAM_GROUP_CODE" val="l1-1"/>
  <p:tag name="KSO_WM_UNIT_PRESET_TEXT" val="请在这里输入您的内容文字"/>
  <p:tag name="KSO_WM_UNIT_TEXT_FILL_FORE_SCHEMECOLOR_INDEX" val="4"/>
  <p:tag name="KSO_WM_UNIT_TEXT_FILL_TYPE" val="1"/>
  <p:tag name="KSO_WM_UNIT_USESOURCEFORMAT_APPLY" val="0"/>
</p:tagLst>
</file>

<file path=ppt/tags/tag82.xml><?xml version="1.0" encoding="utf-8"?>
<p:tagLst xmlns:p="http://schemas.openxmlformats.org/presentationml/2006/main">
  <p:tag name="KSO_WM_TEMPLATE_CATEGORY" val="diagram"/>
  <p:tag name="KSO_WM_TEMPLATE_INDEX" val="20181207"/>
  <p:tag name="KSO_WM_UNIT_TYPE" val="l_h_i"/>
  <p:tag name="KSO_WM_UNIT_INDEX" val="1_5_5"/>
  <p:tag name="KSO_WM_UNIT_ID" val="diagram20181207_4*l_h_i*1_5_5"/>
  <p:tag name="KSO_WM_UNIT_LAYERLEVEL" val="1_1_1"/>
  <p:tag name="KSO_WM_BEAUTIFY_FLAG" val="#wm#"/>
  <p:tag name="KSO_WM_TAG_VERSION" val="1.0"/>
  <p:tag name="KSO_WM_DIAGRAM_GROUP_CODE" val="l1-1"/>
  <p:tag name="KSO_WM_UNIT_FILL_FORE_SCHEMECOLOR_INDEX" val="16"/>
  <p:tag name="KSO_WM_UNIT_FILL_TYPE" val="1"/>
  <p:tag name="KSO_WM_UNIT_TEXT_FILL_FORE_SCHEMECOLOR_INDEX" val="1"/>
  <p:tag name="KSO_WM_UNIT_TEXT_FILL_TYPE" val="1"/>
  <p:tag name="KSO_WM_UNIT_USESOURCEFORMAT_APPLY" val="0"/>
</p:tagLst>
</file>

<file path=ppt/tags/tag83.xml><?xml version="1.0" encoding="utf-8"?>
<p:tagLst xmlns:p="http://schemas.openxmlformats.org/presentationml/2006/main">
  <p:tag name="KSO_WM_TAG_VERSION" val="1.0"/>
  <p:tag name="KSO_WM_BEAUTIFY_FLAG" val="#wm#"/>
  <p:tag name="KSO_WM_TEMPLATE_CATEGORY" val="diagram"/>
  <p:tag name="KSO_WM_TEMPLATE_INDEX" val="160841"/>
  <p:tag name="KSO_WM_UNIT_TYPE" val="q_i"/>
  <p:tag name="KSO_WM_UNIT_INDEX" val="1_1"/>
  <p:tag name="KSO_WM_UNIT_ID" val="diagram160841_5*q_i*1_1"/>
  <p:tag name="KSO_WM_UNIT_LAYERLEVEL" val="1_1"/>
  <p:tag name="KSO_WM_DIAGRAM_GROUP_CODE" val="q1-1"/>
  <p:tag name="KSO_WM_UNIT_TEXT_FILL_FORE_SCHEMECOLOR_INDEX" val="1"/>
  <p:tag name="KSO_WM_UNIT_TEXT_FILL_TYPE" val="1"/>
</p:tagLst>
</file>

<file path=ppt/tags/tag84.xml><?xml version="1.0" encoding="utf-8"?>
<p:tagLst xmlns:p="http://schemas.openxmlformats.org/presentationml/2006/main">
  <p:tag name="MH" val="20160217171536"/>
  <p:tag name="MH_LIBRARY" val="GRAPHIC"/>
  <p:tag name="MH_TYPE" val="SubTitle"/>
  <p:tag name="MH_ORDER" val="2"/>
  <p:tag name="KSO_WM_TAG_VERSION" val="1.0"/>
  <p:tag name="KSO_WM_BEAUTIFY_FLAG" val="#wm#"/>
  <p:tag name="KSO_WM_TEMPLATE_CATEGORY" val="diagram"/>
  <p:tag name="KSO_WM_TEMPLATE_INDEX" val="160841"/>
  <p:tag name="KSO_WM_UNIT_TYPE" val="q_h_f"/>
  <p:tag name="KSO_WM_UNIT_INDEX" val="1_5_1"/>
  <p:tag name="KSO_WM_UNIT_ID" val="diagram160841_5*q_h_f*1_5_1"/>
  <p:tag name="KSO_WM_UNIT_LAYERLEVEL" val="1_1_1"/>
  <p:tag name="KSO_WM_UNIT_VALUE" val="20"/>
  <p:tag name="KSO_WM_UNIT_HIGHLIGHT" val="0"/>
  <p:tag name="KSO_WM_UNIT_COMPATIBLE" val="0"/>
  <p:tag name="KSO_WM_UNIT_CLEAR" val="0"/>
  <p:tag name="KSO_WM_UNIT_PRESET_TEXT_INDEX" val="3"/>
  <p:tag name="KSO_WM_UNIT_PRESET_TEXT_LEN" val="5"/>
  <p:tag name="KSO_WM_DIAGRAM_GROUP_CODE" val="q1-1"/>
  <p:tag name="KSO_WM_UNIT_FILL_FORE_SCHEMECOLOR_INDEX" val="5"/>
  <p:tag name="KSO_WM_UNIT_FILL_TYPE" val="1"/>
  <p:tag name="KSO_WM_UNIT_TEXT_FILL_FORE_SCHEMECOLOR_INDEX" val="14"/>
  <p:tag name="KSO_WM_UNIT_TEXT_FILL_TYPE" val="1"/>
</p:tagLst>
</file>

<file path=ppt/tags/tag85.xml><?xml version="1.0" encoding="utf-8"?>
<p:tagLst xmlns:p="http://schemas.openxmlformats.org/presentationml/2006/main">
  <p:tag name="MH" val="20160217171536"/>
  <p:tag name="MH_LIBRARY" val="GRAPHIC"/>
  <p:tag name="MH_TYPE" val="SubTitle"/>
  <p:tag name="MH_ORDER" val="2"/>
  <p:tag name="KSO_WM_TAG_VERSION" val="1.0"/>
  <p:tag name="KSO_WM_BEAUTIFY_FLAG" val="#wm#"/>
  <p:tag name="KSO_WM_TEMPLATE_CATEGORY" val="diagram"/>
  <p:tag name="KSO_WM_TEMPLATE_INDEX" val="160841"/>
  <p:tag name="KSO_WM_UNIT_TYPE" val="q_h_f"/>
  <p:tag name="KSO_WM_UNIT_INDEX" val="1_1_1"/>
  <p:tag name="KSO_WM_UNIT_ID" val="diagram160841_5*q_h_f*1_1_1"/>
  <p:tag name="KSO_WM_UNIT_LAYERLEVEL" val="1_1_1"/>
  <p:tag name="KSO_WM_UNIT_VALUE" val="20"/>
  <p:tag name="KSO_WM_UNIT_HIGHLIGHT" val="0"/>
  <p:tag name="KSO_WM_UNIT_COMPATIBLE" val="0"/>
  <p:tag name="KSO_WM_UNIT_CLEAR" val="0"/>
  <p:tag name="KSO_WM_UNIT_PRESET_TEXT_INDEX" val="3"/>
  <p:tag name="KSO_WM_UNIT_PRESET_TEXT_LEN" val="5"/>
  <p:tag name="KSO_WM_DIAGRAM_GROUP_CODE" val="q1-1"/>
  <p:tag name="KSO_WM_UNIT_FILL_FORE_SCHEMECOLOR_INDEX" val="5"/>
  <p:tag name="KSO_WM_UNIT_FILL_TYPE" val="1"/>
  <p:tag name="KSO_WM_UNIT_TEXT_FILL_FORE_SCHEMECOLOR_INDEX" val="14"/>
  <p:tag name="KSO_WM_UNIT_TEXT_FILL_TYPE" val="1"/>
</p:tagLst>
</file>

<file path=ppt/tags/tag86.xml><?xml version="1.0" encoding="utf-8"?>
<p:tagLst xmlns:p="http://schemas.openxmlformats.org/presentationml/2006/main">
  <p:tag name="MH" val="20160217171536"/>
  <p:tag name="MH_LIBRARY" val="GRAPHIC"/>
  <p:tag name="MH_TYPE" val="SubTitle"/>
  <p:tag name="MH_ORDER" val="2"/>
  <p:tag name="KSO_WM_TAG_VERSION" val="1.0"/>
  <p:tag name="KSO_WM_BEAUTIFY_FLAG" val="#wm#"/>
  <p:tag name="KSO_WM_TEMPLATE_CATEGORY" val="diagram"/>
  <p:tag name="KSO_WM_TEMPLATE_INDEX" val="160841"/>
  <p:tag name="KSO_WM_UNIT_TYPE" val="q_h_f"/>
  <p:tag name="KSO_WM_UNIT_INDEX" val="1_3_1"/>
  <p:tag name="KSO_WM_UNIT_ID" val="diagram160841_5*q_h_f*1_3_1"/>
  <p:tag name="KSO_WM_UNIT_LAYERLEVEL" val="1_1_1"/>
  <p:tag name="KSO_WM_UNIT_VALUE" val="20"/>
  <p:tag name="KSO_WM_UNIT_HIGHLIGHT" val="0"/>
  <p:tag name="KSO_WM_UNIT_COMPATIBLE" val="0"/>
  <p:tag name="KSO_WM_UNIT_CLEAR" val="0"/>
  <p:tag name="KSO_WM_UNIT_PRESET_TEXT_INDEX" val="3"/>
  <p:tag name="KSO_WM_UNIT_PRESET_TEXT_LEN" val="5"/>
  <p:tag name="KSO_WM_DIAGRAM_GROUP_CODE" val="q1-1"/>
  <p:tag name="KSO_WM_UNIT_FILL_FORE_SCHEMECOLOR_INDEX" val="5"/>
  <p:tag name="KSO_WM_UNIT_FILL_TYPE" val="1"/>
  <p:tag name="KSO_WM_UNIT_TEXT_FILL_FORE_SCHEMECOLOR_INDEX" val="14"/>
  <p:tag name="KSO_WM_UNIT_TEXT_FILL_TYPE" val="1"/>
</p:tagLst>
</file>

<file path=ppt/tags/tag87.xml><?xml version="1.0" encoding="utf-8"?>
<p:tagLst xmlns:p="http://schemas.openxmlformats.org/presentationml/2006/main">
  <p:tag name="MH" val="20160217171536"/>
  <p:tag name="MH_LIBRARY" val="GRAPHIC"/>
  <p:tag name="MH_TYPE" val="SubTitle"/>
  <p:tag name="MH_ORDER" val="2"/>
  <p:tag name="KSO_WM_TAG_VERSION" val="1.0"/>
  <p:tag name="KSO_WM_BEAUTIFY_FLAG" val="#wm#"/>
  <p:tag name="KSO_WM_TEMPLATE_CATEGORY" val="diagram"/>
  <p:tag name="KSO_WM_TEMPLATE_INDEX" val="160841"/>
  <p:tag name="KSO_WM_UNIT_TYPE" val="q_h_f"/>
  <p:tag name="KSO_WM_UNIT_INDEX" val="1_2_1"/>
  <p:tag name="KSO_WM_UNIT_ID" val="diagram160841_5*q_h_f*1_2_1"/>
  <p:tag name="KSO_WM_UNIT_LAYERLEVEL" val="1_1_1"/>
  <p:tag name="KSO_WM_UNIT_VALUE" val="20"/>
  <p:tag name="KSO_WM_UNIT_HIGHLIGHT" val="0"/>
  <p:tag name="KSO_WM_UNIT_COMPATIBLE" val="0"/>
  <p:tag name="KSO_WM_UNIT_CLEAR" val="0"/>
  <p:tag name="KSO_WM_UNIT_PRESET_TEXT_INDEX" val="3"/>
  <p:tag name="KSO_WM_UNIT_PRESET_TEXT_LEN" val="5"/>
  <p:tag name="KSO_WM_DIAGRAM_GROUP_CODE" val="q1-1"/>
  <p:tag name="KSO_WM_UNIT_FILL_FORE_SCHEMECOLOR_INDEX" val="5"/>
  <p:tag name="KSO_WM_UNIT_FILL_TYPE" val="1"/>
  <p:tag name="KSO_WM_UNIT_TEXT_FILL_FORE_SCHEMECOLOR_INDEX" val="14"/>
  <p:tag name="KSO_WM_UNIT_TEXT_FILL_TYPE" val="1"/>
</p:tagLst>
</file>

<file path=ppt/tags/tag88.xml><?xml version="1.0" encoding="utf-8"?>
<p:tagLst xmlns:p="http://schemas.openxmlformats.org/presentationml/2006/main">
  <p:tag name="MH" val="20160217171536"/>
  <p:tag name="MH_LIBRARY" val="GRAPHIC"/>
  <p:tag name="MH_TYPE" val="SubTitle"/>
  <p:tag name="MH_ORDER" val="2"/>
  <p:tag name="KSO_WM_TAG_VERSION" val="1.0"/>
  <p:tag name="KSO_WM_BEAUTIFY_FLAG" val="#wm#"/>
  <p:tag name="KSO_WM_TEMPLATE_CATEGORY" val="diagram"/>
  <p:tag name="KSO_WM_TEMPLATE_INDEX" val="160841"/>
  <p:tag name="KSO_WM_UNIT_TYPE" val="q_h_f"/>
  <p:tag name="KSO_WM_UNIT_INDEX" val="1_4_1"/>
  <p:tag name="KSO_WM_UNIT_ID" val="diagram160841_5*q_h_f*1_4_1"/>
  <p:tag name="KSO_WM_UNIT_LAYERLEVEL" val="1_1_1"/>
  <p:tag name="KSO_WM_UNIT_VALUE" val="20"/>
  <p:tag name="KSO_WM_UNIT_HIGHLIGHT" val="0"/>
  <p:tag name="KSO_WM_UNIT_COMPATIBLE" val="0"/>
  <p:tag name="KSO_WM_UNIT_CLEAR" val="0"/>
  <p:tag name="KSO_WM_UNIT_PRESET_TEXT_INDEX" val="3"/>
  <p:tag name="KSO_WM_UNIT_PRESET_TEXT_LEN" val="5"/>
  <p:tag name="KSO_WM_DIAGRAM_GROUP_CODE" val="q1-1"/>
  <p:tag name="KSO_WM_UNIT_FILL_FORE_SCHEMECOLOR_INDEX" val="5"/>
  <p:tag name="KSO_WM_UNIT_FILL_TYPE" val="1"/>
  <p:tag name="KSO_WM_UNIT_TEXT_FILL_FORE_SCHEMECOLOR_INDEX" val="14"/>
  <p:tag name="KSO_WM_UNIT_TEXT_FILL_TYPE" val="1"/>
</p:tagLst>
</file>

<file path=ppt/tags/tag9.xml><?xml version="1.0" encoding="utf-8"?>
<p:tagLst xmlns:p="http://schemas.openxmlformats.org/presentationml/2006/main">
  <p:tag name="KSO_WM_TAG_VERSION" val="1.0"/>
  <p:tag name="KSO_WM_BEAUTIFY_FLAG" val="#wm#"/>
  <p:tag name="KSO_WM_TEMPLATE_CATEGORY" val="diagram"/>
  <p:tag name="KSO_WM_TEMPLATE_INDEX" val="717"/>
  <p:tag name="KSO_WM_UNIT_TYPE" val="l_i"/>
  <p:tag name="KSO_WM_UNIT_INDEX" val="1_9"/>
  <p:tag name="KSO_WM_UNIT_ID" val="diagram717_6*l_i*1_9"/>
  <p:tag name="KSO_WM_UNIT_CLEAR" val="1"/>
  <p:tag name="KSO_WM_UNIT_LAYERLEVEL" val="1_1"/>
  <p:tag name="KSO_WM_DIAGRAM_GROUP_CODE" val="l1-1"/>
  <p:tag name="KSO_WM_UNIT_FILL_FORE_SCHEMECOLOR_INDEX" val="5"/>
  <p:tag name="KSO_WM_UNIT_FILL_TYPE" val="1"/>
  <p:tag name="KSO_WM_UNIT_TEXT_FILL_FORE_SCHEMECOLOR_INDEX" val="14"/>
  <p:tag name="KSO_WM_UNIT_TEXT_FILL_TYPE" val="1"/>
</p:tagLst>
</file>

<file path=ppt/theme/theme1.xml><?xml version="1.0" encoding="utf-8"?>
<a:theme xmlns:a="http://schemas.openxmlformats.org/drawingml/2006/main" name="Office 主题">
  <a:themeElements>
    <a:clrScheme name="自定义 237">
      <a:dk1>
        <a:sysClr val="windowText" lastClr="000000"/>
      </a:dk1>
      <a:lt1>
        <a:sysClr val="window" lastClr="FFFFFF"/>
      </a:lt1>
      <a:dk2>
        <a:srgbClr val="1F497D"/>
      </a:dk2>
      <a:lt2>
        <a:srgbClr val="EEECE1"/>
      </a:lt2>
      <a:accent1>
        <a:srgbClr val="005DA2"/>
      </a:accent1>
      <a:accent2>
        <a:srgbClr val="C4C7CB"/>
      </a:accent2>
      <a:accent3>
        <a:srgbClr val="7F7F7F"/>
      </a:accent3>
      <a:accent4>
        <a:srgbClr val="7F7F7F"/>
      </a:accent4>
      <a:accent5>
        <a:srgbClr val="7F7F7F"/>
      </a:accent5>
      <a:accent6>
        <a:srgbClr val="7F7F7F"/>
      </a:accent6>
      <a:hlink>
        <a:srgbClr val="17365D"/>
      </a:hlink>
      <a:folHlink>
        <a:srgbClr val="548DD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3486</Words>
  <Application>WPS 演示</Application>
  <PresentationFormat>全屏显示(16:9)</PresentationFormat>
  <Paragraphs>498</Paragraphs>
  <Slides>30</Slides>
  <Notes>9</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30</vt:i4>
      </vt:variant>
    </vt:vector>
  </HeadingPairs>
  <TitlesOfParts>
    <vt:vector size="50" baseType="lpstr">
      <vt:lpstr>Arial</vt:lpstr>
      <vt:lpstr>宋体</vt:lpstr>
      <vt:lpstr>Wingdings</vt:lpstr>
      <vt:lpstr>Calibri</vt:lpstr>
      <vt:lpstr>微软雅黑</vt:lpstr>
      <vt:lpstr>微软雅黑 Light</vt:lpstr>
      <vt:lpstr>Wingdings</vt:lpstr>
      <vt:lpstr>李旭科书法</vt:lpstr>
      <vt:lpstr>Segoe Print</vt:lpstr>
      <vt:lpstr>隶书</vt:lpstr>
      <vt:lpstr>Times New Roman</vt:lpstr>
      <vt:lpstr>等线</vt:lpstr>
      <vt:lpstr>Helvetica</vt:lpstr>
      <vt:lpstr>黑体</vt:lpstr>
      <vt:lpstr>Impact</vt:lpstr>
      <vt:lpstr>Arial Unicode MS</vt:lpstr>
      <vt:lpstr>Calibri Light</vt:lpstr>
      <vt:lpstr>Lato Light</vt:lpstr>
      <vt:lpstr>幼圆</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Write Your Title Here</dc:title>
  <dc:creator>常董</dc:creator>
  <cp:lastModifiedBy>冯喆</cp:lastModifiedBy>
  <cp:revision>433</cp:revision>
  <dcterms:created xsi:type="dcterms:W3CDTF">2015-12-11T17:46:00Z</dcterms:created>
  <dcterms:modified xsi:type="dcterms:W3CDTF">2024-12-10T09:04:26Z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2052-12.1.0.19302</vt:lpwstr>
  </property>
  <property fmtid="{D5CDD505-2E9C-101B-9397-08002B2CF9AE}" pid="3" name="ICV">
    <vt:lpwstr>D01C232C14744D97AA4A1505E410E9FC_12</vt:lpwstr>
  </property>
</Properties>
</file>