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  <p:sldId id="279" r:id="rId9"/>
    <p:sldId id="263" r:id="rId10"/>
    <p:sldId id="261" r:id="rId11"/>
    <p:sldId id="264" r:id="rId12"/>
    <p:sldId id="265" r:id="rId13"/>
    <p:sldId id="266" r:id="rId14"/>
    <p:sldId id="276" r:id="rId15"/>
    <p:sldId id="277" r:id="rId16"/>
    <p:sldId id="267" r:id="rId17"/>
    <p:sldId id="268" r:id="rId18"/>
    <p:sldId id="269" r:id="rId19"/>
    <p:sldId id="270" r:id="rId20"/>
    <p:sldId id="281" r:id="rId21"/>
    <p:sldId id="282" r:id="rId22"/>
    <p:sldId id="283" r:id="rId23"/>
    <p:sldId id="284" r:id="rId24"/>
    <p:sldId id="300" r:id="rId25"/>
    <p:sldId id="301" r:id="rId26"/>
    <p:sldId id="302" r:id="rId27"/>
    <p:sldId id="303" r:id="rId28"/>
    <p:sldId id="280" r:id="rId29"/>
    <p:sldId id="271" r:id="rId30"/>
    <p:sldId id="272" r:id="rId31"/>
    <p:sldId id="273" r:id="rId32"/>
    <p:sldId id="275" r:id="rId3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82A7"/>
    <a:srgbClr val="88A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99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27F982-D1CC-4D5E-AA66-B0759D18996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97804DD4-D1DF-402D-8A77-78E1125E1936}">
      <dgm:prSet phldrT="[文本]"/>
      <dgm:spPr/>
      <dgm:t>
        <a:bodyPr/>
        <a:lstStyle/>
        <a:p>
          <a:r>
            <a:rPr lang="zh-CN" altLang="en-US" dirty="0" smtClean="0"/>
            <a:t> </a:t>
          </a:r>
          <a:r>
            <a:rPr lang="zh-CN" altLang="en-US" b="1" dirty="0" smtClean="0"/>
            <a:t>夏（长）</a:t>
          </a:r>
          <a:endParaRPr lang="zh-CN" altLang="en-US" b="1" dirty="0"/>
        </a:p>
      </dgm:t>
    </dgm:pt>
    <dgm:pt modelId="{F8C504F3-AD53-4585-BF83-7A7FA1D21198}" cxnId="{A763A79D-E285-443B-8B2C-4952BC6D8AEB}" type="parTrans">
      <dgm:prSet/>
      <dgm:spPr/>
      <dgm:t>
        <a:bodyPr/>
        <a:lstStyle/>
        <a:p>
          <a:endParaRPr lang="zh-CN" altLang="en-US"/>
        </a:p>
      </dgm:t>
    </dgm:pt>
    <dgm:pt modelId="{DE6483B3-60AC-4C24-B3BF-B33FD541519B}" cxnId="{A763A79D-E285-443B-8B2C-4952BC6D8AEB}" type="sibTrans">
      <dgm:prSet/>
      <dgm:spPr/>
      <dgm:t>
        <a:bodyPr/>
        <a:lstStyle/>
        <a:p>
          <a:endParaRPr lang="zh-CN" altLang="en-US"/>
        </a:p>
      </dgm:t>
    </dgm:pt>
    <dgm:pt modelId="{82EE9795-86F1-4F07-B1BA-7FF6CB4A2515}">
      <dgm:prSet phldrT="[文本]"/>
      <dgm:spPr/>
      <dgm:t>
        <a:bodyPr/>
        <a:lstStyle/>
        <a:p>
          <a:r>
            <a:rPr lang="zh-CN" altLang="en-US" dirty="0" smtClean="0"/>
            <a:t>  </a:t>
          </a:r>
          <a:r>
            <a:rPr lang="zh-CN" altLang="en-US" b="1" dirty="0" smtClean="0"/>
            <a:t>长夏（化）</a:t>
          </a:r>
          <a:endParaRPr lang="zh-CN" altLang="en-US" b="1" dirty="0"/>
        </a:p>
      </dgm:t>
    </dgm:pt>
    <dgm:pt modelId="{FD67DCF5-87C4-4FAD-B822-15950B196F7A}" cxnId="{C747EB12-BA09-4CB3-A430-2BA2D75141AA}" type="parTrans">
      <dgm:prSet/>
      <dgm:spPr/>
      <dgm:t>
        <a:bodyPr/>
        <a:lstStyle/>
        <a:p>
          <a:endParaRPr lang="zh-CN" altLang="en-US"/>
        </a:p>
      </dgm:t>
    </dgm:pt>
    <dgm:pt modelId="{4FF631D0-9BE4-443F-8368-B5D31D6F2B2E}" cxnId="{C747EB12-BA09-4CB3-A430-2BA2D75141AA}" type="sibTrans">
      <dgm:prSet/>
      <dgm:spPr/>
      <dgm:t>
        <a:bodyPr/>
        <a:lstStyle/>
        <a:p>
          <a:endParaRPr lang="zh-CN" altLang="en-US"/>
        </a:p>
      </dgm:t>
    </dgm:pt>
    <dgm:pt modelId="{6AF502CF-81DC-46F0-BF77-F44A1C667DFB}">
      <dgm:prSet phldrT="[文本]"/>
      <dgm:spPr/>
      <dgm:t>
        <a:bodyPr/>
        <a:lstStyle/>
        <a:p>
          <a:r>
            <a:rPr lang="zh-CN" altLang="en-US" dirty="0" smtClean="0"/>
            <a:t> </a:t>
          </a:r>
          <a:r>
            <a:rPr lang="zh-CN" altLang="en-US" b="1" dirty="0" smtClean="0"/>
            <a:t>秋（收）</a:t>
          </a:r>
          <a:endParaRPr lang="zh-CN" altLang="en-US" b="1" dirty="0"/>
        </a:p>
      </dgm:t>
    </dgm:pt>
    <dgm:pt modelId="{6B7EF0FE-25F8-41FE-9B2B-27533D27ECE9}" cxnId="{2CD16800-F366-4728-BBCF-A607BF03D5CC}" type="parTrans">
      <dgm:prSet/>
      <dgm:spPr/>
      <dgm:t>
        <a:bodyPr/>
        <a:lstStyle/>
        <a:p>
          <a:endParaRPr lang="zh-CN" altLang="en-US"/>
        </a:p>
      </dgm:t>
    </dgm:pt>
    <dgm:pt modelId="{FB50231D-EB1F-4B21-A173-3284929B1137}" cxnId="{2CD16800-F366-4728-BBCF-A607BF03D5CC}" type="sibTrans">
      <dgm:prSet/>
      <dgm:spPr/>
      <dgm:t>
        <a:bodyPr/>
        <a:lstStyle/>
        <a:p>
          <a:endParaRPr lang="zh-CN" altLang="en-US"/>
        </a:p>
      </dgm:t>
    </dgm:pt>
    <dgm:pt modelId="{89C113FE-4456-4633-B494-94778DDF6CA3}">
      <dgm:prSet phldrT="[文本]"/>
      <dgm:spPr/>
      <dgm:t>
        <a:bodyPr/>
        <a:lstStyle/>
        <a:p>
          <a:r>
            <a:rPr lang="zh-CN" altLang="en-US" dirty="0" smtClean="0"/>
            <a:t> </a:t>
          </a:r>
          <a:r>
            <a:rPr lang="zh-CN" altLang="en-US" b="1" dirty="0" smtClean="0"/>
            <a:t>冬（藏）</a:t>
          </a:r>
          <a:endParaRPr lang="zh-CN" altLang="en-US" b="1" dirty="0"/>
        </a:p>
      </dgm:t>
    </dgm:pt>
    <dgm:pt modelId="{75174ECC-5982-4594-B485-E23FBFC5BFF1}" cxnId="{7FC41CEE-EB8A-4C2C-900A-CB1812125CD5}" type="parTrans">
      <dgm:prSet/>
      <dgm:spPr/>
      <dgm:t>
        <a:bodyPr/>
        <a:lstStyle/>
        <a:p>
          <a:endParaRPr lang="zh-CN" altLang="en-US"/>
        </a:p>
      </dgm:t>
    </dgm:pt>
    <dgm:pt modelId="{AAD38584-1B9A-45E0-925B-B19C329F9939}" cxnId="{7FC41CEE-EB8A-4C2C-900A-CB1812125CD5}" type="sibTrans">
      <dgm:prSet/>
      <dgm:spPr/>
      <dgm:t>
        <a:bodyPr/>
        <a:lstStyle/>
        <a:p>
          <a:endParaRPr lang="zh-CN" altLang="en-US"/>
        </a:p>
      </dgm:t>
    </dgm:pt>
    <dgm:pt modelId="{BD8711BA-F5CF-425E-A7BD-D8C5D31E9C94}">
      <dgm:prSet phldrT="[文本]"/>
      <dgm:spPr/>
      <dgm:t>
        <a:bodyPr/>
        <a:lstStyle/>
        <a:p>
          <a:r>
            <a:rPr lang="zh-CN" altLang="en-US" dirty="0" smtClean="0"/>
            <a:t> </a:t>
          </a:r>
          <a:r>
            <a:rPr lang="zh-CN" altLang="en-US" b="1" dirty="0" smtClean="0"/>
            <a:t>春（生）</a:t>
          </a:r>
          <a:endParaRPr lang="zh-CN" altLang="en-US" b="1" dirty="0"/>
        </a:p>
      </dgm:t>
    </dgm:pt>
    <dgm:pt modelId="{147DA234-7342-4C2B-BD1F-4E25B6FF521E}" cxnId="{11F3EC20-19D9-4C9E-BF70-CFA767CA7DEB}" type="parTrans">
      <dgm:prSet/>
      <dgm:spPr/>
      <dgm:t>
        <a:bodyPr/>
        <a:lstStyle/>
        <a:p>
          <a:endParaRPr lang="zh-CN" altLang="en-US"/>
        </a:p>
      </dgm:t>
    </dgm:pt>
    <dgm:pt modelId="{B3641865-5729-4A11-BD89-B8B6273F69C4}" cxnId="{11F3EC20-19D9-4C9E-BF70-CFA767CA7DEB}" type="sibTrans">
      <dgm:prSet/>
      <dgm:spPr/>
      <dgm:t>
        <a:bodyPr/>
        <a:lstStyle/>
        <a:p>
          <a:endParaRPr lang="zh-CN" altLang="en-US"/>
        </a:p>
      </dgm:t>
    </dgm:pt>
    <dgm:pt modelId="{06B57AC6-5F81-4C2B-B1AF-BD5709A6B147}" type="pres">
      <dgm:prSet presAssocID="{D927F982-D1CC-4D5E-AA66-B0759D1899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4E8B4CF-3941-4EDA-9A84-A5980273C72B}" type="pres">
      <dgm:prSet presAssocID="{97804DD4-D1DF-402D-8A77-78E1125E193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DD4C33F-1F47-47DD-A232-EE7087547EB8}" type="pres">
      <dgm:prSet presAssocID="{DE6483B3-60AC-4C24-B3BF-B33FD541519B}" presName="sibTrans" presStyleLbl="sibTrans2D1" presStyleIdx="0" presStyleCnt="5"/>
      <dgm:spPr/>
      <dgm:t>
        <a:bodyPr/>
        <a:lstStyle/>
        <a:p>
          <a:endParaRPr lang="zh-CN" altLang="en-US"/>
        </a:p>
      </dgm:t>
    </dgm:pt>
    <dgm:pt modelId="{4D8391E5-B4D3-426D-8F1B-B0C228304555}" type="pres">
      <dgm:prSet presAssocID="{DE6483B3-60AC-4C24-B3BF-B33FD541519B}" presName="connectorText" presStyleLbl="sibTrans2D1" presStyleIdx="0" presStyleCnt="5"/>
      <dgm:spPr/>
      <dgm:t>
        <a:bodyPr/>
        <a:lstStyle/>
        <a:p>
          <a:endParaRPr lang="zh-CN" altLang="en-US"/>
        </a:p>
      </dgm:t>
    </dgm:pt>
    <dgm:pt modelId="{CB2DC99A-75E6-4F98-B5E0-11F9A82182A2}" type="pres">
      <dgm:prSet presAssocID="{82EE9795-86F1-4F07-B1BA-7FF6CB4A251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666BCBE-CD4F-4E64-BCE1-5B14ECA011D5}" type="pres">
      <dgm:prSet presAssocID="{4FF631D0-9BE4-443F-8368-B5D31D6F2B2E}" presName="sibTrans" presStyleLbl="sibTrans2D1" presStyleIdx="1" presStyleCnt="5"/>
      <dgm:spPr/>
      <dgm:t>
        <a:bodyPr/>
        <a:lstStyle/>
        <a:p>
          <a:endParaRPr lang="zh-CN" altLang="en-US"/>
        </a:p>
      </dgm:t>
    </dgm:pt>
    <dgm:pt modelId="{ADB25D51-0031-4A85-8C91-E1B531208675}" type="pres">
      <dgm:prSet presAssocID="{4FF631D0-9BE4-443F-8368-B5D31D6F2B2E}" presName="connectorText" presStyleLbl="sibTrans2D1" presStyleIdx="1" presStyleCnt="5"/>
      <dgm:spPr/>
      <dgm:t>
        <a:bodyPr/>
        <a:lstStyle/>
        <a:p>
          <a:endParaRPr lang="zh-CN" altLang="en-US"/>
        </a:p>
      </dgm:t>
    </dgm:pt>
    <dgm:pt modelId="{95BAF939-0125-4460-B319-FAB82DC51B1D}" type="pres">
      <dgm:prSet presAssocID="{6AF502CF-81DC-46F0-BF77-F44A1C667DF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7AE414A-2831-42EE-A129-7A099DF66EEF}" type="pres">
      <dgm:prSet presAssocID="{FB50231D-EB1F-4B21-A173-3284929B1137}" presName="sibTrans" presStyleLbl="sibTrans2D1" presStyleIdx="2" presStyleCnt="5"/>
      <dgm:spPr/>
      <dgm:t>
        <a:bodyPr/>
        <a:lstStyle/>
        <a:p>
          <a:endParaRPr lang="zh-CN" altLang="en-US"/>
        </a:p>
      </dgm:t>
    </dgm:pt>
    <dgm:pt modelId="{D98F449D-8D7A-4FAE-8E27-F9D04C2595A8}" type="pres">
      <dgm:prSet presAssocID="{FB50231D-EB1F-4B21-A173-3284929B1137}" presName="connectorText" presStyleLbl="sibTrans2D1" presStyleIdx="2" presStyleCnt="5"/>
      <dgm:spPr/>
      <dgm:t>
        <a:bodyPr/>
        <a:lstStyle/>
        <a:p>
          <a:endParaRPr lang="zh-CN" altLang="en-US"/>
        </a:p>
      </dgm:t>
    </dgm:pt>
    <dgm:pt modelId="{B6A3AA3E-12EB-4787-8AA2-F732D091FA4A}" type="pres">
      <dgm:prSet presAssocID="{89C113FE-4456-4633-B494-94778DDF6CA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1CAE751-FA44-43AC-9D84-CEB36BA2DE3C}" type="pres">
      <dgm:prSet presAssocID="{AAD38584-1B9A-45E0-925B-B19C329F9939}" presName="sibTrans" presStyleLbl="sibTrans2D1" presStyleIdx="3" presStyleCnt="5"/>
      <dgm:spPr/>
      <dgm:t>
        <a:bodyPr/>
        <a:lstStyle/>
        <a:p>
          <a:endParaRPr lang="zh-CN" altLang="en-US"/>
        </a:p>
      </dgm:t>
    </dgm:pt>
    <dgm:pt modelId="{2664BB1F-CDE9-4A9A-A4C2-E62E68737BCE}" type="pres">
      <dgm:prSet presAssocID="{AAD38584-1B9A-45E0-925B-B19C329F9939}" presName="connectorText" presStyleLbl="sibTrans2D1" presStyleIdx="3" presStyleCnt="5"/>
      <dgm:spPr/>
      <dgm:t>
        <a:bodyPr/>
        <a:lstStyle/>
        <a:p>
          <a:endParaRPr lang="zh-CN" altLang="en-US"/>
        </a:p>
      </dgm:t>
    </dgm:pt>
    <dgm:pt modelId="{68EEE1B6-150C-42B0-818E-E652E0303441}" type="pres">
      <dgm:prSet presAssocID="{BD8711BA-F5CF-425E-A7BD-D8C5D31E9C9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1F72D01-717B-48C6-90C0-2AC7D107B42D}" type="pres">
      <dgm:prSet presAssocID="{B3641865-5729-4A11-BD89-B8B6273F69C4}" presName="sibTrans" presStyleLbl="sibTrans2D1" presStyleIdx="4" presStyleCnt="5"/>
      <dgm:spPr/>
      <dgm:t>
        <a:bodyPr/>
        <a:lstStyle/>
        <a:p>
          <a:endParaRPr lang="zh-CN" altLang="en-US"/>
        </a:p>
      </dgm:t>
    </dgm:pt>
    <dgm:pt modelId="{6E015905-62D1-4398-B386-DB5F3E81CDED}" type="pres">
      <dgm:prSet presAssocID="{B3641865-5729-4A11-BD89-B8B6273F69C4}" presName="connectorText" presStyleLbl="sibTrans2D1" presStyleIdx="4" presStyleCnt="5"/>
      <dgm:spPr/>
      <dgm:t>
        <a:bodyPr/>
        <a:lstStyle/>
        <a:p>
          <a:endParaRPr lang="zh-CN" altLang="en-US"/>
        </a:p>
      </dgm:t>
    </dgm:pt>
  </dgm:ptLst>
  <dgm:cxnLst>
    <dgm:cxn modelId="{4C05818E-CA3E-4D1E-8607-CAFEFEBAA18F}" type="presOf" srcId="{BD8711BA-F5CF-425E-A7BD-D8C5D31E9C94}" destId="{68EEE1B6-150C-42B0-818E-E652E0303441}" srcOrd="0" destOrd="0" presId="urn:microsoft.com/office/officeart/2005/8/layout/cycle2"/>
    <dgm:cxn modelId="{0517FADB-0CA2-4721-B6FA-4232405C56C2}" type="presOf" srcId="{97804DD4-D1DF-402D-8A77-78E1125E1936}" destId="{94E8B4CF-3941-4EDA-9A84-A5980273C72B}" srcOrd="0" destOrd="0" presId="urn:microsoft.com/office/officeart/2005/8/layout/cycle2"/>
    <dgm:cxn modelId="{2B9B59FC-E01C-40FB-8EF2-40FCDFEE1B0C}" type="presOf" srcId="{89C113FE-4456-4633-B494-94778DDF6CA3}" destId="{B6A3AA3E-12EB-4787-8AA2-F732D091FA4A}" srcOrd="0" destOrd="0" presId="urn:microsoft.com/office/officeart/2005/8/layout/cycle2"/>
    <dgm:cxn modelId="{11F3EC20-19D9-4C9E-BF70-CFA767CA7DEB}" srcId="{D927F982-D1CC-4D5E-AA66-B0759D189960}" destId="{BD8711BA-F5CF-425E-A7BD-D8C5D31E9C94}" srcOrd="4" destOrd="0" parTransId="{147DA234-7342-4C2B-BD1F-4E25B6FF521E}" sibTransId="{B3641865-5729-4A11-BD89-B8B6273F69C4}"/>
    <dgm:cxn modelId="{001DC290-72DF-46B3-A407-96468CD36160}" type="presOf" srcId="{4FF631D0-9BE4-443F-8368-B5D31D6F2B2E}" destId="{ADB25D51-0031-4A85-8C91-E1B531208675}" srcOrd="1" destOrd="0" presId="urn:microsoft.com/office/officeart/2005/8/layout/cycle2"/>
    <dgm:cxn modelId="{3703E818-CDB7-49CE-BA45-78B7237C0908}" type="presOf" srcId="{D927F982-D1CC-4D5E-AA66-B0759D189960}" destId="{06B57AC6-5F81-4C2B-B1AF-BD5709A6B147}" srcOrd="0" destOrd="0" presId="urn:microsoft.com/office/officeart/2005/8/layout/cycle2"/>
    <dgm:cxn modelId="{312BC1A8-F9D4-4361-9E59-EB9ECD8124D0}" type="presOf" srcId="{82EE9795-86F1-4F07-B1BA-7FF6CB4A2515}" destId="{CB2DC99A-75E6-4F98-B5E0-11F9A82182A2}" srcOrd="0" destOrd="0" presId="urn:microsoft.com/office/officeart/2005/8/layout/cycle2"/>
    <dgm:cxn modelId="{BB264FFC-86F9-4C03-9371-C5636B8B6F64}" type="presOf" srcId="{DE6483B3-60AC-4C24-B3BF-B33FD541519B}" destId="{4D8391E5-B4D3-426D-8F1B-B0C228304555}" srcOrd="1" destOrd="0" presId="urn:microsoft.com/office/officeart/2005/8/layout/cycle2"/>
    <dgm:cxn modelId="{D95638A7-A01B-4141-82D6-3C529051E7E2}" type="presOf" srcId="{B3641865-5729-4A11-BD89-B8B6273F69C4}" destId="{6E015905-62D1-4398-B386-DB5F3E81CDED}" srcOrd="1" destOrd="0" presId="urn:microsoft.com/office/officeart/2005/8/layout/cycle2"/>
    <dgm:cxn modelId="{0961F553-E192-47C1-9D8E-3DAFE2450844}" type="presOf" srcId="{DE6483B3-60AC-4C24-B3BF-B33FD541519B}" destId="{7DD4C33F-1F47-47DD-A232-EE7087547EB8}" srcOrd="0" destOrd="0" presId="urn:microsoft.com/office/officeart/2005/8/layout/cycle2"/>
    <dgm:cxn modelId="{7FC41CEE-EB8A-4C2C-900A-CB1812125CD5}" srcId="{D927F982-D1CC-4D5E-AA66-B0759D189960}" destId="{89C113FE-4456-4633-B494-94778DDF6CA3}" srcOrd="3" destOrd="0" parTransId="{75174ECC-5982-4594-B485-E23FBFC5BFF1}" sibTransId="{AAD38584-1B9A-45E0-925B-B19C329F9939}"/>
    <dgm:cxn modelId="{2CD16800-F366-4728-BBCF-A607BF03D5CC}" srcId="{D927F982-D1CC-4D5E-AA66-B0759D189960}" destId="{6AF502CF-81DC-46F0-BF77-F44A1C667DFB}" srcOrd="2" destOrd="0" parTransId="{6B7EF0FE-25F8-41FE-9B2B-27533D27ECE9}" sibTransId="{FB50231D-EB1F-4B21-A173-3284929B1137}"/>
    <dgm:cxn modelId="{D49BFAA6-C340-417E-BD43-B13B59EDDEC2}" type="presOf" srcId="{4FF631D0-9BE4-443F-8368-B5D31D6F2B2E}" destId="{9666BCBE-CD4F-4E64-BCE1-5B14ECA011D5}" srcOrd="0" destOrd="0" presId="urn:microsoft.com/office/officeart/2005/8/layout/cycle2"/>
    <dgm:cxn modelId="{ACE1E93B-6236-40C5-86C8-26EA10132155}" type="presOf" srcId="{FB50231D-EB1F-4B21-A173-3284929B1137}" destId="{D98F449D-8D7A-4FAE-8E27-F9D04C2595A8}" srcOrd="1" destOrd="0" presId="urn:microsoft.com/office/officeart/2005/8/layout/cycle2"/>
    <dgm:cxn modelId="{1ADC526B-69B4-4805-A62B-F3720FECDFA1}" type="presOf" srcId="{AAD38584-1B9A-45E0-925B-B19C329F9939}" destId="{2664BB1F-CDE9-4A9A-A4C2-E62E68737BCE}" srcOrd="1" destOrd="0" presId="urn:microsoft.com/office/officeart/2005/8/layout/cycle2"/>
    <dgm:cxn modelId="{B1A5DD58-9A85-4C91-8228-785460CF2362}" type="presOf" srcId="{AAD38584-1B9A-45E0-925B-B19C329F9939}" destId="{41CAE751-FA44-43AC-9D84-CEB36BA2DE3C}" srcOrd="0" destOrd="0" presId="urn:microsoft.com/office/officeart/2005/8/layout/cycle2"/>
    <dgm:cxn modelId="{FE2D9070-A883-411F-9BBA-6C4F4B7ECD74}" type="presOf" srcId="{B3641865-5729-4A11-BD89-B8B6273F69C4}" destId="{11F72D01-717B-48C6-90C0-2AC7D107B42D}" srcOrd="0" destOrd="0" presId="urn:microsoft.com/office/officeart/2005/8/layout/cycle2"/>
    <dgm:cxn modelId="{61ECB851-AA21-4219-99F2-9DCD114CA6EC}" type="presOf" srcId="{FB50231D-EB1F-4B21-A173-3284929B1137}" destId="{57AE414A-2831-42EE-A129-7A099DF66EEF}" srcOrd="0" destOrd="0" presId="urn:microsoft.com/office/officeart/2005/8/layout/cycle2"/>
    <dgm:cxn modelId="{C747EB12-BA09-4CB3-A430-2BA2D75141AA}" srcId="{D927F982-D1CC-4D5E-AA66-B0759D189960}" destId="{82EE9795-86F1-4F07-B1BA-7FF6CB4A2515}" srcOrd="1" destOrd="0" parTransId="{FD67DCF5-87C4-4FAD-B822-15950B196F7A}" sibTransId="{4FF631D0-9BE4-443F-8368-B5D31D6F2B2E}"/>
    <dgm:cxn modelId="{A763A79D-E285-443B-8B2C-4952BC6D8AEB}" srcId="{D927F982-D1CC-4D5E-AA66-B0759D189960}" destId="{97804DD4-D1DF-402D-8A77-78E1125E1936}" srcOrd="0" destOrd="0" parTransId="{F8C504F3-AD53-4585-BF83-7A7FA1D21198}" sibTransId="{DE6483B3-60AC-4C24-B3BF-B33FD541519B}"/>
    <dgm:cxn modelId="{2A605548-6A8B-453F-81A9-E9A1C8AD073E}" type="presOf" srcId="{6AF502CF-81DC-46F0-BF77-F44A1C667DFB}" destId="{95BAF939-0125-4460-B319-FAB82DC51B1D}" srcOrd="0" destOrd="0" presId="urn:microsoft.com/office/officeart/2005/8/layout/cycle2"/>
    <dgm:cxn modelId="{49E0CE88-2C57-4C26-ADEC-D1F71A3DBF46}" type="presParOf" srcId="{06B57AC6-5F81-4C2B-B1AF-BD5709A6B147}" destId="{94E8B4CF-3941-4EDA-9A84-A5980273C72B}" srcOrd="0" destOrd="0" presId="urn:microsoft.com/office/officeart/2005/8/layout/cycle2"/>
    <dgm:cxn modelId="{4B66CA27-81D1-48F2-8379-2124CAE56811}" type="presParOf" srcId="{06B57AC6-5F81-4C2B-B1AF-BD5709A6B147}" destId="{7DD4C33F-1F47-47DD-A232-EE7087547EB8}" srcOrd="1" destOrd="0" presId="urn:microsoft.com/office/officeart/2005/8/layout/cycle2"/>
    <dgm:cxn modelId="{2FE96B0D-88BD-4C4B-9284-C94EF317AF91}" type="presParOf" srcId="{7DD4C33F-1F47-47DD-A232-EE7087547EB8}" destId="{4D8391E5-B4D3-426D-8F1B-B0C228304555}" srcOrd="0" destOrd="0" presId="urn:microsoft.com/office/officeart/2005/8/layout/cycle2"/>
    <dgm:cxn modelId="{EAA733E2-6106-4351-BBE5-BFC0A9829579}" type="presParOf" srcId="{06B57AC6-5F81-4C2B-B1AF-BD5709A6B147}" destId="{CB2DC99A-75E6-4F98-B5E0-11F9A82182A2}" srcOrd="2" destOrd="0" presId="urn:microsoft.com/office/officeart/2005/8/layout/cycle2"/>
    <dgm:cxn modelId="{2B4547C1-F67A-4A4F-9270-B3EA511A3A5B}" type="presParOf" srcId="{06B57AC6-5F81-4C2B-B1AF-BD5709A6B147}" destId="{9666BCBE-CD4F-4E64-BCE1-5B14ECA011D5}" srcOrd="3" destOrd="0" presId="urn:microsoft.com/office/officeart/2005/8/layout/cycle2"/>
    <dgm:cxn modelId="{BF66DA24-E9C4-45C2-A2B3-457DC193AD45}" type="presParOf" srcId="{9666BCBE-CD4F-4E64-BCE1-5B14ECA011D5}" destId="{ADB25D51-0031-4A85-8C91-E1B531208675}" srcOrd="0" destOrd="0" presId="urn:microsoft.com/office/officeart/2005/8/layout/cycle2"/>
    <dgm:cxn modelId="{24D46A15-43FE-4E88-8384-1134D7555CD9}" type="presParOf" srcId="{06B57AC6-5F81-4C2B-B1AF-BD5709A6B147}" destId="{95BAF939-0125-4460-B319-FAB82DC51B1D}" srcOrd="4" destOrd="0" presId="urn:microsoft.com/office/officeart/2005/8/layout/cycle2"/>
    <dgm:cxn modelId="{0A10C2F2-889B-4A77-9AC0-A6AEA1C6BC43}" type="presParOf" srcId="{06B57AC6-5F81-4C2B-B1AF-BD5709A6B147}" destId="{57AE414A-2831-42EE-A129-7A099DF66EEF}" srcOrd="5" destOrd="0" presId="urn:microsoft.com/office/officeart/2005/8/layout/cycle2"/>
    <dgm:cxn modelId="{F0D6F46E-DF17-434D-A421-AD6F246B1E32}" type="presParOf" srcId="{57AE414A-2831-42EE-A129-7A099DF66EEF}" destId="{D98F449D-8D7A-4FAE-8E27-F9D04C2595A8}" srcOrd="0" destOrd="0" presId="urn:microsoft.com/office/officeart/2005/8/layout/cycle2"/>
    <dgm:cxn modelId="{1C129B1A-E636-415F-A36B-DB711E642CCC}" type="presParOf" srcId="{06B57AC6-5F81-4C2B-B1AF-BD5709A6B147}" destId="{B6A3AA3E-12EB-4787-8AA2-F732D091FA4A}" srcOrd="6" destOrd="0" presId="urn:microsoft.com/office/officeart/2005/8/layout/cycle2"/>
    <dgm:cxn modelId="{518F1411-9B40-429A-894A-CD71F2D98084}" type="presParOf" srcId="{06B57AC6-5F81-4C2B-B1AF-BD5709A6B147}" destId="{41CAE751-FA44-43AC-9D84-CEB36BA2DE3C}" srcOrd="7" destOrd="0" presId="urn:microsoft.com/office/officeart/2005/8/layout/cycle2"/>
    <dgm:cxn modelId="{1EFCA38F-27D8-41F0-A56B-A14D7E7C44C0}" type="presParOf" srcId="{41CAE751-FA44-43AC-9D84-CEB36BA2DE3C}" destId="{2664BB1F-CDE9-4A9A-A4C2-E62E68737BCE}" srcOrd="0" destOrd="0" presId="urn:microsoft.com/office/officeart/2005/8/layout/cycle2"/>
    <dgm:cxn modelId="{72063C41-3017-42C9-8B17-A93D4AEDE9D3}" type="presParOf" srcId="{06B57AC6-5F81-4C2B-B1AF-BD5709A6B147}" destId="{68EEE1B6-150C-42B0-818E-E652E0303441}" srcOrd="8" destOrd="0" presId="urn:microsoft.com/office/officeart/2005/8/layout/cycle2"/>
    <dgm:cxn modelId="{94F06CE1-86B5-44D2-A24F-BBC1BA0BBE1C}" type="presParOf" srcId="{06B57AC6-5F81-4C2B-B1AF-BD5709A6B147}" destId="{11F72D01-717B-48C6-90C0-2AC7D107B42D}" srcOrd="9" destOrd="0" presId="urn:microsoft.com/office/officeart/2005/8/layout/cycle2"/>
    <dgm:cxn modelId="{380BBEEE-A94C-462B-9EAD-9D5E322ADFA0}" type="presParOf" srcId="{11F72D01-717B-48C6-90C0-2AC7D107B42D}" destId="{6E015905-62D1-4398-B386-DB5F3E81CDE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B2249-A8B8-49A8-BE5D-AFD613CFB8C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D7FE9EAF-5D77-44CD-8810-291082950CBF}">
      <dgm:prSet phldrT="[文本]"/>
      <dgm:spPr/>
      <dgm:t>
        <a:bodyPr/>
        <a:lstStyle/>
        <a:p>
          <a:r>
            <a:rPr lang="zh-CN" altLang="en-US" dirty="0" smtClean="0"/>
            <a:t>以凝而不固称膏</a:t>
          </a:r>
          <a:endParaRPr lang="zh-CN" altLang="en-US" dirty="0"/>
        </a:p>
      </dgm:t>
    </dgm:pt>
    <dgm:pt modelId="{59015BF6-EB42-4F33-A813-0EDAC0C0E3CD}" cxnId="{94DCC8A8-E275-4B40-A91E-655375C269BE}" type="parTrans">
      <dgm:prSet/>
      <dgm:spPr/>
      <dgm:t>
        <a:bodyPr/>
        <a:lstStyle/>
        <a:p>
          <a:endParaRPr lang="zh-CN" altLang="en-US"/>
        </a:p>
      </dgm:t>
    </dgm:pt>
    <dgm:pt modelId="{E35525E6-4AC7-49D2-9EB8-3B847AA39486}" cxnId="{94DCC8A8-E275-4B40-A91E-655375C269BE}" type="sibTrans">
      <dgm:prSet/>
      <dgm:spPr/>
      <dgm:t>
        <a:bodyPr/>
        <a:lstStyle/>
        <a:p>
          <a:endParaRPr lang="zh-CN" altLang="en-US"/>
        </a:p>
      </dgm:t>
    </dgm:pt>
    <dgm:pt modelId="{5DD70F0E-40DB-488D-B0FB-D18C90A4BEC0}">
      <dgm:prSet phldrT="[文本]"/>
      <dgm:spPr/>
      <dgm:t>
        <a:bodyPr/>
        <a:lstStyle/>
        <a:p>
          <a:r>
            <a:rPr lang="zh-CN" altLang="en-US" dirty="0" smtClean="0"/>
            <a:t>以甘香滑腴为膏</a:t>
          </a:r>
          <a:endParaRPr lang="zh-CN" altLang="en-US" dirty="0"/>
        </a:p>
      </dgm:t>
    </dgm:pt>
    <dgm:pt modelId="{85F5C5BD-0088-4453-A41C-A61F9E2C0302}" cxnId="{68ADA6A7-2EC4-40B4-B000-138C02EFBC1E}" type="parTrans">
      <dgm:prSet/>
      <dgm:spPr/>
      <dgm:t>
        <a:bodyPr/>
        <a:lstStyle/>
        <a:p>
          <a:endParaRPr lang="zh-CN" altLang="en-US"/>
        </a:p>
      </dgm:t>
    </dgm:pt>
    <dgm:pt modelId="{8C454476-8D92-482F-AD44-6F73F2D3D3FB}" cxnId="{68ADA6A7-2EC4-40B4-B000-138C02EFBC1E}" type="sibTrans">
      <dgm:prSet/>
      <dgm:spPr/>
      <dgm:t>
        <a:bodyPr/>
        <a:lstStyle/>
        <a:p>
          <a:endParaRPr lang="zh-CN" altLang="en-US"/>
        </a:p>
      </dgm:t>
    </dgm:pt>
    <dgm:pt modelId="{2DE291DD-A57A-4679-8180-8B20115E3CBC}">
      <dgm:prSet phldrT="[文本]"/>
      <dgm:spPr/>
      <dgm:t>
        <a:bodyPr/>
        <a:lstStyle/>
        <a:p>
          <a:r>
            <a:rPr lang="zh-CN" altLang="en-US" dirty="0" smtClean="0"/>
            <a:t>以为物之精萃</a:t>
          </a:r>
          <a:endParaRPr lang="zh-CN" altLang="en-US" dirty="0"/>
        </a:p>
      </dgm:t>
    </dgm:pt>
    <dgm:pt modelId="{F5B630F9-96E9-4F5C-9356-D2AF41374D36}" cxnId="{F95C4FA3-9647-4605-A44C-A697E77FDF0F}" type="parTrans">
      <dgm:prSet/>
      <dgm:spPr/>
      <dgm:t>
        <a:bodyPr/>
        <a:lstStyle/>
        <a:p>
          <a:endParaRPr lang="zh-CN" altLang="en-US"/>
        </a:p>
      </dgm:t>
    </dgm:pt>
    <dgm:pt modelId="{A2A260B6-E098-4A1C-8D23-005E25370002}" cxnId="{F95C4FA3-9647-4605-A44C-A697E77FDF0F}" type="sibTrans">
      <dgm:prSet/>
      <dgm:spPr/>
      <dgm:t>
        <a:bodyPr/>
        <a:lstStyle/>
        <a:p>
          <a:endParaRPr lang="zh-CN" altLang="en-US"/>
        </a:p>
      </dgm:t>
    </dgm:pt>
    <dgm:pt modelId="{EFB2B72E-FEB0-4868-A7DD-AF81A8EE6A84}">
      <dgm:prSet phldrT="[文本]"/>
      <dgm:spPr/>
      <dgm:t>
        <a:bodyPr/>
        <a:lstStyle/>
        <a:p>
          <a:r>
            <a:rPr lang="zh-CN" altLang="en-US" dirty="0" smtClean="0"/>
            <a:t>以滋养膏润为长</a:t>
          </a:r>
          <a:endParaRPr lang="zh-CN" altLang="en-US" dirty="0"/>
        </a:p>
      </dgm:t>
    </dgm:pt>
    <dgm:pt modelId="{D0879E00-A14E-46B4-9DDE-C6502C562581}" cxnId="{E36063A5-3D69-4207-9641-F95559A0F0EE}" type="parTrans">
      <dgm:prSet/>
      <dgm:spPr/>
      <dgm:t>
        <a:bodyPr/>
        <a:lstStyle/>
        <a:p>
          <a:endParaRPr lang="zh-CN" altLang="en-US"/>
        </a:p>
      </dgm:t>
    </dgm:pt>
    <dgm:pt modelId="{51DB786C-A4EB-4EB2-B74D-CB4689A8E4FB}" cxnId="{E36063A5-3D69-4207-9641-F95559A0F0EE}" type="sibTrans">
      <dgm:prSet/>
      <dgm:spPr/>
      <dgm:t>
        <a:bodyPr/>
        <a:lstStyle/>
        <a:p>
          <a:endParaRPr lang="zh-CN" altLang="en-US"/>
        </a:p>
      </dgm:t>
    </dgm:pt>
    <dgm:pt modelId="{EA1C0241-DD0E-4A4D-AFFB-9C9AAA883EB7}" type="pres">
      <dgm:prSet presAssocID="{AF5B2249-A8B8-49A8-BE5D-AFD613CFB8C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4A60BB56-4B6D-41DB-9619-FA62493A5A55}" type="pres">
      <dgm:prSet presAssocID="{AF5B2249-A8B8-49A8-BE5D-AFD613CFB8C0}" presName="Name1" presStyleCnt="0"/>
      <dgm:spPr/>
    </dgm:pt>
    <dgm:pt modelId="{2C7E8F2A-9F30-4E50-8C39-E0826BABCBC8}" type="pres">
      <dgm:prSet presAssocID="{AF5B2249-A8B8-49A8-BE5D-AFD613CFB8C0}" presName="cycle" presStyleCnt="0"/>
      <dgm:spPr/>
    </dgm:pt>
    <dgm:pt modelId="{49DF491D-B29C-4AA8-B3B4-89474028D0EE}" type="pres">
      <dgm:prSet presAssocID="{AF5B2249-A8B8-49A8-BE5D-AFD613CFB8C0}" presName="srcNode" presStyleLbl="node1" presStyleIdx="0" presStyleCnt="4"/>
      <dgm:spPr/>
    </dgm:pt>
    <dgm:pt modelId="{12477CB7-B179-4E41-BED3-7615F858F78E}" type="pres">
      <dgm:prSet presAssocID="{AF5B2249-A8B8-49A8-BE5D-AFD613CFB8C0}" presName="conn" presStyleLbl="parChTrans1D2" presStyleIdx="0" presStyleCnt="1" custLinFactNeighborX="-1454" custLinFactNeighborY="-1602"/>
      <dgm:spPr/>
      <dgm:t>
        <a:bodyPr/>
        <a:lstStyle/>
        <a:p>
          <a:endParaRPr lang="zh-CN" altLang="en-US"/>
        </a:p>
      </dgm:t>
    </dgm:pt>
    <dgm:pt modelId="{5A15E61B-B48D-4748-BC41-4B45CE7EACD8}" type="pres">
      <dgm:prSet presAssocID="{AF5B2249-A8B8-49A8-BE5D-AFD613CFB8C0}" presName="extraNode" presStyleLbl="node1" presStyleIdx="0" presStyleCnt="4"/>
      <dgm:spPr/>
    </dgm:pt>
    <dgm:pt modelId="{065E8D95-216A-4801-A86E-74FABDB0739B}" type="pres">
      <dgm:prSet presAssocID="{AF5B2249-A8B8-49A8-BE5D-AFD613CFB8C0}" presName="dstNode" presStyleLbl="node1" presStyleIdx="0" presStyleCnt="4"/>
      <dgm:spPr/>
    </dgm:pt>
    <dgm:pt modelId="{9339B509-BEF1-4DF8-B4A4-5D56F35E23F4}" type="pres">
      <dgm:prSet presAssocID="{D7FE9EAF-5D77-44CD-8810-291082950CBF}" presName="text_1" presStyleLbl="node1" presStyleIdx="0" presStyleCnt="4" custScaleY="87199" custLinFactNeighborX="635" custLinFactNeighborY="-3102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595F9AF-9AAD-4756-9893-A88868CC7D65}" type="pres">
      <dgm:prSet presAssocID="{D7FE9EAF-5D77-44CD-8810-291082950CBF}" presName="accent_1" presStyleCnt="0"/>
      <dgm:spPr/>
    </dgm:pt>
    <dgm:pt modelId="{8A54AA6E-45A3-4A6F-9264-8B396E9EDDC6}" type="pres">
      <dgm:prSet presAssocID="{D7FE9EAF-5D77-44CD-8810-291082950CBF}" presName="accentRepeatNode" presStyleLbl="solidFgAcc1" presStyleIdx="0" presStyleCnt="4" custScaleX="93720" custScaleY="85049" custLinFactNeighborX="-12017" custLinFactNeighborY="-28241"/>
      <dgm:spPr/>
      <dgm:t>
        <a:bodyPr/>
        <a:lstStyle/>
        <a:p>
          <a:endParaRPr lang="zh-CN" altLang="en-US"/>
        </a:p>
      </dgm:t>
    </dgm:pt>
    <dgm:pt modelId="{9AE23F76-6FBB-4880-A201-B6A961BBFE49}" type="pres">
      <dgm:prSet presAssocID="{5DD70F0E-40DB-488D-B0FB-D18C90A4BEC0}" presName="text_2" presStyleLbl="node1" presStyleIdx="1" presStyleCnt="4" custScaleY="99999" custLinFactNeighborX="1325" custLinFactNeighborY="-2471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2CDE7BA-2292-4D13-B42E-70192EDC6D26}" type="pres">
      <dgm:prSet presAssocID="{5DD70F0E-40DB-488D-B0FB-D18C90A4BEC0}" presName="accent_2" presStyleCnt="0"/>
      <dgm:spPr/>
    </dgm:pt>
    <dgm:pt modelId="{48EBDC7B-C334-4996-B106-9097443ECDC7}" type="pres">
      <dgm:prSet presAssocID="{5DD70F0E-40DB-488D-B0FB-D18C90A4BEC0}" presName="accentRepeatNode" presStyleLbl="solidFgAcc1" presStyleIdx="1" presStyleCnt="4" custScaleX="93061" custScaleY="85826" custLinFactNeighborX="-9114" custLinFactNeighborY="-16858"/>
      <dgm:spPr/>
    </dgm:pt>
    <dgm:pt modelId="{B090CBE3-9097-4690-8920-7FA188833C01}" type="pres">
      <dgm:prSet presAssocID="{2DE291DD-A57A-4679-8180-8B20115E3CBC}" presName="text_3" presStyleLbl="node1" presStyleIdx="2" presStyleCnt="4" custLinFactNeighborX="-54" custLinFactNeighborY="-1349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A363C6-93BD-40A3-9257-6DDBF3EB9A39}" type="pres">
      <dgm:prSet presAssocID="{2DE291DD-A57A-4679-8180-8B20115E3CBC}" presName="accent_3" presStyleCnt="0"/>
      <dgm:spPr/>
    </dgm:pt>
    <dgm:pt modelId="{F6F4DDD1-08E6-4E3E-8AF5-063835B2623B}" type="pres">
      <dgm:prSet presAssocID="{2DE291DD-A57A-4679-8180-8B20115E3CBC}" presName="accentRepeatNode" presStyleLbl="solidFgAcc1" presStyleIdx="2" presStyleCnt="4" custScaleX="91889" custScaleY="84077" custLinFactNeighborX="-11846" custLinFactNeighborY="-15959"/>
      <dgm:spPr/>
    </dgm:pt>
    <dgm:pt modelId="{5E4637D1-365A-40DC-818B-64C46B44187D}" type="pres">
      <dgm:prSet presAssocID="{EFB2B72E-FEB0-4868-A7DD-AF81A8EE6A84}" presName="text_4" presStyleLbl="node1" presStyleIdx="3" presStyleCnt="4" custLinFactNeighborX="1211" custLinFactNeighborY="-227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35E5AB5-DDF2-4725-B1F4-0ADD8BA2ACA2}" type="pres">
      <dgm:prSet presAssocID="{EFB2B72E-FEB0-4868-A7DD-AF81A8EE6A84}" presName="accent_4" presStyleCnt="0"/>
      <dgm:spPr/>
    </dgm:pt>
    <dgm:pt modelId="{A4214ACF-52C7-421F-9766-DBFABB794939}" type="pres">
      <dgm:prSet presAssocID="{EFB2B72E-FEB0-4868-A7DD-AF81A8EE6A84}" presName="accentRepeatNode" presStyleLbl="solidFgAcc1" presStyleIdx="3" presStyleCnt="4" custScaleX="99326"/>
      <dgm:spPr/>
    </dgm:pt>
  </dgm:ptLst>
  <dgm:cxnLst>
    <dgm:cxn modelId="{7CDDA9F2-088E-4439-BDC4-D3051046401D}" type="presOf" srcId="{E35525E6-4AC7-49D2-9EB8-3B847AA39486}" destId="{12477CB7-B179-4E41-BED3-7615F858F78E}" srcOrd="0" destOrd="0" presId="urn:microsoft.com/office/officeart/2008/layout/VerticalCurvedList"/>
    <dgm:cxn modelId="{F95C4FA3-9647-4605-A44C-A697E77FDF0F}" srcId="{AF5B2249-A8B8-49A8-BE5D-AFD613CFB8C0}" destId="{2DE291DD-A57A-4679-8180-8B20115E3CBC}" srcOrd="2" destOrd="0" parTransId="{F5B630F9-96E9-4F5C-9356-D2AF41374D36}" sibTransId="{A2A260B6-E098-4A1C-8D23-005E25370002}"/>
    <dgm:cxn modelId="{A99F87D2-D5A7-45CF-B5B0-10097ACD5BA9}" type="presOf" srcId="{5DD70F0E-40DB-488D-B0FB-D18C90A4BEC0}" destId="{9AE23F76-6FBB-4880-A201-B6A961BBFE49}" srcOrd="0" destOrd="0" presId="urn:microsoft.com/office/officeart/2008/layout/VerticalCurvedList"/>
    <dgm:cxn modelId="{41915906-1276-4738-B019-6567631B1219}" type="presOf" srcId="{2DE291DD-A57A-4679-8180-8B20115E3CBC}" destId="{B090CBE3-9097-4690-8920-7FA188833C01}" srcOrd="0" destOrd="0" presId="urn:microsoft.com/office/officeart/2008/layout/VerticalCurvedList"/>
    <dgm:cxn modelId="{389BE31E-2FA5-45E2-B5F1-B5D62F780AE9}" type="presOf" srcId="{EFB2B72E-FEB0-4868-A7DD-AF81A8EE6A84}" destId="{5E4637D1-365A-40DC-818B-64C46B44187D}" srcOrd="0" destOrd="0" presId="urn:microsoft.com/office/officeart/2008/layout/VerticalCurvedList"/>
    <dgm:cxn modelId="{E36063A5-3D69-4207-9641-F95559A0F0EE}" srcId="{AF5B2249-A8B8-49A8-BE5D-AFD613CFB8C0}" destId="{EFB2B72E-FEB0-4868-A7DD-AF81A8EE6A84}" srcOrd="3" destOrd="0" parTransId="{D0879E00-A14E-46B4-9DDE-C6502C562581}" sibTransId="{51DB786C-A4EB-4EB2-B74D-CB4689A8E4FB}"/>
    <dgm:cxn modelId="{94DCC8A8-E275-4B40-A91E-655375C269BE}" srcId="{AF5B2249-A8B8-49A8-BE5D-AFD613CFB8C0}" destId="{D7FE9EAF-5D77-44CD-8810-291082950CBF}" srcOrd="0" destOrd="0" parTransId="{59015BF6-EB42-4F33-A813-0EDAC0C0E3CD}" sibTransId="{E35525E6-4AC7-49D2-9EB8-3B847AA39486}"/>
    <dgm:cxn modelId="{FAE5C6D8-C7A7-4CD4-A3D4-B28D7DAC512C}" type="presOf" srcId="{AF5B2249-A8B8-49A8-BE5D-AFD613CFB8C0}" destId="{EA1C0241-DD0E-4A4D-AFFB-9C9AAA883EB7}" srcOrd="0" destOrd="0" presId="urn:microsoft.com/office/officeart/2008/layout/VerticalCurvedList"/>
    <dgm:cxn modelId="{DDAC938E-6D54-4272-BCD6-AC6BA21DECE9}" type="presOf" srcId="{D7FE9EAF-5D77-44CD-8810-291082950CBF}" destId="{9339B509-BEF1-4DF8-B4A4-5D56F35E23F4}" srcOrd="0" destOrd="0" presId="urn:microsoft.com/office/officeart/2008/layout/VerticalCurvedList"/>
    <dgm:cxn modelId="{68ADA6A7-2EC4-40B4-B000-138C02EFBC1E}" srcId="{AF5B2249-A8B8-49A8-BE5D-AFD613CFB8C0}" destId="{5DD70F0E-40DB-488D-B0FB-D18C90A4BEC0}" srcOrd="1" destOrd="0" parTransId="{85F5C5BD-0088-4453-A41C-A61F9E2C0302}" sibTransId="{8C454476-8D92-482F-AD44-6F73F2D3D3FB}"/>
    <dgm:cxn modelId="{BD05F610-DDD0-4C28-9506-6672319FBF8D}" type="presParOf" srcId="{EA1C0241-DD0E-4A4D-AFFB-9C9AAA883EB7}" destId="{4A60BB56-4B6D-41DB-9619-FA62493A5A55}" srcOrd="0" destOrd="0" presId="urn:microsoft.com/office/officeart/2008/layout/VerticalCurvedList"/>
    <dgm:cxn modelId="{22E32290-F37D-4015-9228-EAAB62AD473F}" type="presParOf" srcId="{4A60BB56-4B6D-41DB-9619-FA62493A5A55}" destId="{2C7E8F2A-9F30-4E50-8C39-E0826BABCBC8}" srcOrd="0" destOrd="0" presId="urn:microsoft.com/office/officeart/2008/layout/VerticalCurvedList"/>
    <dgm:cxn modelId="{EABCF7CB-A2B4-4ED0-B268-2A01F047F7E7}" type="presParOf" srcId="{2C7E8F2A-9F30-4E50-8C39-E0826BABCBC8}" destId="{49DF491D-B29C-4AA8-B3B4-89474028D0EE}" srcOrd="0" destOrd="0" presId="urn:microsoft.com/office/officeart/2008/layout/VerticalCurvedList"/>
    <dgm:cxn modelId="{C8272230-5200-4E58-A173-CB50DEA30405}" type="presParOf" srcId="{2C7E8F2A-9F30-4E50-8C39-E0826BABCBC8}" destId="{12477CB7-B179-4E41-BED3-7615F858F78E}" srcOrd="1" destOrd="0" presId="urn:microsoft.com/office/officeart/2008/layout/VerticalCurvedList"/>
    <dgm:cxn modelId="{864635CE-44EF-449B-8005-6FADAF64ACC1}" type="presParOf" srcId="{2C7E8F2A-9F30-4E50-8C39-E0826BABCBC8}" destId="{5A15E61B-B48D-4748-BC41-4B45CE7EACD8}" srcOrd="2" destOrd="0" presId="urn:microsoft.com/office/officeart/2008/layout/VerticalCurvedList"/>
    <dgm:cxn modelId="{CB33F6F4-A28F-4B7B-B53F-15B02FB8090E}" type="presParOf" srcId="{2C7E8F2A-9F30-4E50-8C39-E0826BABCBC8}" destId="{065E8D95-216A-4801-A86E-74FABDB0739B}" srcOrd="3" destOrd="0" presId="urn:microsoft.com/office/officeart/2008/layout/VerticalCurvedList"/>
    <dgm:cxn modelId="{D99E7053-48CE-4A39-AA51-C8CC3588E665}" type="presParOf" srcId="{4A60BB56-4B6D-41DB-9619-FA62493A5A55}" destId="{9339B509-BEF1-4DF8-B4A4-5D56F35E23F4}" srcOrd="1" destOrd="0" presId="urn:microsoft.com/office/officeart/2008/layout/VerticalCurvedList"/>
    <dgm:cxn modelId="{7B9F4A45-64B6-4206-899D-2FF6B9199D8B}" type="presParOf" srcId="{4A60BB56-4B6D-41DB-9619-FA62493A5A55}" destId="{D595F9AF-9AAD-4756-9893-A88868CC7D65}" srcOrd="2" destOrd="0" presId="urn:microsoft.com/office/officeart/2008/layout/VerticalCurvedList"/>
    <dgm:cxn modelId="{A8F78A1B-B83B-49C1-8168-C54408FE4207}" type="presParOf" srcId="{D595F9AF-9AAD-4756-9893-A88868CC7D65}" destId="{8A54AA6E-45A3-4A6F-9264-8B396E9EDDC6}" srcOrd="0" destOrd="0" presId="urn:microsoft.com/office/officeart/2008/layout/VerticalCurvedList"/>
    <dgm:cxn modelId="{276F1EDD-228E-439B-BB5B-557DD5E940C8}" type="presParOf" srcId="{4A60BB56-4B6D-41DB-9619-FA62493A5A55}" destId="{9AE23F76-6FBB-4880-A201-B6A961BBFE49}" srcOrd="3" destOrd="0" presId="urn:microsoft.com/office/officeart/2008/layout/VerticalCurvedList"/>
    <dgm:cxn modelId="{F9C567B6-25ED-430D-8187-C5B052A21304}" type="presParOf" srcId="{4A60BB56-4B6D-41DB-9619-FA62493A5A55}" destId="{72CDE7BA-2292-4D13-B42E-70192EDC6D26}" srcOrd="4" destOrd="0" presId="urn:microsoft.com/office/officeart/2008/layout/VerticalCurvedList"/>
    <dgm:cxn modelId="{3FBB4703-9C09-4EB1-8A6E-4F946BA20CBF}" type="presParOf" srcId="{72CDE7BA-2292-4D13-B42E-70192EDC6D26}" destId="{48EBDC7B-C334-4996-B106-9097443ECDC7}" srcOrd="0" destOrd="0" presId="urn:microsoft.com/office/officeart/2008/layout/VerticalCurvedList"/>
    <dgm:cxn modelId="{679B94FB-5AF5-45D5-94DC-4009338FD8A9}" type="presParOf" srcId="{4A60BB56-4B6D-41DB-9619-FA62493A5A55}" destId="{B090CBE3-9097-4690-8920-7FA188833C01}" srcOrd="5" destOrd="0" presId="urn:microsoft.com/office/officeart/2008/layout/VerticalCurvedList"/>
    <dgm:cxn modelId="{2ED65F38-2922-4AC1-A261-EE1826EB1579}" type="presParOf" srcId="{4A60BB56-4B6D-41DB-9619-FA62493A5A55}" destId="{30A363C6-93BD-40A3-9257-6DDBF3EB9A39}" srcOrd="6" destOrd="0" presId="urn:microsoft.com/office/officeart/2008/layout/VerticalCurvedList"/>
    <dgm:cxn modelId="{FF3F501A-A483-4A3B-AA26-40C6451B4870}" type="presParOf" srcId="{30A363C6-93BD-40A3-9257-6DDBF3EB9A39}" destId="{F6F4DDD1-08E6-4E3E-8AF5-063835B2623B}" srcOrd="0" destOrd="0" presId="urn:microsoft.com/office/officeart/2008/layout/VerticalCurvedList"/>
    <dgm:cxn modelId="{9A6B0BDD-EF16-471A-92BE-2CFC4FD204F0}" type="presParOf" srcId="{4A60BB56-4B6D-41DB-9619-FA62493A5A55}" destId="{5E4637D1-365A-40DC-818B-64C46B44187D}" srcOrd="7" destOrd="0" presId="urn:microsoft.com/office/officeart/2008/layout/VerticalCurvedList"/>
    <dgm:cxn modelId="{58921977-5599-4F84-8C3C-FB8FF1E0427D}" type="presParOf" srcId="{4A60BB56-4B6D-41DB-9619-FA62493A5A55}" destId="{335E5AB5-DDF2-4725-B1F4-0ADD8BA2ACA2}" srcOrd="8" destOrd="0" presId="urn:microsoft.com/office/officeart/2008/layout/VerticalCurvedList"/>
    <dgm:cxn modelId="{C090ACF7-7506-4108-A404-2278025FD465}" type="presParOf" srcId="{335E5AB5-DDF2-4725-B1F4-0ADD8BA2ACA2}" destId="{A4214ACF-52C7-421F-9766-DBFABB7949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D054F0-9556-4389-83B7-AE646F03B04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016C8E9E-C1C1-4DC4-BFF9-F1D7559C3A69}">
      <dgm:prSet phldrT="[文本]"/>
      <dgm:spPr/>
      <dgm:t>
        <a:bodyPr/>
        <a:lstStyle/>
        <a:p>
          <a:endParaRPr lang="zh-CN" altLang="en-US" dirty="0"/>
        </a:p>
      </dgm:t>
    </dgm:pt>
    <dgm:pt modelId="{533A0F89-FB5B-4233-9640-E0DBC1AFD81F}" cxnId="{30E9E944-7DC1-4ABA-8053-DACF0258E71B}" type="parTrans">
      <dgm:prSet/>
      <dgm:spPr/>
      <dgm:t>
        <a:bodyPr/>
        <a:lstStyle/>
        <a:p>
          <a:endParaRPr lang="zh-CN" altLang="en-US"/>
        </a:p>
      </dgm:t>
    </dgm:pt>
    <dgm:pt modelId="{052947C0-C842-40B4-A754-758F4A4F5C65}" cxnId="{30E9E944-7DC1-4ABA-8053-DACF0258E71B}" type="sibTrans">
      <dgm:prSet/>
      <dgm:spPr/>
      <dgm:t>
        <a:bodyPr/>
        <a:lstStyle/>
        <a:p>
          <a:endParaRPr lang="zh-CN" altLang="en-US"/>
        </a:p>
      </dgm:t>
    </dgm:pt>
    <dgm:pt modelId="{A8DE6B23-AC6D-4DE0-90C8-FAEBFAB2A653}">
      <dgm:prSet phldrT="[文本]"/>
      <dgm:spPr/>
      <dgm:t>
        <a:bodyPr/>
        <a:lstStyle/>
        <a:p>
          <a:r>
            <a:rPr lang="zh-CN" altLang="en-US" dirty="0" smtClean="0"/>
            <a:t>慢性病患者</a:t>
          </a:r>
          <a:endParaRPr lang="zh-CN" altLang="en-US" dirty="0"/>
        </a:p>
      </dgm:t>
    </dgm:pt>
    <dgm:pt modelId="{0FA4FC22-8864-46A3-B890-FB49C87498FB}" cxnId="{00209AC2-1562-4B96-936F-A545DBA1E6E7}" type="parTrans">
      <dgm:prSet/>
      <dgm:spPr/>
      <dgm:t>
        <a:bodyPr/>
        <a:lstStyle/>
        <a:p>
          <a:endParaRPr lang="zh-CN" altLang="en-US"/>
        </a:p>
      </dgm:t>
    </dgm:pt>
    <dgm:pt modelId="{A829BB49-D971-4D11-802F-115C37AC1773}" cxnId="{00209AC2-1562-4B96-936F-A545DBA1E6E7}" type="sibTrans">
      <dgm:prSet/>
      <dgm:spPr/>
      <dgm:t>
        <a:bodyPr/>
        <a:lstStyle/>
        <a:p>
          <a:endParaRPr lang="zh-CN" altLang="en-US"/>
        </a:p>
      </dgm:t>
    </dgm:pt>
    <dgm:pt modelId="{C34BEBDE-7480-47E7-BE9F-19995B6247F6}">
      <dgm:prSet phldrT="[文本]"/>
      <dgm:spPr/>
      <dgm:t>
        <a:bodyPr/>
        <a:lstStyle/>
        <a:p>
          <a:r>
            <a:rPr lang="zh-CN" altLang="en-US" dirty="0" smtClean="0"/>
            <a:t>亚健康人群</a:t>
          </a:r>
          <a:endParaRPr lang="zh-CN" altLang="en-US" dirty="0"/>
        </a:p>
      </dgm:t>
    </dgm:pt>
    <dgm:pt modelId="{B307F2E4-0EDF-4FD1-A825-58EA6B37A02D}" cxnId="{CB6B882F-DC2A-4377-9AD9-4B5672DADEF4}" type="parTrans">
      <dgm:prSet/>
      <dgm:spPr/>
      <dgm:t>
        <a:bodyPr/>
        <a:lstStyle/>
        <a:p>
          <a:endParaRPr lang="zh-CN" altLang="en-US"/>
        </a:p>
      </dgm:t>
    </dgm:pt>
    <dgm:pt modelId="{BDE33040-1D7C-48A4-81BB-88C3ED6FE794}" cxnId="{CB6B882F-DC2A-4377-9AD9-4B5672DADEF4}" type="sibTrans">
      <dgm:prSet/>
      <dgm:spPr/>
      <dgm:t>
        <a:bodyPr/>
        <a:lstStyle/>
        <a:p>
          <a:endParaRPr lang="zh-CN" altLang="en-US"/>
        </a:p>
      </dgm:t>
    </dgm:pt>
    <dgm:pt modelId="{34CECF3C-C442-4291-BD4D-62A0F418350A}">
      <dgm:prSet phldrT="[文本]"/>
      <dgm:spPr/>
      <dgm:t>
        <a:bodyPr/>
        <a:lstStyle/>
        <a:p>
          <a:r>
            <a:rPr lang="zh-CN" altLang="en-US" dirty="0" smtClean="0"/>
            <a:t>康复期患者</a:t>
          </a:r>
          <a:endParaRPr lang="zh-CN" altLang="en-US" dirty="0"/>
        </a:p>
      </dgm:t>
    </dgm:pt>
    <dgm:pt modelId="{15FF63CA-E330-448B-A5EC-B7FA9C376652}" cxnId="{73A41B45-0010-4695-B2E9-1596A9443EDF}" type="parTrans">
      <dgm:prSet/>
      <dgm:spPr/>
      <dgm:t>
        <a:bodyPr/>
        <a:lstStyle/>
        <a:p>
          <a:endParaRPr lang="zh-CN" altLang="en-US"/>
        </a:p>
      </dgm:t>
    </dgm:pt>
    <dgm:pt modelId="{07EE48F1-2D6B-49AB-94BE-86FEE2D8DD89}" cxnId="{73A41B45-0010-4695-B2E9-1596A9443EDF}" type="sibTrans">
      <dgm:prSet/>
      <dgm:spPr/>
      <dgm:t>
        <a:bodyPr/>
        <a:lstStyle/>
        <a:p>
          <a:endParaRPr lang="zh-CN" altLang="en-US"/>
        </a:p>
      </dgm:t>
    </dgm:pt>
    <dgm:pt modelId="{6DE52727-2462-4032-938C-C8214456DFE9}" type="pres">
      <dgm:prSet presAssocID="{8ED054F0-9556-4389-83B7-AE646F03B04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3ECD624-774D-44E0-A4F0-6F8D4081F978}" type="pres">
      <dgm:prSet presAssocID="{016C8E9E-C1C1-4DC4-BFF9-F1D7559C3A69}" presName="root1" presStyleCnt="0"/>
      <dgm:spPr/>
    </dgm:pt>
    <dgm:pt modelId="{C2F912E1-3184-4710-8E41-44D0DD52FD66}" type="pres">
      <dgm:prSet presAssocID="{016C8E9E-C1C1-4DC4-BFF9-F1D7559C3A69}" presName="LevelOneTextNode" presStyleLbl="node0" presStyleIdx="0" presStyleCnt="1" custScaleX="67918" custScaleY="69528" custLinFactNeighborX="-43885" custLinFactNeighborY="-1061">
        <dgm:presLayoutVars>
          <dgm:chPref val="3"/>
        </dgm:presLayoutVars>
      </dgm:prSet>
      <dgm:spPr/>
    </dgm:pt>
    <dgm:pt modelId="{B5F66F81-2725-44C9-AF15-A90EE4571E4C}" type="pres">
      <dgm:prSet presAssocID="{016C8E9E-C1C1-4DC4-BFF9-F1D7559C3A69}" presName="level2hierChild" presStyleCnt="0"/>
      <dgm:spPr/>
    </dgm:pt>
    <dgm:pt modelId="{6D8F774D-4B60-4CB6-9126-47E4638C6DDA}" type="pres">
      <dgm:prSet presAssocID="{0FA4FC22-8864-46A3-B890-FB49C87498FB}" presName="conn2-1" presStyleLbl="parChTrans1D2" presStyleIdx="0" presStyleCnt="3"/>
      <dgm:spPr/>
    </dgm:pt>
    <dgm:pt modelId="{4DF58FB3-B270-4CB7-99B3-B453427530E8}" type="pres">
      <dgm:prSet presAssocID="{0FA4FC22-8864-46A3-B890-FB49C87498FB}" presName="connTx" presStyleLbl="parChTrans1D2" presStyleIdx="0" presStyleCnt="3"/>
      <dgm:spPr/>
    </dgm:pt>
    <dgm:pt modelId="{81EFB0B4-535C-425B-B5ED-75AA098A8643}" type="pres">
      <dgm:prSet presAssocID="{A8DE6B23-AC6D-4DE0-90C8-FAEBFAB2A653}" presName="root2" presStyleCnt="0"/>
      <dgm:spPr/>
    </dgm:pt>
    <dgm:pt modelId="{B79853A7-99AE-48EC-96F5-8A3C5EB89BFA}" type="pres">
      <dgm:prSet presAssocID="{A8DE6B23-AC6D-4DE0-90C8-FAEBFAB2A653}" presName="LevelTwoTextNode" presStyleLbl="node2" presStyleIdx="0" presStyleCnt="3" custScaleX="133853" custScaleY="64952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3C23CB07-69B0-4B9E-9A12-373CD8B4CD90}" type="pres">
      <dgm:prSet presAssocID="{A8DE6B23-AC6D-4DE0-90C8-FAEBFAB2A653}" presName="level3hierChild" presStyleCnt="0"/>
      <dgm:spPr/>
    </dgm:pt>
    <dgm:pt modelId="{5B26D28E-1692-41DD-81EE-729E2616A633}" type="pres">
      <dgm:prSet presAssocID="{B307F2E4-0EDF-4FD1-A825-58EA6B37A02D}" presName="conn2-1" presStyleLbl="parChTrans1D2" presStyleIdx="1" presStyleCnt="3"/>
      <dgm:spPr/>
    </dgm:pt>
    <dgm:pt modelId="{412A34E4-7C53-429B-BDEE-B04064D46773}" type="pres">
      <dgm:prSet presAssocID="{B307F2E4-0EDF-4FD1-A825-58EA6B37A02D}" presName="connTx" presStyleLbl="parChTrans1D2" presStyleIdx="1" presStyleCnt="3"/>
      <dgm:spPr/>
    </dgm:pt>
    <dgm:pt modelId="{11EFE75C-DAD6-4FB2-99E3-4B83C4FD30B1}" type="pres">
      <dgm:prSet presAssocID="{C34BEBDE-7480-47E7-BE9F-19995B6247F6}" presName="root2" presStyleCnt="0"/>
      <dgm:spPr/>
    </dgm:pt>
    <dgm:pt modelId="{372A2EA9-76BC-41BC-9B97-BDBCCB5D6625}" type="pres">
      <dgm:prSet presAssocID="{C34BEBDE-7480-47E7-BE9F-19995B6247F6}" presName="LevelTwoTextNode" presStyleLbl="node2" presStyleIdx="1" presStyleCnt="3" custScaleX="133853" custScaleY="7491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BE26A5D-6B92-4BA3-8EA4-B24110DC64A7}" type="pres">
      <dgm:prSet presAssocID="{C34BEBDE-7480-47E7-BE9F-19995B6247F6}" presName="level3hierChild" presStyleCnt="0"/>
      <dgm:spPr/>
    </dgm:pt>
    <dgm:pt modelId="{A513FA76-59AD-4ADC-89A8-57B9F05FE137}" type="pres">
      <dgm:prSet presAssocID="{15FF63CA-E330-448B-A5EC-B7FA9C376652}" presName="conn2-1" presStyleLbl="parChTrans1D2" presStyleIdx="2" presStyleCnt="3"/>
      <dgm:spPr/>
    </dgm:pt>
    <dgm:pt modelId="{EBC6F15F-B519-4A26-83D0-ECF7AC7128B2}" type="pres">
      <dgm:prSet presAssocID="{15FF63CA-E330-448B-A5EC-B7FA9C376652}" presName="connTx" presStyleLbl="parChTrans1D2" presStyleIdx="2" presStyleCnt="3"/>
      <dgm:spPr/>
    </dgm:pt>
    <dgm:pt modelId="{9F36B6A1-A9F2-4A7A-9EE7-EEE94AC83E85}" type="pres">
      <dgm:prSet presAssocID="{34CECF3C-C442-4291-BD4D-62A0F418350A}" presName="root2" presStyleCnt="0"/>
      <dgm:spPr/>
    </dgm:pt>
    <dgm:pt modelId="{7D0F2A68-DA5C-4D8C-901A-54B54864D6EC}" type="pres">
      <dgm:prSet presAssocID="{34CECF3C-C442-4291-BD4D-62A0F418350A}" presName="LevelTwoTextNode" presStyleLbl="node2" presStyleIdx="2" presStyleCnt="3" custScaleX="133853" custScaleY="6934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9B80AE5-7FE4-4B6E-9298-9340E9C9531A}" type="pres">
      <dgm:prSet presAssocID="{34CECF3C-C442-4291-BD4D-62A0F418350A}" presName="level3hierChild" presStyleCnt="0"/>
      <dgm:spPr/>
    </dgm:pt>
  </dgm:ptLst>
  <dgm:cxnLst>
    <dgm:cxn modelId="{0FA33AE7-E575-42A4-87E2-57B8771FB327}" type="presOf" srcId="{B307F2E4-0EDF-4FD1-A825-58EA6B37A02D}" destId="{412A34E4-7C53-429B-BDEE-B04064D46773}" srcOrd="1" destOrd="0" presId="urn:microsoft.com/office/officeart/2008/layout/HorizontalMultiLevelHierarchy"/>
    <dgm:cxn modelId="{DC26454B-BBC6-4A53-A369-2A5FAD42811B}" type="presOf" srcId="{15FF63CA-E330-448B-A5EC-B7FA9C376652}" destId="{EBC6F15F-B519-4A26-83D0-ECF7AC7128B2}" srcOrd="1" destOrd="0" presId="urn:microsoft.com/office/officeart/2008/layout/HorizontalMultiLevelHierarchy"/>
    <dgm:cxn modelId="{73A41B45-0010-4695-B2E9-1596A9443EDF}" srcId="{016C8E9E-C1C1-4DC4-BFF9-F1D7559C3A69}" destId="{34CECF3C-C442-4291-BD4D-62A0F418350A}" srcOrd="2" destOrd="0" parTransId="{15FF63CA-E330-448B-A5EC-B7FA9C376652}" sibTransId="{07EE48F1-2D6B-49AB-94BE-86FEE2D8DD89}"/>
    <dgm:cxn modelId="{FAF7DFB3-A93D-4128-9D00-3ABEF490D2BD}" type="presOf" srcId="{15FF63CA-E330-448B-A5EC-B7FA9C376652}" destId="{A513FA76-59AD-4ADC-89A8-57B9F05FE137}" srcOrd="0" destOrd="0" presId="urn:microsoft.com/office/officeart/2008/layout/HorizontalMultiLevelHierarchy"/>
    <dgm:cxn modelId="{00209AC2-1562-4B96-936F-A545DBA1E6E7}" srcId="{016C8E9E-C1C1-4DC4-BFF9-F1D7559C3A69}" destId="{A8DE6B23-AC6D-4DE0-90C8-FAEBFAB2A653}" srcOrd="0" destOrd="0" parTransId="{0FA4FC22-8864-46A3-B890-FB49C87498FB}" sibTransId="{A829BB49-D971-4D11-802F-115C37AC1773}"/>
    <dgm:cxn modelId="{E8F0716A-BBA1-41C1-AFD7-F65C62BE25F1}" type="presOf" srcId="{8ED054F0-9556-4389-83B7-AE646F03B042}" destId="{6DE52727-2462-4032-938C-C8214456DFE9}" srcOrd="0" destOrd="0" presId="urn:microsoft.com/office/officeart/2008/layout/HorizontalMultiLevelHierarchy"/>
    <dgm:cxn modelId="{1621D714-BFF1-4093-AF92-3FF51490C061}" type="presOf" srcId="{34CECF3C-C442-4291-BD4D-62A0F418350A}" destId="{7D0F2A68-DA5C-4D8C-901A-54B54864D6EC}" srcOrd="0" destOrd="0" presId="urn:microsoft.com/office/officeart/2008/layout/HorizontalMultiLevelHierarchy"/>
    <dgm:cxn modelId="{30E9E944-7DC1-4ABA-8053-DACF0258E71B}" srcId="{8ED054F0-9556-4389-83B7-AE646F03B042}" destId="{016C8E9E-C1C1-4DC4-BFF9-F1D7559C3A69}" srcOrd="0" destOrd="0" parTransId="{533A0F89-FB5B-4233-9640-E0DBC1AFD81F}" sibTransId="{052947C0-C842-40B4-A754-758F4A4F5C65}"/>
    <dgm:cxn modelId="{C7732165-A241-4957-BFAE-FF62F1AC18EC}" type="presOf" srcId="{B307F2E4-0EDF-4FD1-A825-58EA6B37A02D}" destId="{5B26D28E-1692-41DD-81EE-729E2616A633}" srcOrd="0" destOrd="0" presId="urn:microsoft.com/office/officeart/2008/layout/HorizontalMultiLevelHierarchy"/>
    <dgm:cxn modelId="{35646B30-1E82-48A6-A04B-D6C91E4D2B08}" type="presOf" srcId="{C34BEBDE-7480-47E7-BE9F-19995B6247F6}" destId="{372A2EA9-76BC-41BC-9B97-BDBCCB5D6625}" srcOrd="0" destOrd="0" presId="urn:microsoft.com/office/officeart/2008/layout/HorizontalMultiLevelHierarchy"/>
    <dgm:cxn modelId="{412CD414-9E22-4EB5-B2AE-3B924D7787E2}" type="presOf" srcId="{0FA4FC22-8864-46A3-B890-FB49C87498FB}" destId="{6D8F774D-4B60-4CB6-9126-47E4638C6DDA}" srcOrd="0" destOrd="0" presId="urn:microsoft.com/office/officeart/2008/layout/HorizontalMultiLevelHierarchy"/>
    <dgm:cxn modelId="{59EF85E2-A0B3-42F8-8C8C-4B4B5B2C292F}" type="presOf" srcId="{A8DE6B23-AC6D-4DE0-90C8-FAEBFAB2A653}" destId="{B79853A7-99AE-48EC-96F5-8A3C5EB89BFA}" srcOrd="0" destOrd="0" presId="urn:microsoft.com/office/officeart/2008/layout/HorizontalMultiLevelHierarchy"/>
    <dgm:cxn modelId="{61E4FC38-3910-4117-889A-8EF202CEB6ED}" type="presOf" srcId="{016C8E9E-C1C1-4DC4-BFF9-F1D7559C3A69}" destId="{C2F912E1-3184-4710-8E41-44D0DD52FD66}" srcOrd="0" destOrd="0" presId="urn:microsoft.com/office/officeart/2008/layout/HorizontalMultiLevelHierarchy"/>
    <dgm:cxn modelId="{749E6D25-059D-45A3-8DB6-DD8EF712EDC5}" type="presOf" srcId="{0FA4FC22-8864-46A3-B890-FB49C87498FB}" destId="{4DF58FB3-B270-4CB7-99B3-B453427530E8}" srcOrd="1" destOrd="0" presId="urn:microsoft.com/office/officeart/2008/layout/HorizontalMultiLevelHierarchy"/>
    <dgm:cxn modelId="{CB6B882F-DC2A-4377-9AD9-4B5672DADEF4}" srcId="{016C8E9E-C1C1-4DC4-BFF9-F1D7559C3A69}" destId="{C34BEBDE-7480-47E7-BE9F-19995B6247F6}" srcOrd="1" destOrd="0" parTransId="{B307F2E4-0EDF-4FD1-A825-58EA6B37A02D}" sibTransId="{BDE33040-1D7C-48A4-81BB-88C3ED6FE794}"/>
    <dgm:cxn modelId="{4151F951-ADCC-4606-905C-930E1B097CB1}" type="presParOf" srcId="{6DE52727-2462-4032-938C-C8214456DFE9}" destId="{B3ECD624-774D-44E0-A4F0-6F8D4081F978}" srcOrd="0" destOrd="0" presId="urn:microsoft.com/office/officeart/2008/layout/HorizontalMultiLevelHierarchy"/>
    <dgm:cxn modelId="{764488F0-DA5E-4F01-8FD3-6A68DEF04BE1}" type="presParOf" srcId="{B3ECD624-774D-44E0-A4F0-6F8D4081F978}" destId="{C2F912E1-3184-4710-8E41-44D0DD52FD66}" srcOrd="0" destOrd="0" presId="urn:microsoft.com/office/officeart/2008/layout/HorizontalMultiLevelHierarchy"/>
    <dgm:cxn modelId="{83C57E13-8D07-4D18-B716-F40A24E6C262}" type="presParOf" srcId="{B3ECD624-774D-44E0-A4F0-6F8D4081F978}" destId="{B5F66F81-2725-44C9-AF15-A90EE4571E4C}" srcOrd="1" destOrd="0" presId="urn:microsoft.com/office/officeart/2008/layout/HorizontalMultiLevelHierarchy"/>
    <dgm:cxn modelId="{DD2FB536-92FB-48EF-B3AE-2DCC69C8C808}" type="presParOf" srcId="{B5F66F81-2725-44C9-AF15-A90EE4571E4C}" destId="{6D8F774D-4B60-4CB6-9126-47E4638C6DDA}" srcOrd="0" destOrd="0" presId="urn:microsoft.com/office/officeart/2008/layout/HorizontalMultiLevelHierarchy"/>
    <dgm:cxn modelId="{95064B28-2084-4E8F-A293-122D50FB2D91}" type="presParOf" srcId="{6D8F774D-4B60-4CB6-9126-47E4638C6DDA}" destId="{4DF58FB3-B270-4CB7-99B3-B453427530E8}" srcOrd="0" destOrd="0" presId="urn:microsoft.com/office/officeart/2008/layout/HorizontalMultiLevelHierarchy"/>
    <dgm:cxn modelId="{DC2D9EB2-320D-478C-9274-45139C8BB774}" type="presParOf" srcId="{B5F66F81-2725-44C9-AF15-A90EE4571E4C}" destId="{81EFB0B4-535C-425B-B5ED-75AA098A8643}" srcOrd="1" destOrd="0" presId="urn:microsoft.com/office/officeart/2008/layout/HorizontalMultiLevelHierarchy"/>
    <dgm:cxn modelId="{39F50FC4-1BA1-4840-94E2-8EF4BDE5C7FA}" type="presParOf" srcId="{81EFB0B4-535C-425B-B5ED-75AA098A8643}" destId="{B79853A7-99AE-48EC-96F5-8A3C5EB89BFA}" srcOrd="0" destOrd="0" presId="urn:microsoft.com/office/officeart/2008/layout/HorizontalMultiLevelHierarchy"/>
    <dgm:cxn modelId="{1E02EFEA-E6A7-4410-A6DB-BC10BD018513}" type="presParOf" srcId="{81EFB0B4-535C-425B-B5ED-75AA098A8643}" destId="{3C23CB07-69B0-4B9E-9A12-373CD8B4CD90}" srcOrd="1" destOrd="0" presId="urn:microsoft.com/office/officeart/2008/layout/HorizontalMultiLevelHierarchy"/>
    <dgm:cxn modelId="{C46F1FD3-E612-4217-BF84-9186814ACE26}" type="presParOf" srcId="{B5F66F81-2725-44C9-AF15-A90EE4571E4C}" destId="{5B26D28E-1692-41DD-81EE-729E2616A633}" srcOrd="2" destOrd="0" presId="urn:microsoft.com/office/officeart/2008/layout/HorizontalMultiLevelHierarchy"/>
    <dgm:cxn modelId="{B6EE27A0-0BE6-4C7C-ACE8-2C38F5D188FB}" type="presParOf" srcId="{5B26D28E-1692-41DD-81EE-729E2616A633}" destId="{412A34E4-7C53-429B-BDEE-B04064D46773}" srcOrd="0" destOrd="0" presId="urn:microsoft.com/office/officeart/2008/layout/HorizontalMultiLevelHierarchy"/>
    <dgm:cxn modelId="{E89CD018-8BF3-43E6-A476-3C3D4A77C801}" type="presParOf" srcId="{B5F66F81-2725-44C9-AF15-A90EE4571E4C}" destId="{11EFE75C-DAD6-4FB2-99E3-4B83C4FD30B1}" srcOrd="3" destOrd="0" presId="urn:microsoft.com/office/officeart/2008/layout/HorizontalMultiLevelHierarchy"/>
    <dgm:cxn modelId="{22659F64-A1B3-477D-ACC3-06B50907FA54}" type="presParOf" srcId="{11EFE75C-DAD6-4FB2-99E3-4B83C4FD30B1}" destId="{372A2EA9-76BC-41BC-9B97-BDBCCB5D6625}" srcOrd="0" destOrd="0" presId="urn:microsoft.com/office/officeart/2008/layout/HorizontalMultiLevelHierarchy"/>
    <dgm:cxn modelId="{70AB89A3-F3C5-4988-92ED-9D08D3CEE0F7}" type="presParOf" srcId="{11EFE75C-DAD6-4FB2-99E3-4B83C4FD30B1}" destId="{EBE26A5D-6B92-4BA3-8EA4-B24110DC64A7}" srcOrd="1" destOrd="0" presId="urn:microsoft.com/office/officeart/2008/layout/HorizontalMultiLevelHierarchy"/>
    <dgm:cxn modelId="{30E82F1E-F28A-4755-AAA6-C3CF94F34E52}" type="presParOf" srcId="{B5F66F81-2725-44C9-AF15-A90EE4571E4C}" destId="{A513FA76-59AD-4ADC-89A8-57B9F05FE137}" srcOrd="4" destOrd="0" presId="urn:microsoft.com/office/officeart/2008/layout/HorizontalMultiLevelHierarchy"/>
    <dgm:cxn modelId="{A05A419C-F7FB-4AD4-B339-2B84BC1CBE05}" type="presParOf" srcId="{A513FA76-59AD-4ADC-89A8-57B9F05FE137}" destId="{EBC6F15F-B519-4A26-83D0-ECF7AC7128B2}" srcOrd="0" destOrd="0" presId="urn:microsoft.com/office/officeart/2008/layout/HorizontalMultiLevelHierarchy"/>
    <dgm:cxn modelId="{CD802F5F-0B34-4B0C-80A5-3DD3C781F15E}" type="presParOf" srcId="{B5F66F81-2725-44C9-AF15-A90EE4571E4C}" destId="{9F36B6A1-A9F2-4A7A-9EE7-EEE94AC83E85}" srcOrd="5" destOrd="0" presId="urn:microsoft.com/office/officeart/2008/layout/HorizontalMultiLevelHierarchy"/>
    <dgm:cxn modelId="{427D7187-D329-4E22-9052-DB1FEAB9037C}" type="presParOf" srcId="{9F36B6A1-A9F2-4A7A-9EE7-EEE94AC83E85}" destId="{7D0F2A68-DA5C-4D8C-901A-54B54864D6EC}" srcOrd="0" destOrd="0" presId="urn:microsoft.com/office/officeart/2008/layout/HorizontalMultiLevelHierarchy"/>
    <dgm:cxn modelId="{A43CD0F2-5B53-4B15-BAAA-CD5E3170B5EE}" type="presParOf" srcId="{9F36B6A1-A9F2-4A7A-9EE7-EEE94AC83E85}" destId="{89B80AE5-7FE4-4B6E-9298-9340E9C9531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8B4CF-3941-4EDA-9A84-A5980273C72B}">
      <dsp:nvSpPr>
        <dsp:cNvPr id="0" name=""/>
        <dsp:cNvSpPr/>
      </dsp:nvSpPr>
      <dsp:spPr>
        <a:xfrm>
          <a:off x="2434828" y="401"/>
          <a:ext cx="1226343" cy="1226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500" kern="1200" dirty="0" smtClean="0"/>
            <a:t> </a:t>
          </a:r>
          <a:r>
            <a:rPr lang="zh-CN" altLang="en-US" sz="2500" b="1" kern="1200" dirty="0" smtClean="0"/>
            <a:t>夏（长）</a:t>
          </a:r>
          <a:endParaRPr lang="zh-CN" altLang="en-US" sz="2500" b="1" kern="1200" dirty="0"/>
        </a:p>
      </dsp:txBody>
      <dsp:txXfrm>
        <a:off x="2614422" y="179995"/>
        <a:ext cx="867155" cy="867155"/>
      </dsp:txXfrm>
    </dsp:sp>
    <dsp:sp modelId="{7DD4C33F-1F47-47DD-A232-EE7087547EB8}">
      <dsp:nvSpPr>
        <dsp:cNvPr id="0" name=""/>
        <dsp:cNvSpPr/>
      </dsp:nvSpPr>
      <dsp:spPr>
        <a:xfrm rot="2160000">
          <a:off x="3622675" y="942976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>
        <a:off x="3632045" y="996915"/>
        <a:ext cx="228964" cy="248335"/>
      </dsp:txXfrm>
    </dsp:sp>
    <dsp:sp modelId="{CB2DC99A-75E6-4F98-B5E0-11F9A82182A2}">
      <dsp:nvSpPr>
        <dsp:cNvPr id="0" name=""/>
        <dsp:cNvSpPr/>
      </dsp:nvSpPr>
      <dsp:spPr>
        <a:xfrm>
          <a:off x="3926250" y="1083982"/>
          <a:ext cx="1226343" cy="1226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500" kern="1200" dirty="0" smtClean="0"/>
            <a:t>  </a:t>
          </a:r>
          <a:r>
            <a:rPr lang="zh-CN" altLang="en-US" sz="2500" b="1" kern="1200" dirty="0" smtClean="0"/>
            <a:t>长夏（化）</a:t>
          </a:r>
          <a:endParaRPr lang="zh-CN" altLang="en-US" sz="2500" b="1" kern="1200" dirty="0"/>
        </a:p>
      </dsp:txBody>
      <dsp:txXfrm>
        <a:off x="4105844" y="1263576"/>
        <a:ext cx="867155" cy="867155"/>
      </dsp:txXfrm>
    </dsp:sp>
    <dsp:sp modelId="{9666BCBE-CD4F-4E64-BCE1-5B14ECA011D5}">
      <dsp:nvSpPr>
        <dsp:cNvPr id="0" name=""/>
        <dsp:cNvSpPr/>
      </dsp:nvSpPr>
      <dsp:spPr>
        <a:xfrm rot="6480000">
          <a:off x="4093900" y="2358041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 rot="10800000">
        <a:off x="4158126" y="2394156"/>
        <a:ext cx="228964" cy="248335"/>
      </dsp:txXfrm>
    </dsp:sp>
    <dsp:sp modelId="{95BAF939-0125-4460-B319-FAB82DC51B1D}">
      <dsp:nvSpPr>
        <dsp:cNvPr id="0" name=""/>
        <dsp:cNvSpPr/>
      </dsp:nvSpPr>
      <dsp:spPr>
        <a:xfrm>
          <a:off x="3356577" y="2837255"/>
          <a:ext cx="1226343" cy="1226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500" kern="1200" dirty="0" smtClean="0"/>
            <a:t> </a:t>
          </a:r>
          <a:r>
            <a:rPr lang="zh-CN" altLang="en-US" sz="2500" b="1" kern="1200" dirty="0" smtClean="0"/>
            <a:t>秋（收）</a:t>
          </a:r>
          <a:endParaRPr lang="zh-CN" altLang="en-US" sz="2500" b="1" kern="1200" dirty="0"/>
        </a:p>
      </dsp:txBody>
      <dsp:txXfrm>
        <a:off x="3536171" y="3016849"/>
        <a:ext cx="867155" cy="867155"/>
      </dsp:txXfrm>
    </dsp:sp>
    <dsp:sp modelId="{57AE414A-2831-42EE-A129-7A099DF66EEF}">
      <dsp:nvSpPr>
        <dsp:cNvPr id="0" name=""/>
        <dsp:cNvSpPr/>
      </dsp:nvSpPr>
      <dsp:spPr>
        <a:xfrm rot="10800000">
          <a:off x="2893711" y="3243481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 rot="10800000">
        <a:off x="2991839" y="3326259"/>
        <a:ext cx="228964" cy="248335"/>
      </dsp:txXfrm>
    </dsp:sp>
    <dsp:sp modelId="{B6A3AA3E-12EB-4787-8AA2-F732D091FA4A}">
      <dsp:nvSpPr>
        <dsp:cNvPr id="0" name=""/>
        <dsp:cNvSpPr/>
      </dsp:nvSpPr>
      <dsp:spPr>
        <a:xfrm>
          <a:off x="1513078" y="2837255"/>
          <a:ext cx="1226343" cy="1226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500" kern="1200" dirty="0" smtClean="0"/>
            <a:t> </a:t>
          </a:r>
          <a:r>
            <a:rPr lang="zh-CN" altLang="en-US" sz="2500" b="1" kern="1200" dirty="0" smtClean="0"/>
            <a:t>冬（藏）</a:t>
          </a:r>
          <a:endParaRPr lang="zh-CN" altLang="en-US" sz="2500" b="1" kern="1200" dirty="0"/>
        </a:p>
      </dsp:txBody>
      <dsp:txXfrm>
        <a:off x="1692672" y="3016849"/>
        <a:ext cx="867155" cy="867155"/>
      </dsp:txXfrm>
    </dsp:sp>
    <dsp:sp modelId="{41CAE751-FA44-43AC-9D84-CEB36BA2DE3C}">
      <dsp:nvSpPr>
        <dsp:cNvPr id="0" name=""/>
        <dsp:cNvSpPr/>
      </dsp:nvSpPr>
      <dsp:spPr>
        <a:xfrm rot="15120000">
          <a:off x="1680728" y="2375649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 rot="10800000">
        <a:off x="1744954" y="2505090"/>
        <a:ext cx="228964" cy="248335"/>
      </dsp:txXfrm>
    </dsp:sp>
    <dsp:sp modelId="{68EEE1B6-150C-42B0-818E-E652E0303441}">
      <dsp:nvSpPr>
        <dsp:cNvPr id="0" name=""/>
        <dsp:cNvSpPr/>
      </dsp:nvSpPr>
      <dsp:spPr>
        <a:xfrm>
          <a:off x="943405" y="1083982"/>
          <a:ext cx="1226343" cy="1226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500" kern="1200" dirty="0" smtClean="0"/>
            <a:t> </a:t>
          </a:r>
          <a:r>
            <a:rPr lang="zh-CN" altLang="en-US" sz="2500" b="1" kern="1200" dirty="0" smtClean="0"/>
            <a:t>春（生）</a:t>
          </a:r>
          <a:endParaRPr lang="zh-CN" altLang="en-US" sz="2500" b="1" kern="1200" dirty="0"/>
        </a:p>
      </dsp:txBody>
      <dsp:txXfrm>
        <a:off x="1122999" y="1263576"/>
        <a:ext cx="867155" cy="867155"/>
      </dsp:txXfrm>
    </dsp:sp>
    <dsp:sp modelId="{11F72D01-717B-48C6-90C0-2AC7D107B42D}">
      <dsp:nvSpPr>
        <dsp:cNvPr id="0" name=""/>
        <dsp:cNvSpPr/>
      </dsp:nvSpPr>
      <dsp:spPr>
        <a:xfrm rot="19440000">
          <a:off x="2131253" y="953859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>
        <a:off x="2140623" y="1065476"/>
        <a:ext cx="228964" cy="2483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77CB7-B179-4E41-BED3-7615F858F78E}">
      <dsp:nvSpPr>
        <dsp:cNvPr id="0" name=""/>
        <dsp:cNvSpPr/>
      </dsp:nvSpPr>
      <dsp:spPr>
        <a:xfrm>
          <a:off x="-4594335" y="-792082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39B509-BEF1-4DF8-B4A4-5D56F35E23F4}">
      <dsp:nvSpPr>
        <dsp:cNvPr id="0" name=""/>
        <dsp:cNvSpPr/>
      </dsp:nvSpPr>
      <dsp:spPr>
        <a:xfrm>
          <a:off x="495565" y="158486"/>
          <a:ext cx="5580684" cy="545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700" kern="1200" dirty="0" smtClean="0"/>
            <a:t>以凝而不固称膏</a:t>
          </a:r>
          <a:endParaRPr lang="zh-CN" altLang="en-US" sz="2700" kern="1200" dirty="0"/>
        </a:p>
      </dsp:txBody>
      <dsp:txXfrm>
        <a:off x="495565" y="158486"/>
        <a:ext cx="5580684" cy="545173"/>
      </dsp:txXfrm>
    </dsp:sp>
    <dsp:sp modelId="{8A54AA6E-45A3-4A6F-9264-8B396E9EDDC6}">
      <dsp:nvSpPr>
        <dsp:cNvPr id="0" name=""/>
        <dsp:cNvSpPr/>
      </dsp:nvSpPr>
      <dsp:spPr>
        <a:xfrm>
          <a:off x="0" y="72005"/>
          <a:ext cx="732428" cy="6646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E23F76-6FBB-4880-A201-B6A961BBFE49}">
      <dsp:nvSpPr>
        <dsp:cNvPr id="0" name=""/>
        <dsp:cNvSpPr/>
      </dsp:nvSpPr>
      <dsp:spPr>
        <a:xfrm>
          <a:off x="873760" y="1095895"/>
          <a:ext cx="5222240" cy="6251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700" kern="1200" dirty="0" smtClean="0"/>
            <a:t>以甘香滑腴为膏</a:t>
          </a:r>
          <a:endParaRPr lang="zh-CN" altLang="en-US" sz="2700" kern="1200" dirty="0"/>
        </a:p>
      </dsp:txBody>
      <dsp:txXfrm>
        <a:off x="873760" y="1095895"/>
        <a:ext cx="5222240" cy="625199"/>
      </dsp:txXfrm>
    </dsp:sp>
    <dsp:sp modelId="{48EBDC7B-C334-4996-B106-9097443ECDC7}">
      <dsp:nvSpPr>
        <dsp:cNvPr id="0" name=""/>
        <dsp:cNvSpPr/>
      </dsp:nvSpPr>
      <dsp:spPr>
        <a:xfrm>
          <a:off x="383707" y="1095899"/>
          <a:ext cx="727278" cy="6707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0CBE3-9097-4690-8920-7FA188833C01}">
      <dsp:nvSpPr>
        <dsp:cNvPr id="0" name=""/>
        <dsp:cNvSpPr/>
      </dsp:nvSpPr>
      <dsp:spPr>
        <a:xfrm>
          <a:off x="815753" y="2104011"/>
          <a:ext cx="5222240" cy="625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700" kern="1200" dirty="0" smtClean="0"/>
            <a:t>以为物之精萃</a:t>
          </a:r>
          <a:endParaRPr lang="zh-CN" altLang="en-US" sz="2700" kern="1200" dirty="0"/>
        </a:p>
      </dsp:txBody>
      <dsp:txXfrm>
        <a:off x="815753" y="2104011"/>
        <a:ext cx="5222240" cy="625205"/>
      </dsp:txXfrm>
    </dsp:sp>
    <dsp:sp modelId="{F6F4DDD1-08E6-4E3E-8AF5-063835B2623B}">
      <dsp:nvSpPr>
        <dsp:cNvPr id="0" name=""/>
        <dsp:cNvSpPr/>
      </dsp:nvSpPr>
      <dsp:spPr>
        <a:xfrm>
          <a:off x="366936" y="2047730"/>
          <a:ext cx="718119" cy="6570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4637D1-365A-40DC-818B-64C46B44187D}">
      <dsp:nvSpPr>
        <dsp:cNvPr id="0" name=""/>
        <dsp:cNvSpPr/>
      </dsp:nvSpPr>
      <dsp:spPr>
        <a:xfrm>
          <a:off x="515315" y="3112117"/>
          <a:ext cx="5580684" cy="625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700" kern="1200" dirty="0" smtClean="0"/>
            <a:t>以滋养膏润为长</a:t>
          </a:r>
          <a:endParaRPr lang="zh-CN" altLang="en-US" sz="2700" kern="1200" dirty="0"/>
        </a:p>
      </dsp:txBody>
      <dsp:txXfrm>
        <a:off x="515315" y="3112117"/>
        <a:ext cx="5580684" cy="625205"/>
      </dsp:txXfrm>
    </dsp:sp>
    <dsp:sp modelId="{A4214ACF-52C7-421F-9766-DBFABB794939}">
      <dsp:nvSpPr>
        <dsp:cNvPr id="0" name=""/>
        <dsp:cNvSpPr/>
      </dsp:nvSpPr>
      <dsp:spPr>
        <a:xfrm>
          <a:off x="72008" y="3048203"/>
          <a:ext cx="776239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3FA76-59AD-4ADC-89A8-57B9F05FE137}">
      <dsp:nvSpPr>
        <dsp:cNvPr id="0" name=""/>
        <dsp:cNvSpPr/>
      </dsp:nvSpPr>
      <dsp:spPr>
        <a:xfrm>
          <a:off x="1023049" y="1988880"/>
          <a:ext cx="845399" cy="776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2699" y="0"/>
              </a:lnTo>
              <a:lnTo>
                <a:pt x="422699" y="776142"/>
              </a:lnTo>
              <a:lnTo>
                <a:pt x="845399" y="7761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17058" y="2348260"/>
        <a:ext cx="57382" cy="57382"/>
      </dsp:txXfrm>
    </dsp:sp>
    <dsp:sp modelId="{5B26D28E-1692-41DD-81EE-729E2616A633}">
      <dsp:nvSpPr>
        <dsp:cNvPr id="0" name=""/>
        <dsp:cNvSpPr/>
      </dsp:nvSpPr>
      <dsp:spPr>
        <a:xfrm>
          <a:off x="1023049" y="1943160"/>
          <a:ext cx="8453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2699" y="45720"/>
              </a:lnTo>
              <a:lnTo>
                <a:pt x="422699" y="71878"/>
              </a:lnTo>
              <a:lnTo>
                <a:pt x="845399" y="718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24604" y="1967735"/>
        <a:ext cx="42290" cy="42290"/>
      </dsp:txXfrm>
    </dsp:sp>
    <dsp:sp modelId="{6D8F774D-4B60-4CB6-9126-47E4638C6DDA}">
      <dsp:nvSpPr>
        <dsp:cNvPr id="0" name=""/>
        <dsp:cNvSpPr/>
      </dsp:nvSpPr>
      <dsp:spPr>
        <a:xfrm>
          <a:off x="1023049" y="1282016"/>
          <a:ext cx="845399" cy="706864"/>
        </a:xfrm>
        <a:custGeom>
          <a:avLst/>
          <a:gdLst/>
          <a:ahLst/>
          <a:cxnLst/>
          <a:rect l="0" t="0" r="0" b="0"/>
          <a:pathLst>
            <a:path>
              <a:moveTo>
                <a:pt x="0" y="706864"/>
              </a:moveTo>
              <a:lnTo>
                <a:pt x="422699" y="706864"/>
              </a:lnTo>
              <a:lnTo>
                <a:pt x="422699" y="0"/>
              </a:lnTo>
              <a:lnTo>
                <a:pt x="845399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18199" y="1607899"/>
        <a:ext cx="55098" cy="55098"/>
      </dsp:txXfrm>
    </dsp:sp>
    <dsp:sp modelId="{C2F912E1-3184-4710-8E41-44D0DD52FD66}">
      <dsp:nvSpPr>
        <dsp:cNvPr id="0" name=""/>
        <dsp:cNvSpPr/>
      </dsp:nvSpPr>
      <dsp:spPr>
        <a:xfrm rot="16200000">
          <a:off x="-651977" y="1726663"/>
          <a:ext cx="2825617" cy="524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600" kern="1200" dirty="0"/>
        </a:p>
      </dsp:txBody>
      <dsp:txXfrm>
        <a:off x="-651977" y="1726663"/>
        <a:ext cx="2825617" cy="524435"/>
      </dsp:txXfrm>
    </dsp:sp>
    <dsp:sp modelId="{B79853A7-99AE-48EC-96F5-8A3C5EB89BFA}">
      <dsp:nvSpPr>
        <dsp:cNvPr id="0" name=""/>
        <dsp:cNvSpPr/>
      </dsp:nvSpPr>
      <dsp:spPr>
        <a:xfrm>
          <a:off x="1868449" y="1031249"/>
          <a:ext cx="3390074" cy="5015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kern="1200" dirty="0" smtClean="0"/>
            <a:t>慢性病患者</a:t>
          </a:r>
          <a:endParaRPr lang="zh-CN" altLang="en-US" sz="3100" kern="1200" dirty="0"/>
        </a:p>
      </dsp:txBody>
      <dsp:txXfrm>
        <a:off x="1868449" y="1031249"/>
        <a:ext cx="3390074" cy="501533"/>
      </dsp:txXfrm>
    </dsp:sp>
    <dsp:sp modelId="{372A2EA9-76BC-41BC-9B97-BDBCCB5D6625}">
      <dsp:nvSpPr>
        <dsp:cNvPr id="0" name=""/>
        <dsp:cNvSpPr/>
      </dsp:nvSpPr>
      <dsp:spPr>
        <a:xfrm>
          <a:off x="1868449" y="1725823"/>
          <a:ext cx="3390074" cy="578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kern="1200" dirty="0" smtClean="0"/>
            <a:t>亚健康人群</a:t>
          </a:r>
          <a:endParaRPr lang="zh-CN" altLang="en-US" sz="3100" kern="1200" dirty="0"/>
        </a:p>
      </dsp:txBody>
      <dsp:txXfrm>
        <a:off x="1868449" y="1725823"/>
        <a:ext cx="3390074" cy="578432"/>
      </dsp:txXfrm>
    </dsp:sp>
    <dsp:sp modelId="{7D0F2A68-DA5C-4D8C-901A-54B54864D6EC}">
      <dsp:nvSpPr>
        <dsp:cNvPr id="0" name=""/>
        <dsp:cNvSpPr/>
      </dsp:nvSpPr>
      <dsp:spPr>
        <a:xfrm>
          <a:off x="1868449" y="2497295"/>
          <a:ext cx="3390074" cy="535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kern="1200" dirty="0" smtClean="0"/>
            <a:t>康复期患者</a:t>
          </a:r>
          <a:endParaRPr lang="zh-CN" altLang="en-US" sz="3100" kern="1200" dirty="0"/>
        </a:p>
      </dsp:txBody>
      <dsp:txXfrm>
        <a:off x="1868449" y="2497295"/>
        <a:ext cx="3390074" cy="535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type="rect" r:blip="" rot="270">
                  <dgm:adjLst/>
                </dgm:shape>
              </dgm:if>
              <dgm:else name="Name11">
                <dgm:shape xmlns:r="http://schemas.openxmlformats.org/officeDocument/2006/relationships" type="rect" r:blip="" rot="90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midL"/>
                      </dgm:alg>
                    </dgm:if>
                    <dgm:else name="Name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圆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圆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135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6" name="日期占位符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889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95" indent="-247015" algn="l" rtl="0" eaLnBrk="1" latinLnBrk="0" hangingPunct="1">
        <a:spcBef>
          <a:spcPts val="300"/>
        </a:spcBef>
        <a:buClr>
          <a:schemeClr val="accent2"/>
        </a:buClr>
        <a:buFont typeface="Georgia" panose="02040502050405020303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290" indent="-219710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830" indent="-201295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9001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09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5846" y="54868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冬令进补话膏方</a:t>
            </a:r>
            <a:endParaRPr lang="zh-CN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 descr="C:\Users\Amanda\Desktop\膏滋图片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58" y="2276872"/>
            <a:ext cx="460057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55776" y="5805264"/>
            <a:ext cx="4456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蔡甸区中医医院    付玉山</a:t>
            </a:r>
            <a:endParaRPr lang="zh-CN" altLang="en-US" sz="2400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膏方的适用人群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47664" y="1988840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</p:txBody>
      </p:sp>
      <p:graphicFrame>
        <p:nvGraphicFramePr>
          <p:cNvPr id="3" name="图示 2"/>
          <p:cNvGraphicFramePr/>
          <p:nvPr/>
        </p:nvGraphicFramePr>
        <p:xfrm>
          <a:off x="1349856" y="18448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8470" y="2780928"/>
            <a:ext cx="923330" cy="20095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适用人群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膏方的适用人群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1916832"/>
            <a:ext cx="61206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慢性疾病</a:t>
            </a:r>
            <a:r>
              <a:rPr lang="zh-CN" altLang="en-US" sz="24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见有各种慢性肾脏疾病、慢性肾功能不全；糖尿病、糖尿病肾病；慢性支气管炎、肺气肿、哮喘、肺结核等呼吸系统疾病；贫血；脾胃病；妇女月经不调；慢性疲劳综合征；冠心病、高血压、动脉硬化、中风或心梗恢复期；肝硬化、慢性肝炎等各种慢性疾病。</a:t>
            </a:r>
            <a:endParaRPr lang="zh-CN" altLang="en-US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膏方的适用人群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1876346"/>
            <a:ext cx="7200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亚健康</a:t>
            </a:r>
            <a:r>
              <a:rPr lang="zh-CN" altLang="en-US" sz="24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状态的特征是自觉身体有各种不适，失眠、健忘、心情烦躁、情绪低落、忧郁焦虑、神疲乏力、腰酸背痛等，而体检又没有发现器质性病变。</a:t>
            </a:r>
            <a:endParaRPr lang="en-US" altLang="zh-CN" sz="24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这类人群表现出活力不足，反应能力减退，社会适应力下降，有发生疾病的危险因素。</a:t>
            </a:r>
            <a:endParaRPr lang="zh-CN" altLang="en-US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膏方的适用人群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3304" y="2132856"/>
            <a:ext cx="6408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康复期患者</a:t>
            </a:r>
            <a:r>
              <a:rPr lang="zh-CN" altLang="en-US" sz="24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，如手术后、失血后、大病重病后、产后、肿瘤化疗、放疗后等身体恢复过程中，可用辨证膏方调理促进身体的恢复。</a:t>
            </a:r>
            <a:endParaRPr lang="zh-CN" altLang="en-US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膏方的适用人群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2780928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健壮者免</a:t>
            </a:r>
            <a:endParaRPr lang="en-US" altLang="zh-CN" sz="24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急症者禁</a:t>
            </a:r>
            <a:endParaRPr lang="en-US" altLang="zh-CN" sz="24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胃肠功能差者缓</a:t>
            </a:r>
            <a:endParaRPr lang="zh-CN" altLang="en-US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9672" y="220486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i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</a:t>
            </a:r>
            <a:r>
              <a:rPr lang="zh-CN" altLang="en-US" sz="2400" b="1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不适宜</a:t>
            </a:r>
            <a:r>
              <a:rPr lang="zh-CN" altLang="en-US" sz="2400" b="1" i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人群</a:t>
            </a:r>
            <a:endParaRPr lang="zh-CN" altLang="en-US" sz="2400" b="1" i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331640" y="1700808"/>
            <a:ext cx="237626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膏方原料组成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63728" y="2445602"/>
            <a:ext cx="65926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中药饮片：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根据各人情况辨证施治，一人一方，一般</a:t>
            </a:r>
            <a:r>
              <a:rPr lang="en-US" altLang="zh-CN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味</a:t>
            </a:r>
            <a:r>
              <a:rPr lang="en-US" altLang="zh-CN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~35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味左右，共约</a:t>
            </a:r>
            <a:r>
              <a:rPr lang="en-US" altLang="zh-CN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3000~50000g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左右。</a:t>
            </a:r>
            <a:endParaRPr lang="en-US" altLang="zh-CN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细料药：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膏方中较为贵重药物的统称，是体现补益虚损的重要成分。</a:t>
            </a:r>
            <a:endParaRPr lang="en-US" altLang="zh-CN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动物：羚羊角、鹿茸、紫河车、蛤蚧等。</a:t>
            </a:r>
            <a:endParaRPr lang="en-US" altLang="zh-CN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植物：藏红花、三七、虫夏、人参、西洋参等。</a:t>
            </a:r>
            <a:endParaRPr lang="en-US" altLang="zh-CN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胶类药：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阿胶、鹿角胶、龟板胶、鳖甲胶等。</a:t>
            </a:r>
            <a:endParaRPr lang="en-US" altLang="zh-CN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糖类：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蜂蜜、白糖、冰糖、饴糖、木糖醇、甜菊糖等。</a:t>
            </a:r>
            <a:endParaRPr lang="en-US" altLang="zh-CN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作用：可改善膏方口感，补益缓中，有助膏方成形。</a:t>
            </a:r>
            <a:endParaRPr lang="en-US" altLang="zh-CN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用量：每剂膏方用量约</a:t>
            </a:r>
            <a:r>
              <a:rPr lang="en-US" altLang="zh-CN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1000~2000g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左右</a:t>
            </a:r>
            <a:endParaRPr lang="zh-CN" altLang="en-US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511276" y="3861048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2519823" y="4221088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2511276" y="5229200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2511276" y="5517232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331640" y="1700808"/>
            <a:ext cx="237626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膏方原料组成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2708920"/>
            <a:ext cx="48245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阳虚气虚者用红糖</a:t>
            </a:r>
            <a:endParaRPr lang="en-US" altLang="zh-CN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阴虚者用冰糖</a:t>
            </a:r>
            <a:endParaRPr lang="en-US" altLang="zh-CN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糖尿病患者宜用木糖醇</a:t>
            </a:r>
            <a:endParaRPr lang="en-US" altLang="zh-CN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蜂蜜有滋润、补中解毒防腐作用</a:t>
            </a:r>
            <a:endParaRPr lang="zh-CN" altLang="en-US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36302" y="1844824"/>
            <a:ext cx="352839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体质辨识，辨证立法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418533" y="2852936"/>
            <a:ext cx="352839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调和阴阳，以平为期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18533" y="3789040"/>
            <a:ext cx="352839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斡旋脾胃，以喜为补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403648" y="4869160"/>
            <a:ext cx="352839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补兼施，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动静结合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1321" y="178772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补气常用方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6417" y="2472713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四君子汤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六君子汤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补中益气汤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参苓白术散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6417" y="4688269"/>
            <a:ext cx="5472608" cy="961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膏滋易滋腻碍胃，开方时可加入理气醒脾药物，如木香、陈皮等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7156" y="1663237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补血常用方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5696" y="2124902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四物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汤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八珍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汤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归脾汤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当归补血汤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0376" y="4221088"/>
            <a:ext cx="61979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气旺则血行”，“有形之血生于无形之气”，应用时适当配伍活血药和补血药，并注意补气药用量要远远大于补血药，如当归补血汤中黄芪、当归比例为</a:t>
            </a:r>
            <a:r>
              <a:rPr lang="en-US" altLang="zh-CN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5:1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/>
          <p:cNvSpPr/>
          <p:nvPr/>
        </p:nvSpPr>
        <p:spPr>
          <a:xfrm>
            <a:off x="971600" y="2060848"/>
            <a:ext cx="2227006" cy="2232248"/>
          </a:xfrm>
          <a:prstGeom prst="ellipse">
            <a:avLst/>
          </a:prstGeom>
          <a:solidFill>
            <a:srgbClr val="4B82A7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27000" dist="50800" dir="13500000" algn="ctr" rotWithShape="0">
              <a:srgbClr val="000000">
                <a:alpha val="5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弧形 9"/>
          <p:cNvSpPr/>
          <p:nvPr/>
        </p:nvSpPr>
        <p:spPr>
          <a:xfrm rot="12249892" flipV="1">
            <a:off x="783865" y="1908360"/>
            <a:ext cx="2615210" cy="2508278"/>
          </a:xfrm>
          <a:prstGeom prst="arc">
            <a:avLst>
              <a:gd name="adj1" fmla="val 16078356"/>
              <a:gd name="adj2" fmla="val 109912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弧形 10"/>
          <p:cNvSpPr/>
          <p:nvPr/>
        </p:nvSpPr>
        <p:spPr>
          <a:xfrm rot="12249892" flipV="1">
            <a:off x="600887" y="1729700"/>
            <a:ext cx="2931945" cy="2843515"/>
          </a:xfrm>
          <a:prstGeom prst="arc">
            <a:avLst>
              <a:gd name="adj1" fmla="val 17441979"/>
              <a:gd name="adj2" fmla="val 102621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弧形 11"/>
          <p:cNvSpPr/>
          <p:nvPr/>
        </p:nvSpPr>
        <p:spPr>
          <a:xfrm rot="12249892" flipV="1">
            <a:off x="459012" y="1588310"/>
            <a:ext cx="3158518" cy="3165257"/>
          </a:xfrm>
          <a:prstGeom prst="arc">
            <a:avLst>
              <a:gd name="adj1" fmla="val 18253156"/>
              <a:gd name="adj2" fmla="val 961211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1722138" y="2622439"/>
            <a:ext cx="738664" cy="10801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611560" y="4077072"/>
            <a:ext cx="504056" cy="50405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4788024" y="959759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4832343" y="1958747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4885753" y="3019723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4945519" y="393305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4976219" y="4914479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827732" y="1320729"/>
            <a:ext cx="2592288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5976339" y="5238515"/>
            <a:ext cx="2592288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5948536" y="4329100"/>
            <a:ext cx="2592288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5934193" y="3355857"/>
            <a:ext cx="2592288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5863268" y="2298403"/>
            <a:ext cx="2592288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5909247" y="1807852"/>
            <a:ext cx="255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</a:rPr>
              <a:t>膏方的概念及特点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25845" y="2882669"/>
            <a:ext cx="2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</a:rPr>
              <a:t>膏方的适用人群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86726" y="878266"/>
            <a:ext cx="2309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</a:rPr>
              <a:t>中医养生的理念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53263" y="3877611"/>
            <a:ext cx="205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</a:rPr>
              <a:t>膏方的组方原则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42364" y="4826124"/>
            <a:ext cx="2299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</a:rPr>
              <a:t>服膏注意事项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4832343" y="1938421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61321" y="178772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补阴常用方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6417" y="2472713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六味地黄丸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大补阴丸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生脉饮</a:t>
            </a:r>
            <a:endParaRPr lang="en-US" altLang="zh-CN" sz="20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左归丸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6417" y="4688269"/>
            <a:ext cx="5472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“善补阴者，必于阳中求阴”，用药时需育阴涵阳，不可一味补阴，大部队补阴药中需适当佐用扶阳药。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61321" y="178772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补阳常用方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6417" y="2472713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金贵肾气丸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右归丸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龟鹿二仙胶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五子衍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宗丸</a:t>
            </a:r>
            <a:endParaRPr lang="en-US" altLang="zh-CN" sz="20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6417" y="4688269"/>
            <a:ext cx="5472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“善补阳者，必于阴中求阳”，孤阳不长，用药时需阴阳双补，以填精补髓，滋补阴精之物为导，配合温阳化气之品。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1331640" y="1700808"/>
            <a:ext cx="237626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开路方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23928" y="1824789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正式服用膏滋时，一般先服用开路方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57323" y="2636912"/>
            <a:ext cx="590465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祛除病邪，使有病者趋于稳定状态，可以接受膏方的治疗与调理。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调理脾胃功能，使脾胃能很好的消化吸收膏滋，如脾虚湿重患者先后开路方健脾化湿，开胃助运，症状改善后再服用膏方，提高膏滋的疗效。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了解服用者对开路方药方适应性的反应，有预试服的作用，使正式开膏方时辨证更准确，疗效更理想。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27437" y="5764614"/>
            <a:ext cx="7391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对于老病号、慢性病稳定期、四诊辨证明确者，亦可直接开方。</a:t>
            </a:r>
            <a:endParaRPr lang="zh-CN" altLang="en-US" b="1" i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389380" y="1668145"/>
            <a:ext cx="2087880" cy="72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病案分享</a:t>
            </a:r>
            <a:endParaRPr lang="zh-CN" altLang="zh-CN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389380" y="2493010"/>
            <a:ext cx="6508750" cy="3830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曾某，男，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40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岁，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2023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月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日就诊，症见：周身乏力，易疲劳，思睡，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感四肢发凉，冬季为甚，腰膝酸软，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胃纳一般，进食后腹胀，睡眠较差，夜尿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2-3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次，大便不成形。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舌质暗，苔薄白，脉沉细。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单位体检报告未见明显异常，既往病史无特殊。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辩证属脾肾阳虚，拟方如下：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389380" y="1628775"/>
            <a:ext cx="2087880" cy="72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病案分享</a:t>
            </a:r>
            <a:endParaRPr lang="zh-CN" altLang="zh-CN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389380" y="2420620"/>
            <a:ext cx="6508750" cy="4661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中药饮片：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黄芪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300g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太子参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150g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茯苓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泽泻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丹皮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木香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砂仁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60g  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枳实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厚朴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茯神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200g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酸枣仁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合欢皮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当归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鸡血藤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山药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150g 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山茱萸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枸杞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200g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杜仲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续断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菟丝子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熟地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锁阳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150g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干姜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乌附片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补骨脂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桂圆肉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防风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炒白芍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炒白术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佩兰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乌梅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黄精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甘草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60g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龙骨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300g 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牡蛎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endParaRPr lang="en-US" altLang="zh-CN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403985" y="1700530"/>
            <a:ext cx="2087880" cy="72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病案分享</a:t>
            </a:r>
            <a:endParaRPr lang="zh-CN" altLang="zh-CN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389380" y="2708910"/>
            <a:ext cx="650875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细料药：西洋参</a:t>
            </a:r>
            <a:r>
              <a:rPr lang="en-US" altLang="zh-CN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，红参  </a:t>
            </a:r>
            <a:r>
              <a:rPr lang="en-US" altLang="zh-CN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，紫河车 </a:t>
            </a:r>
            <a:r>
              <a:rPr lang="en-US" altLang="zh-CN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endParaRPr lang="en-US" altLang="zh-CN" sz="200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胶类药：阿胶 </a:t>
            </a:r>
            <a:r>
              <a:rPr lang="en-US" altLang="zh-CN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</a:t>
            </a: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，龟胶 </a:t>
            </a:r>
            <a:r>
              <a:rPr lang="en-US" altLang="zh-CN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100g  </a:t>
            </a:r>
            <a:endParaRPr lang="en-US" altLang="zh-CN" sz="200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糖类：冰糖</a:t>
            </a:r>
            <a:r>
              <a:rPr lang="en-US" altLang="zh-CN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1000g </a:t>
            </a: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，蜂蜜</a:t>
            </a:r>
            <a:r>
              <a:rPr lang="en-US" altLang="zh-CN" sz="200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1000g</a:t>
            </a:r>
            <a:endParaRPr lang="en-US" altLang="zh-CN" sz="200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膏方的组方原则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403985" y="1844675"/>
            <a:ext cx="2087880" cy="72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病案分享</a:t>
            </a:r>
            <a:endParaRPr lang="zh-CN" altLang="zh-CN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471930" y="2716530"/>
            <a:ext cx="641286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主方以桂附地黄丸加减，以温补肾阳为法</a:t>
            </a:r>
            <a:endParaRPr lang="zh-CN" altLang="en-US" sz="200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200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枸杞、黄精、菟丝子、白芍、熟地补益肝肾，取阴中求阳之意</a:t>
            </a:r>
            <a:endParaRPr lang="zh-CN" altLang="en-US" sz="200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200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阿胶、龟胶、紫河车血肉有情之品填精益隋，补虚疗损</a:t>
            </a:r>
            <a:endParaRPr lang="zh-CN" altLang="en-US" sz="200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200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accent1">
                    <a:lumMod val="7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木香、砂仁、枳实、厚朴醒脾行气，防补益药滋腻碍胃</a:t>
            </a:r>
            <a:endParaRPr lang="zh-CN" altLang="en-US" sz="2000">
              <a:solidFill>
                <a:schemeClr val="accent1">
                  <a:lumMod val="7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/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服膏注意事项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1331640" y="1916832"/>
            <a:ext cx="237626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服用时段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5656" y="2780928"/>
            <a:ext cx="57606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常人在冬至后第一个九天称“头九”，开始服用，以此类推到“五九”、“六九”，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或服至立春前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结束，大约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天左右的时间。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当今时代，因有冰箱可贮藏，若病情需要，可提前服用及延长服膏时间。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服膏注意事项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331640" y="2060848"/>
            <a:ext cx="237626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服用方式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2852936"/>
            <a:ext cx="56886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冲服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10-15g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（一汤匙），放入杯中，将白开水冲入搅匀，使之融化，服下。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调服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：用适当的汤药或适量黄酒，隔水炖热，调和均匀服下，主要用于一些胶剂，如阿胶、鹿角胶的研细末。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噙服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：亦称“含化”，将膏滋含在口中，让药缓慢在口中融化，发挥药效，如治疗慢性咽炎所用的青果膏等。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服膏注意事项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331640" y="1645766"/>
            <a:ext cx="237626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服用时间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2362797"/>
            <a:ext cx="75608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空腹服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本草经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谓“病在四肢血脉者宜空腹而在旦”，可使药物迅速入肠，保持较高浓度发挥药效，滋腻补益药宜空腹服，如空腹时胃肠不适，可改为半饥半饱服用。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饭前服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：饭前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30-60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分钟服用，病在下焦，欲使药力速达病灶，宜饭前服。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饭后服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：饭后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15-30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分钟服用，病在上焦，欲使药力停留上焦较久者，宜饭后服。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睡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前服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：睡前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15-30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分钟服用，补心脾、安心神，镇静安眠药物宜睡前服。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中医养生的理念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图示 8"/>
          <p:cNvGraphicFramePr/>
          <p:nvPr/>
        </p:nvGraphicFramePr>
        <p:xfrm>
          <a:off x="2627784" y="18448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46388" y="2959204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法于自然</a:t>
            </a:r>
            <a:endParaRPr lang="en-US" altLang="zh-CN" sz="28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顺时养生</a:t>
            </a:r>
            <a:endParaRPr lang="zh-CN" altLang="en-US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服膏注意事项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2060848"/>
            <a:ext cx="53285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服用膏滋时，忌食萝卜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，因膏滋中补益之品较多，而萝卜是消食之品，补品尚未消化吸收便已排泄，降低膏方疗效。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服用膏滋时，不宜用茶叶水冲饮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，因茶叶含有鞣酸，能解药性，影响疗效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manda\Desktop\6f28e73e47e156f_size78_w950_h71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406"/>
            <a:ext cx="9147211" cy="6855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39752" y="1556792"/>
            <a:ext cx="4176464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 smtClean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THANKS</a:t>
            </a:r>
            <a:endParaRPr lang="zh-CN" altLang="en-US" sz="7200" b="1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 6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中医养生的理念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1942673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“冬令进补，来年打虎</a:t>
            </a:r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1640" y="3851116"/>
            <a:ext cx="63367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冬季是一年中最寒冷的季节，万物处于封藏休眠的状态，是一年中最适合进补的季节，“补”并非狭义的滋补，是“调一身之阴阳，理脏腑之虚实的高度概括”</a:t>
            </a:r>
            <a:endParaRPr lang="zh-CN" altLang="en-US" sz="2400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2002" y="2780928"/>
            <a:ext cx="4608512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“春夏养阳，秋冬养阴”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中医养生的理念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2591780" y="2708920"/>
            <a:ext cx="3240360" cy="86409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2574773" y="1916832"/>
            <a:ext cx="3420380" cy="792088"/>
          </a:xfrm>
          <a:prstGeom prst="round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50800" dir="5400000" algn="ctr" rotWithShape="0">
              <a:srgbClr val="000000">
                <a:alpha val="8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治未病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683568" y="3588280"/>
            <a:ext cx="154817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未病先防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2573562" y="3588280"/>
            <a:ext cx="154817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欲病救萌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4318334" y="3588280"/>
            <a:ext cx="154817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已病防变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6156176" y="3588280"/>
            <a:ext cx="154817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瘥后防复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膏方的概念及特点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87724" y="1447934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膏方，又叫膏剂，属于中医膏、丹、丸、散、酒、露、汤、锭八种剂型之一。</a:t>
            </a:r>
            <a:endParaRPr lang="zh-CN" altLang="en-US" sz="2400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2" name="图示 11"/>
          <p:cNvGraphicFramePr/>
          <p:nvPr/>
        </p:nvGraphicFramePr>
        <p:xfrm>
          <a:off x="1475656" y="26369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698576" y="2750921"/>
            <a:ext cx="392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形态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7446" y="3789040"/>
            <a:ext cx="288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口味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87446" y="4736177"/>
            <a:ext cx="288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89617" y="5733256"/>
            <a:ext cx="392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作用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膏方的概念及特点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23628" y="1610220"/>
            <a:ext cx="59766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膏方是一种具有营养滋补和预防治疗综合作用的稠厚的膏滋方。药性较缓和，药力持久，达到扶正祛邪、疗疾延衰的目的。</a:t>
            </a:r>
            <a:endParaRPr lang="en-US" altLang="zh-CN" sz="20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CN" sz="20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方由临床经验丰富的医师根据各人的不同体质，不同临床症状综合辨证而处方配置。膏方从开放、用药、到熬制、服用都十分讲究，充分体现中医整体调整的用药特色。</a:t>
            </a:r>
            <a:endParaRPr lang="en-US" altLang="zh-CN" sz="20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CN" sz="2000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方药味较多，少则</a:t>
            </a:r>
            <a:r>
              <a:rPr lang="en-US" altLang="zh-CN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余味，多则</a:t>
            </a:r>
            <a:r>
              <a:rPr lang="en-US" altLang="zh-CN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余味或更多，膏方加工时，根据处方将药材合在一起经过浸泡、二</a:t>
            </a:r>
            <a:r>
              <a:rPr lang="en-US" altLang="zh-CN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</a:t>
            </a:r>
            <a:r>
              <a:rPr lang="zh-CN" altLang="en-US" sz="200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三次煎煮，再将药汁合在一起，煎煮浓缩，再加入名贵药材（另煎）、用阿胶、龟板胶、鹿角胶、鳖甲胶、饴糖、冰糖、蜂蜜等收膏，精制加工成稠厚的膏剂。</a:t>
            </a:r>
            <a:endParaRPr lang="zh-CN" altLang="en-US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膏方的概念及特点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任意多边形 14"/>
          <p:cNvSpPr/>
          <p:nvPr/>
        </p:nvSpPr>
        <p:spPr>
          <a:xfrm>
            <a:off x="420708" y="2298279"/>
            <a:ext cx="8527238" cy="3050783"/>
          </a:xfrm>
          <a:custGeom>
            <a:avLst/>
            <a:gdLst>
              <a:gd name="connsiteX0" fmla="*/ 0 w 8701548"/>
              <a:gd name="connsiteY0" fmla="*/ 2787445 h 2787445"/>
              <a:gd name="connsiteX1" fmla="*/ 1356851 w 8701548"/>
              <a:gd name="connsiteY1" fmla="*/ 2757948 h 2787445"/>
              <a:gd name="connsiteX2" fmla="*/ 1356851 w 8701548"/>
              <a:gd name="connsiteY2" fmla="*/ 2757948 h 2787445"/>
              <a:gd name="connsiteX3" fmla="*/ 3200400 w 8701548"/>
              <a:gd name="connsiteY3" fmla="*/ 2462981 h 2787445"/>
              <a:gd name="connsiteX4" fmla="*/ 5589638 w 8701548"/>
              <a:gd name="connsiteY4" fmla="*/ 1637071 h 2787445"/>
              <a:gd name="connsiteX5" fmla="*/ 7875638 w 8701548"/>
              <a:gd name="connsiteY5" fmla="*/ 766916 h 2787445"/>
              <a:gd name="connsiteX6" fmla="*/ 8701548 w 8701548"/>
              <a:gd name="connsiteY6" fmla="*/ 0 h 278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1548" h="2787445">
                <a:moveTo>
                  <a:pt x="0" y="2787445"/>
                </a:moveTo>
                <a:lnTo>
                  <a:pt x="1356851" y="2757948"/>
                </a:lnTo>
                <a:lnTo>
                  <a:pt x="1356851" y="2757948"/>
                </a:lnTo>
                <a:cubicBezTo>
                  <a:pt x="1664109" y="2708787"/>
                  <a:pt x="2494936" y="2649794"/>
                  <a:pt x="3200400" y="2462981"/>
                </a:cubicBezTo>
                <a:cubicBezTo>
                  <a:pt x="3905864" y="2276168"/>
                  <a:pt x="4810432" y="1919749"/>
                  <a:pt x="5589638" y="1637071"/>
                </a:cubicBezTo>
                <a:cubicBezTo>
                  <a:pt x="6368844" y="1354393"/>
                  <a:pt x="7356986" y="1039761"/>
                  <a:pt x="7875638" y="766916"/>
                </a:cubicBezTo>
                <a:cubicBezTo>
                  <a:pt x="8394290" y="494071"/>
                  <a:pt x="8413954" y="331839"/>
                  <a:pt x="8701548" y="0"/>
                </a:cubicBezTo>
              </a:path>
            </a:pathLst>
          </a:custGeom>
          <a:noFill/>
          <a:ln w="63500" cap="sq" cmpd="sng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719084" y="5061030"/>
            <a:ext cx="576064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2316723" y="4847054"/>
            <a:ext cx="576064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4396295" y="4270990"/>
            <a:ext cx="576064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《</a:t>
            </a:r>
            <a:r>
              <a:rPr lang="zh-CN" altLang="en-US" dirty="0"/>
              <a:t>五十二病方</a:t>
            </a:r>
            <a:r>
              <a:rPr lang="en-US" altLang="zh-CN" dirty="0"/>
              <a:t>》</a:t>
            </a:r>
            <a:endParaRPr lang="zh-CN" altLang="en-US" dirty="0"/>
          </a:p>
        </p:txBody>
      </p:sp>
      <p:sp>
        <p:nvSpPr>
          <p:cNvPr id="19" name="椭圆 18"/>
          <p:cNvSpPr/>
          <p:nvPr/>
        </p:nvSpPr>
        <p:spPr>
          <a:xfrm>
            <a:off x="6603012" y="3263106"/>
            <a:ext cx="576064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/>
        </p:nvSpPr>
        <p:spPr>
          <a:xfrm>
            <a:off x="8172400" y="2687042"/>
            <a:ext cx="576064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774491" y="5805264"/>
            <a:ext cx="756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春秋战国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6927" y="3917682"/>
            <a:ext cx="1224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五十二病方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记载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余外用膏剂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15019" y="3565573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金匮要略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内服膏剂最早记载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11760" y="562059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东汉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41139" y="505378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唐朝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47765" y="3242407"/>
            <a:ext cx="1264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外台秘要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记载煎方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首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03012" y="4010015"/>
            <a:ext cx="993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宋金元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16416" y="3495485"/>
            <a:ext cx="827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明清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6336" y="1420290"/>
            <a:ext cx="1351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膏方大全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谦斋膏方案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21308" y="1652821"/>
            <a:ext cx="1357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命名逐渐从“煎”到“膏”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仁斋直指方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的当归膏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09748" y="494538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萌芽</a:t>
            </a:r>
            <a:endParaRPr lang="zh-CN" altLang="en-US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96295" y="4396570"/>
            <a:ext cx="648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雏形</a:t>
            </a:r>
            <a:endParaRPr lang="zh-CN" altLang="en-US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03012" y="338090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成熟</a:t>
            </a:r>
            <a:endParaRPr lang="zh-CN" altLang="en-US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139525" y="2790408"/>
            <a:ext cx="683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发展</a:t>
            </a:r>
            <a:endParaRPr lang="zh-CN" altLang="en-US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20707" y="2298279"/>
            <a:ext cx="2351093" cy="6767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膏方历史沿革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6010" y="51643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首载</a:t>
            </a:r>
            <a:endParaRPr lang="zh-CN" altLang="en-US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1520" y="931376"/>
            <a:ext cx="648072" cy="648072"/>
          </a:xfrm>
          <a:prstGeom prst="ellipse">
            <a:avLst/>
          </a:prstGeom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374571"/>
            <a:ext cx="6624736" cy="457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640" y="81660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膏方的概念及特点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899592" y="1579448"/>
            <a:ext cx="446449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药物成份浓度高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827584" y="2564904"/>
            <a:ext cx="45037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体积小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827584" y="3547766"/>
            <a:ext cx="453650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服用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方便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827584" y="4581128"/>
            <a:ext cx="4544043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多用于冬季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827584" y="5589240"/>
            <a:ext cx="453650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整体调理，攻补兼施，治养一体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右大括号 16"/>
          <p:cNvSpPr/>
          <p:nvPr/>
        </p:nvSpPr>
        <p:spPr>
          <a:xfrm>
            <a:off x="5724128" y="1772816"/>
            <a:ext cx="648072" cy="41764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6804248" y="2564904"/>
            <a:ext cx="1368152" cy="2505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211325" y="3158970"/>
            <a:ext cx="553998" cy="1317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膏方特点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市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3285</Words>
  <Application>WPS 演示</Application>
  <PresentationFormat>全屏显示(4:3)</PresentationFormat>
  <Paragraphs>380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5" baseType="lpstr">
      <vt:lpstr>Arial</vt:lpstr>
      <vt:lpstr>宋体</vt:lpstr>
      <vt:lpstr>Wingdings</vt:lpstr>
      <vt:lpstr>Georgia</vt:lpstr>
      <vt:lpstr>Wingdings 2</vt:lpstr>
      <vt:lpstr>Wingdings</vt:lpstr>
      <vt:lpstr>微软雅黑</vt:lpstr>
      <vt:lpstr>Arial Unicode MS</vt:lpstr>
      <vt:lpstr>方正姚体</vt:lpstr>
      <vt:lpstr>Segoe Print</vt:lpstr>
      <vt:lpstr>Trebuchet MS</vt:lpstr>
      <vt:lpstr>Calibri</vt:lpstr>
      <vt:lpstr>Georgia</vt:lpstr>
      <vt:lpstr>都市</vt:lpstr>
      <vt:lpstr>冬令进补话膏方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冬令进补话膏方</dc:title>
  <dc:creator>Amanda</dc:creator>
  <cp:lastModifiedBy>Administrator</cp:lastModifiedBy>
  <cp:revision>49</cp:revision>
  <dcterms:created xsi:type="dcterms:W3CDTF">2023-10-12T10:06:00Z</dcterms:created>
  <dcterms:modified xsi:type="dcterms:W3CDTF">2023-10-16T10:26:34Z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2052-11.8.6.8810</vt:lpwstr>
  </property>
</Properties>
</file>