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</p:sldMasterIdLst>
  <p:notesMasterIdLst>
    <p:notesMasterId r:id="rId5"/>
  </p:notesMasterIdLst>
  <p:handoutMasterIdLst>
    <p:handoutMasterId r:id="rId29"/>
  </p:handoutMasterIdLst>
  <p:sldIdLst>
    <p:sldId id="287" r:id="rId4"/>
    <p:sldId id="288" r:id="rId6"/>
    <p:sldId id="289" r:id="rId7"/>
    <p:sldId id="258" r:id="rId8"/>
    <p:sldId id="267" r:id="rId9"/>
    <p:sldId id="290" r:id="rId10"/>
    <p:sldId id="263" r:id="rId11"/>
    <p:sldId id="268" r:id="rId12"/>
    <p:sldId id="312" r:id="rId13"/>
    <p:sldId id="291" r:id="rId14"/>
    <p:sldId id="329" r:id="rId15"/>
    <p:sldId id="264" r:id="rId16"/>
    <p:sldId id="330" r:id="rId17"/>
    <p:sldId id="331" r:id="rId18"/>
    <p:sldId id="292" r:id="rId19"/>
    <p:sldId id="313" r:id="rId20"/>
    <p:sldId id="265" r:id="rId21"/>
    <p:sldId id="314" r:id="rId22"/>
    <p:sldId id="315" r:id="rId23"/>
    <p:sldId id="316" r:id="rId24"/>
    <p:sldId id="317" r:id="rId25"/>
    <p:sldId id="318" r:id="rId26"/>
    <p:sldId id="319" r:id="rId27"/>
    <p:sldId id="293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7E6"/>
    <a:srgbClr val="E1E7E8"/>
    <a:srgbClr val="B07D47"/>
    <a:srgbClr val="5A382F"/>
    <a:srgbClr val="EFE8D6"/>
    <a:srgbClr val="E0CA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11" autoAdjust="0"/>
  </p:normalViewPr>
  <p:slideViewPr>
    <p:cSldViewPr snapToGrid="0" showGuides="1">
      <p:cViewPr>
        <p:scale>
          <a:sx n="70" d="100"/>
          <a:sy n="70" d="100"/>
        </p:scale>
        <p:origin x="78" y="618"/>
      </p:cViewPr>
      <p:guideLst>
        <p:guide orient="horz" pos="214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3" Type="http://schemas.openxmlformats.org/officeDocument/2006/relationships/tags" Target="tags/tag134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24477-ED08-4B12-B267-410096941C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D7622-CAB5-43EA-BD5E-338FD32980B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DC52-8E77-4FB9-BA20-F56ED20136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DC52-8E77-4FB9-BA20-F56ED20136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DC52-8E77-4FB9-BA20-F56ED20136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DC52-8E77-4FB9-BA20-F56ED20136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D7622-CAB5-43EA-BD5E-338FD32980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DC52-8E77-4FB9-BA20-F56ED20136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D7622-CAB5-43EA-BD5E-338FD32980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FD7622-CAB5-43EA-BD5E-338FD32980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DC52-8E77-4FB9-BA20-F56ED20136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6DC52-8E77-4FB9-BA20-F56ED20136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7" Type="http://schemas.openxmlformats.org/officeDocument/2006/relationships/tags" Target="../tags/tag64.xml"/><Relationship Id="rId66" Type="http://schemas.openxmlformats.org/officeDocument/2006/relationships/tags" Target="../tags/tag63.xml"/><Relationship Id="rId65" Type="http://schemas.openxmlformats.org/officeDocument/2006/relationships/tags" Target="../tags/tag62.xml"/><Relationship Id="rId64" Type="http://schemas.openxmlformats.org/officeDocument/2006/relationships/tags" Target="../tags/tag61.xml"/><Relationship Id="rId63" Type="http://schemas.openxmlformats.org/officeDocument/2006/relationships/tags" Target="../tags/tag60.xml"/><Relationship Id="rId62" Type="http://schemas.openxmlformats.org/officeDocument/2006/relationships/tags" Target="../tags/tag59.xml"/><Relationship Id="rId61" Type="http://schemas.openxmlformats.org/officeDocument/2006/relationships/tags" Target="../tags/tag58.xml"/><Relationship Id="rId60" Type="http://schemas.openxmlformats.org/officeDocument/2006/relationships/tags" Target="../tags/tag57.xml"/><Relationship Id="rId6" Type="http://schemas.openxmlformats.org/officeDocument/2006/relationships/tags" Target="../tags/tag3.xml"/><Relationship Id="rId59" Type="http://schemas.openxmlformats.org/officeDocument/2006/relationships/tags" Target="../tags/tag56.xml"/><Relationship Id="rId58" Type="http://schemas.openxmlformats.org/officeDocument/2006/relationships/tags" Target="../tags/tag55.xml"/><Relationship Id="rId57" Type="http://schemas.openxmlformats.org/officeDocument/2006/relationships/tags" Target="../tags/tag54.xml"/><Relationship Id="rId56" Type="http://schemas.openxmlformats.org/officeDocument/2006/relationships/tags" Target="../tags/tag53.xml"/><Relationship Id="rId55" Type="http://schemas.openxmlformats.org/officeDocument/2006/relationships/tags" Target="../tags/tag52.xml"/><Relationship Id="rId54" Type="http://schemas.openxmlformats.org/officeDocument/2006/relationships/tags" Target="../tags/tag51.xml"/><Relationship Id="rId53" Type="http://schemas.openxmlformats.org/officeDocument/2006/relationships/tags" Target="../tags/tag50.xml"/><Relationship Id="rId52" Type="http://schemas.openxmlformats.org/officeDocument/2006/relationships/tags" Target="../tags/tag49.xml"/><Relationship Id="rId51" Type="http://schemas.openxmlformats.org/officeDocument/2006/relationships/tags" Target="../tags/tag48.xml"/><Relationship Id="rId50" Type="http://schemas.openxmlformats.org/officeDocument/2006/relationships/tags" Target="../tags/tag47.xml"/><Relationship Id="rId5" Type="http://schemas.openxmlformats.org/officeDocument/2006/relationships/tags" Target="../tags/tag2.xml"/><Relationship Id="rId49" Type="http://schemas.openxmlformats.org/officeDocument/2006/relationships/tags" Target="../tags/tag46.xml"/><Relationship Id="rId48" Type="http://schemas.openxmlformats.org/officeDocument/2006/relationships/tags" Target="../tags/tag45.xml"/><Relationship Id="rId47" Type="http://schemas.openxmlformats.org/officeDocument/2006/relationships/tags" Target="../tags/tag44.xml"/><Relationship Id="rId46" Type="http://schemas.openxmlformats.org/officeDocument/2006/relationships/tags" Target="../tags/tag43.xml"/><Relationship Id="rId45" Type="http://schemas.openxmlformats.org/officeDocument/2006/relationships/tags" Target="../tags/tag42.xml"/><Relationship Id="rId44" Type="http://schemas.openxmlformats.org/officeDocument/2006/relationships/tags" Target="../tags/tag41.xml"/><Relationship Id="rId43" Type="http://schemas.openxmlformats.org/officeDocument/2006/relationships/tags" Target="../tags/tag40.xml"/><Relationship Id="rId42" Type="http://schemas.openxmlformats.org/officeDocument/2006/relationships/tags" Target="../tags/tag39.xml"/><Relationship Id="rId41" Type="http://schemas.openxmlformats.org/officeDocument/2006/relationships/tags" Target="../tags/tag38.xml"/><Relationship Id="rId40" Type="http://schemas.openxmlformats.org/officeDocument/2006/relationships/tags" Target="../tags/tag37.xml"/><Relationship Id="rId4" Type="http://schemas.openxmlformats.org/officeDocument/2006/relationships/image" Target="../media/image5.svg"/><Relationship Id="rId39" Type="http://schemas.openxmlformats.org/officeDocument/2006/relationships/tags" Target="../tags/tag36.xml"/><Relationship Id="rId38" Type="http://schemas.openxmlformats.org/officeDocument/2006/relationships/tags" Target="../tags/tag35.xml"/><Relationship Id="rId37" Type="http://schemas.openxmlformats.org/officeDocument/2006/relationships/tags" Target="../tags/tag34.xml"/><Relationship Id="rId36" Type="http://schemas.openxmlformats.org/officeDocument/2006/relationships/tags" Target="../tags/tag33.xml"/><Relationship Id="rId35" Type="http://schemas.openxmlformats.org/officeDocument/2006/relationships/tags" Target="../tags/tag32.xml"/><Relationship Id="rId34" Type="http://schemas.openxmlformats.org/officeDocument/2006/relationships/tags" Target="../tags/tag31.xml"/><Relationship Id="rId33" Type="http://schemas.openxmlformats.org/officeDocument/2006/relationships/tags" Target="../tags/tag30.xml"/><Relationship Id="rId32" Type="http://schemas.openxmlformats.org/officeDocument/2006/relationships/tags" Target="../tags/tag29.xml"/><Relationship Id="rId31" Type="http://schemas.openxmlformats.org/officeDocument/2006/relationships/tags" Target="../tags/tag28.xml"/><Relationship Id="rId30" Type="http://schemas.openxmlformats.org/officeDocument/2006/relationships/tags" Target="../tags/tag27.xml"/><Relationship Id="rId3" Type="http://schemas.openxmlformats.org/officeDocument/2006/relationships/image" Target="../media/image4.png"/><Relationship Id="rId29" Type="http://schemas.openxmlformats.org/officeDocument/2006/relationships/tags" Target="../tags/tag26.xml"/><Relationship Id="rId28" Type="http://schemas.openxmlformats.org/officeDocument/2006/relationships/tags" Target="../tags/tag25.xml"/><Relationship Id="rId27" Type="http://schemas.openxmlformats.org/officeDocument/2006/relationships/tags" Target="../tags/tag24.xml"/><Relationship Id="rId26" Type="http://schemas.openxmlformats.org/officeDocument/2006/relationships/tags" Target="../tags/tag23.xml"/><Relationship Id="rId25" Type="http://schemas.openxmlformats.org/officeDocument/2006/relationships/tags" Target="../tags/tag22.xml"/><Relationship Id="rId24" Type="http://schemas.openxmlformats.org/officeDocument/2006/relationships/tags" Target="../tags/tag21.xml"/><Relationship Id="rId23" Type="http://schemas.openxmlformats.org/officeDocument/2006/relationships/tags" Target="../tags/tag20.xml"/><Relationship Id="rId22" Type="http://schemas.openxmlformats.org/officeDocument/2006/relationships/tags" Target="../tags/tag19.xml"/><Relationship Id="rId21" Type="http://schemas.openxmlformats.org/officeDocument/2006/relationships/tags" Target="../tags/tag18.xml"/><Relationship Id="rId20" Type="http://schemas.openxmlformats.org/officeDocument/2006/relationships/tags" Target="../tags/tag17.xml"/><Relationship Id="rId2" Type="http://schemas.openxmlformats.org/officeDocument/2006/relationships/tags" Target="../tags/tag1.xml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3" Type="http://schemas.openxmlformats.org/officeDocument/2006/relationships/tags" Target="../tags/tag96.xml"/><Relationship Id="rId32" Type="http://schemas.openxmlformats.org/officeDocument/2006/relationships/tags" Target="../tags/tag95.xml"/><Relationship Id="rId31" Type="http://schemas.openxmlformats.org/officeDocument/2006/relationships/tags" Target="../tags/tag94.xml"/><Relationship Id="rId30" Type="http://schemas.openxmlformats.org/officeDocument/2006/relationships/tags" Target="../tags/tag93.xml"/><Relationship Id="rId3" Type="http://schemas.openxmlformats.org/officeDocument/2006/relationships/tags" Target="../tags/tag66.xml"/><Relationship Id="rId29" Type="http://schemas.openxmlformats.org/officeDocument/2006/relationships/tags" Target="../tags/tag92.xml"/><Relationship Id="rId28" Type="http://schemas.openxmlformats.org/officeDocument/2006/relationships/tags" Target="../tags/tag91.xml"/><Relationship Id="rId27" Type="http://schemas.openxmlformats.org/officeDocument/2006/relationships/tags" Target="../tags/tag90.xml"/><Relationship Id="rId26" Type="http://schemas.openxmlformats.org/officeDocument/2006/relationships/tags" Target="../tags/tag89.xml"/><Relationship Id="rId25" Type="http://schemas.openxmlformats.org/officeDocument/2006/relationships/tags" Target="../tags/tag88.xml"/><Relationship Id="rId24" Type="http://schemas.openxmlformats.org/officeDocument/2006/relationships/tags" Target="../tags/tag87.xml"/><Relationship Id="rId23" Type="http://schemas.openxmlformats.org/officeDocument/2006/relationships/tags" Target="../tags/tag86.xml"/><Relationship Id="rId22" Type="http://schemas.openxmlformats.org/officeDocument/2006/relationships/tags" Target="../tags/tag85.xml"/><Relationship Id="rId21" Type="http://schemas.openxmlformats.org/officeDocument/2006/relationships/tags" Target="../tags/tag84.xml"/><Relationship Id="rId20" Type="http://schemas.openxmlformats.org/officeDocument/2006/relationships/tags" Target="../tags/tag83.xml"/><Relationship Id="rId2" Type="http://schemas.openxmlformats.org/officeDocument/2006/relationships/tags" Target="../tags/tag65.xml"/><Relationship Id="rId19" Type="http://schemas.openxmlformats.org/officeDocument/2006/relationships/tags" Target="../tags/tag82.xml"/><Relationship Id="rId18" Type="http://schemas.openxmlformats.org/officeDocument/2006/relationships/tags" Target="../tags/tag81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019C5-0CF1-490C-A3CB-846A74F14F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1CE19-AD44-4401-AC1A-B3003ACEC4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9" b="28898"/>
          <a:stretch>
            <a:fillRect/>
          </a:stretch>
        </p:blipFill>
        <p:spPr>
          <a:xfrm>
            <a:off x="6911340" y="3295867"/>
            <a:ext cx="5280660" cy="3562134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-7572"/>
            <a:ext cx="12192000" cy="6873144"/>
          </a:xfrm>
          <a:prstGeom prst="rect">
            <a:avLst/>
          </a:prstGeom>
          <a:solidFill>
            <a:srgbClr val="FAF7E6">
              <a:alpha val="9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2" r="22279"/>
          <a:stretch>
            <a:fillRect/>
          </a:stretch>
        </p:blipFill>
        <p:spPr>
          <a:xfrm rot="1171527" flipH="1">
            <a:off x="-141564" y="-324042"/>
            <a:ext cx="1641582" cy="1728934"/>
          </a:xfrm>
          <a:custGeom>
            <a:avLst/>
            <a:gdLst>
              <a:gd name="connsiteX0" fmla="*/ 1641582 w 1641582"/>
              <a:gd name="connsiteY0" fmla="*/ 582135 h 1728934"/>
              <a:gd name="connsiteX1" fmla="*/ 0 w 1641582"/>
              <a:gd name="connsiteY1" fmla="*/ 0 h 1728934"/>
              <a:gd name="connsiteX2" fmla="*/ 0 w 1641582"/>
              <a:gd name="connsiteY2" fmla="*/ 1728934 h 1728934"/>
              <a:gd name="connsiteX3" fmla="*/ 1234906 w 1641582"/>
              <a:gd name="connsiteY3" fmla="*/ 1728934 h 172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582" h="1728934">
                <a:moveTo>
                  <a:pt x="1641582" y="582135"/>
                </a:moveTo>
                <a:lnTo>
                  <a:pt x="0" y="0"/>
                </a:lnTo>
                <a:lnTo>
                  <a:pt x="0" y="1728934"/>
                </a:lnTo>
                <a:lnTo>
                  <a:pt x="1234906" y="1728934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1" t="25971" r="-1" b="48474"/>
          <a:stretch>
            <a:fillRect/>
          </a:stretch>
        </p:blipFill>
        <p:spPr>
          <a:xfrm>
            <a:off x="4533900" y="0"/>
            <a:ext cx="7658100" cy="18486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9227" y="145748"/>
            <a:ext cx="5705408" cy="646331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9" b="28898"/>
          <a:stretch>
            <a:fillRect/>
          </a:stretch>
        </p:blipFill>
        <p:spPr>
          <a:xfrm>
            <a:off x="6911340" y="3295867"/>
            <a:ext cx="5280660" cy="3562134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-7572"/>
            <a:ext cx="12192000" cy="6873144"/>
          </a:xfrm>
          <a:prstGeom prst="rect">
            <a:avLst/>
          </a:prstGeom>
          <a:solidFill>
            <a:srgbClr val="FAF7E6">
              <a:alpha val="9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EC29-109E-4BDD-9FFF-75B446CAF0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6BF5C-1312-4F9C-8B68-7AA0FA508F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CG41N126607681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764" y="857250"/>
            <a:ext cx="1888015" cy="2285335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>
            <p:custDataLst>
              <p:tags r:id="rId5"/>
            </p:custDataLst>
          </p:nvPr>
        </p:nvCxnSpPr>
        <p:spPr>
          <a:xfrm>
            <a:off x="558800" y="5753100"/>
            <a:ext cx="95631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任意多边形: 形状 10"/>
          <p:cNvSpPr/>
          <p:nvPr userDrawn="1">
            <p:custDataLst>
              <p:tags r:id="rId6"/>
            </p:custDataLst>
          </p:nvPr>
        </p:nvSpPr>
        <p:spPr>
          <a:xfrm>
            <a:off x="9924197" y="4568854"/>
            <a:ext cx="1886803" cy="1433801"/>
          </a:xfrm>
          <a:custGeom>
            <a:avLst/>
            <a:gdLst>
              <a:gd name="connsiteX0" fmla="*/ 1924435 w 1924435"/>
              <a:gd name="connsiteY0" fmla="*/ 1924435 h 1924435"/>
              <a:gd name="connsiteX1" fmla="*/ 0 w 1924435"/>
              <a:gd name="connsiteY1" fmla="*/ 1924435 h 1924435"/>
              <a:gd name="connsiteX2" fmla="*/ 0 w 1924435"/>
              <a:gd name="connsiteY2" fmla="*/ 962218 h 1924435"/>
              <a:gd name="connsiteX3" fmla="*/ 962218 w 1924435"/>
              <a:gd name="connsiteY3" fmla="*/ 0 h 1924435"/>
              <a:gd name="connsiteX4" fmla="*/ 962218 w 1924435"/>
              <a:gd name="connsiteY4" fmla="*/ 0 h 1924435"/>
              <a:gd name="connsiteX5" fmla="*/ 1924435 w 1924435"/>
              <a:gd name="connsiteY5" fmla="*/ 962218 h 1924435"/>
              <a:gd name="connsiteX6" fmla="*/ 1924435 w 1924435"/>
              <a:gd name="connsiteY6" fmla="*/ 1924435 h 192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4435" h="1924435">
                <a:moveTo>
                  <a:pt x="1924435" y="1924435"/>
                </a:moveTo>
                <a:lnTo>
                  <a:pt x="0" y="1924435"/>
                </a:lnTo>
                <a:lnTo>
                  <a:pt x="0" y="962218"/>
                </a:lnTo>
                <a:cubicBezTo>
                  <a:pt x="0" y="430944"/>
                  <a:pt x="430944" y="0"/>
                  <a:pt x="962218" y="0"/>
                </a:cubicBezTo>
                <a:lnTo>
                  <a:pt x="962218" y="0"/>
                </a:lnTo>
                <a:cubicBezTo>
                  <a:pt x="1493491" y="0"/>
                  <a:pt x="1924435" y="430944"/>
                  <a:pt x="1924435" y="962218"/>
                </a:cubicBezTo>
                <a:lnTo>
                  <a:pt x="1924435" y="19244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2" name="任意多边形: 形状 11"/>
          <p:cNvSpPr/>
          <p:nvPr userDrawn="1">
            <p:custDataLst>
              <p:tags r:id="rId7"/>
            </p:custDataLst>
          </p:nvPr>
        </p:nvSpPr>
        <p:spPr>
          <a:xfrm>
            <a:off x="0" y="5129474"/>
            <a:ext cx="1161701" cy="871276"/>
          </a:xfrm>
          <a:custGeom>
            <a:avLst/>
            <a:gdLst>
              <a:gd name="connsiteX0" fmla="*/ 1161702 w 1161701"/>
              <a:gd name="connsiteY0" fmla="*/ 1161702 h 1161701"/>
              <a:gd name="connsiteX1" fmla="*/ 0 w 1161701"/>
              <a:gd name="connsiteY1" fmla="*/ 1161702 h 1161701"/>
              <a:gd name="connsiteX2" fmla="*/ 0 w 1161701"/>
              <a:gd name="connsiteY2" fmla="*/ 0 h 1161701"/>
              <a:gd name="connsiteX3" fmla="*/ 0 w 1161701"/>
              <a:gd name="connsiteY3" fmla="*/ 0 h 1161701"/>
              <a:gd name="connsiteX4" fmla="*/ 1161702 w 1161701"/>
              <a:gd name="connsiteY4" fmla="*/ 1161702 h 1161701"/>
              <a:gd name="connsiteX5" fmla="*/ 1161702 w 1161701"/>
              <a:gd name="connsiteY5" fmla="*/ 1161702 h 116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701" h="1161701">
                <a:moveTo>
                  <a:pt x="1161702" y="1161702"/>
                </a:moveTo>
                <a:lnTo>
                  <a:pt x="0" y="1161702"/>
                </a:lnTo>
                <a:lnTo>
                  <a:pt x="0" y="0"/>
                </a:lnTo>
                <a:lnTo>
                  <a:pt x="0" y="0"/>
                </a:lnTo>
                <a:cubicBezTo>
                  <a:pt x="641576" y="0"/>
                  <a:pt x="1161702" y="520126"/>
                  <a:pt x="1161702" y="1161702"/>
                </a:cubicBezTo>
                <a:lnTo>
                  <a:pt x="1161702" y="1161702"/>
                </a:ln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3" name="任意多边形: 形状 12"/>
          <p:cNvSpPr/>
          <p:nvPr userDrawn="1">
            <p:custDataLst>
              <p:tags r:id="rId8"/>
            </p:custDataLst>
          </p:nvPr>
        </p:nvSpPr>
        <p:spPr>
          <a:xfrm>
            <a:off x="866592" y="4374200"/>
            <a:ext cx="1515695" cy="568385"/>
          </a:xfrm>
          <a:custGeom>
            <a:avLst/>
            <a:gdLst>
              <a:gd name="connsiteX0" fmla="*/ 938749 w 1877497"/>
              <a:gd name="connsiteY0" fmla="*/ 938749 h 938748"/>
              <a:gd name="connsiteX1" fmla="*/ 1877498 w 1877497"/>
              <a:gd name="connsiteY1" fmla="*/ 0 h 938748"/>
              <a:gd name="connsiteX2" fmla="*/ 0 w 1877497"/>
              <a:gd name="connsiteY2" fmla="*/ 0 h 938748"/>
              <a:gd name="connsiteX3" fmla="*/ 938749 w 1877497"/>
              <a:gd name="connsiteY3" fmla="*/ 938749 h 93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7497" h="938748">
                <a:moveTo>
                  <a:pt x="938749" y="938749"/>
                </a:moveTo>
                <a:cubicBezTo>
                  <a:pt x="1457114" y="938749"/>
                  <a:pt x="1877498" y="518366"/>
                  <a:pt x="1877498" y="0"/>
                </a:cubicBezTo>
                <a:lnTo>
                  <a:pt x="0" y="0"/>
                </a:lnTo>
                <a:cubicBezTo>
                  <a:pt x="0" y="518366"/>
                  <a:pt x="420383" y="938749"/>
                  <a:pt x="938749" y="93874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6" name="任意多边形: 形状 15"/>
          <p:cNvSpPr/>
          <p:nvPr userDrawn="1">
            <p:custDataLst>
              <p:tags r:id="rId9"/>
            </p:custDataLst>
          </p:nvPr>
        </p:nvSpPr>
        <p:spPr>
          <a:xfrm>
            <a:off x="762000" y="3990975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17" name="任意多边形: 形状 16"/>
          <p:cNvSpPr/>
          <p:nvPr userDrawn="1">
            <p:custDataLst>
              <p:tags r:id="rId10"/>
            </p:custDataLst>
          </p:nvPr>
        </p:nvSpPr>
        <p:spPr>
          <a:xfrm>
            <a:off x="900431" y="3990975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19" name="任意多边形: 形状 18"/>
          <p:cNvSpPr/>
          <p:nvPr userDrawn="1">
            <p:custDataLst>
              <p:tags r:id="rId11"/>
            </p:custDataLst>
          </p:nvPr>
        </p:nvSpPr>
        <p:spPr>
          <a:xfrm>
            <a:off x="1038225" y="3990975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21" name="任意多边形: 形状 20"/>
          <p:cNvSpPr/>
          <p:nvPr userDrawn="1">
            <p:custDataLst>
              <p:tags r:id="rId12"/>
            </p:custDataLst>
          </p:nvPr>
        </p:nvSpPr>
        <p:spPr>
          <a:xfrm>
            <a:off x="1176655" y="3990975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22" name="任意多边形: 形状 21"/>
          <p:cNvSpPr/>
          <p:nvPr userDrawn="1">
            <p:custDataLst>
              <p:tags r:id="rId13"/>
            </p:custDataLst>
          </p:nvPr>
        </p:nvSpPr>
        <p:spPr>
          <a:xfrm>
            <a:off x="1315085" y="3990975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23" name="任意多边形: 形状 22"/>
          <p:cNvSpPr/>
          <p:nvPr userDrawn="1">
            <p:custDataLst>
              <p:tags r:id="rId14"/>
            </p:custDataLst>
          </p:nvPr>
        </p:nvSpPr>
        <p:spPr>
          <a:xfrm>
            <a:off x="1453515" y="3990975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25" name="任意多边形: 形状 24"/>
          <p:cNvSpPr/>
          <p:nvPr userDrawn="1">
            <p:custDataLst>
              <p:tags r:id="rId15"/>
            </p:custDataLst>
          </p:nvPr>
        </p:nvSpPr>
        <p:spPr>
          <a:xfrm>
            <a:off x="762000" y="4191000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26" name="任意多边形: 形状 25"/>
          <p:cNvSpPr/>
          <p:nvPr userDrawn="1">
            <p:custDataLst>
              <p:tags r:id="rId16"/>
            </p:custDataLst>
          </p:nvPr>
        </p:nvSpPr>
        <p:spPr>
          <a:xfrm>
            <a:off x="900431" y="4191000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27" name="任意多边形: 形状 26"/>
          <p:cNvSpPr/>
          <p:nvPr userDrawn="1">
            <p:custDataLst>
              <p:tags r:id="rId17"/>
            </p:custDataLst>
          </p:nvPr>
        </p:nvSpPr>
        <p:spPr>
          <a:xfrm>
            <a:off x="1038225" y="4191000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28" name="任意多边形: 形状 27"/>
          <p:cNvSpPr/>
          <p:nvPr userDrawn="1">
            <p:custDataLst>
              <p:tags r:id="rId18"/>
            </p:custDataLst>
          </p:nvPr>
        </p:nvSpPr>
        <p:spPr>
          <a:xfrm>
            <a:off x="1176655" y="4191000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29" name="任意多边形: 形状 28"/>
          <p:cNvSpPr/>
          <p:nvPr userDrawn="1">
            <p:custDataLst>
              <p:tags r:id="rId19"/>
            </p:custDataLst>
          </p:nvPr>
        </p:nvSpPr>
        <p:spPr>
          <a:xfrm>
            <a:off x="1315085" y="4191000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20"/>
            </p:custDataLst>
          </p:nvPr>
        </p:nvSpPr>
        <p:spPr>
          <a:xfrm>
            <a:off x="1453515" y="4191000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31" name="任意多边形: 形状 30"/>
          <p:cNvSpPr/>
          <p:nvPr userDrawn="1">
            <p:custDataLst>
              <p:tags r:id="rId21"/>
            </p:custDataLst>
          </p:nvPr>
        </p:nvSpPr>
        <p:spPr>
          <a:xfrm>
            <a:off x="762000" y="4390549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32" name="任意多边形: 形状 31"/>
          <p:cNvSpPr/>
          <p:nvPr userDrawn="1">
            <p:custDataLst>
              <p:tags r:id="rId22"/>
            </p:custDataLst>
          </p:nvPr>
        </p:nvSpPr>
        <p:spPr>
          <a:xfrm>
            <a:off x="900431" y="4390549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33" name="任意多边形: 形状 32"/>
          <p:cNvSpPr/>
          <p:nvPr userDrawn="1">
            <p:custDataLst>
              <p:tags r:id="rId23"/>
            </p:custDataLst>
          </p:nvPr>
        </p:nvSpPr>
        <p:spPr>
          <a:xfrm>
            <a:off x="1038225" y="4390549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34" name="任意多边形: 形状 33"/>
          <p:cNvSpPr/>
          <p:nvPr userDrawn="1">
            <p:custDataLst>
              <p:tags r:id="rId24"/>
            </p:custDataLst>
          </p:nvPr>
        </p:nvSpPr>
        <p:spPr>
          <a:xfrm>
            <a:off x="1176655" y="4390549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35" name="任意多边形: 形状 34"/>
          <p:cNvSpPr/>
          <p:nvPr userDrawn="1">
            <p:custDataLst>
              <p:tags r:id="rId25"/>
            </p:custDataLst>
          </p:nvPr>
        </p:nvSpPr>
        <p:spPr>
          <a:xfrm>
            <a:off x="1315085" y="4390549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36" name="任意多边形: 形状 35"/>
          <p:cNvSpPr/>
          <p:nvPr userDrawn="1">
            <p:custDataLst>
              <p:tags r:id="rId26"/>
            </p:custDataLst>
          </p:nvPr>
        </p:nvSpPr>
        <p:spPr>
          <a:xfrm>
            <a:off x="1453515" y="4390549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37" name="任意多边形: 形状 36"/>
          <p:cNvSpPr/>
          <p:nvPr userDrawn="1">
            <p:custDataLst>
              <p:tags r:id="rId27"/>
            </p:custDataLst>
          </p:nvPr>
        </p:nvSpPr>
        <p:spPr>
          <a:xfrm>
            <a:off x="762000" y="4590574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38" name="任意多边形: 形状 37"/>
          <p:cNvSpPr/>
          <p:nvPr userDrawn="1">
            <p:custDataLst>
              <p:tags r:id="rId28"/>
            </p:custDataLst>
          </p:nvPr>
        </p:nvSpPr>
        <p:spPr>
          <a:xfrm>
            <a:off x="900431" y="4590574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39" name="任意多边形: 形状 38"/>
          <p:cNvSpPr/>
          <p:nvPr userDrawn="1">
            <p:custDataLst>
              <p:tags r:id="rId29"/>
            </p:custDataLst>
          </p:nvPr>
        </p:nvSpPr>
        <p:spPr>
          <a:xfrm>
            <a:off x="1038225" y="4590574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40" name="任意多边形: 形状 39"/>
          <p:cNvSpPr/>
          <p:nvPr userDrawn="1">
            <p:custDataLst>
              <p:tags r:id="rId30"/>
            </p:custDataLst>
          </p:nvPr>
        </p:nvSpPr>
        <p:spPr>
          <a:xfrm>
            <a:off x="1176655" y="4590574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41" name="任意多边形: 形状 40"/>
          <p:cNvSpPr/>
          <p:nvPr userDrawn="1">
            <p:custDataLst>
              <p:tags r:id="rId31"/>
            </p:custDataLst>
          </p:nvPr>
        </p:nvSpPr>
        <p:spPr>
          <a:xfrm>
            <a:off x="1315085" y="4590574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42" name="任意多边形: 形状 41"/>
          <p:cNvSpPr/>
          <p:nvPr userDrawn="1">
            <p:custDataLst>
              <p:tags r:id="rId32"/>
            </p:custDataLst>
          </p:nvPr>
        </p:nvSpPr>
        <p:spPr>
          <a:xfrm>
            <a:off x="1453515" y="4590574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cxnSp>
        <p:nvCxnSpPr>
          <p:cNvPr id="43" name="直接连接符 42"/>
          <p:cNvCxnSpPr/>
          <p:nvPr userDrawn="1">
            <p:custDataLst>
              <p:tags r:id="rId33"/>
            </p:custDataLst>
          </p:nvPr>
        </p:nvCxnSpPr>
        <p:spPr>
          <a:xfrm>
            <a:off x="2184400" y="1485900"/>
            <a:ext cx="95631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任意多边形: 形状 43"/>
          <p:cNvSpPr/>
          <p:nvPr userDrawn="1">
            <p:custDataLst>
              <p:tags r:id="rId34"/>
            </p:custDataLst>
          </p:nvPr>
        </p:nvSpPr>
        <p:spPr>
          <a:xfrm>
            <a:off x="9381500" y="5608219"/>
            <a:ext cx="1046117" cy="392294"/>
          </a:xfrm>
          <a:custGeom>
            <a:avLst/>
            <a:gdLst>
              <a:gd name="connsiteX0" fmla="*/ 523059 w 1046117"/>
              <a:gd name="connsiteY0" fmla="*/ 0 h 523058"/>
              <a:gd name="connsiteX1" fmla="*/ 0 w 1046117"/>
              <a:gd name="connsiteY1" fmla="*/ 523059 h 523058"/>
              <a:gd name="connsiteX2" fmla="*/ 1046118 w 1046117"/>
              <a:gd name="connsiteY2" fmla="*/ 523059 h 523058"/>
              <a:gd name="connsiteX3" fmla="*/ 523059 w 1046117"/>
              <a:gd name="connsiteY3" fmla="*/ 0 h 52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117" h="523058">
                <a:moveTo>
                  <a:pt x="523059" y="0"/>
                </a:moveTo>
                <a:cubicBezTo>
                  <a:pt x="234100" y="0"/>
                  <a:pt x="0" y="234100"/>
                  <a:pt x="0" y="523059"/>
                </a:cubicBezTo>
                <a:lnTo>
                  <a:pt x="1046118" y="523059"/>
                </a:lnTo>
                <a:cubicBezTo>
                  <a:pt x="1045825" y="234100"/>
                  <a:pt x="811724" y="0"/>
                  <a:pt x="523059" y="0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45" name="任意多边形: 形状 12"/>
          <p:cNvSpPr/>
          <p:nvPr userDrawn="1">
            <p:custDataLst>
              <p:tags r:id="rId35"/>
            </p:custDataLst>
          </p:nvPr>
        </p:nvSpPr>
        <p:spPr>
          <a:xfrm flipH="1">
            <a:off x="11188065" y="1922145"/>
            <a:ext cx="1003935" cy="1506379"/>
          </a:xfrm>
          <a:custGeom>
            <a:avLst/>
            <a:gdLst>
              <a:gd name="connsiteX0" fmla="*/ 1130019 w 1130018"/>
              <a:gd name="connsiteY0" fmla="*/ 1130019 h 2260037"/>
              <a:gd name="connsiteX1" fmla="*/ 0 w 1130018"/>
              <a:gd name="connsiteY1" fmla="*/ 0 h 2260037"/>
              <a:gd name="connsiteX2" fmla="*/ 0 w 1130018"/>
              <a:gd name="connsiteY2" fmla="*/ 2260038 h 2260037"/>
              <a:gd name="connsiteX3" fmla="*/ 1130019 w 1130018"/>
              <a:gd name="connsiteY3" fmla="*/ 1130019 h 226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18" h="2260037">
                <a:moveTo>
                  <a:pt x="1130019" y="1130019"/>
                </a:moveTo>
                <a:cubicBezTo>
                  <a:pt x="1130019" y="506044"/>
                  <a:pt x="623974" y="0"/>
                  <a:pt x="0" y="0"/>
                </a:cubicBezTo>
                <a:lnTo>
                  <a:pt x="0" y="2260038"/>
                </a:lnTo>
                <a:cubicBezTo>
                  <a:pt x="623974" y="2260038"/>
                  <a:pt x="1130019" y="1754287"/>
                  <a:pt x="1130019" y="1130019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47" name="任意多边形: 形状 81"/>
          <p:cNvSpPr/>
          <p:nvPr userDrawn="1">
            <p:custDataLst>
              <p:tags r:id="rId36"/>
            </p:custDataLst>
          </p:nvPr>
        </p:nvSpPr>
        <p:spPr>
          <a:xfrm>
            <a:off x="10956925" y="2721769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48" name="任意多边形: 形状 82"/>
          <p:cNvSpPr/>
          <p:nvPr userDrawn="1">
            <p:custDataLst>
              <p:tags r:id="rId37"/>
            </p:custDataLst>
          </p:nvPr>
        </p:nvSpPr>
        <p:spPr>
          <a:xfrm>
            <a:off x="11095355" y="2721769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49" name="任意多边形: 形状 83"/>
          <p:cNvSpPr/>
          <p:nvPr userDrawn="1">
            <p:custDataLst>
              <p:tags r:id="rId38"/>
            </p:custDataLst>
          </p:nvPr>
        </p:nvSpPr>
        <p:spPr>
          <a:xfrm>
            <a:off x="11233151" y="2721769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50" name="任意多边形: 形状 84"/>
          <p:cNvSpPr/>
          <p:nvPr userDrawn="1">
            <p:custDataLst>
              <p:tags r:id="rId39"/>
            </p:custDataLst>
          </p:nvPr>
        </p:nvSpPr>
        <p:spPr>
          <a:xfrm>
            <a:off x="11371580" y="2721769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51" name="任意多边形: 形状 85"/>
          <p:cNvSpPr/>
          <p:nvPr userDrawn="1">
            <p:custDataLst>
              <p:tags r:id="rId40"/>
            </p:custDataLst>
          </p:nvPr>
        </p:nvSpPr>
        <p:spPr>
          <a:xfrm>
            <a:off x="11510011" y="2721769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52" name="任意多边形: 形状 86"/>
          <p:cNvSpPr/>
          <p:nvPr userDrawn="1">
            <p:custDataLst>
              <p:tags r:id="rId41"/>
            </p:custDataLst>
          </p:nvPr>
        </p:nvSpPr>
        <p:spPr>
          <a:xfrm>
            <a:off x="11648440" y="2721769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53" name="任意多边形: 形状 87"/>
          <p:cNvSpPr/>
          <p:nvPr userDrawn="1">
            <p:custDataLst>
              <p:tags r:id="rId42"/>
            </p:custDataLst>
          </p:nvPr>
        </p:nvSpPr>
        <p:spPr>
          <a:xfrm>
            <a:off x="10956925" y="2921794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54" name="任意多边形: 形状 88"/>
          <p:cNvSpPr/>
          <p:nvPr userDrawn="1">
            <p:custDataLst>
              <p:tags r:id="rId43"/>
            </p:custDataLst>
          </p:nvPr>
        </p:nvSpPr>
        <p:spPr>
          <a:xfrm>
            <a:off x="11095355" y="2921794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55" name="任意多边形: 形状 89"/>
          <p:cNvSpPr/>
          <p:nvPr userDrawn="1">
            <p:custDataLst>
              <p:tags r:id="rId44"/>
            </p:custDataLst>
          </p:nvPr>
        </p:nvSpPr>
        <p:spPr>
          <a:xfrm>
            <a:off x="11233151" y="2921794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56" name="任意多边形: 形状 90"/>
          <p:cNvSpPr/>
          <p:nvPr userDrawn="1">
            <p:custDataLst>
              <p:tags r:id="rId45"/>
            </p:custDataLst>
          </p:nvPr>
        </p:nvSpPr>
        <p:spPr>
          <a:xfrm>
            <a:off x="11371580" y="2921794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57" name="任意多边形: 形状 91"/>
          <p:cNvSpPr/>
          <p:nvPr userDrawn="1">
            <p:custDataLst>
              <p:tags r:id="rId46"/>
            </p:custDataLst>
          </p:nvPr>
        </p:nvSpPr>
        <p:spPr>
          <a:xfrm>
            <a:off x="11510011" y="2921794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58" name="任意多边形: 形状 92"/>
          <p:cNvSpPr/>
          <p:nvPr userDrawn="1">
            <p:custDataLst>
              <p:tags r:id="rId47"/>
            </p:custDataLst>
          </p:nvPr>
        </p:nvSpPr>
        <p:spPr>
          <a:xfrm>
            <a:off x="11648440" y="2921794"/>
            <a:ext cx="46355" cy="34766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59" name="任意多边形: 形状 93"/>
          <p:cNvSpPr/>
          <p:nvPr userDrawn="1">
            <p:custDataLst>
              <p:tags r:id="rId48"/>
            </p:custDataLst>
          </p:nvPr>
        </p:nvSpPr>
        <p:spPr>
          <a:xfrm>
            <a:off x="10956925" y="3121343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60" name="任意多边形: 形状 94"/>
          <p:cNvSpPr/>
          <p:nvPr userDrawn="1">
            <p:custDataLst>
              <p:tags r:id="rId49"/>
            </p:custDataLst>
          </p:nvPr>
        </p:nvSpPr>
        <p:spPr>
          <a:xfrm>
            <a:off x="11095355" y="3121343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61" name="任意多边形: 形状 95"/>
          <p:cNvSpPr/>
          <p:nvPr userDrawn="1">
            <p:custDataLst>
              <p:tags r:id="rId50"/>
            </p:custDataLst>
          </p:nvPr>
        </p:nvSpPr>
        <p:spPr>
          <a:xfrm>
            <a:off x="11233151" y="3121343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62" name="任意多边形: 形状 96"/>
          <p:cNvSpPr/>
          <p:nvPr userDrawn="1">
            <p:custDataLst>
              <p:tags r:id="rId51"/>
            </p:custDataLst>
          </p:nvPr>
        </p:nvSpPr>
        <p:spPr>
          <a:xfrm>
            <a:off x="11371580" y="3121343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63" name="任意多边形: 形状 97"/>
          <p:cNvSpPr/>
          <p:nvPr userDrawn="1">
            <p:custDataLst>
              <p:tags r:id="rId52"/>
            </p:custDataLst>
          </p:nvPr>
        </p:nvSpPr>
        <p:spPr>
          <a:xfrm>
            <a:off x="11510011" y="3121343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64" name="任意多边形: 形状 98"/>
          <p:cNvSpPr/>
          <p:nvPr userDrawn="1">
            <p:custDataLst>
              <p:tags r:id="rId53"/>
            </p:custDataLst>
          </p:nvPr>
        </p:nvSpPr>
        <p:spPr>
          <a:xfrm>
            <a:off x="11648440" y="3121343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65" name="任意多边形: 形状 99"/>
          <p:cNvSpPr/>
          <p:nvPr userDrawn="1">
            <p:custDataLst>
              <p:tags r:id="rId54"/>
            </p:custDataLst>
          </p:nvPr>
        </p:nvSpPr>
        <p:spPr>
          <a:xfrm>
            <a:off x="10956925" y="3321368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66" name="任意多边形: 形状 100"/>
          <p:cNvSpPr/>
          <p:nvPr userDrawn="1">
            <p:custDataLst>
              <p:tags r:id="rId55"/>
            </p:custDataLst>
          </p:nvPr>
        </p:nvSpPr>
        <p:spPr>
          <a:xfrm>
            <a:off x="11095355" y="3321368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67" name="任意多边形: 形状 101"/>
          <p:cNvSpPr/>
          <p:nvPr userDrawn="1">
            <p:custDataLst>
              <p:tags r:id="rId56"/>
            </p:custDataLst>
          </p:nvPr>
        </p:nvSpPr>
        <p:spPr>
          <a:xfrm>
            <a:off x="11233151" y="3321368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68" name="任意多边形: 形状 102"/>
          <p:cNvSpPr/>
          <p:nvPr userDrawn="1">
            <p:custDataLst>
              <p:tags r:id="rId57"/>
            </p:custDataLst>
          </p:nvPr>
        </p:nvSpPr>
        <p:spPr>
          <a:xfrm>
            <a:off x="11371580" y="3321368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69" name="任意多边形: 形状 103"/>
          <p:cNvSpPr/>
          <p:nvPr userDrawn="1">
            <p:custDataLst>
              <p:tags r:id="rId58"/>
            </p:custDataLst>
          </p:nvPr>
        </p:nvSpPr>
        <p:spPr>
          <a:xfrm>
            <a:off x="11510011" y="3321368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70" name="任意多边形: 形状 104"/>
          <p:cNvSpPr/>
          <p:nvPr userDrawn="1">
            <p:custDataLst>
              <p:tags r:id="rId59"/>
            </p:custDataLst>
          </p:nvPr>
        </p:nvSpPr>
        <p:spPr>
          <a:xfrm>
            <a:off x="11648440" y="3321368"/>
            <a:ext cx="46355" cy="34766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>
              <a:noFill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0"/>
            </p:custDataLst>
          </p:nvPr>
        </p:nvSpPr>
        <p:spPr>
          <a:xfrm>
            <a:off x="838200" y="2099250"/>
            <a:ext cx="10515600" cy="1350000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6600"/>
            </a:lvl1pPr>
          </a:lstStyle>
          <a:p>
            <a:r>
              <a:rPr lang="zh-CN" altLang="en-US" dirty="0"/>
              <a:t>单击添加文档标题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61"/>
            </p:custDataLst>
          </p:nvPr>
        </p:nvSpPr>
        <p:spPr>
          <a:xfrm>
            <a:off x="838200" y="3636140"/>
            <a:ext cx="10515600" cy="65011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2"/>
            </p:custDataLst>
          </p:nvPr>
        </p:nvSpPr>
        <p:spPr/>
        <p:txBody>
          <a:bodyPr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3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4"/>
            </p:custDataLst>
          </p:nvPr>
        </p:nvSpPr>
        <p:spPr>
          <a:xfrm>
            <a:off x="8610600" y="5624513"/>
            <a:ext cx="2743200" cy="273844"/>
          </a:xfrm>
        </p:spPr>
        <p:txBody>
          <a:bodyPr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65"/>
            </p:custDataLst>
          </p:nvPr>
        </p:nvSpPr>
        <p:spPr>
          <a:xfrm>
            <a:off x="4781641" y="4296878"/>
            <a:ext cx="2743200" cy="3780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  <p:sp>
        <p:nvSpPr>
          <p:cNvPr id="74" name="文本占位符 9"/>
          <p:cNvSpPr>
            <a:spLocks noGrp="1"/>
          </p:cNvSpPr>
          <p:nvPr>
            <p:ph type="body" sz="quarter" idx="18" hasCustomPrompt="1"/>
            <p:custDataLst>
              <p:tags r:id="rId66"/>
            </p:custDataLst>
          </p:nvPr>
        </p:nvSpPr>
        <p:spPr>
          <a:xfrm>
            <a:off x="486771" y="1104899"/>
            <a:ext cx="1546568" cy="3780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/>
            </a:lvl1pPr>
          </a:lstStyle>
          <a:p>
            <a:pPr lvl="0"/>
            <a:r>
              <a:rPr lang="zh-CN" altLang="en-US" dirty="0"/>
              <a:t>公司名占位符</a:t>
            </a:r>
            <a:endParaRPr lang="zh-CN" altLang="en-US" dirty="0"/>
          </a:p>
        </p:txBody>
      </p:sp>
      <p:sp>
        <p:nvSpPr>
          <p:cNvPr id="75" name="文本占位符 13"/>
          <p:cNvSpPr>
            <a:spLocks noGrp="1"/>
          </p:cNvSpPr>
          <p:nvPr>
            <p:ph type="body" sz="quarter" idx="14" hasCustomPrompt="1"/>
            <p:custDataLst>
              <p:tags r:id="rId67"/>
            </p:custDataLst>
          </p:nvPr>
        </p:nvSpPr>
        <p:spPr>
          <a:xfrm>
            <a:off x="8825231" y="1101899"/>
            <a:ext cx="2880000" cy="378000"/>
          </a:xfr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zh-CN" altLang="en-US" dirty="0"/>
              <a:t>日期时间占位符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任意多边形: 形状 84"/>
          <p:cNvSpPr/>
          <p:nvPr userDrawn="1">
            <p:custDataLst>
              <p:tags r:id="rId2"/>
            </p:custDataLst>
          </p:nvPr>
        </p:nvSpPr>
        <p:spPr>
          <a:xfrm>
            <a:off x="0" y="1469195"/>
            <a:ext cx="3010487" cy="4299440"/>
          </a:xfrm>
          <a:custGeom>
            <a:avLst/>
            <a:gdLst>
              <a:gd name="connsiteX0" fmla="*/ 144194 w 3010487"/>
              <a:gd name="connsiteY0" fmla="*/ 0 h 5732586"/>
              <a:gd name="connsiteX1" fmla="*/ 3010487 w 3010487"/>
              <a:gd name="connsiteY1" fmla="*/ 2866293 h 5732586"/>
              <a:gd name="connsiteX2" fmla="*/ 144194 w 3010487"/>
              <a:gd name="connsiteY2" fmla="*/ 5732586 h 5732586"/>
              <a:gd name="connsiteX3" fmla="*/ 0 w 3010487"/>
              <a:gd name="connsiteY3" fmla="*/ 5728940 h 5732586"/>
              <a:gd name="connsiteX4" fmla="*/ 0 w 3010487"/>
              <a:gd name="connsiteY4" fmla="*/ 3646 h 57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487" h="5732586">
                <a:moveTo>
                  <a:pt x="144194" y="0"/>
                </a:moveTo>
                <a:cubicBezTo>
                  <a:pt x="1727204" y="0"/>
                  <a:pt x="3010487" y="1283283"/>
                  <a:pt x="3010487" y="2866293"/>
                </a:cubicBezTo>
                <a:cubicBezTo>
                  <a:pt x="3010487" y="4449303"/>
                  <a:pt x="1727204" y="5732586"/>
                  <a:pt x="144194" y="5732586"/>
                </a:cubicBezTo>
                <a:lnTo>
                  <a:pt x="0" y="5728940"/>
                </a:lnTo>
                <a:lnTo>
                  <a:pt x="0" y="3646"/>
                </a:ln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109" name="任意多边形: 形状 108"/>
          <p:cNvSpPr/>
          <p:nvPr userDrawn="1">
            <p:custDataLst>
              <p:tags r:id="rId3"/>
            </p:custDataLst>
          </p:nvPr>
        </p:nvSpPr>
        <p:spPr>
          <a:xfrm>
            <a:off x="1019811" y="4779169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10" name="任意多边形: 形状 109"/>
          <p:cNvSpPr/>
          <p:nvPr userDrawn="1">
            <p:custDataLst>
              <p:tags r:id="rId4"/>
            </p:custDataLst>
          </p:nvPr>
        </p:nvSpPr>
        <p:spPr>
          <a:xfrm>
            <a:off x="1236980" y="4779169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11" name="任意多边形: 形状 110"/>
          <p:cNvSpPr/>
          <p:nvPr userDrawn="1">
            <p:custDataLst>
              <p:tags r:id="rId5"/>
            </p:custDataLst>
          </p:nvPr>
        </p:nvSpPr>
        <p:spPr>
          <a:xfrm>
            <a:off x="1454785" y="4779169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12" name="任意多边形: 形状 111"/>
          <p:cNvSpPr/>
          <p:nvPr userDrawn="1">
            <p:custDataLst>
              <p:tags r:id="rId6"/>
            </p:custDataLst>
          </p:nvPr>
        </p:nvSpPr>
        <p:spPr>
          <a:xfrm>
            <a:off x="1672591" y="4779169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13" name="任意多边形: 形状 112"/>
          <p:cNvSpPr/>
          <p:nvPr userDrawn="1">
            <p:custDataLst>
              <p:tags r:id="rId7"/>
            </p:custDataLst>
          </p:nvPr>
        </p:nvSpPr>
        <p:spPr>
          <a:xfrm>
            <a:off x="1889760" y="4779169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14" name="任意多边形: 形状 113"/>
          <p:cNvSpPr/>
          <p:nvPr userDrawn="1">
            <p:custDataLst>
              <p:tags r:id="rId8"/>
            </p:custDataLst>
          </p:nvPr>
        </p:nvSpPr>
        <p:spPr>
          <a:xfrm>
            <a:off x="2107565" y="4779169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1"/>
                  <a:pt x="42830" y="55151"/>
                  <a:pt x="27575" y="55151"/>
                </a:cubicBezTo>
                <a:cubicBezTo>
                  <a:pt x="12027" y="55151"/>
                  <a:pt x="0" y="42537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03" name="任意多边形: 形状 102"/>
          <p:cNvSpPr/>
          <p:nvPr userDrawn="1">
            <p:custDataLst>
              <p:tags r:id="rId9"/>
            </p:custDataLst>
          </p:nvPr>
        </p:nvSpPr>
        <p:spPr>
          <a:xfrm>
            <a:off x="1019811" y="4996339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04" name="任意多边形: 形状 103"/>
          <p:cNvSpPr/>
          <p:nvPr userDrawn="1">
            <p:custDataLst>
              <p:tags r:id="rId10"/>
            </p:custDataLst>
          </p:nvPr>
        </p:nvSpPr>
        <p:spPr>
          <a:xfrm>
            <a:off x="1236980" y="4996339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05" name="任意多边形: 形状 104"/>
          <p:cNvSpPr/>
          <p:nvPr userDrawn="1">
            <p:custDataLst>
              <p:tags r:id="rId11"/>
            </p:custDataLst>
          </p:nvPr>
        </p:nvSpPr>
        <p:spPr>
          <a:xfrm>
            <a:off x="1454785" y="4996339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06" name="任意多边形: 形状 105"/>
          <p:cNvSpPr/>
          <p:nvPr userDrawn="1">
            <p:custDataLst>
              <p:tags r:id="rId12"/>
            </p:custDataLst>
          </p:nvPr>
        </p:nvSpPr>
        <p:spPr>
          <a:xfrm>
            <a:off x="1672591" y="4996339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07" name="任意多边形: 形状 106"/>
          <p:cNvSpPr/>
          <p:nvPr userDrawn="1">
            <p:custDataLst>
              <p:tags r:id="rId13"/>
            </p:custDataLst>
          </p:nvPr>
        </p:nvSpPr>
        <p:spPr>
          <a:xfrm>
            <a:off x="1889760" y="4996339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08" name="任意多边形: 形状 107"/>
          <p:cNvSpPr/>
          <p:nvPr userDrawn="1">
            <p:custDataLst>
              <p:tags r:id="rId14"/>
            </p:custDataLst>
          </p:nvPr>
        </p:nvSpPr>
        <p:spPr>
          <a:xfrm>
            <a:off x="2107565" y="4996339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97" name="任意多边形: 形状 96"/>
          <p:cNvSpPr/>
          <p:nvPr userDrawn="1">
            <p:custDataLst>
              <p:tags r:id="rId15"/>
            </p:custDataLst>
          </p:nvPr>
        </p:nvSpPr>
        <p:spPr>
          <a:xfrm>
            <a:off x="1019811" y="5222558"/>
            <a:ext cx="73025" cy="54769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98" name="任意多边形: 形状 97"/>
          <p:cNvSpPr/>
          <p:nvPr userDrawn="1">
            <p:custDataLst>
              <p:tags r:id="rId16"/>
            </p:custDataLst>
          </p:nvPr>
        </p:nvSpPr>
        <p:spPr>
          <a:xfrm>
            <a:off x="1236980" y="5222558"/>
            <a:ext cx="73025" cy="54769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99" name="任意多边形: 形状 98"/>
          <p:cNvSpPr/>
          <p:nvPr userDrawn="1">
            <p:custDataLst>
              <p:tags r:id="rId17"/>
            </p:custDataLst>
          </p:nvPr>
        </p:nvSpPr>
        <p:spPr>
          <a:xfrm>
            <a:off x="1454785" y="5222558"/>
            <a:ext cx="73025" cy="54769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00" name="任意多边形: 形状 99"/>
          <p:cNvSpPr/>
          <p:nvPr userDrawn="1">
            <p:custDataLst>
              <p:tags r:id="rId18"/>
            </p:custDataLst>
          </p:nvPr>
        </p:nvSpPr>
        <p:spPr>
          <a:xfrm>
            <a:off x="1672591" y="5222558"/>
            <a:ext cx="73025" cy="54769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01" name="任意多边形: 形状 100"/>
          <p:cNvSpPr/>
          <p:nvPr userDrawn="1">
            <p:custDataLst>
              <p:tags r:id="rId19"/>
            </p:custDataLst>
          </p:nvPr>
        </p:nvSpPr>
        <p:spPr>
          <a:xfrm>
            <a:off x="1889760" y="5222558"/>
            <a:ext cx="73025" cy="54769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02" name="任意多边形: 形状 101"/>
          <p:cNvSpPr/>
          <p:nvPr userDrawn="1">
            <p:custDataLst>
              <p:tags r:id="rId20"/>
            </p:custDataLst>
          </p:nvPr>
        </p:nvSpPr>
        <p:spPr>
          <a:xfrm>
            <a:off x="2107565" y="5222558"/>
            <a:ext cx="73025" cy="54769"/>
          </a:xfrm>
          <a:custGeom>
            <a:avLst/>
            <a:gdLst>
              <a:gd name="connsiteX0" fmla="*/ 0 w 55150"/>
              <a:gd name="connsiteY0" fmla="*/ 27283 h 55151"/>
              <a:gd name="connsiteX1" fmla="*/ 27575 w 55150"/>
              <a:gd name="connsiteY1" fmla="*/ 0 h 55151"/>
              <a:gd name="connsiteX2" fmla="*/ 55151 w 55150"/>
              <a:gd name="connsiteY2" fmla="*/ 27283 h 55151"/>
              <a:gd name="connsiteX3" fmla="*/ 27575 w 55150"/>
              <a:gd name="connsiteY3" fmla="*/ 55152 h 55151"/>
              <a:gd name="connsiteX4" fmla="*/ 0 w 55150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3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5" y="55152"/>
                </a:cubicBezTo>
                <a:cubicBezTo>
                  <a:pt x="12027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91" name="任意多边形: 形状 90"/>
          <p:cNvSpPr/>
          <p:nvPr userDrawn="1">
            <p:custDataLst>
              <p:tags r:id="rId21"/>
            </p:custDataLst>
          </p:nvPr>
        </p:nvSpPr>
        <p:spPr>
          <a:xfrm>
            <a:off x="1019811" y="5448300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92" name="任意多边形: 形状 91"/>
          <p:cNvSpPr/>
          <p:nvPr userDrawn="1">
            <p:custDataLst>
              <p:tags r:id="rId22"/>
            </p:custDataLst>
          </p:nvPr>
        </p:nvSpPr>
        <p:spPr>
          <a:xfrm>
            <a:off x="1236980" y="5448300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93" name="任意多边形: 形状 92"/>
          <p:cNvSpPr/>
          <p:nvPr userDrawn="1">
            <p:custDataLst>
              <p:tags r:id="rId23"/>
            </p:custDataLst>
          </p:nvPr>
        </p:nvSpPr>
        <p:spPr>
          <a:xfrm>
            <a:off x="1454785" y="5448300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94" name="任意多边形: 形状 93"/>
          <p:cNvSpPr/>
          <p:nvPr userDrawn="1">
            <p:custDataLst>
              <p:tags r:id="rId24"/>
            </p:custDataLst>
          </p:nvPr>
        </p:nvSpPr>
        <p:spPr>
          <a:xfrm>
            <a:off x="1672591" y="5448300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95" name="任意多边形: 形状 94"/>
          <p:cNvSpPr/>
          <p:nvPr userDrawn="1">
            <p:custDataLst>
              <p:tags r:id="rId25"/>
            </p:custDataLst>
          </p:nvPr>
        </p:nvSpPr>
        <p:spPr>
          <a:xfrm>
            <a:off x="1889760" y="5448300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96" name="任意多边形: 形状 95"/>
          <p:cNvSpPr/>
          <p:nvPr userDrawn="1">
            <p:custDataLst>
              <p:tags r:id="rId26"/>
            </p:custDataLst>
          </p:nvPr>
        </p:nvSpPr>
        <p:spPr>
          <a:xfrm>
            <a:off x="2107565" y="5448300"/>
            <a:ext cx="73025" cy="54769"/>
          </a:xfrm>
          <a:custGeom>
            <a:avLst/>
            <a:gdLst>
              <a:gd name="connsiteX0" fmla="*/ 0 w 55150"/>
              <a:gd name="connsiteY0" fmla="*/ 27282 h 55151"/>
              <a:gd name="connsiteX1" fmla="*/ 27575 w 55150"/>
              <a:gd name="connsiteY1" fmla="*/ 0 h 55151"/>
              <a:gd name="connsiteX2" fmla="*/ 55151 w 55150"/>
              <a:gd name="connsiteY2" fmla="*/ 27282 h 55151"/>
              <a:gd name="connsiteX3" fmla="*/ 27575 w 55150"/>
              <a:gd name="connsiteY3" fmla="*/ 55151 h 55151"/>
              <a:gd name="connsiteX4" fmla="*/ 0 w 55150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0" h="55151">
                <a:moveTo>
                  <a:pt x="0" y="27282"/>
                </a:moveTo>
                <a:cubicBezTo>
                  <a:pt x="0" y="12028"/>
                  <a:pt x="12027" y="0"/>
                  <a:pt x="27575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5" y="55151"/>
                </a:cubicBezTo>
                <a:cubicBezTo>
                  <a:pt x="12027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sp>
        <p:nvSpPr>
          <p:cNvPr id="116" name="任意多边形: 形状 115"/>
          <p:cNvSpPr/>
          <p:nvPr>
            <p:custDataLst>
              <p:tags r:id="rId27"/>
            </p:custDataLst>
          </p:nvPr>
        </p:nvSpPr>
        <p:spPr>
          <a:xfrm>
            <a:off x="10883032" y="4978055"/>
            <a:ext cx="1308968" cy="1022695"/>
          </a:xfrm>
          <a:custGeom>
            <a:avLst/>
            <a:gdLst>
              <a:gd name="connsiteX0" fmla="*/ 672905 w 1308968"/>
              <a:gd name="connsiteY0" fmla="*/ 0 h 1363593"/>
              <a:gd name="connsiteX1" fmla="*/ 1292915 w 1308968"/>
              <a:gd name="connsiteY1" fmla="*/ 416454 h 1363593"/>
              <a:gd name="connsiteX2" fmla="*/ 1308968 w 1308968"/>
              <a:gd name="connsiteY2" fmla="*/ 468831 h 1363593"/>
              <a:gd name="connsiteX3" fmla="*/ 1308968 w 1308968"/>
              <a:gd name="connsiteY3" fmla="*/ 1363593 h 1363593"/>
              <a:gd name="connsiteX4" fmla="*/ 0 w 1308968"/>
              <a:gd name="connsiteY4" fmla="*/ 1363593 h 1363593"/>
              <a:gd name="connsiteX5" fmla="*/ 0 w 1308968"/>
              <a:gd name="connsiteY5" fmla="*/ 681797 h 1363593"/>
              <a:gd name="connsiteX6" fmla="*/ 672905 w 1308968"/>
              <a:gd name="connsiteY6" fmla="*/ 0 h 136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8968" h="1363593">
                <a:moveTo>
                  <a:pt x="672905" y="0"/>
                </a:moveTo>
                <a:cubicBezTo>
                  <a:pt x="951555" y="0"/>
                  <a:pt x="1190739" y="171761"/>
                  <a:pt x="1292915" y="416454"/>
                </a:cubicBezTo>
                <a:lnTo>
                  <a:pt x="1308968" y="468831"/>
                </a:lnTo>
                <a:lnTo>
                  <a:pt x="1308968" y="1363593"/>
                </a:lnTo>
                <a:lnTo>
                  <a:pt x="0" y="1363593"/>
                </a:lnTo>
                <a:lnTo>
                  <a:pt x="0" y="681797"/>
                </a:lnTo>
                <a:cubicBezTo>
                  <a:pt x="0" y="305353"/>
                  <a:pt x="301371" y="0"/>
                  <a:pt x="672905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93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sz="1350"/>
          </a:p>
        </p:txBody>
      </p:sp>
      <p:sp>
        <p:nvSpPr>
          <p:cNvPr id="117" name="任意多边形: 形状 116"/>
          <p:cNvSpPr/>
          <p:nvPr>
            <p:custDataLst>
              <p:tags r:id="rId28"/>
            </p:custDataLst>
          </p:nvPr>
        </p:nvSpPr>
        <p:spPr>
          <a:xfrm>
            <a:off x="10503205" y="5677490"/>
            <a:ext cx="862759" cy="323534"/>
          </a:xfrm>
          <a:custGeom>
            <a:avLst/>
            <a:gdLst>
              <a:gd name="connsiteX0" fmla="*/ 523059 w 1046117"/>
              <a:gd name="connsiteY0" fmla="*/ 0 h 523058"/>
              <a:gd name="connsiteX1" fmla="*/ 0 w 1046117"/>
              <a:gd name="connsiteY1" fmla="*/ 523059 h 523058"/>
              <a:gd name="connsiteX2" fmla="*/ 1046118 w 1046117"/>
              <a:gd name="connsiteY2" fmla="*/ 523059 h 523058"/>
              <a:gd name="connsiteX3" fmla="*/ 523059 w 1046117"/>
              <a:gd name="connsiteY3" fmla="*/ 0 h 52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117" h="523058">
                <a:moveTo>
                  <a:pt x="523059" y="0"/>
                </a:moveTo>
                <a:cubicBezTo>
                  <a:pt x="234100" y="0"/>
                  <a:pt x="0" y="234100"/>
                  <a:pt x="0" y="523059"/>
                </a:cubicBezTo>
                <a:lnTo>
                  <a:pt x="1046118" y="523059"/>
                </a:lnTo>
                <a:cubicBezTo>
                  <a:pt x="1045825" y="234100"/>
                  <a:pt x="811724" y="0"/>
                  <a:pt x="523059" y="0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350"/>
          </a:p>
        </p:txBody>
      </p:sp>
      <p:cxnSp>
        <p:nvCxnSpPr>
          <p:cNvPr id="124" name="直接连接符 123"/>
          <p:cNvCxnSpPr/>
          <p:nvPr>
            <p:custDataLst>
              <p:tags r:id="rId29"/>
            </p:custDataLst>
          </p:nvPr>
        </p:nvCxnSpPr>
        <p:spPr>
          <a:xfrm>
            <a:off x="4670473" y="4975738"/>
            <a:ext cx="618978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0"/>
            </p:custDataLst>
          </p:nvPr>
        </p:nvSpPr>
        <p:spPr>
          <a:xfrm>
            <a:off x="73040" y="2556826"/>
            <a:ext cx="2034412" cy="2016598"/>
          </a:xfrm>
        </p:spPr>
        <p:txBody>
          <a:bodyPr anchor="ctr">
            <a:noAutofit/>
          </a:bodyPr>
          <a:lstStyle>
            <a:lvl1pPr algn="r">
              <a:defRPr sz="72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标</a:t>
            </a:r>
            <a:br>
              <a:rPr lang="en-US" altLang="zh-CN" dirty="0"/>
            </a:br>
            <a:r>
              <a:rPr lang="zh-CN" altLang="en-US" dirty="0"/>
              <a:t>题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1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3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3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1127250"/>
            <a:ext cx="10515600" cy="648000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8200" y="1829250"/>
            <a:ext cx="10514012" cy="432000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8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019C5-0CF1-490C-A3CB-846A74F14F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1CE19-AD44-4401-AC1A-B3003ACEC41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.png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108.xml"/><Relationship Id="rId7" Type="http://schemas.openxmlformats.org/officeDocument/2006/relationships/image" Target="../media/image16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118.xml"/><Relationship Id="rId7" Type="http://schemas.openxmlformats.org/officeDocument/2006/relationships/image" Target="../media/image16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6" Type="http://schemas.openxmlformats.org/officeDocument/2006/relationships/tags" Target="../tags/tag13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image" Target="../media/image16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106.xml"/><Relationship Id="rId7" Type="http://schemas.openxmlformats.org/officeDocument/2006/relationships/image" Target="../media/image16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tags" Target="../tags/tag107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1"/>
          <a:srcRect r="39789"/>
          <a:stretch>
            <a:fillRect/>
          </a:stretch>
        </p:blipFill>
        <p:spPr>
          <a:xfrm>
            <a:off x="0" y="5134429"/>
            <a:ext cx="12192000" cy="1748971"/>
          </a:xfrm>
          <a:prstGeom prst="rect">
            <a:avLst/>
          </a:prstGeom>
        </p:spPr>
      </p:pic>
      <p:pic>
        <p:nvPicPr>
          <p:cNvPr id="2" name="图片 1" descr="千库网_秋季秋收柿子树果树柿子_元素编号133533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520" y="-20320"/>
            <a:ext cx="3967480" cy="4320540"/>
          </a:xfrm>
          <a:prstGeom prst="rect">
            <a:avLst/>
          </a:prstGeom>
        </p:spPr>
      </p:pic>
      <p:pic>
        <p:nvPicPr>
          <p:cNvPr id="12" name="图片 11" descr="图片包含 蛋糕, 桌子, 黑暗, 灯光&#10;&#10;描述已自动生成"/>
          <p:cNvPicPr>
            <a:picLocks noChangeAspect="1"/>
          </p:cNvPicPr>
          <p:nvPr/>
        </p:nvPicPr>
        <p:blipFill>
          <a:blip r:embed="rId3" cstate="screen"/>
          <a:srcRect r="32842" b="63311"/>
          <a:stretch>
            <a:fillRect/>
          </a:stretch>
        </p:blipFill>
        <p:spPr>
          <a:xfrm>
            <a:off x="0" y="10795"/>
            <a:ext cx="3295650" cy="807720"/>
          </a:xfrm>
          <a:custGeom>
            <a:avLst/>
            <a:gdLst>
              <a:gd name="connsiteX0" fmla="*/ 0 w 5658960"/>
              <a:gd name="connsiteY0" fmla="*/ 0 h 2538187"/>
              <a:gd name="connsiteX1" fmla="*/ 5658960 w 5658960"/>
              <a:gd name="connsiteY1" fmla="*/ 0 h 2538187"/>
              <a:gd name="connsiteX2" fmla="*/ 5658960 w 5658960"/>
              <a:gd name="connsiteY2" fmla="*/ 2538187 h 2538187"/>
              <a:gd name="connsiteX3" fmla="*/ 0 w 5658960"/>
              <a:gd name="connsiteY3" fmla="*/ 2538187 h 253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8960" h="2538187">
                <a:moveTo>
                  <a:pt x="0" y="0"/>
                </a:moveTo>
                <a:lnTo>
                  <a:pt x="5658960" y="0"/>
                </a:lnTo>
                <a:lnTo>
                  <a:pt x="5658960" y="2538187"/>
                </a:lnTo>
                <a:lnTo>
                  <a:pt x="0" y="2538187"/>
                </a:lnTo>
                <a:close/>
              </a:path>
            </a:pathLst>
          </a:custGeom>
        </p:spPr>
      </p:pic>
      <p:pic>
        <p:nvPicPr>
          <p:cNvPr id="28" name="图片 27" descr="图片包含 蛋糕, 桌子, 黑暗, 灯光&#10;&#10;描述已自动生成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7665085" y="4055745"/>
            <a:ext cx="3557905" cy="9734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4" t="25302" r="638" b="55948"/>
          <a:stretch>
            <a:fillRect/>
          </a:stretch>
        </p:blipFill>
        <p:spPr>
          <a:xfrm flipH="1">
            <a:off x="9075420" y="741680"/>
            <a:ext cx="1543685" cy="812165"/>
          </a:xfrm>
          <a:custGeom>
            <a:avLst/>
            <a:gdLst>
              <a:gd name="connsiteX0" fmla="*/ 6367372 w 6367372"/>
              <a:gd name="connsiteY0" fmla="*/ 0 h 6096000"/>
              <a:gd name="connsiteX1" fmla="*/ 0 w 6367372"/>
              <a:gd name="connsiteY1" fmla="*/ 0 h 6096000"/>
              <a:gd name="connsiteX2" fmla="*/ 0 w 6367372"/>
              <a:gd name="connsiteY2" fmla="*/ 6096000 h 6096000"/>
              <a:gd name="connsiteX3" fmla="*/ 6367372 w 6367372"/>
              <a:gd name="connsiteY3" fmla="*/ 6096000 h 6096000"/>
              <a:gd name="connsiteX4" fmla="*/ 6367372 w 6367372"/>
              <a:gd name="connsiteY4" fmla="*/ 4234906 h 6096000"/>
              <a:gd name="connsiteX5" fmla="*/ 5686425 w 6367372"/>
              <a:gd name="connsiteY5" fmla="*/ 4234906 h 6096000"/>
              <a:gd name="connsiteX6" fmla="*/ 5686425 w 6367372"/>
              <a:gd name="connsiteY6" fmla="*/ 2348956 h 6096000"/>
              <a:gd name="connsiteX7" fmla="*/ 6367372 w 6367372"/>
              <a:gd name="connsiteY7" fmla="*/ 2348956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372" h="6096000">
                <a:moveTo>
                  <a:pt x="6367372" y="0"/>
                </a:moveTo>
                <a:lnTo>
                  <a:pt x="0" y="0"/>
                </a:lnTo>
                <a:lnTo>
                  <a:pt x="0" y="6096000"/>
                </a:lnTo>
                <a:lnTo>
                  <a:pt x="6367372" y="6096000"/>
                </a:lnTo>
                <a:lnTo>
                  <a:pt x="6367372" y="4234906"/>
                </a:lnTo>
                <a:lnTo>
                  <a:pt x="5686425" y="4234906"/>
                </a:lnTo>
                <a:lnTo>
                  <a:pt x="5686425" y="2348956"/>
                </a:lnTo>
                <a:lnTo>
                  <a:pt x="6367372" y="2348956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4" t="25302" r="638" b="55948"/>
          <a:stretch>
            <a:fillRect/>
          </a:stretch>
        </p:blipFill>
        <p:spPr>
          <a:xfrm>
            <a:off x="-287655" y="4055745"/>
            <a:ext cx="1543685" cy="812165"/>
          </a:xfrm>
          <a:custGeom>
            <a:avLst/>
            <a:gdLst>
              <a:gd name="connsiteX0" fmla="*/ 6367372 w 6367372"/>
              <a:gd name="connsiteY0" fmla="*/ 0 h 6096000"/>
              <a:gd name="connsiteX1" fmla="*/ 0 w 6367372"/>
              <a:gd name="connsiteY1" fmla="*/ 0 h 6096000"/>
              <a:gd name="connsiteX2" fmla="*/ 0 w 6367372"/>
              <a:gd name="connsiteY2" fmla="*/ 6096000 h 6096000"/>
              <a:gd name="connsiteX3" fmla="*/ 6367372 w 6367372"/>
              <a:gd name="connsiteY3" fmla="*/ 6096000 h 6096000"/>
              <a:gd name="connsiteX4" fmla="*/ 6367372 w 6367372"/>
              <a:gd name="connsiteY4" fmla="*/ 4234906 h 6096000"/>
              <a:gd name="connsiteX5" fmla="*/ 5686425 w 6367372"/>
              <a:gd name="connsiteY5" fmla="*/ 4234906 h 6096000"/>
              <a:gd name="connsiteX6" fmla="*/ 5686425 w 6367372"/>
              <a:gd name="connsiteY6" fmla="*/ 2348956 h 6096000"/>
              <a:gd name="connsiteX7" fmla="*/ 6367372 w 6367372"/>
              <a:gd name="connsiteY7" fmla="*/ 2348956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372" h="6096000">
                <a:moveTo>
                  <a:pt x="6367372" y="0"/>
                </a:moveTo>
                <a:lnTo>
                  <a:pt x="0" y="0"/>
                </a:lnTo>
                <a:lnTo>
                  <a:pt x="0" y="6096000"/>
                </a:lnTo>
                <a:lnTo>
                  <a:pt x="6367372" y="6096000"/>
                </a:lnTo>
                <a:lnTo>
                  <a:pt x="6367372" y="4234906"/>
                </a:lnTo>
                <a:lnTo>
                  <a:pt x="5686425" y="4234906"/>
                </a:lnTo>
                <a:lnTo>
                  <a:pt x="5686425" y="2348956"/>
                </a:lnTo>
                <a:lnTo>
                  <a:pt x="6367372" y="2348956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1110615" y="1553845"/>
            <a:ext cx="7569835" cy="101473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60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中医体质及养生调摄</a:t>
            </a:r>
            <a:endParaRPr lang="zh-CN" altLang="en-US" sz="60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3292106" y="3713705"/>
            <a:ext cx="2338076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000" dirty="0">
                <a:solidFill>
                  <a:srgbClr val="5A382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主讲人：徐嫣然</a:t>
            </a:r>
            <a:endParaRPr lang="zh-CN" altLang="en-US" sz="2000" dirty="0">
              <a:solidFill>
                <a:srgbClr val="5A382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1" name="图片 10" descr="28ca335b1e859197ec3f01f9b5bec4c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0500" y="2879725"/>
            <a:ext cx="5651500" cy="42386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21180" y="2877820"/>
            <a:ext cx="5669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武昌区首义路街社区卫生服务中心</a:t>
            </a:r>
            <a:endParaRPr lang="zh-CN" altLang="en-US" sz="2800" b="1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41" y="3429000"/>
            <a:ext cx="4851959" cy="37843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 b="3748"/>
          <a:stretch>
            <a:fillRect/>
          </a:stretch>
        </p:blipFill>
        <p:spPr>
          <a:xfrm flipH="1">
            <a:off x="-29846" y="-139700"/>
            <a:ext cx="4632291" cy="71374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b="45350"/>
          <a:stretch>
            <a:fillRect/>
          </a:stretch>
        </p:blipFill>
        <p:spPr>
          <a:xfrm>
            <a:off x="-29545" y="1961703"/>
            <a:ext cx="11099800" cy="489629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-9525"/>
            <a:ext cx="12192000" cy="6868160"/>
          </a:xfrm>
          <a:prstGeom prst="rect">
            <a:avLst/>
          </a:prstGeom>
          <a:solidFill>
            <a:srgbClr val="FAF7E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482725" y="1431290"/>
            <a:ext cx="9429115" cy="4204335"/>
            <a:chOff x="750" y="1470"/>
            <a:chExt cx="17942" cy="8000"/>
          </a:xfrm>
        </p:grpSpPr>
        <p:sp>
          <p:nvSpPr>
            <p:cNvPr id="21" name="缺角矩形 20"/>
            <p:cNvSpPr/>
            <p:nvPr/>
          </p:nvSpPr>
          <p:spPr>
            <a:xfrm>
              <a:off x="750" y="1470"/>
              <a:ext cx="17943" cy="8000"/>
            </a:xfrm>
            <a:prstGeom prst="plaqu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缺角矩形 32"/>
            <p:cNvSpPr/>
            <p:nvPr/>
          </p:nvSpPr>
          <p:spPr>
            <a:xfrm>
              <a:off x="992" y="1734"/>
              <a:ext cx="17428" cy="7465"/>
            </a:xfrm>
            <a:prstGeom prst="plaque">
              <a:avLst/>
            </a:prstGeom>
            <a:noFill/>
            <a:ln w="38100">
              <a:solidFill>
                <a:srgbClr val="9A5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 descr="千库网_秋季秋收柿子树果树柿子_元素编号133533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070" y="-20320"/>
            <a:ext cx="3249930" cy="3538855"/>
          </a:xfrm>
          <a:prstGeom prst="rect">
            <a:avLst/>
          </a:prstGeom>
        </p:spPr>
      </p:pic>
      <p:pic>
        <p:nvPicPr>
          <p:cNvPr id="27" name="图片 26" descr="图片包含 蛋糕, 桌子, 黑暗, 灯光&#10;&#10;描述已自动生成"/>
          <p:cNvPicPr>
            <a:picLocks noChangeAspect="1"/>
          </p:cNvPicPr>
          <p:nvPr/>
        </p:nvPicPr>
        <p:blipFill>
          <a:blip r:embed="rId5" cstate="screen"/>
          <a:srcRect r="32842" b="63311"/>
          <a:stretch>
            <a:fillRect/>
          </a:stretch>
        </p:blipFill>
        <p:spPr>
          <a:xfrm>
            <a:off x="0" y="-1905"/>
            <a:ext cx="4602480" cy="1128395"/>
          </a:xfrm>
          <a:custGeom>
            <a:avLst/>
            <a:gdLst>
              <a:gd name="connsiteX0" fmla="*/ 0 w 5658960"/>
              <a:gd name="connsiteY0" fmla="*/ 0 h 2538187"/>
              <a:gd name="connsiteX1" fmla="*/ 5658960 w 5658960"/>
              <a:gd name="connsiteY1" fmla="*/ 0 h 2538187"/>
              <a:gd name="connsiteX2" fmla="*/ 5658960 w 5658960"/>
              <a:gd name="connsiteY2" fmla="*/ 2538187 h 2538187"/>
              <a:gd name="connsiteX3" fmla="*/ 0 w 5658960"/>
              <a:gd name="connsiteY3" fmla="*/ 2538187 h 253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8960" h="2538187">
                <a:moveTo>
                  <a:pt x="0" y="0"/>
                </a:moveTo>
                <a:lnTo>
                  <a:pt x="5658960" y="0"/>
                </a:lnTo>
                <a:lnTo>
                  <a:pt x="5658960" y="2538187"/>
                </a:lnTo>
                <a:lnTo>
                  <a:pt x="0" y="2538187"/>
                </a:lnTo>
                <a:close/>
              </a:path>
            </a:pathLst>
          </a:custGeom>
        </p:spPr>
      </p:pic>
      <p:pic>
        <p:nvPicPr>
          <p:cNvPr id="28" name="图片 27" descr="图片包含 蛋糕, 桌子, 黑暗, 灯光&#10;&#10;描述已自动生成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475345" y="5096510"/>
            <a:ext cx="2293620" cy="628015"/>
          </a:xfrm>
          <a:prstGeom prst="rect">
            <a:avLst/>
          </a:prstGeom>
        </p:spPr>
      </p:pic>
      <p:pic>
        <p:nvPicPr>
          <p:cNvPr id="32" name="图片 31" descr="千库网_中国风国潮山水_元素编号12840779"/>
          <p:cNvPicPr>
            <a:picLocks noChangeAspect="1"/>
          </p:cNvPicPr>
          <p:nvPr/>
        </p:nvPicPr>
        <p:blipFill>
          <a:blip r:embed="rId7"/>
          <a:srcRect l="25144" r="3976" b="50976"/>
          <a:stretch>
            <a:fillRect/>
          </a:stretch>
        </p:blipFill>
        <p:spPr>
          <a:xfrm>
            <a:off x="5214620" y="-243840"/>
            <a:ext cx="5316220" cy="181419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2854325" y="3070225"/>
            <a:ext cx="6686550" cy="922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54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三、判断体质的方法</a:t>
            </a:r>
            <a:endParaRPr lang="zh-CN" altLang="en-US" sz="54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pic>
        <p:nvPicPr>
          <p:cNvPr id="2" name="图片 1" descr="bb2caa7910eb85fc9866405a9d8c9d3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2100" y="3673475"/>
            <a:ext cx="3324225" cy="3324225"/>
          </a:xfrm>
          <a:prstGeom prst="rect">
            <a:avLst/>
          </a:prstGeom>
        </p:spPr>
      </p:pic>
      <p:pic>
        <p:nvPicPr>
          <p:cNvPr id="4" name="图片 3" descr="b07fb534b75ecb3b436a7d0b48201d1b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42975" y="2675890"/>
            <a:ext cx="5410835" cy="4058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判断体质的方法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30705" y="1360170"/>
            <a:ext cx="3496310" cy="46628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15760" y="1360805"/>
            <a:ext cx="3496310" cy="4662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判断体质的方法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grpSp>
        <p:nvGrpSpPr>
          <p:cNvPr id="5" name="íṧḷïḍè"/>
          <p:cNvGrpSpPr/>
          <p:nvPr/>
        </p:nvGrpSpPr>
        <p:grpSpPr>
          <a:xfrm>
            <a:off x="1557020" y="1606550"/>
            <a:ext cx="9005570" cy="2863850"/>
            <a:chOff x="6096000" y="3176541"/>
            <a:chExt cx="4604782" cy="1881647"/>
          </a:xfrm>
        </p:grpSpPr>
        <p:sp>
          <p:nvSpPr>
            <p:cNvPr id="7" name="íş1ïḍè"/>
            <p:cNvSpPr/>
            <p:nvPr/>
          </p:nvSpPr>
          <p:spPr>
            <a:xfrm>
              <a:off x="6096000" y="3193231"/>
              <a:ext cx="719842" cy="803833"/>
            </a:xfrm>
            <a:prstGeom prst="roundRect">
              <a:avLst>
                <a:gd name="adj" fmla="val 12000"/>
              </a:avLst>
            </a:prstGeom>
            <a:solidFill>
              <a:srgbClr val="B07D47"/>
            </a:solidFill>
            <a:ln w="190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>
                <a:buSzPct val="25000"/>
                <a:defRPr/>
              </a:pPr>
              <a:r>
                <a:rPr lang="zh-CN" altLang="en-US" sz="2000" b="1" cap="all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平和质</a:t>
              </a:r>
              <a:endParaRPr lang="zh-CN" altLang="en-US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9" name="iṧ1ïḍé"/>
            <p:cNvSpPr/>
            <p:nvPr/>
          </p:nvSpPr>
          <p:spPr>
            <a:xfrm>
              <a:off x="6951563" y="3193231"/>
              <a:ext cx="3749219" cy="804221"/>
            </a:xfrm>
            <a:prstGeom prst="roundRect">
              <a:avLst>
                <a:gd name="adj" fmla="val 12000"/>
              </a:avLst>
            </a:prstGeom>
            <a:solidFill>
              <a:srgbClr val="B07D47">
                <a:alpha val="1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0" name="íŝľïḍe"/>
            <p:cNvSpPr/>
            <p:nvPr/>
          </p:nvSpPr>
          <p:spPr>
            <a:xfrm>
              <a:off x="6951563" y="4280496"/>
              <a:ext cx="3749219" cy="777692"/>
            </a:xfrm>
            <a:prstGeom prst="roundRect">
              <a:avLst>
                <a:gd name="adj" fmla="val 12000"/>
              </a:avLst>
            </a:prstGeom>
            <a:solidFill>
              <a:srgbClr val="5A382F">
                <a:alpha val="1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1" name="ïṩļiḋe"/>
            <p:cNvSpPr/>
            <p:nvPr/>
          </p:nvSpPr>
          <p:spPr>
            <a:xfrm>
              <a:off x="7122849" y="3176541"/>
              <a:ext cx="3420395" cy="1194445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t">
              <a:noAutofit/>
            </a:bodyPr>
            <a:lstStyle/>
            <a:p>
              <a:pPr lvl="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zh-CN" altLang="en-US" sz="1800">
                  <a:sym typeface="+mn-lt"/>
                </a:rPr>
                <a:t>形体匀称，面色红润，精力充沛，饮食睡眠良好</a:t>
              </a:r>
              <a:endParaRPr lang="zh-CN" altLang="en-US" sz="1800">
                <a:sym typeface="+mn-lt"/>
              </a:endParaRPr>
            </a:p>
          </p:txBody>
        </p:sp>
        <p:sp>
          <p:nvSpPr>
            <p:cNvPr id="12" name="iṣlïďê"/>
            <p:cNvSpPr/>
            <p:nvPr/>
          </p:nvSpPr>
          <p:spPr>
            <a:xfrm>
              <a:off x="7083388" y="4332231"/>
              <a:ext cx="3420306" cy="713023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t">
              <a:noAutofit/>
            </a:bodyPr>
            <a:lstStyle/>
            <a:p>
              <a:pPr lvl="0">
                <a:lnSpc>
                  <a:spcPct val="150000"/>
                </a:lnSpc>
              </a:pP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lvl="0" algn="l">
                <a:lnSpc>
                  <a:spcPct val="10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 </a:t>
              </a:r>
              <a:r>
                <a:rPr lang="zh-CN" altLang="en-US" sz="1800">
                  <a:sym typeface="+mn-lt"/>
                </a:rPr>
                <a:t>容易累、气短、易出汗、易感冒</a:t>
              </a:r>
              <a:endParaRPr lang="zh-CN" altLang="en-US" sz="1800">
                <a:sym typeface="+mn-lt"/>
              </a:endParaRPr>
            </a:p>
            <a:p>
              <a:pPr lvl="0">
                <a:lnSpc>
                  <a:spcPct val="150000"/>
                </a:lnSpc>
              </a:pP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4" name="íş1ïḍè"/>
          <p:cNvSpPr/>
          <p:nvPr>
            <p:custDataLst>
              <p:tags r:id="rId2"/>
            </p:custDataLst>
          </p:nvPr>
        </p:nvSpPr>
        <p:spPr>
          <a:xfrm>
            <a:off x="1557020" y="3286125"/>
            <a:ext cx="1407795" cy="1183640"/>
          </a:xfrm>
          <a:prstGeom prst="roundRect">
            <a:avLst>
              <a:gd name="adj" fmla="val 12000"/>
            </a:avLst>
          </a:prstGeom>
          <a:solidFill>
            <a:srgbClr val="B07D47"/>
          </a:solidFill>
          <a:ln w="190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p>
            <a:pPr algn="ctr">
              <a:buSzPct val="25000"/>
              <a:defRPr/>
            </a:pPr>
            <a:r>
              <a:rPr lang="zh-CN" altLang="en-US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气虚质</a:t>
            </a:r>
            <a:endParaRPr lang="zh-CN" altLang="en-US" sz="2000" b="1" cap="all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7" name="íş1ïḍè"/>
          <p:cNvSpPr/>
          <p:nvPr>
            <p:custDataLst>
              <p:tags r:id="rId3"/>
            </p:custDataLst>
          </p:nvPr>
        </p:nvSpPr>
        <p:spPr>
          <a:xfrm>
            <a:off x="1557020" y="4977765"/>
            <a:ext cx="1407795" cy="1144905"/>
          </a:xfrm>
          <a:prstGeom prst="roundRect">
            <a:avLst>
              <a:gd name="adj" fmla="val 12000"/>
            </a:avLst>
          </a:prstGeom>
          <a:solidFill>
            <a:srgbClr val="B07D47"/>
          </a:solidFill>
          <a:ln w="190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p>
            <a:pPr algn="ctr">
              <a:buSzPct val="25000"/>
              <a:defRPr/>
            </a:pPr>
            <a:r>
              <a:rPr lang="zh-CN" altLang="en-US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阳虚质</a:t>
            </a:r>
            <a:endParaRPr lang="zh-CN" altLang="en-US" sz="2000" b="1" cap="all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8" name="iṧ1ïḍé"/>
          <p:cNvSpPr/>
          <p:nvPr>
            <p:custDataLst>
              <p:tags r:id="rId4"/>
            </p:custDataLst>
          </p:nvPr>
        </p:nvSpPr>
        <p:spPr>
          <a:xfrm>
            <a:off x="3230245" y="4881245"/>
            <a:ext cx="7332345" cy="1242060"/>
          </a:xfrm>
          <a:prstGeom prst="roundRect">
            <a:avLst>
              <a:gd name="adj" fmla="val 12000"/>
            </a:avLst>
          </a:prstGeom>
          <a:solidFill>
            <a:srgbClr val="B07D47">
              <a:alpha val="1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75685" y="5365750"/>
            <a:ext cx="5019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手脚冰凉，怕冷，大便溏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判断体质的方法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grpSp>
        <p:nvGrpSpPr>
          <p:cNvPr id="5" name="íṧḷïḍè"/>
          <p:cNvGrpSpPr/>
          <p:nvPr/>
        </p:nvGrpSpPr>
        <p:grpSpPr>
          <a:xfrm>
            <a:off x="1557020" y="1606550"/>
            <a:ext cx="9005570" cy="2863850"/>
            <a:chOff x="6096000" y="3176541"/>
            <a:chExt cx="4604782" cy="1881647"/>
          </a:xfrm>
        </p:grpSpPr>
        <p:sp>
          <p:nvSpPr>
            <p:cNvPr id="7" name="íş1ïḍè"/>
            <p:cNvSpPr/>
            <p:nvPr/>
          </p:nvSpPr>
          <p:spPr>
            <a:xfrm>
              <a:off x="6096000" y="3193231"/>
              <a:ext cx="719842" cy="803833"/>
            </a:xfrm>
            <a:prstGeom prst="roundRect">
              <a:avLst>
                <a:gd name="adj" fmla="val 12000"/>
              </a:avLst>
            </a:prstGeom>
            <a:solidFill>
              <a:srgbClr val="B07D47"/>
            </a:solidFill>
            <a:ln w="190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>
                <a:buSzPct val="25000"/>
                <a:defRPr/>
              </a:pPr>
              <a:r>
                <a:rPr lang="zh-CN" altLang="en-US" sz="2000" b="1" cap="all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阴虚质</a:t>
              </a:r>
              <a:endParaRPr lang="zh-CN" altLang="en-US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9" name="iṧ1ïḍé"/>
            <p:cNvSpPr/>
            <p:nvPr/>
          </p:nvSpPr>
          <p:spPr>
            <a:xfrm>
              <a:off x="6951563" y="3193231"/>
              <a:ext cx="3749219" cy="804221"/>
            </a:xfrm>
            <a:prstGeom prst="roundRect">
              <a:avLst>
                <a:gd name="adj" fmla="val 12000"/>
              </a:avLst>
            </a:prstGeom>
            <a:solidFill>
              <a:srgbClr val="B07D47">
                <a:alpha val="1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0" name="íŝľïḍe"/>
            <p:cNvSpPr/>
            <p:nvPr/>
          </p:nvSpPr>
          <p:spPr>
            <a:xfrm>
              <a:off x="6951563" y="4280496"/>
              <a:ext cx="3749219" cy="777692"/>
            </a:xfrm>
            <a:prstGeom prst="roundRect">
              <a:avLst>
                <a:gd name="adj" fmla="val 12000"/>
              </a:avLst>
            </a:prstGeom>
            <a:solidFill>
              <a:srgbClr val="5A382F">
                <a:alpha val="1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1" name="ïṩļiḋe"/>
            <p:cNvSpPr/>
            <p:nvPr/>
          </p:nvSpPr>
          <p:spPr>
            <a:xfrm>
              <a:off x="7122849" y="3176541"/>
              <a:ext cx="3420395" cy="1194445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t">
              <a:noAutofit/>
            </a:bodyPr>
            <a:lstStyle/>
            <a:p>
              <a:pPr lvl="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zh-CN" altLang="en-US" sz="1800">
                  <a:sym typeface="+mn-lt"/>
                </a:rPr>
                <a:t>形体偏瘦，口干舌燥易上火</a:t>
              </a:r>
              <a:endParaRPr lang="zh-CN" altLang="en-US" sz="1800">
                <a:sym typeface="+mn-lt"/>
              </a:endParaRPr>
            </a:p>
          </p:txBody>
        </p:sp>
        <p:sp>
          <p:nvSpPr>
            <p:cNvPr id="12" name="iṣlïďê"/>
            <p:cNvSpPr/>
            <p:nvPr/>
          </p:nvSpPr>
          <p:spPr>
            <a:xfrm>
              <a:off x="7083388" y="4332231"/>
              <a:ext cx="3420306" cy="713023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t">
              <a:noAutofit/>
            </a:bodyPr>
            <a:lstStyle/>
            <a:p>
              <a:pPr lvl="0">
                <a:lnSpc>
                  <a:spcPct val="150000"/>
                </a:lnSpc>
              </a:pP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lvl="0" algn="l">
                <a:lnSpc>
                  <a:spcPct val="10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 </a:t>
              </a:r>
              <a:r>
                <a:rPr lang="zh-CN" altLang="en-US" sz="1800">
                  <a:sym typeface="+mn-lt"/>
                </a:rPr>
                <a:t>血脉不畅爱长斑，面色晦暗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4" name="íş1ïḍè"/>
          <p:cNvSpPr/>
          <p:nvPr>
            <p:custDataLst>
              <p:tags r:id="rId2"/>
            </p:custDataLst>
          </p:nvPr>
        </p:nvSpPr>
        <p:spPr>
          <a:xfrm>
            <a:off x="1557020" y="3286125"/>
            <a:ext cx="1407795" cy="1183640"/>
          </a:xfrm>
          <a:prstGeom prst="roundRect">
            <a:avLst>
              <a:gd name="adj" fmla="val 12000"/>
            </a:avLst>
          </a:prstGeom>
          <a:solidFill>
            <a:srgbClr val="B07D47"/>
          </a:solidFill>
          <a:ln w="190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p>
            <a:pPr algn="ctr">
              <a:buSzPct val="25000"/>
              <a:defRPr/>
            </a:pPr>
            <a:r>
              <a:rPr lang="zh-CN" altLang="en-US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血瘀质</a:t>
            </a:r>
            <a:endParaRPr lang="zh-CN" altLang="en-US" sz="2000" b="1" cap="all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7" name="íş1ïḍè"/>
          <p:cNvSpPr/>
          <p:nvPr>
            <p:custDataLst>
              <p:tags r:id="rId3"/>
            </p:custDataLst>
          </p:nvPr>
        </p:nvSpPr>
        <p:spPr>
          <a:xfrm>
            <a:off x="1557020" y="4977765"/>
            <a:ext cx="1407795" cy="1144905"/>
          </a:xfrm>
          <a:prstGeom prst="roundRect">
            <a:avLst>
              <a:gd name="adj" fmla="val 12000"/>
            </a:avLst>
          </a:prstGeom>
          <a:solidFill>
            <a:srgbClr val="B07D47"/>
          </a:solidFill>
          <a:ln w="190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p>
            <a:pPr algn="ctr">
              <a:buSzPct val="25000"/>
              <a:defRPr/>
            </a:pPr>
            <a:r>
              <a:rPr lang="zh-CN" altLang="en-US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痰湿质</a:t>
            </a:r>
            <a:endParaRPr lang="zh-CN" altLang="en-US" sz="2000" b="1" cap="all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8" name="iṧ1ïḍé"/>
          <p:cNvSpPr/>
          <p:nvPr>
            <p:custDataLst>
              <p:tags r:id="rId4"/>
            </p:custDataLst>
          </p:nvPr>
        </p:nvSpPr>
        <p:spPr>
          <a:xfrm>
            <a:off x="3230245" y="4881245"/>
            <a:ext cx="7332345" cy="1242060"/>
          </a:xfrm>
          <a:prstGeom prst="roundRect">
            <a:avLst>
              <a:gd name="adj" fmla="val 12000"/>
            </a:avLst>
          </a:prstGeom>
          <a:solidFill>
            <a:srgbClr val="B07D47">
              <a:alpha val="1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75685" y="5365750"/>
            <a:ext cx="5019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形体肥胖，大腹便便，面部油腻感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判断体质的方法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grpSp>
        <p:nvGrpSpPr>
          <p:cNvPr id="5" name="íṧḷïḍè"/>
          <p:cNvGrpSpPr/>
          <p:nvPr/>
        </p:nvGrpSpPr>
        <p:grpSpPr>
          <a:xfrm>
            <a:off x="1557020" y="1606550"/>
            <a:ext cx="9005570" cy="2863850"/>
            <a:chOff x="6096000" y="3176541"/>
            <a:chExt cx="4604782" cy="1881647"/>
          </a:xfrm>
        </p:grpSpPr>
        <p:sp>
          <p:nvSpPr>
            <p:cNvPr id="7" name="íş1ïḍè"/>
            <p:cNvSpPr/>
            <p:nvPr/>
          </p:nvSpPr>
          <p:spPr>
            <a:xfrm>
              <a:off x="6096000" y="3193231"/>
              <a:ext cx="719842" cy="803833"/>
            </a:xfrm>
            <a:prstGeom prst="roundRect">
              <a:avLst>
                <a:gd name="adj" fmla="val 12000"/>
              </a:avLst>
            </a:prstGeom>
            <a:solidFill>
              <a:srgbClr val="B07D47"/>
            </a:solidFill>
            <a:ln w="190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ctr">
                <a:buSzPct val="25000"/>
                <a:defRPr/>
              </a:pPr>
              <a:r>
                <a:rPr lang="zh-CN" altLang="en-US" sz="2000" b="1" cap="all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湿热质</a:t>
              </a:r>
              <a:endParaRPr lang="zh-CN" altLang="en-US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9" name="iṧ1ïḍé"/>
            <p:cNvSpPr/>
            <p:nvPr/>
          </p:nvSpPr>
          <p:spPr>
            <a:xfrm>
              <a:off x="6951563" y="3193231"/>
              <a:ext cx="3749219" cy="804221"/>
            </a:xfrm>
            <a:prstGeom prst="roundRect">
              <a:avLst>
                <a:gd name="adj" fmla="val 12000"/>
              </a:avLst>
            </a:prstGeom>
            <a:solidFill>
              <a:srgbClr val="B07D47">
                <a:alpha val="1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0" name="íŝľïḍe"/>
            <p:cNvSpPr/>
            <p:nvPr/>
          </p:nvSpPr>
          <p:spPr>
            <a:xfrm>
              <a:off x="6951563" y="4280496"/>
              <a:ext cx="3749219" cy="777692"/>
            </a:xfrm>
            <a:prstGeom prst="roundRect">
              <a:avLst>
                <a:gd name="adj" fmla="val 12000"/>
              </a:avLst>
            </a:prstGeom>
            <a:solidFill>
              <a:srgbClr val="5A382F">
                <a:alpha val="1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1" name="ïṩļiḋe"/>
            <p:cNvSpPr/>
            <p:nvPr/>
          </p:nvSpPr>
          <p:spPr>
            <a:xfrm>
              <a:off x="7122849" y="3176541"/>
              <a:ext cx="3420395" cy="1194445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t">
              <a:noAutofit/>
            </a:bodyPr>
            <a:lstStyle/>
            <a:p>
              <a:pPr lvl="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endParaRPr>
            </a:p>
            <a:p>
              <a:pPr lvl="0">
                <a:lnSpc>
                  <a:spcPct val="150000"/>
                </a:lnSpc>
              </a:pPr>
              <a:r>
                <a:rPr lang="zh-CN" altLang="en-US" sz="1800">
                  <a:sym typeface="+mn-lt"/>
                </a:rPr>
                <a:t>爱长痘痘，口苦、口臭、大便黏滞</a:t>
              </a:r>
              <a:endParaRPr lang="zh-CN" altLang="en-US" sz="1800">
                <a:sym typeface="+mn-lt"/>
              </a:endParaRPr>
            </a:p>
          </p:txBody>
        </p:sp>
        <p:sp>
          <p:nvSpPr>
            <p:cNvPr id="12" name="iṣlïďê"/>
            <p:cNvSpPr/>
            <p:nvPr/>
          </p:nvSpPr>
          <p:spPr>
            <a:xfrm>
              <a:off x="7083388" y="4332231"/>
              <a:ext cx="3420306" cy="713023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t">
              <a:noAutofit/>
            </a:bodyPr>
            <a:lstStyle/>
            <a:p>
              <a:pPr lvl="0">
                <a:lnSpc>
                  <a:spcPct val="150000"/>
                </a:lnSpc>
              </a:pP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lvl="0" algn="l">
                <a:lnSpc>
                  <a:spcPct val="10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+mn-lt"/>
                </a:rPr>
                <a:t> </a:t>
              </a:r>
              <a:r>
                <a:rPr lang="zh-CN" altLang="en-US" sz="1800">
                  <a:sym typeface="+mn-lt"/>
                </a:rPr>
                <a:t>闷闷不乐，郁郁寡欢，喜叹息</a:t>
              </a:r>
              <a:endParaRPr lang="zh-CN" altLang="en-US" sz="1800">
                <a:sym typeface="+mn-lt"/>
              </a:endParaRPr>
            </a:p>
          </p:txBody>
        </p:sp>
      </p:grpSp>
      <p:sp>
        <p:nvSpPr>
          <p:cNvPr id="14" name="íş1ïḍè"/>
          <p:cNvSpPr/>
          <p:nvPr>
            <p:custDataLst>
              <p:tags r:id="rId2"/>
            </p:custDataLst>
          </p:nvPr>
        </p:nvSpPr>
        <p:spPr>
          <a:xfrm>
            <a:off x="1557020" y="3286125"/>
            <a:ext cx="1407795" cy="1183640"/>
          </a:xfrm>
          <a:prstGeom prst="roundRect">
            <a:avLst>
              <a:gd name="adj" fmla="val 12000"/>
            </a:avLst>
          </a:prstGeom>
          <a:solidFill>
            <a:srgbClr val="B07D47"/>
          </a:solidFill>
          <a:ln w="190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p>
            <a:pPr algn="ctr">
              <a:buSzPct val="25000"/>
              <a:defRPr/>
            </a:pPr>
            <a:r>
              <a:rPr lang="zh-CN" altLang="en-US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气郁质</a:t>
            </a:r>
            <a:endParaRPr lang="zh-CN" altLang="en-US" sz="2000" b="1" cap="all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7" name="íş1ïḍè"/>
          <p:cNvSpPr/>
          <p:nvPr>
            <p:custDataLst>
              <p:tags r:id="rId3"/>
            </p:custDataLst>
          </p:nvPr>
        </p:nvSpPr>
        <p:spPr>
          <a:xfrm>
            <a:off x="1557020" y="4977765"/>
            <a:ext cx="1407795" cy="1144905"/>
          </a:xfrm>
          <a:prstGeom prst="roundRect">
            <a:avLst>
              <a:gd name="adj" fmla="val 12000"/>
            </a:avLst>
          </a:prstGeom>
          <a:solidFill>
            <a:srgbClr val="B07D47"/>
          </a:solidFill>
          <a:ln w="190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/>
          </a:bodyPr>
          <a:p>
            <a:pPr algn="ctr">
              <a:buSzPct val="25000"/>
              <a:defRPr/>
            </a:pPr>
            <a:r>
              <a:rPr lang="zh-CN" altLang="en-US" sz="2000" b="1" cap="all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特禀质</a:t>
            </a:r>
            <a:endParaRPr lang="zh-CN" altLang="en-US" sz="2000" b="1" cap="all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8" name="iṧ1ïḍé"/>
          <p:cNvSpPr/>
          <p:nvPr>
            <p:custDataLst>
              <p:tags r:id="rId4"/>
            </p:custDataLst>
          </p:nvPr>
        </p:nvSpPr>
        <p:spPr>
          <a:xfrm>
            <a:off x="3230245" y="4881245"/>
            <a:ext cx="7332345" cy="1242060"/>
          </a:xfrm>
          <a:prstGeom prst="roundRect">
            <a:avLst>
              <a:gd name="adj" fmla="val 12000"/>
            </a:avLst>
          </a:prstGeom>
          <a:solidFill>
            <a:srgbClr val="B07D47">
              <a:alpha val="1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75685" y="5365750"/>
            <a:ext cx="5019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爱打喷嚏，易过敏，易起荨麻疹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41" y="3429000"/>
            <a:ext cx="4851959" cy="37843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 b="3748"/>
          <a:stretch>
            <a:fillRect/>
          </a:stretch>
        </p:blipFill>
        <p:spPr>
          <a:xfrm flipH="1">
            <a:off x="-29846" y="-139700"/>
            <a:ext cx="4632291" cy="71374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b="45350"/>
          <a:stretch>
            <a:fillRect/>
          </a:stretch>
        </p:blipFill>
        <p:spPr>
          <a:xfrm>
            <a:off x="-29545" y="1961703"/>
            <a:ext cx="11099800" cy="489629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-9525"/>
            <a:ext cx="12192000" cy="6868160"/>
          </a:xfrm>
          <a:prstGeom prst="rect">
            <a:avLst/>
          </a:prstGeom>
          <a:solidFill>
            <a:srgbClr val="FAF7E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482725" y="1431290"/>
            <a:ext cx="9429115" cy="4204335"/>
            <a:chOff x="750" y="1470"/>
            <a:chExt cx="17942" cy="8000"/>
          </a:xfrm>
        </p:grpSpPr>
        <p:sp>
          <p:nvSpPr>
            <p:cNvPr id="21" name="缺角矩形 20"/>
            <p:cNvSpPr/>
            <p:nvPr/>
          </p:nvSpPr>
          <p:spPr>
            <a:xfrm>
              <a:off x="750" y="1470"/>
              <a:ext cx="17943" cy="8000"/>
            </a:xfrm>
            <a:prstGeom prst="plaqu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缺角矩形 32"/>
            <p:cNvSpPr/>
            <p:nvPr/>
          </p:nvSpPr>
          <p:spPr>
            <a:xfrm>
              <a:off x="992" y="1734"/>
              <a:ext cx="17428" cy="7465"/>
            </a:xfrm>
            <a:prstGeom prst="plaque">
              <a:avLst/>
            </a:prstGeom>
            <a:noFill/>
            <a:ln w="38100">
              <a:solidFill>
                <a:srgbClr val="9A5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 descr="千库网_秋季秋收柿子树果树柿子_元素编号133533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175" y="-20320"/>
            <a:ext cx="3044825" cy="3315970"/>
          </a:xfrm>
          <a:prstGeom prst="rect">
            <a:avLst/>
          </a:prstGeom>
        </p:spPr>
      </p:pic>
      <p:pic>
        <p:nvPicPr>
          <p:cNvPr id="27" name="图片 26" descr="图片包含 蛋糕, 桌子, 黑暗, 灯光&#10;&#10;描述已自动生成"/>
          <p:cNvPicPr>
            <a:picLocks noChangeAspect="1"/>
          </p:cNvPicPr>
          <p:nvPr/>
        </p:nvPicPr>
        <p:blipFill>
          <a:blip r:embed="rId5" cstate="screen"/>
          <a:srcRect r="32842" b="63311"/>
          <a:stretch>
            <a:fillRect/>
          </a:stretch>
        </p:blipFill>
        <p:spPr>
          <a:xfrm>
            <a:off x="0" y="-1905"/>
            <a:ext cx="4602480" cy="1128395"/>
          </a:xfrm>
          <a:custGeom>
            <a:avLst/>
            <a:gdLst>
              <a:gd name="connsiteX0" fmla="*/ 0 w 5658960"/>
              <a:gd name="connsiteY0" fmla="*/ 0 h 2538187"/>
              <a:gd name="connsiteX1" fmla="*/ 5658960 w 5658960"/>
              <a:gd name="connsiteY1" fmla="*/ 0 h 2538187"/>
              <a:gd name="connsiteX2" fmla="*/ 5658960 w 5658960"/>
              <a:gd name="connsiteY2" fmla="*/ 2538187 h 2538187"/>
              <a:gd name="connsiteX3" fmla="*/ 0 w 5658960"/>
              <a:gd name="connsiteY3" fmla="*/ 2538187 h 253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8960" h="2538187">
                <a:moveTo>
                  <a:pt x="0" y="0"/>
                </a:moveTo>
                <a:lnTo>
                  <a:pt x="5658960" y="0"/>
                </a:lnTo>
                <a:lnTo>
                  <a:pt x="5658960" y="2538187"/>
                </a:lnTo>
                <a:lnTo>
                  <a:pt x="0" y="2538187"/>
                </a:lnTo>
                <a:close/>
              </a:path>
            </a:pathLst>
          </a:custGeom>
        </p:spPr>
      </p:pic>
      <p:pic>
        <p:nvPicPr>
          <p:cNvPr id="28" name="图片 27" descr="图片包含 蛋糕, 桌子, 黑暗, 灯光&#10;&#10;描述已自动生成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475345" y="5096510"/>
            <a:ext cx="2293620" cy="628015"/>
          </a:xfrm>
          <a:prstGeom prst="rect">
            <a:avLst/>
          </a:prstGeom>
        </p:spPr>
      </p:pic>
      <p:pic>
        <p:nvPicPr>
          <p:cNvPr id="32" name="图片 31" descr="千库网_中国风国潮山水_元素编号12840779"/>
          <p:cNvPicPr>
            <a:picLocks noChangeAspect="1"/>
          </p:cNvPicPr>
          <p:nvPr/>
        </p:nvPicPr>
        <p:blipFill>
          <a:blip r:embed="rId7"/>
          <a:srcRect l="25144" r="3976" b="50976"/>
          <a:stretch>
            <a:fillRect/>
          </a:stretch>
        </p:blipFill>
        <p:spPr>
          <a:xfrm>
            <a:off x="5214620" y="-243840"/>
            <a:ext cx="5316220" cy="181419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2684145" y="2918460"/>
            <a:ext cx="7507605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48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四、基于体质的养生调摄</a:t>
            </a:r>
            <a:endParaRPr lang="zh-CN" altLang="en-US" sz="48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+mn-ea"/>
            </a:endParaRPr>
          </a:p>
        </p:txBody>
      </p:sp>
      <p:pic>
        <p:nvPicPr>
          <p:cNvPr id="2" name="图片 1" descr="bb2caa7910eb85fc9866405a9d8c9d3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2100" y="3673475"/>
            <a:ext cx="3324225" cy="3324225"/>
          </a:xfrm>
          <a:prstGeom prst="rect">
            <a:avLst/>
          </a:prstGeom>
        </p:spPr>
      </p:pic>
      <p:pic>
        <p:nvPicPr>
          <p:cNvPr id="4" name="图片 3" descr="b07fb534b75ecb3b436a7d0b48201d1b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42975" y="2675890"/>
            <a:ext cx="5410835" cy="4058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基于体质的养生调摄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5" name="菱形 4"/>
          <p:cNvSpPr/>
          <p:nvPr/>
        </p:nvSpPr>
        <p:spPr>
          <a:xfrm>
            <a:off x="5959371" y="3711433"/>
            <a:ext cx="317500" cy="317500"/>
          </a:xfrm>
          <a:prstGeom prst="diamond">
            <a:avLst/>
          </a:prstGeom>
          <a:solidFill>
            <a:srgbClr val="B07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7" name="菱形 6"/>
          <p:cNvSpPr/>
          <p:nvPr/>
        </p:nvSpPr>
        <p:spPr>
          <a:xfrm>
            <a:off x="5984771" y="4936137"/>
            <a:ext cx="317500" cy="317500"/>
          </a:xfrm>
          <a:prstGeom prst="diamond">
            <a:avLst/>
          </a:prstGeom>
          <a:solidFill>
            <a:srgbClr val="5A3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8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510020" y="3297555"/>
            <a:ext cx="498856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常备中药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西洋参、人参、党参、黄芪等（可泡水代茶饮用）。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9" name="PA-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87490" y="4526280"/>
            <a:ext cx="491109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常备中成药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人参健脾丸、补中益气丸、玉屏风颗粒等。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90575" y="1522730"/>
            <a:ext cx="5026660" cy="28028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1.</a:t>
            </a:r>
            <a:r>
              <a: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气虚体质养生建议：</a:t>
            </a:r>
            <a:endParaRPr lang="zh-CN" altLang="en-US" sz="24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起居规律，适宜午睡， 避免劳累，免耗正气；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穴位保健：足三里、关元、气海；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多食益气食物，如小米、山药、鸡肉、鹌鹑蛋、蘑菇等；少吃耗气食物，槟榔、空心菜等。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0" name="图片 9" descr="402ff00c0665943e7086313dbec78b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10" y="3517900"/>
            <a:ext cx="4781550" cy="2816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7" grpId="0" bldLvl="0" animBg="1"/>
      <p:bldP spid="8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基于体质的养生调摄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5" name="菱形 4"/>
          <p:cNvSpPr/>
          <p:nvPr/>
        </p:nvSpPr>
        <p:spPr>
          <a:xfrm>
            <a:off x="5959371" y="3711433"/>
            <a:ext cx="317500" cy="317500"/>
          </a:xfrm>
          <a:prstGeom prst="diamond">
            <a:avLst/>
          </a:prstGeom>
          <a:solidFill>
            <a:srgbClr val="B07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7" name="菱形 6"/>
          <p:cNvSpPr/>
          <p:nvPr/>
        </p:nvSpPr>
        <p:spPr>
          <a:xfrm>
            <a:off x="5984771" y="4936137"/>
            <a:ext cx="317500" cy="317500"/>
          </a:xfrm>
          <a:prstGeom prst="diamond">
            <a:avLst/>
          </a:prstGeom>
          <a:solidFill>
            <a:srgbClr val="5A3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8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510020" y="3297555"/>
            <a:ext cx="498856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常备中药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柴胡、香附、白芍、玫瑰花、梅花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等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9" name="PA-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87490" y="4526280"/>
            <a:ext cx="491109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常备中成药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逍遥丸、越鞠丸、柴胡疏肝散等。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8210" y="1522730"/>
            <a:ext cx="4899025" cy="28028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2.</a:t>
            </a:r>
            <a:r>
              <a: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气郁体质养生建议：</a:t>
            </a:r>
            <a:endParaRPr lang="zh-CN" altLang="en-US" sz="24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睡眠规律，注意心理调节，维持良好心态；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穴位保健：太冲、膻中；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宜多食行气解郁的食物，如萝卜、蘑菇、刀豆、黄花菜、金橘等；少食收敛酸涩的食物，如柠檬、酸枣、乌梅等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0" name="图片 9" descr="402ff00c0665943e7086313dbec78b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10" y="3517900"/>
            <a:ext cx="4781550" cy="2816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7" grpId="0" bldLvl="0" animBg="1"/>
      <p:bldP spid="8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基于体质的养生调摄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5" name="菱形 4"/>
          <p:cNvSpPr/>
          <p:nvPr/>
        </p:nvSpPr>
        <p:spPr>
          <a:xfrm>
            <a:off x="5959371" y="3711433"/>
            <a:ext cx="317500" cy="317500"/>
          </a:xfrm>
          <a:prstGeom prst="diamond">
            <a:avLst/>
          </a:prstGeom>
          <a:solidFill>
            <a:srgbClr val="B07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7" name="菱形 6"/>
          <p:cNvSpPr/>
          <p:nvPr/>
        </p:nvSpPr>
        <p:spPr>
          <a:xfrm>
            <a:off x="5984771" y="4936137"/>
            <a:ext cx="317500" cy="317500"/>
          </a:xfrm>
          <a:prstGeom prst="diamond">
            <a:avLst/>
          </a:prstGeom>
          <a:solidFill>
            <a:srgbClr val="5A3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8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510020" y="3297555"/>
            <a:ext cx="498856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常备中药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干姜、肉桂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9" name="PA-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87490" y="4526280"/>
            <a:ext cx="491109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常备中成药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附子理中丸，桂附地黄丸等。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8210" y="1522730"/>
            <a:ext cx="4899025" cy="28028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3.</a:t>
            </a:r>
            <a:r>
              <a: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阳虚</a:t>
            </a:r>
            <a:r>
              <a: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体质养生建议：</a:t>
            </a:r>
            <a:endParaRPr lang="zh-CN" altLang="en-US" sz="24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寒冷季节注意保暖，不贪凉，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忌食生冷；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适当增加运动量；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穴位保健：命门、肾俞、足三里；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适当食用甘温益气的食物，如牛羊肉、鳝鱼、葱、姜、蒜等；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0" name="图片 9" descr="402ff00c0665943e7086313dbec78b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10" y="3517900"/>
            <a:ext cx="4781550" cy="2816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7" grpId="0" bldLvl="0" animBg="1"/>
      <p:bldP spid="8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基于体质的养生调摄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5" name="菱形 4"/>
          <p:cNvSpPr/>
          <p:nvPr/>
        </p:nvSpPr>
        <p:spPr>
          <a:xfrm>
            <a:off x="5959371" y="3711433"/>
            <a:ext cx="317500" cy="317500"/>
          </a:xfrm>
          <a:prstGeom prst="diamond">
            <a:avLst/>
          </a:prstGeom>
          <a:solidFill>
            <a:srgbClr val="B07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7" name="菱形 6"/>
          <p:cNvSpPr/>
          <p:nvPr/>
        </p:nvSpPr>
        <p:spPr>
          <a:xfrm>
            <a:off x="5984771" y="4936137"/>
            <a:ext cx="317500" cy="317500"/>
          </a:xfrm>
          <a:prstGeom prst="diamond">
            <a:avLst/>
          </a:prstGeom>
          <a:solidFill>
            <a:srgbClr val="5A3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8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510020" y="3297555"/>
            <a:ext cx="498856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常备中药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沙参、麦冬、玉竹、百合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9" name="PA-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87490" y="4526280"/>
            <a:ext cx="491109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常备中成药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六味地黄丸，天王补心丹等。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8210" y="1522730"/>
            <a:ext cx="4899025" cy="28028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4.</a:t>
            </a:r>
            <a:r>
              <a: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阴虚</a:t>
            </a:r>
            <a:r>
              <a: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体质养生建议：</a:t>
            </a:r>
            <a:endParaRPr lang="zh-CN" altLang="en-US" sz="24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生活作息规律；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适宜动静结合的健身运动，保持身心愉悦；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穴位保健：三阴交、太溪；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多食甘凉滋润食物，如芝麻、绿豆、冬瓜、瘦肉等；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0" name="图片 9" descr="402ff00c0665943e7086313dbec78b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10" y="3517900"/>
            <a:ext cx="4781550" cy="2816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7" grpId="0" bldLvl="0" animBg="1"/>
      <p:bldP spid="8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41" y="3429000"/>
            <a:ext cx="4851959" cy="37843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 b="3748"/>
          <a:stretch>
            <a:fillRect/>
          </a:stretch>
        </p:blipFill>
        <p:spPr>
          <a:xfrm flipH="1">
            <a:off x="-29846" y="-139700"/>
            <a:ext cx="4632291" cy="71374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b="45350"/>
          <a:stretch>
            <a:fillRect/>
          </a:stretch>
        </p:blipFill>
        <p:spPr>
          <a:xfrm>
            <a:off x="-29545" y="1961703"/>
            <a:ext cx="11099800" cy="489629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-9525"/>
            <a:ext cx="12192000" cy="6868160"/>
          </a:xfrm>
          <a:prstGeom prst="rect">
            <a:avLst/>
          </a:prstGeom>
          <a:solidFill>
            <a:srgbClr val="FAF7E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-2" y="1789046"/>
            <a:ext cx="12192000" cy="3489960"/>
          </a:xfrm>
          <a:prstGeom prst="rect">
            <a:avLst/>
          </a:prstGeom>
          <a:solidFill>
            <a:srgbClr val="DEECCF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026650" y="2024650"/>
            <a:ext cx="1107996" cy="977832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defPPr>
              <a:defRPr lang="zh-CN"/>
            </a:defPPr>
            <a:lvl1pPr>
              <a:defRPr sz="6600" b="1"/>
            </a:lvl1pPr>
          </a:lstStyle>
          <a:p>
            <a:r>
              <a:rPr lang="zh-CN" altLang="en-US" sz="7200" dirty="0">
                <a:latin typeface="庞门正道粗书体" panose="02010600030101010101" charset="-122"/>
                <a:ea typeface="庞门正道粗书体" panose="02010600030101010101" charset="-122"/>
              </a:rPr>
              <a:t>目</a:t>
            </a:r>
            <a:endParaRPr lang="zh-CN" altLang="en-US" sz="72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92498" y="2915857"/>
            <a:ext cx="1230630" cy="1017270"/>
          </a:xfrm>
          <a:prstGeom prst="rect">
            <a:avLst/>
          </a:prstGeom>
          <a:noFill/>
        </p:spPr>
        <p:txBody>
          <a:bodyPr vert="eaVert" wrap="none" lIns="0" tIns="0" rIns="0" bIns="0" rtlCol="0">
            <a:spAutoFit/>
          </a:bodyPr>
          <a:lstStyle>
            <a:defPPr>
              <a:defRPr lang="zh-CN"/>
            </a:defPPr>
            <a:lvl1pPr>
              <a:defRPr sz="6600" b="1"/>
            </a:lvl1pPr>
          </a:lstStyle>
          <a:p>
            <a:r>
              <a:rPr lang="zh-CN" altLang="en-US" sz="8000" dirty="0">
                <a:latin typeface="庞门正道粗书体" panose="02010600030101010101" charset="-122"/>
                <a:ea typeface="庞门正道粗书体" panose="02010600030101010101" charset="-122"/>
              </a:rPr>
              <a:t>录</a:t>
            </a:r>
            <a:endParaRPr lang="zh-CN" altLang="en-US" sz="80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43591" y="1799772"/>
            <a:ext cx="7837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庞门正道粗书体" panose="02010600030101010101" charset="-122"/>
                <a:ea typeface="庞门正道粗书体" panose="02010600030101010101" charset="-122"/>
              </a:rPr>
              <a:t>壹</a:t>
            </a:r>
            <a:endParaRPr lang="zh-CN" altLang="en-US" sz="44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4776560" y="2462263"/>
            <a:ext cx="10389" cy="638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551589" y="3285671"/>
            <a:ext cx="362858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庞门正道粗书体" panose="02010600030101010101" charset="-122"/>
                <a:ea typeface="庞门正道粗书体" panose="02010600030101010101" charset="-122"/>
              </a:rPr>
              <a:t>什么是体质</a:t>
            </a:r>
            <a:endParaRPr lang="zh-CN" altLang="en-US" sz="24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03019" y="1799772"/>
            <a:ext cx="7837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庞门正道粗书体" panose="02010600030101010101" charset="-122"/>
                <a:ea typeface="庞门正道粗书体" panose="02010600030101010101" charset="-122"/>
              </a:rPr>
              <a:t>贰</a:t>
            </a:r>
            <a:endParaRPr lang="zh-CN" altLang="en-US" sz="44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6735988" y="2443213"/>
            <a:ext cx="10389" cy="638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511017" y="3266621"/>
            <a:ext cx="362858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庞门正道粗书体" panose="02010600030101010101" charset="-122"/>
                <a:ea typeface="庞门正道粗书体" panose="02010600030101010101" charset="-122"/>
              </a:rPr>
              <a:t>体质的形成</a:t>
            </a:r>
            <a:endParaRPr lang="zh-CN" altLang="en-US" sz="24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882620" y="1799772"/>
            <a:ext cx="7837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庞门正道粗书体" panose="02010600030101010101" charset="-122"/>
                <a:ea typeface="庞门正道粗书体" panose="02010600030101010101" charset="-122"/>
              </a:rPr>
              <a:t>叁</a:t>
            </a:r>
            <a:endParaRPr lang="zh-CN" altLang="en-US" sz="44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V="1">
            <a:off x="8615589" y="2462263"/>
            <a:ext cx="10389" cy="638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8390618" y="3285671"/>
            <a:ext cx="362858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庞门正道粗书体" panose="02010600030101010101" charset="-122"/>
                <a:ea typeface="庞门正道粗书体" panose="02010600030101010101" charset="-122"/>
              </a:rPr>
              <a:t>判断体质的方法</a:t>
            </a:r>
            <a:endParaRPr lang="zh-CN" altLang="en-US" sz="24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842047" y="1799772"/>
            <a:ext cx="78377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latin typeface="庞门正道粗书体" panose="02010600030101010101" charset="-122"/>
                <a:ea typeface="庞门正道粗书体" panose="02010600030101010101" charset="-122"/>
              </a:rPr>
              <a:t>肆</a:t>
            </a:r>
            <a:endParaRPr lang="zh-CN" altLang="en-US" sz="44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10575016" y="2481313"/>
            <a:ext cx="10389" cy="638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0350045" y="3304721"/>
            <a:ext cx="362858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庞门正道粗书体" panose="02010600030101010101" charset="-122"/>
                <a:ea typeface="庞门正道粗书体" panose="02010600030101010101" charset="-122"/>
              </a:rPr>
              <a:t>基于体质的养生调摄</a:t>
            </a:r>
            <a:endParaRPr lang="zh-CN" altLang="en-US" sz="2400" dirty="0">
              <a:latin typeface="庞门正道粗书体" panose="02010600030101010101" charset="-122"/>
              <a:ea typeface="庞门正道粗书体" panose="02010600030101010101" charset="-122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4" t="25302" r="638" b="55948"/>
          <a:stretch>
            <a:fillRect/>
          </a:stretch>
        </p:blipFill>
        <p:spPr>
          <a:xfrm flipH="1">
            <a:off x="9520555" y="344805"/>
            <a:ext cx="2745105" cy="1443990"/>
          </a:xfrm>
          <a:custGeom>
            <a:avLst/>
            <a:gdLst>
              <a:gd name="connsiteX0" fmla="*/ 6367372 w 6367372"/>
              <a:gd name="connsiteY0" fmla="*/ 0 h 6096000"/>
              <a:gd name="connsiteX1" fmla="*/ 0 w 6367372"/>
              <a:gd name="connsiteY1" fmla="*/ 0 h 6096000"/>
              <a:gd name="connsiteX2" fmla="*/ 0 w 6367372"/>
              <a:gd name="connsiteY2" fmla="*/ 6096000 h 6096000"/>
              <a:gd name="connsiteX3" fmla="*/ 6367372 w 6367372"/>
              <a:gd name="connsiteY3" fmla="*/ 6096000 h 6096000"/>
              <a:gd name="connsiteX4" fmla="*/ 6367372 w 6367372"/>
              <a:gd name="connsiteY4" fmla="*/ 4234906 h 6096000"/>
              <a:gd name="connsiteX5" fmla="*/ 5686425 w 6367372"/>
              <a:gd name="connsiteY5" fmla="*/ 4234906 h 6096000"/>
              <a:gd name="connsiteX6" fmla="*/ 5686425 w 6367372"/>
              <a:gd name="connsiteY6" fmla="*/ 2348956 h 6096000"/>
              <a:gd name="connsiteX7" fmla="*/ 6367372 w 6367372"/>
              <a:gd name="connsiteY7" fmla="*/ 2348956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372" h="6096000">
                <a:moveTo>
                  <a:pt x="6367372" y="0"/>
                </a:moveTo>
                <a:lnTo>
                  <a:pt x="0" y="0"/>
                </a:lnTo>
                <a:lnTo>
                  <a:pt x="0" y="6096000"/>
                </a:lnTo>
                <a:lnTo>
                  <a:pt x="6367372" y="6096000"/>
                </a:lnTo>
                <a:lnTo>
                  <a:pt x="6367372" y="4234906"/>
                </a:lnTo>
                <a:lnTo>
                  <a:pt x="5686425" y="4234906"/>
                </a:lnTo>
                <a:lnTo>
                  <a:pt x="5686425" y="2348956"/>
                </a:lnTo>
                <a:lnTo>
                  <a:pt x="6367372" y="2348956"/>
                </a:lnTo>
                <a:close/>
              </a:path>
            </a:pathLst>
          </a:custGeom>
        </p:spPr>
      </p:pic>
      <p:pic>
        <p:nvPicPr>
          <p:cNvPr id="46" name="图片 45" descr="千库网_中国风国潮山水_元素编号12840779"/>
          <p:cNvPicPr>
            <a:picLocks noChangeAspect="1"/>
          </p:cNvPicPr>
          <p:nvPr/>
        </p:nvPicPr>
        <p:blipFill>
          <a:blip r:embed="rId5"/>
          <a:srcRect l="25144" r="3976" b="50976"/>
          <a:stretch>
            <a:fillRect/>
          </a:stretch>
        </p:blipFill>
        <p:spPr>
          <a:xfrm flipH="1">
            <a:off x="3360420" y="442595"/>
            <a:ext cx="5316220" cy="18141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525"/>
            <a:ext cx="4905375" cy="2577465"/>
          </a:xfrm>
          <a:prstGeom prst="rect">
            <a:avLst/>
          </a:prstGeom>
        </p:spPr>
      </p:pic>
      <p:pic>
        <p:nvPicPr>
          <p:cNvPr id="21" name="图片 20" descr="5a060959f2c16c1fc3048bfc95ed748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21380"/>
            <a:ext cx="3609975" cy="4079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基于体质的养生调摄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5" name="菱形 4"/>
          <p:cNvSpPr/>
          <p:nvPr/>
        </p:nvSpPr>
        <p:spPr>
          <a:xfrm>
            <a:off x="5959371" y="3711433"/>
            <a:ext cx="317500" cy="317500"/>
          </a:xfrm>
          <a:prstGeom prst="diamond">
            <a:avLst/>
          </a:prstGeom>
          <a:solidFill>
            <a:srgbClr val="B07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7" name="菱形 6"/>
          <p:cNvSpPr/>
          <p:nvPr/>
        </p:nvSpPr>
        <p:spPr>
          <a:xfrm>
            <a:off x="5984771" y="4936137"/>
            <a:ext cx="317500" cy="317500"/>
          </a:xfrm>
          <a:prstGeom prst="diamond">
            <a:avLst/>
          </a:prstGeom>
          <a:solidFill>
            <a:srgbClr val="5A3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8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510020" y="3297555"/>
            <a:ext cx="498856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常备中药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薏苡仁、茯苓、陈皮、化橘红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9" name="PA-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87490" y="4526280"/>
            <a:ext cx="491109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常备中成药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二陈丸、六君子丸、参苓白术丸。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8210" y="1522730"/>
            <a:ext cx="4899025" cy="28028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5.</a:t>
            </a:r>
            <a:r>
              <a: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痰湿</a:t>
            </a:r>
            <a:r>
              <a: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体质养生建议：</a:t>
            </a:r>
            <a:endParaRPr lang="zh-CN" altLang="en-US" sz="24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长期坚持运动锻炼，保持心态平和；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穴位保健：足三里、丰隆；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饮食宜清淡，多食冬瓜、萝卜、竹笋、紫菜、薏仁、少吃甜食、油腻食物；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忌烟酒，不宜过饱；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0" name="图片 9" descr="402ff00c0665943e7086313dbec78b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10" y="3517900"/>
            <a:ext cx="4781550" cy="2816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7" grpId="0" bldLvl="0" animBg="1"/>
      <p:bldP spid="8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基于体质的养生调摄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5" name="菱形 4"/>
          <p:cNvSpPr/>
          <p:nvPr/>
        </p:nvSpPr>
        <p:spPr>
          <a:xfrm>
            <a:off x="5959371" y="3711433"/>
            <a:ext cx="317500" cy="317500"/>
          </a:xfrm>
          <a:prstGeom prst="diamond">
            <a:avLst/>
          </a:prstGeom>
          <a:solidFill>
            <a:srgbClr val="B07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7" name="菱形 6"/>
          <p:cNvSpPr/>
          <p:nvPr/>
        </p:nvSpPr>
        <p:spPr>
          <a:xfrm>
            <a:off x="5984771" y="4936137"/>
            <a:ext cx="317500" cy="317500"/>
          </a:xfrm>
          <a:prstGeom prst="diamond">
            <a:avLst/>
          </a:prstGeom>
          <a:solidFill>
            <a:srgbClr val="5A3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8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510020" y="3297555"/>
            <a:ext cx="498856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常备中药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薏苡仁、茯苓、陈皮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9" name="PA-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87490" y="4526280"/>
            <a:ext cx="491109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常备中成药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清热祛湿颗粒、二妙丸等。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8210" y="1522730"/>
            <a:ext cx="4899025" cy="28028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6.</a:t>
            </a:r>
            <a:r>
              <a: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湿热</a:t>
            </a:r>
            <a:r>
              <a: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体质养生建议：</a:t>
            </a:r>
            <a:endParaRPr lang="zh-CN" altLang="en-US" sz="24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适当运动； 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少食甜食、辛辣刺激，油炸食物；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饮食宜清淡，多食绿豆、薏仁、芹菜、冬瓜、苦瓜、莲藕、鸭肉等；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穴位保健：阴陵泉，阳陵泉；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0" name="图片 9" descr="402ff00c0665943e7086313dbec78b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10" y="3517900"/>
            <a:ext cx="4781550" cy="2816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7" grpId="0" bldLvl="0" animBg="1"/>
      <p:bldP spid="8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基于体质的养生调摄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5" name="菱形 4"/>
          <p:cNvSpPr/>
          <p:nvPr/>
        </p:nvSpPr>
        <p:spPr>
          <a:xfrm>
            <a:off x="5959371" y="3711433"/>
            <a:ext cx="317500" cy="317500"/>
          </a:xfrm>
          <a:prstGeom prst="diamond">
            <a:avLst/>
          </a:prstGeom>
          <a:solidFill>
            <a:srgbClr val="B07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7" name="菱形 6"/>
          <p:cNvSpPr/>
          <p:nvPr/>
        </p:nvSpPr>
        <p:spPr>
          <a:xfrm>
            <a:off x="5984771" y="4936137"/>
            <a:ext cx="317500" cy="317500"/>
          </a:xfrm>
          <a:prstGeom prst="diamond">
            <a:avLst/>
          </a:prstGeom>
          <a:solidFill>
            <a:srgbClr val="5A3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8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510020" y="3297555"/>
            <a:ext cx="498856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常备中药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+mn-lt"/>
              </a:rPr>
              <a:t>当归、丹参、山楂、三七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9" name="PA-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87490" y="4526280"/>
            <a:ext cx="4911090" cy="92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常备中成药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eaLnBrk="1" hangingPunct="1">
              <a:lnSpc>
                <a:spcPct val="150000"/>
              </a:lnSpc>
              <a:buSzPct val="25000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血府逐瘀胶囊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、复方丹参片等。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8210" y="1522730"/>
            <a:ext cx="4899025" cy="28028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7.</a:t>
            </a:r>
            <a:r>
              <a: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瘀血体质养生建议：</a:t>
            </a:r>
            <a:endParaRPr lang="zh-CN" altLang="en-US" sz="24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注意劳逸结合，睡眠充足；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可适当进行按摩、刮痧，推拿，保持乐观心态；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穴位保健：血海、内关；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多食桃李、山楂、羊肉等补气补血的食物，可少许饮用葡萄酒；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0" name="图片 9" descr="402ff00c0665943e7086313dbec78b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10" y="3517900"/>
            <a:ext cx="4781550" cy="2816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7" grpId="0" bldLvl="0" animBg="1"/>
      <p:bldP spid="8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基于体质的养生调摄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18210" y="1522730"/>
            <a:ext cx="4899025" cy="28028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8.</a:t>
            </a:r>
            <a:r>
              <a:rPr lang="zh-CN" altLang="en-US" sz="2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特禀体质养生建议：</a:t>
            </a:r>
            <a:endParaRPr lang="zh-CN" altLang="en-US" sz="2400" b="1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起居规律，室内多通风，勤洗被褥，避免接触花粉、螨虫等过敏物；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适当运动，生活作息规律；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饮食均衡，荤素搭配，少食牛肉、鹅肉、虾蟹、鲤鱼；忌辛辣、酒、咖啡、浓茶等；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穴位保健：足三里、关元、神阙、肾俞；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0" name="图片 9" descr="402ff00c0665943e7086313dbec78b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610" y="3429000"/>
            <a:ext cx="4781550" cy="2816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1"/>
          <a:srcRect r="39789"/>
          <a:stretch>
            <a:fillRect/>
          </a:stretch>
        </p:blipFill>
        <p:spPr>
          <a:xfrm>
            <a:off x="0" y="5134429"/>
            <a:ext cx="12192000" cy="1748971"/>
          </a:xfrm>
          <a:prstGeom prst="rect">
            <a:avLst/>
          </a:prstGeom>
        </p:spPr>
      </p:pic>
      <p:pic>
        <p:nvPicPr>
          <p:cNvPr id="2" name="图片 1" descr="千库网_秋季秋收柿子树果树柿子_元素编号133533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520" y="-20320"/>
            <a:ext cx="3967480" cy="4320540"/>
          </a:xfrm>
          <a:prstGeom prst="rect">
            <a:avLst/>
          </a:prstGeom>
        </p:spPr>
      </p:pic>
      <p:pic>
        <p:nvPicPr>
          <p:cNvPr id="12" name="图片 11" descr="图片包含 蛋糕, 桌子, 黑暗, 灯光&#10;&#10;描述已自动生成"/>
          <p:cNvPicPr>
            <a:picLocks noChangeAspect="1"/>
          </p:cNvPicPr>
          <p:nvPr/>
        </p:nvPicPr>
        <p:blipFill>
          <a:blip r:embed="rId3" cstate="screen"/>
          <a:srcRect r="32842" b="63311"/>
          <a:stretch>
            <a:fillRect/>
          </a:stretch>
        </p:blipFill>
        <p:spPr>
          <a:xfrm>
            <a:off x="0" y="10795"/>
            <a:ext cx="3295650" cy="807720"/>
          </a:xfrm>
          <a:custGeom>
            <a:avLst/>
            <a:gdLst>
              <a:gd name="connsiteX0" fmla="*/ 0 w 5658960"/>
              <a:gd name="connsiteY0" fmla="*/ 0 h 2538187"/>
              <a:gd name="connsiteX1" fmla="*/ 5658960 w 5658960"/>
              <a:gd name="connsiteY1" fmla="*/ 0 h 2538187"/>
              <a:gd name="connsiteX2" fmla="*/ 5658960 w 5658960"/>
              <a:gd name="connsiteY2" fmla="*/ 2538187 h 2538187"/>
              <a:gd name="connsiteX3" fmla="*/ 0 w 5658960"/>
              <a:gd name="connsiteY3" fmla="*/ 2538187 h 253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8960" h="2538187">
                <a:moveTo>
                  <a:pt x="0" y="0"/>
                </a:moveTo>
                <a:lnTo>
                  <a:pt x="5658960" y="0"/>
                </a:lnTo>
                <a:lnTo>
                  <a:pt x="5658960" y="2538187"/>
                </a:lnTo>
                <a:lnTo>
                  <a:pt x="0" y="2538187"/>
                </a:lnTo>
                <a:close/>
              </a:path>
            </a:pathLst>
          </a:custGeom>
        </p:spPr>
      </p:pic>
      <p:pic>
        <p:nvPicPr>
          <p:cNvPr id="28" name="图片 27" descr="图片包含 蛋糕, 桌子, 黑暗, 灯光&#10;&#10;描述已自动生成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7665085" y="4055745"/>
            <a:ext cx="3557905" cy="9734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4" t="25302" r="638" b="55948"/>
          <a:stretch>
            <a:fillRect/>
          </a:stretch>
        </p:blipFill>
        <p:spPr>
          <a:xfrm flipH="1">
            <a:off x="9075420" y="741680"/>
            <a:ext cx="1543685" cy="812165"/>
          </a:xfrm>
          <a:custGeom>
            <a:avLst/>
            <a:gdLst>
              <a:gd name="connsiteX0" fmla="*/ 6367372 w 6367372"/>
              <a:gd name="connsiteY0" fmla="*/ 0 h 6096000"/>
              <a:gd name="connsiteX1" fmla="*/ 0 w 6367372"/>
              <a:gd name="connsiteY1" fmla="*/ 0 h 6096000"/>
              <a:gd name="connsiteX2" fmla="*/ 0 w 6367372"/>
              <a:gd name="connsiteY2" fmla="*/ 6096000 h 6096000"/>
              <a:gd name="connsiteX3" fmla="*/ 6367372 w 6367372"/>
              <a:gd name="connsiteY3" fmla="*/ 6096000 h 6096000"/>
              <a:gd name="connsiteX4" fmla="*/ 6367372 w 6367372"/>
              <a:gd name="connsiteY4" fmla="*/ 4234906 h 6096000"/>
              <a:gd name="connsiteX5" fmla="*/ 5686425 w 6367372"/>
              <a:gd name="connsiteY5" fmla="*/ 4234906 h 6096000"/>
              <a:gd name="connsiteX6" fmla="*/ 5686425 w 6367372"/>
              <a:gd name="connsiteY6" fmla="*/ 2348956 h 6096000"/>
              <a:gd name="connsiteX7" fmla="*/ 6367372 w 6367372"/>
              <a:gd name="connsiteY7" fmla="*/ 2348956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372" h="6096000">
                <a:moveTo>
                  <a:pt x="6367372" y="0"/>
                </a:moveTo>
                <a:lnTo>
                  <a:pt x="0" y="0"/>
                </a:lnTo>
                <a:lnTo>
                  <a:pt x="0" y="6096000"/>
                </a:lnTo>
                <a:lnTo>
                  <a:pt x="6367372" y="6096000"/>
                </a:lnTo>
                <a:lnTo>
                  <a:pt x="6367372" y="4234906"/>
                </a:lnTo>
                <a:lnTo>
                  <a:pt x="5686425" y="4234906"/>
                </a:lnTo>
                <a:lnTo>
                  <a:pt x="5686425" y="2348956"/>
                </a:lnTo>
                <a:lnTo>
                  <a:pt x="6367372" y="2348956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4" t="25302" r="638" b="55948"/>
          <a:stretch>
            <a:fillRect/>
          </a:stretch>
        </p:blipFill>
        <p:spPr>
          <a:xfrm>
            <a:off x="-287655" y="4055745"/>
            <a:ext cx="1543685" cy="812165"/>
          </a:xfrm>
          <a:custGeom>
            <a:avLst/>
            <a:gdLst>
              <a:gd name="connsiteX0" fmla="*/ 6367372 w 6367372"/>
              <a:gd name="connsiteY0" fmla="*/ 0 h 6096000"/>
              <a:gd name="connsiteX1" fmla="*/ 0 w 6367372"/>
              <a:gd name="connsiteY1" fmla="*/ 0 h 6096000"/>
              <a:gd name="connsiteX2" fmla="*/ 0 w 6367372"/>
              <a:gd name="connsiteY2" fmla="*/ 6096000 h 6096000"/>
              <a:gd name="connsiteX3" fmla="*/ 6367372 w 6367372"/>
              <a:gd name="connsiteY3" fmla="*/ 6096000 h 6096000"/>
              <a:gd name="connsiteX4" fmla="*/ 6367372 w 6367372"/>
              <a:gd name="connsiteY4" fmla="*/ 4234906 h 6096000"/>
              <a:gd name="connsiteX5" fmla="*/ 5686425 w 6367372"/>
              <a:gd name="connsiteY5" fmla="*/ 4234906 h 6096000"/>
              <a:gd name="connsiteX6" fmla="*/ 5686425 w 6367372"/>
              <a:gd name="connsiteY6" fmla="*/ 2348956 h 6096000"/>
              <a:gd name="connsiteX7" fmla="*/ 6367372 w 6367372"/>
              <a:gd name="connsiteY7" fmla="*/ 2348956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372" h="6096000">
                <a:moveTo>
                  <a:pt x="6367372" y="0"/>
                </a:moveTo>
                <a:lnTo>
                  <a:pt x="0" y="0"/>
                </a:lnTo>
                <a:lnTo>
                  <a:pt x="0" y="6096000"/>
                </a:lnTo>
                <a:lnTo>
                  <a:pt x="6367372" y="6096000"/>
                </a:lnTo>
                <a:lnTo>
                  <a:pt x="6367372" y="4234906"/>
                </a:lnTo>
                <a:lnTo>
                  <a:pt x="5686425" y="4234906"/>
                </a:lnTo>
                <a:lnTo>
                  <a:pt x="5686425" y="2348956"/>
                </a:lnTo>
                <a:lnTo>
                  <a:pt x="6367372" y="2348956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2385060" y="2178050"/>
            <a:ext cx="4621530" cy="13220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sz="80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</a:t>
            </a:r>
            <a:r>
              <a:rPr lang="en-US" altLang="zh-CN" sz="80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</a:t>
            </a:r>
            <a:r>
              <a:rPr lang="zh-CN" sz="80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谢！</a:t>
            </a:r>
            <a:endParaRPr lang="zh-CN" sz="80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1" name="图片 10" descr="28ca335b1e859197ec3f01f9b5bec4c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500" y="2879725"/>
            <a:ext cx="5651500" cy="423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41" y="3429000"/>
            <a:ext cx="4851959" cy="37843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 b="3748"/>
          <a:stretch>
            <a:fillRect/>
          </a:stretch>
        </p:blipFill>
        <p:spPr>
          <a:xfrm flipH="1">
            <a:off x="-29846" y="-139700"/>
            <a:ext cx="4632291" cy="71374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b="45350"/>
          <a:stretch>
            <a:fillRect/>
          </a:stretch>
        </p:blipFill>
        <p:spPr>
          <a:xfrm>
            <a:off x="-29545" y="1961703"/>
            <a:ext cx="11099800" cy="489629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-9525"/>
            <a:ext cx="12192000" cy="6868160"/>
          </a:xfrm>
          <a:prstGeom prst="rect">
            <a:avLst/>
          </a:prstGeom>
          <a:solidFill>
            <a:srgbClr val="FAF7E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482725" y="1431290"/>
            <a:ext cx="9429115" cy="4204335"/>
            <a:chOff x="750" y="1470"/>
            <a:chExt cx="17942" cy="8000"/>
          </a:xfrm>
        </p:grpSpPr>
        <p:sp>
          <p:nvSpPr>
            <p:cNvPr id="21" name="缺角矩形 20"/>
            <p:cNvSpPr/>
            <p:nvPr/>
          </p:nvSpPr>
          <p:spPr>
            <a:xfrm>
              <a:off x="750" y="1470"/>
              <a:ext cx="17943" cy="8000"/>
            </a:xfrm>
            <a:prstGeom prst="plaqu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缺角矩形 32"/>
            <p:cNvSpPr/>
            <p:nvPr/>
          </p:nvSpPr>
          <p:spPr>
            <a:xfrm>
              <a:off x="992" y="1734"/>
              <a:ext cx="17428" cy="7465"/>
            </a:xfrm>
            <a:prstGeom prst="plaque">
              <a:avLst/>
            </a:prstGeom>
            <a:noFill/>
            <a:ln w="38100">
              <a:solidFill>
                <a:srgbClr val="9A5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 descr="千库网_秋季秋收柿子树果树柿子_元素编号133533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070" y="-20320"/>
            <a:ext cx="3249930" cy="3538855"/>
          </a:xfrm>
          <a:prstGeom prst="rect">
            <a:avLst/>
          </a:prstGeom>
        </p:spPr>
      </p:pic>
      <p:pic>
        <p:nvPicPr>
          <p:cNvPr id="27" name="图片 26" descr="图片包含 蛋糕, 桌子, 黑暗, 灯光&#10;&#10;描述已自动生成"/>
          <p:cNvPicPr>
            <a:picLocks noChangeAspect="1"/>
          </p:cNvPicPr>
          <p:nvPr/>
        </p:nvPicPr>
        <p:blipFill>
          <a:blip r:embed="rId5" cstate="screen"/>
          <a:srcRect r="32842" b="63311"/>
          <a:stretch>
            <a:fillRect/>
          </a:stretch>
        </p:blipFill>
        <p:spPr>
          <a:xfrm>
            <a:off x="0" y="-1905"/>
            <a:ext cx="4602480" cy="1128395"/>
          </a:xfrm>
          <a:custGeom>
            <a:avLst/>
            <a:gdLst>
              <a:gd name="connsiteX0" fmla="*/ 0 w 5658960"/>
              <a:gd name="connsiteY0" fmla="*/ 0 h 2538187"/>
              <a:gd name="connsiteX1" fmla="*/ 5658960 w 5658960"/>
              <a:gd name="connsiteY1" fmla="*/ 0 h 2538187"/>
              <a:gd name="connsiteX2" fmla="*/ 5658960 w 5658960"/>
              <a:gd name="connsiteY2" fmla="*/ 2538187 h 2538187"/>
              <a:gd name="connsiteX3" fmla="*/ 0 w 5658960"/>
              <a:gd name="connsiteY3" fmla="*/ 2538187 h 253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8960" h="2538187">
                <a:moveTo>
                  <a:pt x="0" y="0"/>
                </a:moveTo>
                <a:lnTo>
                  <a:pt x="5658960" y="0"/>
                </a:lnTo>
                <a:lnTo>
                  <a:pt x="5658960" y="2538187"/>
                </a:lnTo>
                <a:lnTo>
                  <a:pt x="0" y="2538187"/>
                </a:lnTo>
                <a:close/>
              </a:path>
            </a:pathLst>
          </a:custGeom>
        </p:spPr>
      </p:pic>
      <p:pic>
        <p:nvPicPr>
          <p:cNvPr id="28" name="图片 27" descr="图片包含 蛋糕, 桌子, 黑暗, 灯光&#10;&#10;描述已自动生成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475345" y="5096510"/>
            <a:ext cx="2293620" cy="628015"/>
          </a:xfrm>
          <a:prstGeom prst="rect">
            <a:avLst/>
          </a:prstGeom>
        </p:spPr>
      </p:pic>
      <p:pic>
        <p:nvPicPr>
          <p:cNvPr id="32" name="图片 31" descr="千库网_中国风国潮山水_元素编号12840779"/>
          <p:cNvPicPr>
            <a:picLocks noChangeAspect="1"/>
          </p:cNvPicPr>
          <p:nvPr/>
        </p:nvPicPr>
        <p:blipFill>
          <a:blip r:embed="rId7"/>
          <a:srcRect l="25144" r="3976" b="50976"/>
          <a:stretch>
            <a:fillRect/>
          </a:stretch>
        </p:blipFill>
        <p:spPr>
          <a:xfrm>
            <a:off x="5214620" y="-243840"/>
            <a:ext cx="5316220" cy="181419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2900045" y="2780030"/>
            <a:ext cx="7520305" cy="11068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66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一、什么是体质</a:t>
            </a:r>
            <a:endParaRPr lang="zh-CN" altLang="en-US" sz="66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4256405" y="4331335"/>
            <a:ext cx="5347335" cy="27559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endParaRPr lang="zh-CN" altLang="en-US" sz="12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pic>
        <p:nvPicPr>
          <p:cNvPr id="2" name="图片 1" descr="bb2caa7910eb85fc9866405a9d8c9d3b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2100" y="3673475"/>
            <a:ext cx="3324225" cy="3324225"/>
          </a:xfrm>
          <a:prstGeom prst="rect">
            <a:avLst/>
          </a:prstGeom>
        </p:spPr>
      </p:pic>
      <p:pic>
        <p:nvPicPr>
          <p:cNvPr id="4" name="图片 3" descr="b07fb534b75ecb3b436a7d0b48201d1b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42975" y="2675890"/>
            <a:ext cx="5410835" cy="4058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i="0" dirty="0">
                <a:solidFill>
                  <a:srgbClr val="5A382F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什么是体质</a:t>
            </a:r>
            <a:endParaRPr lang="zh-CN" altLang="en-US" sz="3200" i="0" dirty="0">
              <a:solidFill>
                <a:srgbClr val="5A382F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5" name="圆角矩形 5"/>
          <p:cNvSpPr/>
          <p:nvPr/>
        </p:nvSpPr>
        <p:spPr>
          <a:xfrm rot="2700000">
            <a:off x="2240164" y="1752600"/>
            <a:ext cx="748442" cy="748442"/>
          </a:xfrm>
          <a:prstGeom prst="teardrop">
            <a:avLst/>
          </a:prstGeom>
          <a:solidFill>
            <a:srgbClr val="B07D4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7" name="圆角矩形 8"/>
          <p:cNvSpPr/>
          <p:nvPr/>
        </p:nvSpPr>
        <p:spPr>
          <a:xfrm rot="2700000">
            <a:off x="5715258" y="1752600"/>
            <a:ext cx="748442" cy="748442"/>
          </a:xfrm>
          <a:prstGeom prst="teardrop">
            <a:avLst/>
          </a:prstGeom>
          <a:solidFill>
            <a:srgbClr val="5A38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8" name="圆角矩形 9"/>
          <p:cNvSpPr/>
          <p:nvPr/>
        </p:nvSpPr>
        <p:spPr>
          <a:xfrm rot="2700000">
            <a:off x="9190353" y="1752600"/>
            <a:ext cx="748442" cy="748442"/>
          </a:xfrm>
          <a:prstGeom prst="teardrop">
            <a:avLst/>
          </a:prstGeom>
          <a:solidFill>
            <a:srgbClr val="B07D4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6245" y="2840378"/>
            <a:ext cx="3735745" cy="116269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人是天地万物的一部分，而天地在化生万物的过程中，很少会把阴阳五行之气完全均匀的分配到每一个个体。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97145" y="2840355"/>
            <a:ext cx="2211705" cy="1198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有人阴偏不足，有人阳偏有余，有人湿气较盛，有人正气素亏。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353426" y="2840378"/>
            <a:ext cx="2424892" cy="11628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凡此种种，每个个体都有着属于自己的一种身体特质，即是体质。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5" name="iconfont-1033-859673"/>
          <p:cNvSpPr>
            <a:spLocks noChangeAspect="1"/>
          </p:cNvSpPr>
          <p:nvPr/>
        </p:nvSpPr>
        <p:spPr>
          <a:xfrm>
            <a:off x="5918151" y="1928202"/>
            <a:ext cx="355698" cy="406339"/>
          </a:xfrm>
          <a:custGeom>
            <a:avLst/>
            <a:gdLst>
              <a:gd name="T0" fmla="*/ 2374 w 9715"/>
              <a:gd name="T1" fmla="*/ 7982 h 11099"/>
              <a:gd name="T2" fmla="*/ 2374 w 9715"/>
              <a:gd name="T3" fmla="*/ 8491 h 11099"/>
              <a:gd name="T4" fmla="*/ 7595 w 9715"/>
              <a:gd name="T5" fmla="*/ 8240 h 11099"/>
              <a:gd name="T6" fmla="*/ 2374 w 9715"/>
              <a:gd name="T7" fmla="*/ 2843 h 11099"/>
              <a:gd name="T8" fmla="*/ 3111 w 9715"/>
              <a:gd name="T9" fmla="*/ 2843 h 11099"/>
              <a:gd name="T10" fmla="*/ 3365 w 9715"/>
              <a:gd name="T11" fmla="*/ 3831 h 11099"/>
              <a:gd name="T12" fmla="*/ 3625 w 9715"/>
              <a:gd name="T13" fmla="*/ 2843 h 11099"/>
              <a:gd name="T14" fmla="*/ 4613 w 9715"/>
              <a:gd name="T15" fmla="*/ 2585 h 11099"/>
              <a:gd name="T16" fmla="*/ 3625 w 9715"/>
              <a:gd name="T17" fmla="*/ 2327 h 11099"/>
              <a:gd name="T18" fmla="*/ 3365 w 9715"/>
              <a:gd name="T19" fmla="*/ 1337 h 11099"/>
              <a:gd name="T20" fmla="*/ 3111 w 9715"/>
              <a:gd name="T21" fmla="*/ 2327 h 11099"/>
              <a:gd name="T22" fmla="*/ 2122 w 9715"/>
              <a:gd name="T23" fmla="*/ 2585 h 11099"/>
              <a:gd name="T24" fmla="*/ 2122 w 9715"/>
              <a:gd name="T25" fmla="*/ 4633 h 11099"/>
              <a:gd name="T26" fmla="*/ 2374 w 9715"/>
              <a:gd name="T27" fmla="*/ 4890 h 11099"/>
              <a:gd name="T28" fmla="*/ 7595 w 9715"/>
              <a:gd name="T29" fmla="*/ 4633 h 11099"/>
              <a:gd name="T30" fmla="*/ 2374 w 9715"/>
              <a:gd name="T31" fmla="*/ 4375 h 11099"/>
              <a:gd name="T32" fmla="*/ 9586 w 9715"/>
              <a:gd name="T33" fmla="*/ 3212 h 11099"/>
              <a:gd name="T34" fmla="*/ 6506 w 9715"/>
              <a:gd name="T35" fmla="*/ 127 h 11099"/>
              <a:gd name="T36" fmla="*/ 1142 w 9715"/>
              <a:gd name="T37" fmla="*/ 0 h 11099"/>
              <a:gd name="T38" fmla="*/ 0 w 9715"/>
              <a:gd name="T39" fmla="*/ 1146 h 11099"/>
              <a:gd name="T40" fmla="*/ 336 w 9715"/>
              <a:gd name="T41" fmla="*/ 10763 h 11099"/>
              <a:gd name="T42" fmla="*/ 336 w 9715"/>
              <a:gd name="T43" fmla="*/ 10763 h 11099"/>
              <a:gd name="T44" fmla="*/ 8568 w 9715"/>
              <a:gd name="T45" fmla="*/ 11099 h 11099"/>
              <a:gd name="T46" fmla="*/ 9376 w 9715"/>
              <a:gd name="T47" fmla="*/ 10763 h 11099"/>
              <a:gd name="T48" fmla="*/ 9715 w 9715"/>
              <a:gd name="T49" fmla="*/ 3515 h 11099"/>
              <a:gd name="T50" fmla="*/ 6454 w 9715"/>
              <a:gd name="T51" fmla="*/ 1288 h 11099"/>
              <a:gd name="T52" fmla="*/ 8426 w 9715"/>
              <a:gd name="T53" fmla="*/ 3261 h 11099"/>
              <a:gd name="T54" fmla="*/ 6588 w 9715"/>
              <a:gd name="T55" fmla="*/ 3127 h 11099"/>
              <a:gd name="T56" fmla="*/ 6454 w 9715"/>
              <a:gd name="T57" fmla="*/ 2800 h 11099"/>
              <a:gd name="T58" fmla="*/ 8860 w 9715"/>
              <a:gd name="T59" fmla="*/ 9958 h 11099"/>
              <a:gd name="T60" fmla="*/ 8775 w 9715"/>
              <a:gd name="T61" fmla="*/ 10160 h 11099"/>
              <a:gd name="T62" fmla="*/ 8568 w 9715"/>
              <a:gd name="T63" fmla="*/ 10242 h 11099"/>
              <a:gd name="T64" fmla="*/ 940 w 9715"/>
              <a:gd name="T65" fmla="*/ 10160 h 11099"/>
              <a:gd name="T66" fmla="*/ 855 w 9715"/>
              <a:gd name="T67" fmla="*/ 9958 h 11099"/>
              <a:gd name="T68" fmla="*/ 940 w 9715"/>
              <a:gd name="T69" fmla="*/ 940 h 11099"/>
              <a:gd name="T70" fmla="*/ 5940 w 9715"/>
              <a:gd name="T71" fmla="*/ 855 h 11099"/>
              <a:gd name="T72" fmla="*/ 6213 w 9715"/>
              <a:gd name="T73" fmla="*/ 3470 h 11099"/>
              <a:gd name="T74" fmla="*/ 6918 w 9715"/>
              <a:gd name="T75" fmla="*/ 3769 h 11099"/>
              <a:gd name="T76" fmla="*/ 8860 w 9715"/>
              <a:gd name="T77" fmla="*/ 9958 h 11099"/>
              <a:gd name="T78" fmla="*/ 7339 w 9715"/>
              <a:gd name="T79" fmla="*/ 6182 h 11099"/>
              <a:gd name="T80" fmla="*/ 2122 w 9715"/>
              <a:gd name="T81" fmla="*/ 6436 h 11099"/>
              <a:gd name="T82" fmla="*/ 7339 w 9715"/>
              <a:gd name="T83" fmla="*/ 6691 h 11099"/>
              <a:gd name="T84" fmla="*/ 7339 w 9715"/>
              <a:gd name="T85" fmla="*/ 6182 h 1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715" h="11099">
                <a:moveTo>
                  <a:pt x="7339" y="7982"/>
                </a:moveTo>
                <a:lnTo>
                  <a:pt x="2374" y="7982"/>
                </a:lnTo>
                <a:cubicBezTo>
                  <a:pt x="2232" y="7982"/>
                  <a:pt x="2122" y="8096"/>
                  <a:pt x="2122" y="8240"/>
                </a:cubicBezTo>
                <a:cubicBezTo>
                  <a:pt x="2122" y="8382"/>
                  <a:pt x="2232" y="8491"/>
                  <a:pt x="2374" y="8491"/>
                </a:cubicBezTo>
                <a:lnTo>
                  <a:pt x="7339" y="8491"/>
                </a:lnTo>
                <a:cubicBezTo>
                  <a:pt x="7478" y="8491"/>
                  <a:pt x="7595" y="8382"/>
                  <a:pt x="7595" y="8240"/>
                </a:cubicBezTo>
                <a:cubicBezTo>
                  <a:pt x="7595" y="8096"/>
                  <a:pt x="7478" y="7982"/>
                  <a:pt x="7339" y="7982"/>
                </a:cubicBezTo>
                <a:close/>
                <a:moveTo>
                  <a:pt x="2374" y="2843"/>
                </a:moveTo>
                <a:lnTo>
                  <a:pt x="2374" y="2843"/>
                </a:lnTo>
                <a:lnTo>
                  <a:pt x="3111" y="2843"/>
                </a:lnTo>
                <a:lnTo>
                  <a:pt x="3111" y="3577"/>
                </a:lnTo>
                <a:cubicBezTo>
                  <a:pt x="3111" y="3721"/>
                  <a:pt x="3226" y="3831"/>
                  <a:pt x="3365" y="3831"/>
                </a:cubicBezTo>
                <a:cubicBezTo>
                  <a:pt x="3513" y="3831"/>
                  <a:pt x="3625" y="3721"/>
                  <a:pt x="3625" y="3577"/>
                </a:cubicBezTo>
                <a:lnTo>
                  <a:pt x="3625" y="2843"/>
                </a:lnTo>
                <a:lnTo>
                  <a:pt x="4356" y="2843"/>
                </a:lnTo>
                <a:cubicBezTo>
                  <a:pt x="4499" y="2843"/>
                  <a:pt x="4613" y="2724"/>
                  <a:pt x="4613" y="2585"/>
                </a:cubicBezTo>
                <a:cubicBezTo>
                  <a:pt x="4613" y="2443"/>
                  <a:pt x="4499" y="2327"/>
                  <a:pt x="4356" y="2327"/>
                </a:cubicBezTo>
                <a:lnTo>
                  <a:pt x="3625" y="2327"/>
                </a:lnTo>
                <a:lnTo>
                  <a:pt x="3625" y="1594"/>
                </a:lnTo>
                <a:cubicBezTo>
                  <a:pt x="3625" y="1455"/>
                  <a:pt x="3513" y="1337"/>
                  <a:pt x="3365" y="1337"/>
                </a:cubicBezTo>
                <a:cubicBezTo>
                  <a:pt x="3226" y="1337"/>
                  <a:pt x="3111" y="1455"/>
                  <a:pt x="3111" y="1594"/>
                </a:cubicBezTo>
                <a:lnTo>
                  <a:pt x="3111" y="2327"/>
                </a:lnTo>
                <a:lnTo>
                  <a:pt x="2374" y="2327"/>
                </a:lnTo>
                <a:cubicBezTo>
                  <a:pt x="2232" y="2327"/>
                  <a:pt x="2122" y="2443"/>
                  <a:pt x="2122" y="2585"/>
                </a:cubicBezTo>
                <a:cubicBezTo>
                  <a:pt x="2122" y="2724"/>
                  <a:pt x="2232" y="2843"/>
                  <a:pt x="2374" y="2843"/>
                </a:cubicBezTo>
                <a:close/>
                <a:moveTo>
                  <a:pt x="2122" y="4633"/>
                </a:moveTo>
                <a:lnTo>
                  <a:pt x="2122" y="4633"/>
                </a:lnTo>
                <a:cubicBezTo>
                  <a:pt x="2122" y="4775"/>
                  <a:pt x="2232" y="4890"/>
                  <a:pt x="2374" y="4890"/>
                </a:cubicBezTo>
                <a:lnTo>
                  <a:pt x="7339" y="4890"/>
                </a:lnTo>
                <a:cubicBezTo>
                  <a:pt x="7478" y="4890"/>
                  <a:pt x="7595" y="4775"/>
                  <a:pt x="7595" y="4633"/>
                </a:cubicBezTo>
                <a:cubicBezTo>
                  <a:pt x="7595" y="4490"/>
                  <a:pt x="7478" y="4375"/>
                  <a:pt x="7339" y="4375"/>
                </a:cubicBezTo>
                <a:lnTo>
                  <a:pt x="2374" y="4375"/>
                </a:lnTo>
                <a:cubicBezTo>
                  <a:pt x="2232" y="4375"/>
                  <a:pt x="2122" y="4490"/>
                  <a:pt x="2122" y="4633"/>
                </a:cubicBezTo>
                <a:close/>
                <a:moveTo>
                  <a:pt x="9586" y="3212"/>
                </a:moveTo>
                <a:lnTo>
                  <a:pt x="9586" y="3212"/>
                </a:lnTo>
                <a:lnTo>
                  <a:pt x="6506" y="127"/>
                </a:lnTo>
                <a:cubicBezTo>
                  <a:pt x="6427" y="49"/>
                  <a:pt x="6315" y="0"/>
                  <a:pt x="6203" y="0"/>
                </a:cubicBezTo>
                <a:lnTo>
                  <a:pt x="1142" y="0"/>
                </a:lnTo>
                <a:cubicBezTo>
                  <a:pt x="833" y="0"/>
                  <a:pt x="541" y="127"/>
                  <a:pt x="336" y="338"/>
                </a:cubicBezTo>
                <a:cubicBezTo>
                  <a:pt x="126" y="544"/>
                  <a:pt x="0" y="830"/>
                  <a:pt x="0" y="1146"/>
                </a:cubicBezTo>
                <a:lnTo>
                  <a:pt x="0" y="9958"/>
                </a:lnTo>
                <a:cubicBezTo>
                  <a:pt x="0" y="10272"/>
                  <a:pt x="126" y="10557"/>
                  <a:pt x="336" y="10763"/>
                </a:cubicBezTo>
                <a:lnTo>
                  <a:pt x="336" y="10763"/>
                </a:lnTo>
                <a:lnTo>
                  <a:pt x="336" y="10763"/>
                </a:lnTo>
                <a:cubicBezTo>
                  <a:pt x="547" y="10969"/>
                  <a:pt x="833" y="11099"/>
                  <a:pt x="1142" y="11099"/>
                </a:cubicBezTo>
                <a:lnTo>
                  <a:pt x="8568" y="11099"/>
                </a:lnTo>
                <a:cubicBezTo>
                  <a:pt x="8882" y="11099"/>
                  <a:pt x="9160" y="10975"/>
                  <a:pt x="9365" y="10775"/>
                </a:cubicBezTo>
                <a:lnTo>
                  <a:pt x="9376" y="10763"/>
                </a:lnTo>
                <a:cubicBezTo>
                  <a:pt x="9584" y="10557"/>
                  <a:pt x="9715" y="10272"/>
                  <a:pt x="9715" y="9958"/>
                </a:cubicBezTo>
                <a:lnTo>
                  <a:pt x="9715" y="3515"/>
                </a:lnTo>
                <a:cubicBezTo>
                  <a:pt x="9715" y="3406"/>
                  <a:pt x="9671" y="3297"/>
                  <a:pt x="9586" y="3212"/>
                </a:cubicBezTo>
                <a:close/>
                <a:moveTo>
                  <a:pt x="6454" y="1288"/>
                </a:moveTo>
                <a:lnTo>
                  <a:pt x="6454" y="1288"/>
                </a:lnTo>
                <a:lnTo>
                  <a:pt x="8426" y="3261"/>
                </a:lnTo>
                <a:lnTo>
                  <a:pt x="6918" y="3261"/>
                </a:lnTo>
                <a:cubicBezTo>
                  <a:pt x="6790" y="3261"/>
                  <a:pt x="6672" y="3207"/>
                  <a:pt x="6588" y="3127"/>
                </a:cubicBezTo>
                <a:lnTo>
                  <a:pt x="6577" y="3110"/>
                </a:lnTo>
                <a:cubicBezTo>
                  <a:pt x="6506" y="3030"/>
                  <a:pt x="6454" y="2921"/>
                  <a:pt x="6454" y="2800"/>
                </a:cubicBezTo>
                <a:lnTo>
                  <a:pt x="6454" y="1288"/>
                </a:lnTo>
                <a:close/>
                <a:moveTo>
                  <a:pt x="8860" y="9958"/>
                </a:moveTo>
                <a:lnTo>
                  <a:pt x="8860" y="9958"/>
                </a:lnTo>
                <a:cubicBezTo>
                  <a:pt x="8860" y="10035"/>
                  <a:pt x="8833" y="10108"/>
                  <a:pt x="8775" y="10160"/>
                </a:cubicBezTo>
                <a:lnTo>
                  <a:pt x="8775" y="10162"/>
                </a:lnTo>
                <a:cubicBezTo>
                  <a:pt x="8721" y="10211"/>
                  <a:pt x="8647" y="10242"/>
                  <a:pt x="8568" y="10242"/>
                </a:cubicBezTo>
                <a:lnTo>
                  <a:pt x="1142" y="10242"/>
                </a:lnTo>
                <a:cubicBezTo>
                  <a:pt x="1066" y="10242"/>
                  <a:pt x="989" y="10211"/>
                  <a:pt x="940" y="10160"/>
                </a:cubicBezTo>
                <a:lnTo>
                  <a:pt x="940" y="10160"/>
                </a:lnTo>
                <a:cubicBezTo>
                  <a:pt x="888" y="10108"/>
                  <a:pt x="855" y="10035"/>
                  <a:pt x="855" y="9958"/>
                </a:cubicBezTo>
                <a:lnTo>
                  <a:pt x="855" y="1146"/>
                </a:lnTo>
                <a:cubicBezTo>
                  <a:pt x="855" y="1064"/>
                  <a:pt x="888" y="994"/>
                  <a:pt x="940" y="940"/>
                </a:cubicBezTo>
                <a:cubicBezTo>
                  <a:pt x="989" y="892"/>
                  <a:pt x="1066" y="855"/>
                  <a:pt x="1142" y="855"/>
                </a:cubicBezTo>
                <a:lnTo>
                  <a:pt x="5940" y="855"/>
                </a:lnTo>
                <a:lnTo>
                  <a:pt x="5940" y="2800"/>
                </a:lnTo>
                <a:cubicBezTo>
                  <a:pt x="5940" y="3060"/>
                  <a:pt x="6044" y="3297"/>
                  <a:pt x="6213" y="3470"/>
                </a:cubicBezTo>
                <a:lnTo>
                  <a:pt x="6227" y="3485"/>
                </a:lnTo>
                <a:cubicBezTo>
                  <a:pt x="6407" y="3664"/>
                  <a:pt x="6650" y="3769"/>
                  <a:pt x="6918" y="3769"/>
                </a:cubicBezTo>
                <a:lnTo>
                  <a:pt x="8860" y="3769"/>
                </a:lnTo>
                <a:lnTo>
                  <a:pt x="8860" y="9958"/>
                </a:lnTo>
                <a:close/>
                <a:moveTo>
                  <a:pt x="7339" y="6182"/>
                </a:moveTo>
                <a:lnTo>
                  <a:pt x="7339" y="6182"/>
                </a:lnTo>
                <a:lnTo>
                  <a:pt x="2374" y="6182"/>
                </a:lnTo>
                <a:cubicBezTo>
                  <a:pt x="2232" y="6182"/>
                  <a:pt x="2122" y="6294"/>
                  <a:pt x="2122" y="6436"/>
                </a:cubicBezTo>
                <a:cubicBezTo>
                  <a:pt x="2122" y="6579"/>
                  <a:pt x="2232" y="6691"/>
                  <a:pt x="2374" y="6691"/>
                </a:cubicBezTo>
                <a:lnTo>
                  <a:pt x="7339" y="6691"/>
                </a:lnTo>
                <a:cubicBezTo>
                  <a:pt x="7478" y="6691"/>
                  <a:pt x="7595" y="6579"/>
                  <a:pt x="7595" y="6436"/>
                </a:cubicBezTo>
                <a:cubicBezTo>
                  <a:pt x="7595" y="6294"/>
                  <a:pt x="7478" y="6182"/>
                  <a:pt x="7339" y="61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6" name="two-books-sizes-outlined-symbol_57105"/>
          <p:cNvSpPr>
            <a:spLocks noChangeAspect="1"/>
          </p:cNvSpPr>
          <p:nvPr/>
        </p:nvSpPr>
        <p:spPr>
          <a:xfrm>
            <a:off x="9381601" y="1974957"/>
            <a:ext cx="365945" cy="352664"/>
          </a:xfrm>
          <a:custGeom>
            <a:avLst/>
            <a:gdLst>
              <a:gd name="connsiteX0" fmla="*/ 62032 w 596327"/>
              <a:gd name="connsiteY0" fmla="*/ 471572 h 574685"/>
              <a:gd name="connsiteX1" fmla="*/ 47689 w 596327"/>
              <a:gd name="connsiteY1" fmla="*/ 485893 h 574685"/>
              <a:gd name="connsiteX2" fmla="*/ 47689 w 596327"/>
              <a:gd name="connsiteY2" fmla="*/ 512746 h 574685"/>
              <a:gd name="connsiteX3" fmla="*/ 62032 w 596327"/>
              <a:gd name="connsiteY3" fmla="*/ 527067 h 574685"/>
              <a:gd name="connsiteX4" fmla="*/ 422752 w 596327"/>
              <a:gd name="connsiteY4" fmla="*/ 527067 h 574685"/>
              <a:gd name="connsiteX5" fmla="*/ 421676 w 596327"/>
              <a:gd name="connsiteY5" fmla="*/ 471572 h 574685"/>
              <a:gd name="connsiteX6" fmla="*/ 146647 w 596327"/>
              <a:gd name="connsiteY6" fmla="*/ 334057 h 574685"/>
              <a:gd name="connsiteX7" fmla="*/ 176754 w 596327"/>
              <a:gd name="connsiteY7" fmla="*/ 334057 h 574685"/>
              <a:gd name="connsiteX8" fmla="*/ 191091 w 596327"/>
              <a:gd name="connsiteY8" fmla="*/ 349090 h 574685"/>
              <a:gd name="connsiteX9" fmla="*/ 191091 w 596327"/>
              <a:gd name="connsiteY9" fmla="*/ 379156 h 574685"/>
              <a:gd name="connsiteX10" fmla="*/ 176754 w 596327"/>
              <a:gd name="connsiteY10" fmla="*/ 393473 h 574685"/>
              <a:gd name="connsiteX11" fmla="*/ 146647 w 596327"/>
              <a:gd name="connsiteY11" fmla="*/ 393473 h 574685"/>
              <a:gd name="connsiteX12" fmla="*/ 132310 w 596327"/>
              <a:gd name="connsiteY12" fmla="*/ 379156 h 574685"/>
              <a:gd name="connsiteX13" fmla="*/ 132310 w 596327"/>
              <a:gd name="connsiteY13" fmla="*/ 348374 h 574685"/>
              <a:gd name="connsiteX14" fmla="*/ 146647 w 596327"/>
              <a:gd name="connsiteY14" fmla="*/ 334057 h 574685"/>
              <a:gd name="connsiteX15" fmla="*/ 371842 w 596327"/>
              <a:gd name="connsiteY15" fmla="*/ 269241 h 574685"/>
              <a:gd name="connsiteX16" fmla="*/ 364671 w 596327"/>
              <a:gd name="connsiteY16" fmla="*/ 276401 h 574685"/>
              <a:gd name="connsiteX17" fmla="*/ 364671 w 596327"/>
              <a:gd name="connsiteY17" fmla="*/ 284994 h 574685"/>
              <a:gd name="connsiteX18" fmla="*/ 371842 w 596327"/>
              <a:gd name="connsiteY18" fmla="*/ 292155 h 574685"/>
              <a:gd name="connsiteX19" fmla="*/ 434953 w 596327"/>
              <a:gd name="connsiteY19" fmla="*/ 292155 h 574685"/>
              <a:gd name="connsiteX20" fmla="*/ 483003 w 596327"/>
              <a:gd name="connsiteY20" fmla="*/ 292155 h 574685"/>
              <a:gd name="connsiteX21" fmla="*/ 536431 w 596327"/>
              <a:gd name="connsiteY21" fmla="*/ 292155 h 574685"/>
              <a:gd name="connsiteX22" fmla="*/ 536072 w 596327"/>
              <a:gd name="connsiteY22" fmla="*/ 269241 h 574685"/>
              <a:gd name="connsiteX23" fmla="*/ 483003 w 596327"/>
              <a:gd name="connsiteY23" fmla="*/ 269241 h 574685"/>
              <a:gd name="connsiteX24" fmla="*/ 434953 w 596327"/>
              <a:gd name="connsiteY24" fmla="*/ 269241 h 574685"/>
              <a:gd name="connsiteX25" fmla="*/ 146647 w 596327"/>
              <a:gd name="connsiteY25" fmla="*/ 230961 h 574685"/>
              <a:gd name="connsiteX26" fmla="*/ 176754 w 596327"/>
              <a:gd name="connsiteY26" fmla="*/ 230961 h 574685"/>
              <a:gd name="connsiteX27" fmla="*/ 191091 w 596327"/>
              <a:gd name="connsiteY27" fmla="*/ 245281 h 574685"/>
              <a:gd name="connsiteX28" fmla="*/ 191091 w 596327"/>
              <a:gd name="connsiteY28" fmla="*/ 275352 h 574685"/>
              <a:gd name="connsiteX29" fmla="*/ 176754 w 596327"/>
              <a:gd name="connsiteY29" fmla="*/ 289671 h 574685"/>
              <a:gd name="connsiteX30" fmla="*/ 146647 w 596327"/>
              <a:gd name="connsiteY30" fmla="*/ 289671 h 574685"/>
              <a:gd name="connsiteX31" fmla="*/ 132310 w 596327"/>
              <a:gd name="connsiteY31" fmla="*/ 275352 h 574685"/>
              <a:gd name="connsiteX32" fmla="*/ 132310 w 596327"/>
              <a:gd name="connsiteY32" fmla="*/ 245281 h 574685"/>
              <a:gd name="connsiteX33" fmla="*/ 146647 w 596327"/>
              <a:gd name="connsiteY33" fmla="*/ 230961 h 574685"/>
              <a:gd name="connsiteX34" fmla="*/ 420248 w 596327"/>
              <a:gd name="connsiteY34" fmla="*/ 175073 h 574685"/>
              <a:gd name="connsiteX35" fmla="*/ 434920 w 596327"/>
              <a:gd name="connsiteY35" fmla="*/ 175073 h 574685"/>
              <a:gd name="connsiteX36" fmla="*/ 435636 w 596327"/>
              <a:gd name="connsiteY36" fmla="*/ 175073 h 574685"/>
              <a:gd name="connsiteX37" fmla="*/ 443151 w 596327"/>
              <a:gd name="connsiteY37" fmla="*/ 182232 h 574685"/>
              <a:gd name="connsiteX38" fmla="*/ 443151 w 596327"/>
              <a:gd name="connsiteY38" fmla="*/ 197623 h 574685"/>
              <a:gd name="connsiteX39" fmla="*/ 435994 w 596327"/>
              <a:gd name="connsiteY39" fmla="*/ 204781 h 574685"/>
              <a:gd name="connsiteX40" fmla="*/ 434920 w 596327"/>
              <a:gd name="connsiteY40" fmla="*/ 204781 h 574685"/>
              <a:gd name="connsiteX41" fmla="*/ 420248 w 596327"/>
              <a:gd name="connsiteY41" fmla="*/ 204781 h 574685"/>
              <a:gd name="connsiteX42" fmla="*/ 413090 w 596327"/>
              <a:gd name="connsiteY42" fmla="*/ 197623 h 574685"/>
              <a:gd name="connsiteX43" fmla="*/ 413090 w 596327"/>
              <a:gd name="connsiteY43" fmla="*/ 182232 h 574685"/>
              <a:gd name="connsiteX44" fmla="*/ 420248 w 596327"/>
              <a:gd name="connsiteY44" fmla="*/ 175073 h 574685"/>
              <a:gd name="connsiteX45" fmla="*/ 146647 w 596327"/>
              <a:gd name="connsiteY45" fmla="*/ 127441 h 574685"/>
              <a:gd name="connsiteX46" fmla="*/ 176754 w 596327"/>
              <a:gd name="connsiteY46" fmla="*/ 127441 h 574685"/>
              <a:gd name="connsiteX47" fmla="*/ 191091 w 596327"/>
              <a:gd name="connsiteY47" fmla="*/ 141778 h 574685"/>
              <a:gd name="connsiteX48" fmla="*/ 191091 w 596327"/>
              <a:gd name="connsiteY48" fmla="*/ 171885 h 574685"/>
              <a:gd name="connsiteX49" fmla="*/ 176754 w 596327"/>
              <a:gd name="connsiteY49" fmla="*/ 186222 h 574685"/>
              <a:gd name="connsiteX50" fmla="*/ 146647 w 596327"/>
              <a:gd name="connsiteY50" fmla="*/ 186222 h 574685"/>
              <a:gd name="connsiteX51" fmla="*/ 132310 w 596327"/>
              <a:gd name="connsiteY51" fmla="*/ 171885 h 574685"/>
              <a:gd name="connsiteX52" fmla="*/ 132310 w 596327"/>
              <a:gd name="connsiteY52" fmla="*/ 141778 h 574685"/>
              <a:gd name="connsiteX53" fmla="*/ 146647 w 596327"/>
              <a:gd name="connsiteY53" fmla="*/ 127441 h 574685"/>
              <a:gd name="connsiteX54" fmla="*/ 420248 w 596327"/>
              <a:gd name="connsiteY54" fmla="*/ 117421 h 574685"/>
              <a:gd name="connsiteX55" fmla="*/ 431699 w 596327"/>
              <a:gd name="connsiteY55" fmla="*/ 117421 h 574685"/>
              <a:gd name="connsiteX56" fmla="*/ 434920 w 596327"/>
              <a:gd name="connsiteY56" fmla="*/ 117421 h 574685"/>
              <a:gd name="connsiteX57" fmla="*/ 435636 w 596327"/>
              <a:gd name="connsiteY57" fmla="*/ 117421 h 574685"/>
              <a:gd name="connsiteX58" fmla="*/ 443151 w 596327"/>
              <a:gd name="connsiteY58" fmla="*/ 124954 h 574685"/>
              <a:gd name="connsiteX59" fmla="*/ 443151 w 596327"/>
              <a:gd name="connsiteY59" fmla="*/ 140378 h 574685"/>
              <a:gd name="connsiteX60" fmla="*/ 435994 w 596327"/>
              <a:gd name="connsiteY60" fmla="*/ 147552 h 574685"/>
              <a:gd name="connsiteX61" fmla="*/ 434920 w 596327"/>
              <a:gd name="connsiteY61" fmla="*/ 147552 h 574685"/>
              <a:gd name="connsiteX62" fmla="*/ 431699 w 596327"/>
              <a:gd name="connsiteY62" fmla="*/ 147552 h 574685"/>
              <a:gd name="connsiteX63" fmla="*/ 420248 w 596327"/>
              <a:gd name="connsiteY63" fmla="*/ 147552 h 574685"/>
              <a:gd name="connsiteX64" fmla="*/ 413090 w 596327"/>
              <a:gd name="connsiteY64" fmla="*/ 140378 h 574685"/>
              <a:gd name="connsiteX65" fmla="*/ 413090 w 596327"/>
              <a:gd name="connsiteY65" fmla="*/ 124595 h 574685"/>
              <a:gd name="connsiteX66" fmla="*/ 420248 w 596327"/>
              <a:gd name="connsiteY66" fmla="*/ 117421 h 574685"/>
              <a:gd name="connsiteX67" fmla="*/ 420249 w 596327"/>
              <a:gd name="connsiteY67" fmla="*/ 60192 h 574685"/>
              <a:gd name="connsiteX68" fmla="*/ 435640 w 596327"/>
              <a:gd name="connsiteY68" fmla="*/ 60192 h 574685"/>
              <a:gd name="connsiteX69" fmla="*/ 442798 w 596327"/>
              <a:gd name="connsiteY69" fmla="*/ 67349 h 574685"/>
              <a:gd name="connsiteX70" fmla="*/ 442798 w 596327"/>
              <a:gd name="connsiteY70" fmla="*/ 71644 h 574685"/>
              <a:gd name="connsiteX71" fmla="*/ 442798 w 596327"/>
              <a:gd name="connsiteY71" fmla="*/ 83096 h 574685"/>
              <a:gd name="connsiteX72" fmla="*/ 435640 w 596327"/>
              <a:gd name="connsiteY72" fmla="*/ 90253 h 574685"/>
              <a:gd name="connsiteX73" fmla="*/ 420249 w 596327"/>
              <a:gd name="connsiteY73" fmla="*/ 90253 h 574685"/>
              <a:gd name="connsiteX74" fmla="*/ 413090 w 596327"/>
              <a:gd name="connsiteY74" fmla="*/ 83096 h 574685"/>
              <a:gd name="connsiteX75" fmla="*/ 413090 w 596327"/>
              <a:gd name="connsiteY75" fmla="*/ 71644 h 574685"/>
              <a:gd name="connsiteX76" fmla="*/ 413090 w 596327"/>
              <a:gd name="connsiteY76" fmla="*/ 67349 h 574685"/>
              <a:gd name="connsiteX77" fmla="*/ 420249 w 596327"/>
              <a:gd name="connsiteY77" fmla="*/ 60192 h 574685"/>
              <a:gd name="connsiteX78" fmla="*/ 391206 w 596327"/>
              <a:gd name="connsiteY78" fmla="*/ 47618 h 574685"/>
              <a:gd name="connsiteX79" fmla="*/ 384034 w 596327"/>
              <a:gd name="connsiteY79" fmla="*/ 54779 h 574685"/>
              <a:gd name="connsiteX80" fmla="*/ 384034 w 596327"/>
              <a:gd name="connsiteY80" fmla="*/ 93088 h 574685"/>
              <a:gd name="connsiteX81" fmla="*/ 384034 w 596327"/>
              <a:gd name="connsiteY81" fmla="*/ 214462 h 574685"/>
              <a:gd name="connsiteX82" fmla="*/ 391206 w 596327"/>
              <a:gd name="connsiteY82" fmla="*/ 221622 h 574685"/>
              <a:gd name="connsiteX83" fmla="*/ 434953 w 596327"/>
              <a:gd name="connsiteY83" fmla="*/ 221622 h 574685"/>
              <a:gd name="connsiteX84" fmla="*/ 483003 w 596327"/>
              <a:gd name="connsiteY84" fmla="*/ 221622 h 574685"/>
              <a:gd name="connsiteX85" fmla="*/ 541093 w 596327"/>
              <a:gd name="connsiteY85" fmla="*/ 221622 h 574685"/>
              <a:gd name="connsiteX86" fmla="*/ 548264 w 596327"/>
              <a:gd name="connsiteY86" fmla="*/ 214462 h 574685"/>
              <a:gd name="connsiteX87" fmla="*/ 548264 w 596327"/>
              <a:gd name="connsiteY87" fmla="*/ 54779 h 574685"/>
              <a:gd name="connsiteX88" fmla="*/ 541093 w 596327"/>
              <a:gd name="connsiteY88" fmla="*/ 47618 h 574685"/>
              <a:gd name="connsiteX89" fmla="*/ 465074 w 596327"/>
              <a:gd name="connsiteY89" fmla="*/ 47618 h 574685"/>
              <a:gd name="connsiteX90" fmla="*/ 28685 w 596327"/>
              <a:gd name="connsiteY90" fmla="*/ 45515 h 574685"/>
              <a:gd name="connsiteX91" fmla="*/ 269643 w 596327"/>
              <a:gd name="connsiteY91" fmla="*/ 45515 h 574685"/>
              <a:gd name="connsiteX92" fmla="*/ 269643 w 596327"/>
              <a:gd name="connsiteY92" fmla="*/ 93133 h 574685"/>
              <a:gd name="connsiteX93" fmla="*/ 110080 w 596327"/>
              <a:gd name="connsiteY93" fmla="*/ 93133 h 574685"/>
              <a:gd name="connsiteX94" fmla="*/ 95737 w 596327"/>
              <a:gd name="connsiteY94" fmla="*/ 107454 h 574685"/>
              <a:gd name="connsiteX95" fmla="*/ 95737 w 596327"/>
              <a:gd name="connsiteY95" fmla="*/ 409991 h 574685"/>
              <a:gd name="connsiteX96" fmla="*/ 110080 w 596327"/>
              <a:gd name="connsiteY96" fmla="*/ 424312 h 574685"/>
              <a:gd name="connsiteX97" fmla="*/ 420601 w 596327"/>
              <a:gd name="connsiteY97" fmla="*/ 424312 h 574685"/>
              <a:gd name="connsiteX98" fmla="*/ 434943 w 596327"/>
              <a:gd name="connsiteY98" fmla="*/ 409991 h 574685"/>
              <a:gd name="connsiteX99" fmla="*/ 434943 w 596327"/>
              <a:gd name="connsiteY99" fmla="*/ 388151 h 574685"/>
              <a:gd name="connsiteX100" fmla="*/ 483350 w 596327"/>
              <a:gd name="connsiteY100" fmla="*/ 388151 h 574685"/>
              <a:gd name="connsiteX101" fmla="*/ 483350 w 596327"/>
              <a:gd name="connsiteY101" fmla="*/ 420016 h 574685"/>
              <a:gd name="connsiteX102" fmla="*/ 483350 w 596327"/>
              <a:gd name="connsiteY102" fmla="*/ 442930 h 574685"/>
              <a:gd name="connsiteX103" fmla="*/ 482991 w 596327"/>
              <a:gd name="connsiteY103" fmla="*/ 452596 h 574685"/>
              <a:gd name="connsiteX104" fmla="*/ 474386 w 596327"/>
              <a:gd name="connsiteY104" fmla="*/ 469424 h 574685"/>
              <a:gd name="connsiteX105" fmla="*/ 467214 w 596327"/>
              <a:gd name="connsiteY105" fmla="*/ 491622 h 574685"/>
              <a:gd name="connsiteX106" fmla="*/ 478689 w 596327"/>
              <a:gd name="connsiteY106" fmla="*/ 537092 h 574685"/>
              <a:gd name="connsiteX107" fmla="*/ 476537 w 596327"/>
              <a:gd name="connsiteY107" fmla="*/ 567166 h 574685"/>
              <a:gd name="connsiteX108" fmla="*/ 457892 w 596327"/>
              <a:gd name="connsiteY108" fmla="*/ 574685 h 574685"/>
              <a:gd name="connsiteX109" fmla="*/ 28685 w 596327"/>
              <a:gd name="connsiteY109" fmla="*/ 574685 h 574685"/>
              <a:gd name="connsiteX110" fmla="*/ 0 w 596327"/>
              <a:gd name="connsiteY110" fmla="*/ 546043 h 574685"/>
              <a:gd name="connsiteX111" fmla="*/ 0 w 596327"/>
              <a:gd name="connsiteY111" fmla="*/ 447226 h 574685"/>
              <a:gd name="connsiteX112" fmla="*/ 0 w 596327"/>
              <a:gd name="connsiteY112" fmla="*/ 74157 h 574685"/>
              <a:gd name="connsiteX113" fmla="*/ 28685 w 596327"/>
              <a:gd name="connsiteY113" fmla="*/ 45515 h 574685"/>
              <a:gd name="connsiteX114" fmla="*/ 331323 w 596327"/>
              <a:gd name="connsiteY114" fmla="*/ 0 h 574685"/>
              <a:gd name="connsiteX115" fmla="*/ 581971 w 596327"/>
              <a:gd name="connsiteY115" fmla="*/ 0 h 574685"/>
              <a:gd name="connsiteX116" fmla="*/ 596314 w 596327"/>
              <a:gd name="connsiteY116" fmla="*/ 14321 h 574685"/>
              <a:gd name="connsiteX117" fmla="*/ 596314 w 596327"/>
              <a:gd name="connsiteY117" fmla="*/ 245969 h 574685"/>
              <a:gd name="connsiteX118" fmla="*/ 591294 w 596327"/>
              <a:gd name="connsiteY118" fmla="*/ 259216 h 574685"/>
              <a:gd name="connsiteX119" fmla="*/ 588066 w 596327"/>
              <a:gd name="connsiteY119" fmla="*/ 263870 h 574685"/>
              <a:gd name="connsiteX120" fmla="*/ 582688 w 596327"/>
              <a:gd name="connsiteY120" fmla="*/ 281056 h 574685"/>
              <a:gd name="connsiteX121" fmla="*/ 590576 w 596327"/>
              <a:gd name="connsiteY121" fmla="*/ 300389 h 574685"/>
              <a:gd name="connsiteX122" fmla="*/ 591294 w 596327"/>
              <a:gd name="connsiteY122" fmla="*/ 330464 h 574685"/>
              <a:gd name="connsiteX123" fmla="*/ 571213 w 596327"/>
              <a:gd name="connsiteY123" fmla="*/ 339773 h 574685"/>
              <a:gd name="connsiteX124" fmla="*/ 483003 w 596327"/>
              <a:gd name="connsiteY124" fmla="*/ 339773 h 574685"/>
              <a:gd name="connsiteX125" fmla="*/ 434953 w 596327"/>
              <a:gd name="connsiteY125" fmla="*/ 339773 h 574685"/>
              <a:gd name="connsiteX126" fmla="*/ 331323 w 596327"/>
              <a:gd name="connsiteY126" fmla="*/ 339773 h 574685"/>
              <a:gd name="connsiteX127" fmla="*/ 316980 w 596327"/>
              <a:gd name="connsiteY127" fmla="*/ 325452 h 574685"/>
              <a:gd name="connsiteX128" fmla="*/ 316980 w 596327"/>
              <a:gd name="connsiteY128" fmla="*/ 245252 h 574685"/>
              <a:gd name="connsiteX129" fmla="*/ 316980 w 596327"/>
              <a:gd name="connsiteY129" fmla="*/ 93088 h 574685"/>
              <a:gd name="connsiteX130" fmla="*/ 316980 w 596327"/>
              <a:gd name="connsiteY130" fmla="*/ 45470 h 574685"/>
              <a:gd name="connsiteX131" fmla="*/ 316980 w 596327"/>
              <a:gd name="connsiteY131" fmla="*/ 14321 h 574685"/>
              <a:gd name="connsiteX132" fmla="*/ 331323 w 596327"/>
              <a:gd name="connsiteY132" fmla="*/ 0 h 57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596327" h="574685">
                <a:moveTo>
                  <a:pt x="62032" y="471572"/>
                </a:moveTo>
                <a:cubicBezTo>
                  <a:pt x="54144" y="471572"/>
                  <a:pt x="47689" y="478017"/>
                  <a:pt x="47689" y="485893"/>
                </a:cubicBezTo>
                <a:lnTo>
                  <a:pt x="47689" y="512746"/>
                </a:lnTo>
                <a:cubicBezTo>
                  <a:pt x="47689" y="520980"/>
                  <a:pt x="54144" y="527067"/>
                  <a:pt x="62032" y="527067"/>
                </a:cubicBezTo>
                <a:lnTo>
                  <a:pt x="422752" y="527067"/>
                </a:lnTo>
                <a:cubicBezTo>
                  <a:pt x="418449" y="511672"/>
                  <a:pt x="416298" y="492338"/>
                  <a:pt x="421676" y="471572"/>
                </a:cubicBezTo>
                <a:close/>
                <a:moveTo>
                  <a:pt x="146647" y="334057"/>
                </a:moveTo>
                <a:lnTo>
                  <a:pt x="176754" y="334057"/>
                </a:lnTo>
                <a:cubicBezTo>
                  <a:pt x="184639" y="334057"/>
                  <a:pt x="191091" y="340500"/>
                  <a:pt x="191091" y="349090"/>
                </a:cubicBezTo>
                <a:lnTo>
                  <a:pt x="191091" y="379156"/>
                </a:lnTo>
                <a:cubicBezTo>
                  <a:pt x="191091" y="387030"/>
                  <a:pt x="184998" y="393473"/>
                  <a:pt x="176754" y="393473"/>
                </a:cubicBezTo>
                <a:lnTo>
                  <a:pt x="146647" y="393473"/>
                </a:lnTo>
                <a:cubicBezTo>
                  <a:pt x="138761" y="393473"/>
                  <a:pt x="132310" y="387030"/>
                  <a:pt x="132310" y="379156"/>
                </a:cubicBezTo>
                <a:lnTo>
                  <a:pt x="132310" y="348374"/>
                </a:lnTo>
                <a:cubicBezTo>
                  <a:pt x="132310" y="340500"/>
                  <a:pt x="138761" y="334057"/>
                  <a:pt x="146647" y="334057"/>
                </a:cubicBezTo>
                <a:close/>
                <a:moveTo>
                  <a:pt x="371842" y="269241"/>
                </a:moveTo>
                <a:cubicBezTo>
                  <a:pt x="368257" y="269241"/>
                  <a:pt x="364671" y="272463"/>
                  <a:pt x="364671" y="276401"/>
                </a:cubicBezTo>
                <a:lnTo>
                  <a:pt x="364671" y="284994"/>
                </a:lnTo>
                <a:cubicBezTo>
                  <a:pt x="364671" y="288932"/>
                  <a:pt x="368257" y="292155"/>
                  <a:pt x="371842" y="292155"/>
                </a:cubicBezTo>
                <a:lnTo>
                  <a:pt x="434953" y="292155"/>
                </a:lnTo>
                <a:lnTo>
                  <a:pt x="483003" y="292155"/>
                </a:lnTo>
                <a:lnTo>
                  <a:pt x="536431" y="292155"/>
                </a:lnTo>
                <a:cubicBezTo>
                  <a:pt x="534997" y="284994"/>
                  <a:pt x="534997" y="277475"/>
                  <a:pt x="536072" y="269241"/>
                </a:cubicBezTo>
                <a:lnTo>
                  <a:pt x="483003" y="269241"/>
                </a:lnTo>
                <a:lnTo>
                  <a:pt x="434953" y="269241"/>
                </a:lnTo>
                <a:close/>
                <a:moveTo>
                  <a:pt x="146647" y="230961"/>
                </a:moveTo>
                <a:lnTo>
                  <a:pt x="176754" y="230961"/>
                </a:lnTo>
                <a:cubicBezTo>
                  <a:pt x="184998" y="230961"/>
                  <a:pt x="191091" y="237405"/>
                  <a:pt x="191091" y="245281"/>
                </a:cubicBezTo>
                <a:lnTo>
                  <a:pt x="191091" y="275352"/>
                </a:lnTo>
                <a:cubicBezTo>
                  <a:pt x="191091" y="283585"/>
                  <a:pt x="184998" y="289671"/>
                  <a:pt x="176754" y="289671"/>
                </a:cubicBezTo>
                <a:lnTo>
                  <a:pt x="146647" y="289671"/>
                </a:lnTo>
                <a:cubicBezTo>
                  <a:pt x="138761" y="289671"/>
                  <a:pt x="132310" y="283585"/>
                  <a:pt x="132310" y="275352"/>
                </a:cubicBezTo>
                <a:lnTo>
                  <a:pt x="132310" y="245281"/>
                </a:lnTo>
                <a:cubicBezTo>
                  <a:pt x="132310" y="237405"/>
                  <a:pt x="138761" y="230961"/>
                  <a:pt x="146647" y="230961"/>
                </a:cubicBezTo>
                <a:close/>
                <a:moveTo>
                  <a:pt x="420248" y="175073"/>
                </a:moveTo>
                <a:lnTo>
                  <a:pt x="434920" y="175073"/>
                </a:lnTo>
                <a:lnTo>
                  <a:pt x="435636" y="175073"/>
                </a:lnTo>
                <a:cubicBezTo>
                  <a:pt x="439930" y="175073"/>
                  <a:pt x="442793" y="177936"/>
                  <a:pt x="443151" y="182232"/>
                </a:cubicBezTo>
                <a:lnTo>
                  <a:pt x="443151" y="197623"/>
                </a:lnTo>
                <a:cubicBezTo>
                  <a:pt x="443151" y="201560"/>
                  <a:pt x="439930" y="204781"/>
                  <a:pt x="435994" y="204781"/>
                </a:cubicBezTo>
                <a:lnTo>
                  <a:pt x="434920" y="204781"/>
                </a:lnTo>
                <a:lnTo>
                  <a:pt x="420248" y="204781"/>
                </a:lnTo>
                <a:cubicBezTo>
                  <a:pt x="416311" y="204781"/>
                  <a:pt x="413090" y="201560"/>
                  <a:pt x="413090" y="197623"/>
                </a:cubicBezTo>
                <a:lnTo>
                  <a:pt x="413090" y="182232"/>
                </a:lnTo>
                <a:cubicBezTo>
                  <a:pt x="413090" y="178652"/>
                  <a:pt x="416311" y="175073"/>
                  <a:pt x="420248" y="175073"/>
                </a:cubicBezTo>
                <a:close/>
                <a:moveTo>
                  <a:pt x="146647" y="127441"/>
                </a:moveTo>
                <a:lnTo>
                  <a:pt x="176754" y="127441"/>
                </a:lnTo>
                <a:cubicBezTo>
                  <a:pt x="184998" y="127441"/>
                  <a:pt x="191091" y="133534"/>
                  <a:pt x="191091" y="141778"/>
                </a:cubicBezTo>
                <a:lnTo>
                  <a:pt x="191091" y="171885"/>
                </a:lnTo>
                <a:cubicBezTo>
                  <a:pt x="191091" y="180129"/>
                  <a:pt x="184998" y="186222"/>
                  <a:pt x="176754" y="186222"/>
                </a:cubicBezTo>
                <a:lnTo>
                  <a:pt x="146647" y="186222"/>
                </a:lnTo>
                <a:cubicBezTo>
                  <a:pt x="138761" y="186222"/>
                  <a:pt x="132310" y="180129"/>
                  <a:pt x="132310" y="171885"/>
                </a:cubicBezTo>
                <a:lnTo>
                  <a:pt x="132310" y="141778"/>
                </a:lnTo>
                <a:cubicBezTo>
                  <a:pt x="132310" y="133534"/>
                  <a:pt x="138761" y="127441"/>
                  <a:pt x="146647" y="127441"/>
                </a:cubicBezTo>
                <a:close/>
                <a:moveTo>
                  <a:pt x="420248" y="117421"/>
                </a:moveTo>
                <a:lnTo>
                  <a:pt x="431699" y="117421"/>
                </a:lnTo>
                <a:lnTo>
                  <a:pt x="434920" y="117421"/>
                </a:lnTo>
                <a:lnTo>
                  <a:pt x="435636" y="117421"/>
                </a:lnTo>
                <a:cubicBezTo>
                  <a:pt x="439930" y="117421"/>
                  <a:pt x="442793" y="120649"/>
                  <a:pt x="443151" y="124954"/>
                </a:cubicBezTo>
                <a:lnTo>
                  <a:pt x="443151" y="140378"/>
                </a:lnTo>
                <a:cubicBezTo>
                  <a:pt x="443151" y="144324"/>
                  <a:pt x="439930" y="147552"/>
                  <a:pt x="435994" y="147552"/>
                </a:cubicBezTo>
                <a:lnTo>
                  <a:pt x="434920" y="147552"/>
                </a:lnTo>
                <a:lnTo>
                  <a:pt x="431699" y="147552"/>
                </a:lnTo>
                <a:lnTo>
                  <a:pt x="420248" y="147552"/>
                </a:lnTo>
                <a:cubicBezTo>
                  <a:pt x="416311" y="147552"/>
                  <a:pt x="413090" y="144324"/>
                  <a:pt x="413090" y="140378"/>
                </a:cubicBezTo>
                <a:lnTo>
                  <a:pt x="413090" y="124595"/>
                </a:lnTo>
                <a:cubicBezTo>
                  <a:pt x="413090" y="120649"/>
                  <a:pt x="416311" y="117421"/>
                  <a:pt x="420248" y="117421"/>
                </a:cubicBezTo>
                <a:close/>
                <a:moveTo>
                  <a:pt x="420249" y="60192"/>
                </a:moveTo>
                <a:lnTo>
                  <a:pt x="435640" y="60192"/>
                </a:lnTo>
                <a:cubicBezTo>
                  <a:pt x="439935" y="60192"/>
                  <a:pt x="442798" y="63413"/>
                  <a:pt x="442798" y="67349"/>
                </a:cubicBezTo>
                <a:lnTo>
                  <a:pt x="442798" y="71644"/>
                </a:lnTo>
                <a:lnTo>
                  <a:pt x="442798" y="83096"/>
                </a:lnTo>
                <a:cubicBezTo>
                  <a:pt x="442798" y="87032"/>
                  <a:pt x="439219" y="90253"/>
                  <a:pt x="435640" y="90253"/>
                </a:cubicBezTo>
                <a:lnTo>
                  <a:pt x="420249" y="90253"/>
                </a:lnTo>
                <a:cubicBezTo>
                  <a:pt x="416312" y="90253"/>
                  <a:pt x="413090" y="87032"/>
                  <a:pt x="413090" y="83096"/>
                </a:cubicBezTo>
                <a:lnTo>
                  <a:pt x="413090" y="71644"/>
                </a:lnTo>
                <a:lnTo>
                  <a:pt x="413090" y="67349"/>
                </a:lnTo>
                <a:cubicBezTo>
                  <a:pt x="413090" y="63413"/>
                  <a:pt x="416312" y="60192"/>
                  <a:pt x="420249" y="60192"/>
                </a:cubicBezTo>
                <a:close/>
                <a:moveTo>
                  <a:pt x="391206" y="47618"/>
                </a:moveTo>
                <a:cubicBezTo>
                  <a:pt x="387261" y="47618"/>
                  <a:pt x="384034" y="51199"/>
                  <a:pt x="384034" y="54779"/>
                </a:cubicBezTo>
                <a:lnTo>
                  <a:pt x="384034" y="93088"/>
                </a:lnTo>
                <a:lnTo>
                  <a:pt x="384034" y="214462"/>
                </a:lnTo>
                <a:cubicBezTo>
                  <a:pt x="384034" y="218042"/>
                  <a:pt x="387261" y="221622"/>
                  <a:pt x="391206" y="221622"/>
                </a:cubicBezTo>
                <a:lnTo>
                  <a:pt x="434953" y="221622"/>
                </a:lnTo>
                <a:lnTo>
                  <a:pt x="483003" y="221622"/>
                </a:lnTo>
                <a:lnTo>
                  <a:pt x="541093" y="221622"/>
                </a:lnTo>
                <a:cubicBezTo>
                  <a:pt x="545037" y="221622"/>
                  <a:pt x="548264" y="218042"/>
                  <a:pt x="548264" y="214462"/>
                </a:cubicBezTo>
                <a:lnTo>
                  <a:pt x="548264" y="54779"/>
                </a:lnTo>
                <a:cubicBezTo>
                  <a:pt x="548264" y="51199"/>
                  <a:pt x="545037" y="47618"/>
                  <a:pt x="541093" y="47618"/>
                </a:cubicBezTo>
                <a:lnTo>
                  <a:pt x="465074" y="47618"/>
                </a:lnTo>
                <a:close/>
                <a:moveTo>
                  <a:pt x="28685" y="45515"/>
                </a:moveTo>
                <a:lnTo>
                  <a:pt x="269643" y="45515"/>
                </a:lnTo>
                <a:lnTo>
                  <a:pt x="269643" y="93133"/>
                </a:lnTo>
                <a:lnTo>
                  <a:pt x="110080" y="93133"/>
                </a:lnTo>
                <a:cubicBezTo>
                  <a:pt x="101833" y="93133"/>
                  <a:pt x="95737" y="99220"/>
                  <a:pt x="95737" y="107454"/>
                </a:cubicBezTo>
                <a:lnTo>
                  <a:pt x="95737" y="409991"/>
                </a:lnTo>
                <a:cubicBezTo>
                  <a:pt x="95737" y="418225"/>
                  <a:pt x="101833" y="424312"/>
                  <a:pt x="110080" y="424312"/>
                </a:cubicBezTo>
                <a:lnTo>
                  <a:pt x="420601" y="424312"/>
                </a:lnTo>
                <a:cubicBezTo>
                  <a:pt x="428848" y="424312"/>
                  <a:pt x="434943" y="418225"/>
                  <a:pt x="434943" y="409991"/>
                </a:cubicBezTo>
                <a:lnTo>
                  <a:pt x="434943" y="388151"/>
                </a:lnTo>
                <a:lnTo>
                  <a:pt x="483350" y="388151"/>
                </a:lnTo>
                <a:lnTo>
                  <a:pt x="483350" y="420016"/>
                </a:lnTo>
                <a:lnTo>
                  <a:pt x="483350" y="442930"/>
                </a:lnTo>
                <a:cubicBezTo>
                  <a:pt x="483350" y="446510"/>
                  <a:pt x="483709" y="449374"/>
                  <a:pt x="482991" y="452596"/>
                </a:cubicBezTo>
                <a:cubicBezTo>
                  <a:pt x="481557" y="458683"/>
                  <a:pt x="477254" y="463695"/>
                  <a:pt x="474386" y="469424"/>
                </a:cubicBezTo>
                <a:cubicBezTo>
                  <a:pt x="470442" y="475868"/>
                  <a:pt x="467932" y="483745"/>
                  <a:pt x="467214" y="491622"/>
                </a:cubicBezTo>
                <a:cubicBezTo>
                  <a:pt x="465063" y="507017"/>
                  <a:pt x="469366" y="524561"/>
                  <a:pt x="478689" y="537092"/>
                </a:cubicBezTo>
                <a:cubicBezTo>
                  <a:pt x="484784" y="546043"/>
                  <a:pt x="484426" y="558574"/>
                  <a:pt x="476537" y="567166"/>
                </a:cubicBezTo>
                <a:cubicBezTo>
                  <a:pt x="471876" y="572537"/>
                  <a:pt x="464704" y="574685"/>
                  <a:pt x="457892" y="574685"/>
                </a:cubicBezTo>
                <a:lnTo>
                  <a:pt x="28685" y="574685"/>
                </a:lnTo>
                <a:cubicBezTo>
                  <a:pt x="12908" y="574685"/>
                  <a:pt x="0" y="561796"/>
                  <a:pt x="0" y="546043"/>
                </a:cubicBezTo>
                <a:lnTo>
                  <a:pt x="0" y="447226"/>
                </a:lnTo>
                <a:lnTo>
                  <a:pt x="0" y="74157"/>
                </a:lnTo>
                <a:cubicBezTo>
                  <a:pt x="0" y="58404"/>
                  <a:pt x="12908" y="45515"/>
                  <a:pt x="28685" y="45515"/>
                </a:cubicBezTo>
                <a:close/>
                <a:moveTo>
                  <a:pt x="331323" y="0"/>
                </a:moveTo>
                <a:lnTo>
                  <a:pt x="581971" y="0"/>
                </a:lnTo>
                <a:cubicBezTo>
                  <a:pt x="589859" y="0"/>
                  <a:pt x="596314" y="6086"/>
                  <a:pt x="596314" y="14321"/>
                </a:cubicBezTo>
                <a:lnTo>
                  <a:pt x="596314" y="245969"/>
                </a:lnTo>
                <a:cubicBezTo>
                  <a:pt x="596314" y="250623"/>
                  <a:pt x="593804" y="254919"/>
                  <a:pt x="591294" y="259216"/>
                </a:cubicBezTo>
                <a:cubicBezTo>
                  <a:pt x="589859" y="261006"/>
                  <a:pt x="589142" y="262438"/>
                  <a:pt x="588066" y="263870"/>
                </a:cubicBezTo>
                <a:cubicBezTo>
                  <a:pt x="584122" y="269241"/>
                  <a:pt x="582688" y="275327"/>
                  <a:pt x="582688" y="281056"/>
                </a:cubicBezTo>
                <a:cubicBezTo>
                  <a:pt x="583405" y="287858"/>
                  <a:pt x="586274" y="295019"/>
                  <a:pt x="590576" y="300389"/>
                </a:cubicBezTo>
                <a:cubicBezTo>
                  <a:pt x="597748" y="308982"/>
                  <a:pt x="598465" y="321155"/>
                  <a:pt x="591294" y="330464"/>
                </a:cubicBezTo>
                <a:cubicBezTo>
                  <a:pt x="586632" y="336551"/>
                  <a:pt x="579102" y="339773"/>
                  <a:pt x="571213" y="339773"/>
                </a:cubicBezTo>
                <a:lnTo>
                  <a:pt x="483003" y="339773"/>
                </a:lnTo>
                <a:lnTo>
                  <a:pt x="434953" y="339773"/>
                </a:lnTo>
                <a:lnTo>
                  <a:pt x="331323" y="339773"/>
                </a:lnTo>
                <a:cubicBezTo>
                  <a:pt x="323076" y="339773"/>
                  <a:pt x="316980" y="333687"/>
                  <a:pt x="316980" y="325452"/>
                </a:cubicBezTo>
                <a:lnTo>
                  <a:pt x="316980" y="245252"/>
                </a:lnTo>
                <a:lnTo>
                  <a:pt x="316980" y="93088"/>
                </a:lnTo>
                <a:lnTo>
                  <a:pt x="316980" y="45470"/>
                </a:lnTo>
                <a:lnTo>
                  <a:pt x="316980" y="14321"/>
                </a:lnTo>
                <a:cubicBezTo>
                  <a:pt x="316980" y="6086"/>
                  <a:pt x="323076" y="0"/>
                  <a:pt x="3313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7" name="wrench-and-bolt-tool-with-hammer_28491"/>
          <p:cNvSpPr>
            <a:spLocks noChangeAspect="1"/>
          </p:cNvSpPr>
          <p:nvPr/>
        </p:nvSpPr>
        <p:spPr>
          <a:xfrm>
            <a:off x="2416268" y="1926831"/>
            <a:ext cx="382131" cy="396000"/>
          </a:xfrm>
          <a:custGeom>
            <a:avLst/>
            <a:gdLst>
              <a:gd name="connsiteX0" fmla="*/ 447790 w 584385"/>
              <a:gd name="connsiteY0" fmla="*/ 469190 h 605593"/>
              <a:gd name="connsiteX1" fmla="*/ 477338 w 584385"/>
              <a:gd name="connsiteY1" fmla="*/ 498570 h 605593"/>
              <a:gd name="connsiteX2" fmla="*/ 466490 w 584385"/>
              <a:gd name="connsiteY2" fmla="*/ 538773 h 605593"/>
              <a:gd name="connsiteX3" fmla="*/ 426300 w 584385"/>
              <a:gd name="connsiteY3" fmla="*/ 549494 h 605593"/>
              <a:gd name="connsiteX4" fmla="*/ 396752 w 584385"/>
              <a:gd name="connsiteY4" fmla="*/ 520114 h 605593"/>
              <a:gd name="connsiteX5" fmla="*/ 407600 w 584385"/>
              <a:gd name="connsiteY5" fmla="*/ 479911 h 605593"/>
              <a:gd name="connsiteX6" fmla="*/ 448054 w 584385"/>
              <a:gd name="connsiteY6" fmla="*/ 453715 h 605593"/>
              <a:gd name="connsiteX7" fmla="*/ 399530 w 584385"/>
              <a:gd name="connsiteY7" fmla="*/ 466706 h 605593"/>
              <a:gd name="connsiteX8" fmla="*/ 394367 w 584385"/>
              <a:gd name="connsiteY8" fmla="*/ 471965 h 605593"/>
              <a:gd name="connsiteX9" fmla="*/ 381359 w 584385"/>
              <a:gd name="connsiteY9" fmla="*/ 520426 h 605593"/>
              <a:gd name="connsiteX10" fmla="*/ 383217 w 584385"/>
              <a:gd name="connsiteY10" fmla="*/ 527540 h 605593"/>
              <a:gd name="connsiteX11" fmla="*/ 418733 w 584385"/>
              <a:gd name="connsiteY11" fmla="*/ 563009 h 605593"/>
              <a:gd name="connsiteX12" fmla="*/ 423998 w 584385"/>
              <a:gd name="connsiteY12" fmla="*/ 565175 h 605593"/>
              <a:gd name="connsiteX13" fmla="*/ 425960 w 584385"/>
              <a:gd name="connsiteY13" fmla="*/ 564865 h 605593"/>
              <a:gd name="connsiteX14" fmla="*/ 474381 w 584385"/>
              <a:gd name="connsiteY14" fmla="*/ 551977 h 605593"/>
              <a:gd name="connsiteX15" fmla="*/ 479647 w 584385"/>
              <a:gd name="connsiteY15" fmla="*/ 546718 h 605593"/>
              <a:gd name="connsiteX16" fmla="*/ 492655 w 584385"/>
              <a:gd name="connsiteY16" fmla="*/ 498257 h 605593"/>
              <a:gd name="connsiteX17" fmla="*/ 490694 w 584385"/>
              <a:gd name="connsiteY17" fmla="*/ 491143 h 605593"/>
              <a:gd name="connsiteX18" fmla="*/ 455178 w 584385"/>
              <a:gd name="connsiteY18" fmla="*/ 455674 h 605593"/>
              <a:gd name="connsiteX19" fmla="*/ 448054 w 584385"/>
              <a:gd name="connsiteY19" fmla="*/ 453715 h 605593"/>
              <a:gd name="connsiteX20" fmla="*/ 437007 w 584385"/>
              <a:gd name="connsiteY20" fmla="*/ 413090 h 605593"/>
              <a:gd name="connsiteX21" fmla="*/ 505148 w 584385"/>
              <a:gd name="connsiteY21" fmla="*/ 441239 h 605593"/>
              <a:gd name="connsiteX22" fmla="*/ 533436 w 584385"/>
              <a:gd name="connsiteY22" fmla="*/ 509290 h 605593"/>
              <a:gd name="connsiteX23" fmla="*/ 505148 w 584385"/>
              <a:gd name="connsiteY23" fmla="*/ 577444 h 605593"/>
              <a:gd name="connsiteX24" fmla="*/ 437007 w 584385"/>
              <a:gd name="connsiteY24" fmla="*/ 605593 h 605593"/>
              <a:gd name="connsiteX25" fmla="*/ 368866 w 584385"/>
              <a:gd name="connsiteY25" fmla="*/ 577444 h 605593"/>
              <a:gd name="connsiteX26" fmla="*/ 346979 w 584385"/>
              <a:gd name="connsiteY26" fmla="*/ 475161 h 605593"/>
              <a:gd name="connsiteX27" fmla="*/ 347598 w 584385"/>
              <a:gd name="connsiteY27" fmla="*/ 473821 h 605593"/>
              <a:gd name="connsiteX28" fmla="*/ 348424 w 584385"/>
              <a:gd name="connsiteY28" fmla="*/ 471552 h 605593"/>
              <a:gd name="connsiteX29" fmla="*/ 349043 w 584385"/>
              <a:gd name="connsiteY29" fmla="*/ 470109 h 605593"/>
              <a:gd name="connsiteX30" fmla="*/ 368866 w 584385"/>
              <a:gd name="connsiteY30" fmla="*/ 441239 h 605593"/>
              <a:gd name="connsiteX31" fmla="*/ 437007 w 584385"/>
              <a:gd name="connsiteY31" fmla="*/ 413090 h 605593"/>
              <a:gd name="connsiteX32" fmla="*/ 332446 w 584385"/>
              <a:gd name="connsiteY32" fmla="*/ 356991 h 605593"/>
              <a:gd name="connsiteX33" fmla="*/ 384402 w 584385"/>
              <a:gd name="connsiteY33" fmla="*/ 408842 h 605593"/>
              <a:gd name="connsiteX34" fmla="*/ 359715 w 584385"/>
              <a:gd name="connsiteY34" fmla="*/ 427295 h 605593"/>
              <a:gd name="connsiteX35" fmla="*/ 338127 w 584385"/>
              <a:gd name="connsiteY35" fmla="*/ 458323 h 605593"/>
              <a:gd name="connsiteX36" fmla="*/ 284623 w 584385"/>
              <a:gd name="connsiteY36" fmla="*/ 404925 h 605593"/>
              <a:gd name="connsiteX37" fmla="*/ 332446 w 584385"/>
              <a:gd name="connsiteY37" fmla="*/ 356991 h 605593"/>
              <a:gd name="connsiteX38" fmla="*/ 195145 w 584385"/>
              <a:gd name="connsiteY38" fmla="*/ 219882 h 605593"/>
              <a:gd name="connsiteX39" fmla="*/ 274038 w 584385"/>
              <a:gd name="connsiteY39" fmla="*/ 298642 h 605593"/>
              <a:gd name="connsiteX40" fmla="*/ 226124 w 584385"/>
              <a:gd name="connsiteY40" fmla="*/ 346476 h 605593"/>
              <a:gd name="connsiteX41" fmla="*/ 147232 w 584385"/>
              <a:gd name="connsiteY41" fmla="*/ 267819 h 605593"/>
              <a:gd name="connsiteX42" fmla="*/ 148987 w 584385"/>
              <a:gd name="connsiteY42" fmla="*/ 266891 h 605593"/>
              <a:gd name="connsiteX43" fmla="*/ 151982 w 584385"/>
              <a:gd name="connsiteY43" fmla="*/ 265138 h 605593"/>
              <a:gd name="connsiteX44" fmla="*/ 157351 w 584385"/>
              <a:gd name="connsiteY44" fmla="*/ 261839 h 605593"/>
              <a:gd name="connsiteX45" fmla="*/ 160243 w 584385"/>
              <a:gd name="connsiteY45" fmla="*/ 259881 h 605593"/>
              <a:gd name="connsiteX46" fmla="*/ 165509 w 584385"/>
              <a:gd name="connsiteY46" fmla="*/ 255963 h 605593"/>
              <a:gd name="connsiteX47" fmla="*/ 167987 w 584385"/>
              <a:gd name="connsiteY47" fmla="*/ 254108 h 605593"/>
              <a:gd name="connsiteX48" fmla="*/ 175009 w 584385"/>
              <a:gd name="connsiteY48" fmla="*/ 247613 h 605593"/>
              <a:gd name="connsiteX49" fmla="*/ 181825 w 584385"/>
              <a:gd name="connsiteY49" fmla="*/ 240088 h 605593"/>
              <a:gd name="connsiteX50" fmla="*/ 183683 w 584385"/>
              <a:gd name="connsiteY50" fmla="*/ 237716 h 605593"/>
              <a:gd name="connsiteX51" fmla="*/ 188124 w 584385"/>
              <a:gd name="connsiteY51" fmla="*/ 231737 h 605593"/>
              <a:gd name="connsiteX52" fmla="*/ 189879 w 584385"/>
              <a:gd name="connsiteY52" fmla="*/ 229057 h 605593"/>
              <a:gd name="connsiteX53" fmla="*/ 194319 w 584385"/>
              <a:gd name="connsiteY53" fmla="*/ 221222 h 605593"/>
              <a:gd name="connsiteX54" fmla="*/ 195042 w 584385"/>
              <a:gd name="connsiteY54" fmla="*/ 220088 h 605593"/>
              <a:gd name="connsiteX55" fmla="*/ 195145 w 584385"/>
              <a:gd name="connsiteY55" fmla="*/ 219882 h 605593"/>
              <a:gd name="connsiteX56" fmla="*/ 382962 w 584385"/>
              <a:gd name="connsiteY56" fmla="*/ 211555 h 605593"/>
              <a:gd name="connsiteX57" fmla="*/ 419615 w 584385"/>
              <a:gd name="connsiteY57" fmla="*/ 248152 h 605593"/>
              <a:gd name="connsiteX58" fmla="*/ 115242 w 584385"/>
              <a:gd name="connsiteY58" fmla="*/ 552884 h 605593"/>
              <a:gd name="connsiteX59" fmla="*/ 114932 w 584385"/>
              <a:gd name="connsiteY59" fmla="*/ 553193 h 605593"/>
              <a:gd name="connsiteX60" fmla="*/ 112351 w 584385"/>
              <a:gd name="connsiteY60" fmla="*/ 555771 h 605593"/>
              <a:gd name="connsiteX61" fmla="*/ 110905 w 584385"/>
              <a:gd name="connsiteY61" fmla="*/ 556492 h 605593"/>
              <a:gd name="connsiteX62" fmla="*/ 98206 w 584385"/>
              <a:gd name="connsiteY62" fmla="*/ 560616 h 605593"/>
              <a:gd name="connsiteX63" fmla="*/ 78382 w 584385"/>
              <a:gd name="connsiteY63" fmla="*/ 553090 h 605593"/>
              <a:gd name="connsiteX64" fmla="*/ 74872 w 584385"/>
              <a:gd name="connsiteY64" fmla="*/ 519999 h 605593"/>
              <a:gd name="connsiteX65" fmla="*/ 75698 w 584385"/>
              <a:gd name="connsiteY65" fmla="*/ 518452 h 605593"/>
              <a:gd name="connsiteX66" fmla="*/ 96419 w 584385"/>
              <a:gd name="connsiteY66" fmla="*/ 72965 h 605593"/>
              <a:gd name="connsiteX67" fmla="*/ 164556 w 584385"/>
              <a:gd name="connsiteY67" fmla="*/ 101113 h 605593"/>
              <a:gd name="connsiteX68" fmla="*/ 187165 w 584385"/>
              <a:gd name="connsiteY68" fmla="*/ 201228 h 605593"/>
              <a:gd name="connsiteX69" fmla="*/ 186546 w 584385"/>
              <a:gd name="connsiteY69" fmla="*/ 202671 h 605593"/>
              <a:gd name="connsiteX70" fmla="*/ 185823 w 584385"/>
              <a:gd name="connsiteY70" fmla="*/ 204321 h 605593"/>
              <a:gd name="connsiteX71" fmla="*/ 164453 w 584385"/>
              <a:gd name="connsiteY71" fmla="*/ 237211 h 605593"/>
              <a:gd name="connsiteX72" fmla="*/ 134824 w 584385"/>
              <a:gd name="connsiteY72" fmla="*/ 257317 h 605593"/>
              <a:gd name="connsiteX73" fmla="*/ 133069 w 584385"/>
              <a:gd name="connsiteY73" fmla="*/ 258039 h 605593"/>
              <a:gd name="connsiteX74" fmla="*/ 131623 w 584385"/>
              <a:gd name="connsiteY74" fmla="*/ 258554 h 605593"/>
              <a:gd name="connsiteX75" fmla="*/ 96109 w 584385"/>
              <a:gd name="connsiteY75" fmla="*/ 265256 h 605593"/>
              <a:gd name="connsiteX76" fmla="*/ 28282 w 584385"/>
              <a:gd name="connsiteY76" fmla="*/ 237211 h 605593"/>
              <a:gd name="connsiteX77" fmla="*/ 3505 w 584385"/>
              <a:gd name="connsiteY77" fmla="*/ 143592 h 605593"/>
              <a:gd name="connsiteX78" fmla="*/ 49962 w 584385"/>
              <a:gd name="connsiteY78" fmla="*/ 189989 h 605593"/>
              <a:gd name="connsiteX79" fmla="*/ 55640 w 584385"/>
              <a:gd name="connsiteY79" fmla="*/ 192154 h 605593"/>
              <a:gd name="connsiteX80" fmla="*/ 109530 w 584385"/>
              <a:gd name="connsiteY80" fmla="*/ 189268 h 605593"/>
              <a:gd name="connsiteX81" fmla="*/ 116551 w 584385"/>
              <a:gd name="connsiteY81" fmla="*/ 182256 h 605593"/>
              <a:gd name="connsiteX82" fmla="*/ 119441 w 584385"/>
              <a:gd name="connsiteY82" fmla="*/ 128436 h 605593"/>
              <a:gd name="connsiteX83" fmla="*/ 117273 w 584385"/>
              <a:gd name="connsiteY83" fmla="*/ 122868 h 605593"/>
              <a:gd name="connsiteX84" fmla="*/ 70713 w 584385"/>
              <a:gd name="connsiteY84" fmla="*/ 76367 h 605593"/>
              <a:gd name="connsiteX85" fmla="*/ 96419 w 584385"/>
              <a:gd name="connsiteY85" fmla="*/ 72965 h 605593"/>
              <a:gd name="connsiteX86" fmla="*/ 408632 w 584385"/>
              <a:gd name="connsiteY86" fmla="*/ 0 h 605593"/>
              <a:gd name="connsiteX87" fmla="*/ 413898 w 584385"/>
              <a:gd name="connsiteY87" fmla="*/ 2165 h 605593"/>
              <a:gd name="connsiteX88" fmla="*/ 584385 w 584385"/>
              <a:gd name="connsiteY88" fmla="*/ 172357 h 605593"/>
              <a:gd name="connsiteX89" fmla="*/ 584385 w 584385"/>
              <a:gd name="connsiteY89" fmla="*/ 307913 h 605593"/>
              <a:gd name="connsiteX90" fmla="*/ 547624 w 584385"/>
              <a:gd name="connsiteY90" fmla="*/ 344611 h 605593"/>
              <a:gd name="connsiteX91" fmla="*/ 537091 w 584385"/>
              <a:gd name="connsiteY91" fmla="*/ 344611 h 605593"/>
              <a:gd name="connsiteX92" fmla="*/ 439404 w 584385"/>
              <a:gd name="connsiteY92" fmla="*/ 246990 h 605593"/>
              <a:gd name="connsiteX93" fmla="*/ 437236 w 584385"/>
              <a:gd name="connsiteY93" fmla="*/ 241630 h 605593"/>
              <a:gd name="connsiteX94" fmla="*/ 389734 w 584385"/>
              <a:gd name="connsiteY94" fmla="*/ 194314 h 605593"/>
              <a:gd name="connsiteX95" fmla="*/ 384468 w 584385"/>
              <a:gd name="connsiteY95" fmla="*/ 192252 h 605593"/>
              <a:gd name="connsiteX96" fmla="*/ 304026 w 584385"/>
              <a:gd name="connsiteY96" fmla="*/ 111846 h 605593"/>
              <a:gd name="connsiteX97" fmla="*/ 304026 w 584385"/>
              <a:gd name="connsiteY97" fmla="*/ 101435 h 605593"/>
              <a:gd name="connsiteX98" fmla="*/ 403365 w 584385"/>
              <a:gd name="connsiteY98" fmla="*/ 2165 h 605593"/>
              <a:gd name="connsiteX99" fmla="*/ 408632 w 584385"/>
              <a:gd name="connsiteY99" fmla="*/ 0 h 60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84385" h="605593">
                <a:moveTo>
                  <a:pt x="447790" y="469190"/>
                </a:moveTo>
                <a:lnTo>
                  <a:pt x="477338" y="498570"/>
                </a:lnTo>
                <a:lnTo>
                  <a:pt x="466490" y="538773"/>
                </a:lnTo>
                <a:lnTo>
                  <a:pt x="426300" y="549494"/>
                </a:lnTo>
                <a:lnTo>
                  <a:pt x="396752" y="520114"/>
                </a:lnTo>
                <a:lnTo>
                  <a:pt x="407600" y="479911"/>
                </a:lnTo>
                <a:close/>
                <a:moveTo>
                  <a:pt x="448054" y="453715"/>
                </a:moveTo>
                <a:lnTo>
                  <a:pt x="399530" y="466706"/>
                </a:lnTo>
                <a:cubicBezTo>
                  <a:pt x="397052" y="467428"/>
                  <a:pt x="394987" y="469387"/>
                  <a:pt x="394367" y="471965"/>
                </a:cubicBezTo>
                <a:lnTo>
                  <a:pt x="381359" y="520426"/>
                </a:lnTo>
                <a:cubicBezTo>
                  <a:pt x="380636" y="522900"/>
                  <a:pt x="381359" y="525684"/>
                  <a:pt x="383217" y="527540"/>
                </a:cubicBezTo>
                <a:lnTo>
                  <a:pt x="418733" y="563009"/>
                </a:lnTo>
                <a:cubicBezTo>
                  <a:pt x="420179" y="564453"/>
                  <a:pt x="422037" y="565175"/>
                  <a:pt x="423998" y="565175"/>
                </a:cubicBezTo>
                <a:cubicBezTo>
                  <a:pt x="424618" y="565175"/>
                  <a:pt x="425341" y="565071"/>
                  <a:pt x="425960" y="564865"/>
                </a:cubicBezTo>
                <a:lnTo>
                  <a:pt x="474381" y="551977"/>
                </a:lnTo>
                <a:cubicBezTo>
                  <a:pt x="476962" y="551255"/>
                  <a:pt x="479027" y="549296"/>
                  <a:pt x="479647" y="546718"/>
                </a:cubicBezTo>
                <a:lnTo>
                  <a:pt x="492655" y="498257"/>
                </a:lnTo>
                <a:cubicBezTo>
                  <a:pt x="493378" y="495680"/>
                  <a:pt x="492655" y="492999"/>
                  <a:pt x="490694" y="491143"/>
                </a:cubicBezTo>
                <a:lnTo>
                  <a:pt x="455178" y="455674"/>
                </a:lnTo>
                <a:cubicBezTo>
                  <a:pt x="453320" y="453818"/>
                  <a:pt x="450635" y="453096"/>
                  <a:pt x="448054" y="453715"/>
                </a:cubicBezTo>
                <a:close/>
                <a:moveTo>
                  <a:pt x="437007" y="413090"/>
                </a:moveTo>
                <a:cubicBezTo>
                  <a:pt x="462715" y="413090"/>
                  <a:pt x="486977" y="423091"/>
                  <a:pt x="505148" y="441239"/>
                </a:cubicBezTo>
                <a:cubicBezTo>
                  <a:pt x="523318" y="459489"/>
                  <a:pt x="533436" y="483616"/>
                  <a:pt x="533436" y="509290"/>
                </a:cubicBezTo>
                <a:cubicBezTo>
                  <a:pt x="533436" y="535067"/>
                  <a:pt x="523318" y="559194"/>
                  <a:pt x="505148" y="577444"/>
                </a:cubicBezTo>
                <a:cubicBezTo>
                  <a:pt x="486977" y="595591"/>
                  <a:pt x="462715" y="605593"/>
                  <a:pt x="437007" y="605593"/>
                </a:cubicBezTo>
                <a:cubicBezTo>
                  <a:pt x="411300" y="605593"/>
                  <a:pt x="387037" y="595591"/>
                  <a:pt x="368866" y="577444"/>
                </a:cubicBezTo>
                <a:cubicBezTo>
                  <a:pt x="342023" y="550533"/>
                  <a:pt x="333454" y="510527"/>
                  <a:pt x="346979" y="475161"/>
                </a:cubicBezTo>
                <a:cubicBezTo>
                  <a:pt x="347185" y="474749"/>
                  <a:pt x="347392" y="474233"/>
                  <a:pt x="347598" y="473821"/>
                </a:cubicBezTo>
                <a:cubicBezTo>
                  <a:pt x="347805" y="473099"/>
                  <a:pt x="348114" y="472274"/>
                  <a:pt x="348424" y="471552"/>
                </a:cubicBezTo>
                <a:lnTo>
                  <a:pt x="349043" y="470109"/>
                </a:lnTo>
                <a:cubicBezTo>
                  <a:pt x="353999" y="459179"/>
                  <a:pt x="360607" y="449487"/>
                  <a:pt x="368866" y="441239"/>
                </a:cubicBezTo>
                <a:cubicBezTo>
                  <a:pt x="387037" y="423091"/>
                  <a:pt x="411300" y="413090"/>
                  <a:pt x="437007" y="413090"/>
                </a:cubicBezTo>
                <a:close/>
                <a:moveTo>
                  <a:pt x="332446" y="356991"/>
                </a:moveTo>
                <a:lnTo>
                  <a:pt x="384402" y="408842"/>
                </a:lnTo>
                <a:cubicBezTo>
                  <a:pt x="375312" y="413791"/>
                  <a:pt x="367049" y="420079"/>
                  <a:pt x="359715" y="427295"/>
                </a:cubicBezTo>
                <a:cubicBezTo>
                  <a:pt x="350832" y="436263"/>
                  <a:pt x="343499" y="446778"/>
                  <a:pt x="338127" y="458323"/>
                </a:cubicBezTo>
                <a:lnTo>
                  <a:pt x="284623" y="404925"/>
                </a:lnTo>
                <a:cubicBezTo>
                  <a:pt x="300220" y="389360"/>
                  <a:pt x="316333" y="373175"/>
                  <a:pt x="332446" y="356991"/>
                </a:cubicBezTo>
                <a:close/>
                <a:moveTo>
                  <a:pt x="195145" y="219882"/>
                </a:moveTo>
                <a:lnTo>
                  <a:pt x="274038" y="298642"/>
                </a:lnTo>
                <a:lnTo>
                  <a:pt x="226124" y="346476"/>
                </a:lnTo>
                <a:lnTo>
                  <a:pt x="147232" y="267819"/>
                </a:lnTo>
                <a:cubicBezTo>
                  <a:pt x="147851" y="267509"/>
                  <a:pt x="148368" y="267200"/>
                  <a:pt x="148987" y="266891"/>
                </a:cubicBezTo>
                <a:cubicBezTo>
                  <a:pt x="150020" y="266272"/>
                  <a:pt x="150949" y="265757"/>
                  <a:pt x="151982" y="265138"/>
                </a:cubicBezTo>
                <a:cubicBezTo>
                  <a:pt x="153841" y="264107"/>
                  <a:pt x="155596" y="262973"/>
                  <a:pt x="157351" y="261839"/>
                </a:cubicBezTo>
                <a:cubicBezTo>
                  <a:pt x="158384" y="261221"/>
                  <a:pt x="159313" y="260602"/>
                  <a:pt x="160243" y="259881"/>
                </a:cubicBezTo>
                <a:cubicBezTo>
                  <a:pt x="162102" y="258644"/>
                  <a:pt x="163857" y="257304"/>
                  <a:pt x="165509" y="255963"/>
                </a:cubicBezTo>
                <a:cubicBezTo>
                  <a:pt x="166335" y="255345"/>
                  <a:pt x="167161" y="254726"/>
                  <a:pt x="167987" y="254108"/>
                </a:cubicBezTo>
                <a:cubicBezTo>
                  <a:pt x="170362" y="252046"/>
                  <a:pt x="172738" y="249881"/>
                  <a:pt x="175009" y="247613"/>
                </a:cubicBezTo>
                <a:cubicBezTo>
                  <a:pt x="177384" y="245242"/>
                  <a:pt x="179656" y="242768"/>
                  <a:pt x="181825" y="240088"/>
                </a:cubicBezTo>
                <a:cubicBezTo>
                  <a:pt x="182444" y="239366"/>
                  <a:pt x="183064" y="238541"/>
                  <a:pt x="183683" y="237716"/>
                </a:cubicBezTo>
                <a:cubicBezTo>
                  <a:pt x="185232" y="235758"/>
                  <a:pt x="186678" y="233799"/>
                  <a:pt x="188124" y="231737"/>
                </a:cubicBezTo>
                <a:cubicBezTo>
                  <a:pt x="188640" y="230809"/>
                  <a:pt x="189259" y="229985"/>
                  <a:pt x="189879" y="229057"/>
                </a:cubicBezTo>
                <a:cubicBezTo>
                  <a:pt x="191428" y="226480"/>
                  <a:pt x="192977" y="223902"/>
                  <a:pt x="194319" y="221222"/>
                </a:cubicBezTo>
                <a:cubicBezTo>
                  <a:pt x="194526" y="220913"/>
                  <a:pt x="194836" y="220501"/>
                  <a:pt x="195042" y="220088"/>
                </a:cubicBezTo>
                <a:cubicBezTo>
                  <a:pt x="195042" y="219985"/>
                  <a:pt x="195042" y="219882"/>
                  <a:pt x="195145" y="219882"/>
                </a:cubicBezTo>
                <a:close/>
                <a:moveTo>
                  <a:pt x="382962" y="211555"/>
                </a:moveTo>
                <a:lnTo>
                  <a:pt x="419615" y="248152"/>
                </a:lnTo>
                <a:lnTo>
                  <a:pt x="115242" y="552884"/>
                </a:lnTo>
                <a:cubicBezTo>
                  <a:pt x="115139" y="552987"/>
                  <a:pt x="115035" y="553090"/>
                  <a:pt x="114932" y="553193"/>
                </a:cubicBezTo>
                <a:lnTo>
                  <a:pt x="112351" y="555771"/>
                </a:lnTo>
                <a:cubicBezTo>
                  <a:pt x="111835" y="555874"/>
                  <a:pt x="111318" y="556183"/>
                  <a:pt x="110905" y="556492"/>
                </a:cubicBezTo>
                <a:cubicBezTo>
                  <a:pt x="107085" y="558966"/>
                  <a:pt x="102646" y="560306"/>
                  <a:pt x="98206" y="560616"/>
                </a:cubicBezTo>
                <a:cubicBezTo>
                  <a:pt x="90979" y="560925"/>
                  <a:pt x="83648" y="558348"/>
                  <a:pt x="78382" y="553090"/>
                </a:cubicBezTo>
                <a:cubicBezTo>
                  <a:pt x="69503" y="544328"/>
                  <a:pt x="68058" y="530307"/>
                  <a:pt x="74872" y="519999"/>
                </a:cubicBezTo>
                <a:cubicBezTo>
                  <a:pt x="75182" y="519483"/>
                  <a:pt x="75492" y="518968"/>
                  <a:pt x="75698" y="518452"/>
                </a:cubicBezTo>
                <a:close/>
                <a:moveTo>
                  <a:pt x="96419" y="72965"/>
                </a:moveTo>
                <a:cubicBezTo>
                  <a:pt x="122125" y="72965"/>
                  <a:pt x="146283" y="82966"/>
                  <a:pt x="164556" y="101113"/>
                </a:cubicBezTo>
                <a:cubicBezTo>
                  <a:pt x="190572" y="127095"/>
                  <a:pt x="199451" y="166378"/>
                  <a:pt x="187165" y="201228"/>
                </a:cubicBezTo>
                <a:cubicBezTo>
                  <a:pt x="186959" y="201640"/>
                  <a:pt x="186752" y="202156"/>
                  <a:pt x="186546" y="202671"/>
                </a:cubicBezTo>
                <a:cubicBezTo>
                  <a:pt x="186340" y="203187"/>
                  <a:pt x="186030" y="203805"/>
                  <a:pt x="185823" y="204321"/>
                </a:cubicBezTo>
                <a:cubicBezTo>
                  <a:pt x="180868" y="217003"/>
                  <a:pt x="173744" y="228035"/>
                  <a:pt x="164453" y="237211"/>
                </a:cubicBezTo>
                <a:cubicBezTo>
                  <a:pt x="156091" y="245666"/>
                  <a:pt x="146077" y="252471"/>
                  <a:pt x="134824" y="257317"/>
                </a:cubicBezTo>
                <a:cubicBezTo>
                  <a:pt x="134204" y="257626"/>
                  <a:pt x="133585" y="257832"/>
                  <a:pt x="133069" y="258039"/>
                </a:cubicBezTo>
                <a:lnTo>
                  <a:pt x="131623" y="258554"/>
                </a:lnTo>
                <a:cubicBezTo>
                  <a:pt x="120370" y="262988"/>
                  <a:pt x="108395" y="265256"/>
                  <a:pt x="96109" y="265256"/>
                </a:cubicBezTo>
                <a:cubicBezTo>
                  <a:pt x="70506" y="265256"/>
                  <a:pt x="46349" y="255358"/>
                  <a:pt x="28282" y="237211"/>
                </a:cubicBezTo>
                <a:cubicBezTo>
                  <a:pt x="3402" y="212466"/>
                  <a:pt x="-5683" y="176689"/>
                  <a:pt x="3505" y="143592"/>
                </a:cubicBezTo>
                <a:lnTo>
                  <a:pt x="49962" y="189989"/>
                </a:lnTo>
                <a:cubicBezTo>
                  <a:pt x="51511" y="191536"/>
                  <a:pt x="53575" y="192258"/>
                  <a:pt x="55640" y="192154"/>
                </a:cubicBezTo>
                <a:lnTo>
                  <a:pt x="109530" y="189268"/>
                </a:lnTo>
                <a:cubicBezTo>
                  <a:pt x="113350" y="189061"/>
                  <a:pt x="116344" y="186071"/>
                  <a:pt x="116551" y="182256"/>
                </a:cubicBezTo>
                <a:lnTo>
                  <a:pt x="119441" y="128436"/>
                </a:lnTo>
                <a:cubicBezTo>
                  <a:pt x="119545" y="126373"/>
                  <a:pt x="118719" y="124311"/>
                  <a:pt x="117273" y="122868"/>
                </a:cubicBezTo>
                <a:lnTo>
                  <a:pt x="70713" y="76367"/>
                </a:lnTo>
                <a:cubicBezTo>
                  <a:pt x="79075" y="74099"/>
                  <a:pt x="87644" y="72965"/>
                  <a:pt x="96419" y="72965"/>
                </a:cubicBezTo>
                <a:close/>
                <a:moveTo>
                  <a:pt x="408632" y="0"/>
                </a:moveTo>
                <a:cubicBezTo>
                  <a:pt x="410594" y="0"/>
                  <a:pt x="412453" y="722"/>
                  <a:pt x="413898" y="2165"/>
                </a:cubicBezTo>
                <a:lnTo>
                  <a:pt x="584385" y="172357"/>
                </a:lnTo>
                <a:lnTo>
                  <a:pt x="584385" y="307913"/>
                </a:lnTo>
                <a:lnTo>
                  <a:pt x="547624" y="344611"/>
                </a:lnTo>
                <a:cubicBezTo>
                  <a:pt x="544836" y="347394"/>
                  <a:pt x="539879" y="347394"/>
                  <a:pt x="537091" y="344611"/>
                </a:cubicBezTo>
                <a:lnTo>
                  <a:pt x="439404" y="246990"/>
                </a:lnTo>
                <a:cubicBezTo>
                  <a:pt x="439404" y="245031"/>
                  <a:pt x="438681" y="243176"/>
                  <a:pt x="437236" y="241630"/>
                </a:cubicBezTo>
                <a:lnTo>
                  <a:pt x="389734" y="194314"/>
                </a:lnTo>
                <a:cubicBezTo>
                  <a:pt x="388392" y="192871"/>
                  <a:pt x="386430" y="192149"/>
                  <a:pt x="384468" y="192252"/>
                </a:cubicBezTo>
                <a:lnTo>
                  <a:pt x="304026" y="111846"/>
                </a:lnTo>
                <a:cubicBezTo>
                  <a:pt x="301135" y="108960"/>
                  <a:pt x="301135" y="104321"/>
                  <a:pt x="304026" y="101435"/>
                </a:cubicBezTo>
                <a:lnTo>
                  <a:pt x="403365" y="2165"/>
                </a:lnTo>
                <a:cubicBezTo>
                  <a:pt x="404811" y="722"/>
                  <a:pt x="406670" y="0"/>
                  <a:pt x="40863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81997" y="4310990"/>
            <a:ext cx="10022072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10" grpId="0"/>
      <p:bldP spid="12" grpId="0" bldLvl="0" animBg="1"/>
      <p:bldP spid="14" grpId="0"/>
      <p:bldP spid="15" grpId="0" animBg="1"/>
      <p:bldP spid="16" grpId="0" animBg="1"/>
      <p:bldP spid="17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i="0" dirty="0">
                <a:solidFill>
                  <a:srgbClr val="5A382F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什么是体质</a:t>
            </a:r>
            <a:endParaRPr lang="zh-CN" altLang="en-US" sz="3200" i="0" dirty="0">
              <a:solidFill>
                <a:srgbClr val="5A382F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5" name="ïśḻïḓè"/>
          <p:cNvSpPr/>
          <p:nvPr/>
        </p:nvSpPr>
        <p:spPr>
          <a:xfrm>
            <a:off x="9785115" y="2941776"/>
            <a:ext cx="1486710" cy="1486710"/>
          </a:xfrm>
          <a:prstGeom prst="ellipse">
            <a:avLst/>
          </a:prstGeom>
          <a:solidFill>
            <a:srgbClr val="B07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anchor="ctr" anchorCtr="0" forceAA="0" compatLnSpc="1">
            <a:noAutofit/>
          </a:bodyPr>
          <a:lstStyle/>
          <a:p>
            <a:pPr algn="ctr"/>
            <a:endParaRPr lang="zh-CN" altLang="en-US" sz="24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7" name="ïṡľidé"/>
          <p:cNvSpPr/>
          <p:nvPr/>
        </p:nvSpPr>
        <p:spPr>
          <a:xfrm>
            <a:off x="3589020" y="3259054"/>
            <a:ext cx="4923491" cy="115536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体质的类型：平和质，气虚质，阳虚质，阴虚质，痰湿质，湿热质，血瘀质，气郁质，特禀质。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i$ḷïḍè"/>
          <p:cNvSpPr/>
          <p:nvPr/>
        </p:nvSpPr>
        <p:spPr>
          <a:xfrm>
            <a:off x="3589020" y="4428448"/>
            <a:ext cx="4923489" cy="123702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在所有的体质类型中，平和质是最为理想的。大部分人，或此有余，或彼不足，体质中都存在着某种“偏”性。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1" name="íśḷïďe"/>
          <p:cNvSpPr/>
          <p:nvPr/>
        </p:nvSpPr>
        <p:spPr>
          <a:xfrm>
            <a:off x="3589020" y="1939946"/>
            <a:ext cx="4923492" cy="115536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中医体质是指人体以先天禀赋为基础，在后天的生长发育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和衰老过程中所形成的结构、功能和代谢上的个体特殊性。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3" name="î$ļîḋê"/>
          <p:cNvSpPr/>
          <p:nvPr/>
        </p:nvSpPr>
        <p:spPr>
          <a:xfrm>
            <a:off x="8691832" y="2307086"/>
            <a:ext cx="415102" cy="415102"/>
          </a:xfrm>
          <a:prstGeom prst="ellipse">
            <a:avLst/>
          </a:prstGeom>
          <a:solidFill>
            <a:srgbClr val="5A38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85000" lnSpcReduction="20000"/>
          </a:bodyPr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4" name="isḻîḓé"/>
          <p:cNvSpPr/>
          <p:nvPr/>
        </p:nvSpPr>
        <p:spPr>
          <a:xfrm>
            <a:off x="8691832" y="4713266"/>
            <a:ext cx="415102" cy="415102"/>
          </a:xfrm>
          <a:prstGeom prst="ellipse">
            <a:avLst/>
          </a:prstGeom>
          <a:solidFill>
            <a:srgbClr val="5A382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85000" lnSpcReduction="20000"/>
          </a:bodyPr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15" name="ïś1íḋe"/>
          <p:cNvSpPr/>
          <p:nvPr/>
        </p:nvSpPr>
        <p:spPr>
          <a:xfrm>
            <a:off x="8691832" y="3477580"/>
            <a:ext cx="415102" cy="415102"/>
          </a:xfrm>
          <a:prstGeom prst="ellipse">
            <a:avLst/>
          </a:prstGeom>
          <a:solidFill>
            <a:srgbClr val="B07D4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85000" lnSpcReduction="20000"/>
          </a:bodyPr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cxnSp>
        <p:nvCxnSpPr>
          <p:cNvPr id="16" name="ïš1ídé"/>
          <p:cNvCxnSpPr>
            <a:stCxn id="13" idx="6"/>
            <a:endCxn id="5" idx="0"/>
          </p:cNvCxnSpPr>
          <p:nvPr/>
        </p:nvCxnSpPr>
        <p:spPr>
          <a:xfrm>
            <a:off x="9106934" y="2514637"/>
            <a:ext cx="1421536" cy="427139"/>
          </a:xfrm>
          <a:prstGeom prst="bentConnector2">
            <a:avLst/>
          </a:prstGeom>
          <a:ln>
            <a:solidFill>
              <a:srgbClr val="B07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ïSľiďê"/>
          <p:cNvCxnSpPr>
            <a:stCxn id="14" idx="6"/>
            <a:endCxn id="5" idx="4"/>
          </p:cNvCxnSpPr>
          <p:nvPr/>
        </p:nvCxnSpPr>
        <p:spPr>
          <a:xfrm flipV="1">
            <a:off x="9106934" y="4428486"/>
            <a:ext cx="1421536" cy="492331"/>
          </a:xfrm>
          <a:prstGeom prst="bentConnector2">
            <a:avLst/>
          </a:prstGeom>
          <a:ln>
            <a:solidFill>
              <a:srgbClr val="B07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ïṩ1íḓe"/>
          <p:cNvCxnSpPr>
            <a:stCxn id="15" idx="6"/>
            <a:endCxn id="5" idx="2"/>
          </p:cNvCxnSpPr>
          <p:nvPr/>
        </p:nvCxnSpPr>
        <p:spPr>
          <a:xfrm>
            <a:off x="9106934" y="3685131"/>
            <a:ext cx="678181" cy="0"/>
          </a:xfrm>
          <a:prstGeom prst="line">
            <a:avLst/>
          </a:prstGeom>
          <a:ln>
            <a:solidFill>
              <a:srgbClr val="B07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任意多边形 66"/>
          <p:cNvSpPr>
            <a:spLocks noChangeAspect="1"/>
          </p:cNvSpPr>
          <p:nvPr/>
        </p:nvSpPr>
        <p:spPr>
          <a:xfrm>
            <a:off x="8809015" y="2443131"/>
            <a:ext cx="198576" cy="180000"/>
          </a:xfrm>
          <a:custGeom>
            <a:avLst/>
            <a:gdLst>
              <a:gd name="T0" fmla="*/ 6399 w 10578"/>
              <a:gd name="T1" fmla="*/ 7356 h 9590"/>
              <a:gd name="T2" fmla="*/ 5944 w 10578"/>
              <a:gd name="T3" fmla="*/ 6904 h 9590"/>
              <a:gd name="T4" fmla="*/ 10452 w 10578"/>
              <a:gd name="T5" fmla="*/ 2874 h 9590"/>
              <a:gd name="T6" fmla="*/ 2252 w 10578"/>
              <a:gd name="T7" fmla="*/ 7352 h 9590"/>
              <a:gd name="T8" fmla="*/ 1607 w 10578"/>
              <a:gd name="T9" fmla="*/ 7033 h 9590"/>
              <a:gd name="T10" fmla="*/ 2252 w 10578"/>
              <a:gd name="T11" fmla="*/ 6713 h 9590"/>
              <a:gd name="T12" fmla="*/ 2252 w 10578"/>
              <a:gd name="T13" fmla="*/ 7352 h 9590"/>
              <a:gd name="T14" fmla="*/ 1927 w 10578"/>
              <a:gd name="T15" fmla="*/ 2877 h 9590"/>
              <a:gd name="T16" fmla="*/ 1927 w 10578"/>
              <a:gd name="T17" fmla="*/ 2238 h 9590"/>
              <a:gd name="T18" fmla="*/ 2572 w 10578"/>
              <a:gd name="T19" fmla="*/ 2557 h 9590"/>
              <a:gd name="T20" fmla="*/ 2252 w 10578"/>
              <a:gd name="T21" fmla="*/ 5115 h 9590"/>
              <a:gd name="T22" fmla="*/ 1607 w 10578"/>
              <a:gd name="T23" fmla="*/ 4795 h 9590"/>
              <a:gd name="T24" fmla="*/ 2252 w 10578"/>
              <a:gd name="T25" fmla="*/ 4475 h 9590"/>
              <a:gd name="T26" fmla="*/ 2252 w 10578"/>
              <a:gd name="T27" fmla="*/ 5115 h 9590"/>
              <a:gd name="T28" fmla="*/ 4824 w 10578"/>
              <a:gd name="T29" fmla="*/ 6713 h 9590"/>
              <a:gd name="T30" fmla="*/ 4824 w 10578"/>
              <a:gd name="T31" fmla="*/ 7352 h 9590"/>
              <a:gd name="T32" fmla="*/ 3536 w 10578"/>
              <a:gd name="T33" fmla="*/ 7033 h 9590"/>
              <a:gd name="T34" fmla="*/ 3536 w 10578"/>
              <a:gd name="T35" fmla="*/ 2557 h 9590"/>
              <a:gd name="T36" fmla="*/ 7075 w 10578"/>
              <a:gd name="T37" fmla="*/ 2238 h 9590"/>
              <a:gd name="T38" fmla="*/ 7075 w 10578"/>
              <a:gd name="T39" fmla="*/ 2877 h 9590"/>
              <a:gd name="T40" fmla="*/ 3536 w 10578"/>
              <a:gd name="T41" fmla="*/ 2557 h 9590"/>
              <a:gd name="T42" fmla="*/ 3856 w 10578"/>
              <a:gd name="T43" fmla="*/ 5115 h 9590"/>
              <a:gd name="T44" fmla="*/ 3856 w 10578"/>
              <a:gd name="T45" fmla="*/ 4475 h 9590"/>
              <a:gd name="T46" fmla="*/ 5787 w 10578"/>
              <a:gd name="T47" fmla="*/ 4795 h 9590"/>
              <a:gd name="T48" fmla="*/ 8951 w 10578"/>
              <a:gd name="T49" fmla="*/ 2557 h 9590"/>
              <a:gd name="T50" fmla="*/ 8631 w 10578"/>
              <a:gd name="T51" fmla="*/ 1918 h 9590"/>
              <a:gd name="T52" fmla="*/ 8631 w 10578"/>
              <a:gd name="T53" fmla="*/ 1598 h 9590"/>
              <a:gd name="T54" fmla="*/ 1598 w 10578"/>
              <a:gd name="T55" fmla="*/ 639 h 9590"/>
              <a:gd name="T56" fmla="*/ 639 w 10578"/>
              <a:gd name="T57" fmla="*/ 7992 h 9590"/>
              <a:gd name="T58" fmla="*/ 7672 w 10578"/>
              <a:gd name="T59" fmla="*/ 8951 h 9590"/>
              <a:gd name="T60" fmla="*/ 8631 w 10578"/>
              <a:gd name="T61" fmla="*/ 7353 h 9590"/>
              <a:gd name="T62" fmla="*/ 8631 w 10578"/>
              <a:gd name="T63" fmla="*/ 7033 h 9590"/>
              <a:gd name="T64" fmla="*/ 9270 w 10578"/>
              <a:gd name="T65" fmla="*/ 7033 h 9590"/>
              <a:gd name="T66" fmla="*/ 7672 w 10578"/>
              <a:gd name="T67" fmla="*/ 9590 h 9590"/>
              <a:gd name="T68" fmla="*/ 0 w 10578"/>
              <a:gd name="T69" fmla="*/ 7992 h 9590"/>
              <a:gd name="T70" fmla="*/ 1598 w 10578"/>
              <a:gd name="T71" fmla="*/ 0 h 9590"/>
              <a:gd name="T72" fmla="*/ 9270 w 10578"/>
              <a:gd name="T73" fmla="*/ 1598 h 9590"/>
              <a:gd name="T74" fmla="*/ 8951 w 10578"/>
              <a:gd name="T75" fmla="*/ 2557 h 9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578" h="9590">
                <a:moveTo>
                  <a:pt x="10452" y="3326"/>
                </a:moveTo>
                <a:lnTo>
                  <a:pt x="6399" y="7356"/>
                </a:lnTo>
                <a:cubicBezTo>
                  <a:pt x="6273" y="7480"/>
                  <a:pt x="6070" y="7480"/>
                  <a:pt x="5944" y="7356"/>
                </a:cubicBezTo>
                <a:cubicBezTo>
                  <a:pt x="5819" y="7231"/>
                  <a:pt x="5819" y="7028"/>
                  <a:pt x="5944" y="6904"/>
                </a:cubicBezTo>
                <a:lnTo>
                  <a:pt x="9997" y="2874"/>
                </a:lnTo>
                <a:cubicBezTo>
                  <a:pt x="10123" y="2749"/>
                  <a:pt x="10326" y="2749"/>
                  <a:pt x="10452" y="2874"/>
                </a:cubicBezTo>
                <a:cubicBezTo>
                  <a:pt x="10578" y="2998"/>
                  <a:pt x="10578" y="3201"/>
                  <a:pt x="10452" y="3326"/>
                </a:cubicBezTo>
                <a:close/>
                <a:moveTo>
                  <a:pt x="2252" y="7352"/>
                </a:moveTo>
                <a:lnTo>
                  <a:pt x="1927" y="7352"/>
                </a:lnTo>
                <a:cubicBezTo>
                  <a:pt x="1750" y="7352"/>
                  <a:pt x="1607" y="7209"/>
                  <a:pt x="1607" y="7033"/>
                </a:cubicBezTo>
                <a:cubicBezTo>
                  <a:pt x="1607" y="6856"/>
                  <a:pt x="1750" y="6713"/>
                  <a:pt x="1927" y="6713"/>
                </a:cubicBezTo>
                <a:lnTo>
                  <a:pt x="2252" y="6713"/>
                </a:lnTo>
                <a:cubicBezTo>
                  <a:pt x="2428" y="6713"/>
                  <a:pt x="2572" y="6856"/>
                  <a:pt x="2572" y="7033"/>
                </a:cubicBezTo>
                <a:cubicBezTo>
                  <a:pt x="2572" y="7209"/>
                  <a:pt x="2428" y="7352"/>
                  <a:pt x="2252" y="7352"/>
                </a:cubicBezTo>
                <a:close/>
                <a:moveTo>
                  <a:pt x="2252" y="2877"/>
                </a:moveTo>
                <a:lnTo>
                  <a:pt x="1927" y="2877"/>
                </a:lnTo>
                <a:cubicBezTo>
                  <a:pt x="1750" y="2877"/>
                  <a:pt x="1607" y="2734"/>
                  <a:pt x="1607" y="2557"/>
                </a:cubicBezTo>
                <a:cubicBezTo>
                  <a:pt x="1607" y="2381"/>
                  <a:pt x="1750" y="2238"/>
                  <a:pt x="1927" y="2238"/>
                </a:cubicBezTo>
                <a:lnTo>
                  <a:pt x="2252" y="2238"/>
                </a:lnTo>
                <a:cubicBezTo>
                  <a:pt x="2428" y="2238"/>
                  <a:pt x="2572" y="2381"/>
                  <a:pt x="2572" y="2557"/>
                </a:cubicBezTo>
                <a:cubicBezTo>
                  <a:pt x="2572" y="2734"/>
                  <a:pt x="2428" y="2877"/>
                  <a:pt x="2252" y="2877"/>
                </a:cubicBezTo>
                <a:close/>
                <a:moveTo>
                  <a:pt x="2252" y="5115"/>
                </a:moveTo>
                <a:lnTo>
                  <a:pt x="1927" y="5115"/>
                </a:lnTo>
                <a:cubicBezTo>
                  <a:pt x="1750" y="5115"/>
                  <a:pt x="1607" y="4972"/>
                  <a:pt x="1607" y="4795"/>
                </a:cubicBezTo>
                <a:cubicBezTo>
                  <a:pt x="1607" y="4618"/>
                  <a:pt x="1750" y="4475"/>
                  <a:pt x="1927" y="4475"/>
                </a:cubicBezTo>
                <a:lnTo>
                  <a:pt x="2252" y="4475"/>
                </a:lnTo>
                <a:cubicBezTo>
                  <a:pt x="2428" y="4475"/>
                  <a:pt x="2572" y="4618"/>
                  <a:pt x="2572" y="4795"/>
                </a:cubicBezTo>
                <a:cubicBezTo>
                  <a:pt x="2572" y="4972"/>
                  <a:pt x="2428" y="5115"/>
                  <a:pt x="2252" y="5115"/>
                </a:cubicBezTo>
                <a:close/>
                <a:moveTo>
                  <a:pt x="3856" y="6713"/>
                </a:moveTo>
                <a:lnTo>
                  <a:pt x="4824" y="6713"/>
                </a:lnTo>
                <a:cubicBezTo>
                  <a:pt x="5001" y="6713"/>
                  <a:pt x="5144" y="6856"/>
                  <a:pt x="5144" y="7033"/>
                </a:cubicBezTo>
                <a:cubicBezTo>
                  <a:pt x="5144" y="7209"/>
                  <a:pt x="5001" y="7352"/>
                  <a:pt x="4824" y="7352"/>
                </a:cubicBezTo>
                <a:lnTo>
                  <a:pt x="3856" y="7352"/>
                </a:lnTo>
                <a:cubicBezTo>
                  <a:pt x="3679" y="7352"/>
                  <a:pt x="3536" y="7209"/>
                  <a:pt x="3536" y="7033"/>
                </a:cubicBezTo>
                <a:cubicBezTo>
                  <a:pt x="3536" y="6856"/>
                  <a:pt x="3679" y="6713"/>
                  <a:pt x="3856" y="6713"/>
                </a:cubicBezTo>
                <a:close/>
                <a:moveTo>
                  <a:pt x="3536" y="2557"/>
                </a:moveTo>
                <a:cubicBezTo>
                  <a:pt x="3536" y="2381"/>
                  <a:pt x="3679" y="2238"/>
                  <a:pt x="3856" y="2238"/>
                </a:cubicBezTo>
                <a:lnTo>
                  <a:pt x="7075" y="2238"/>
                </a:lnTo>
                <a:cubicBezTo>
                  <a:pt x="7251" y="2238"/>
                  <a:pt x="7394" y="2381"/>
                  <a:pt x="7394" y="2557"/>
                </a:cubicBezTo>
                <a:cubicBezTo>
                  <a:pt x="7394" y="2734"/>
                  <a:pt x="7251" y="2877"/>
                  <a:pt x="7075" y="2877"/>
                </a:cubicBezTo>
                <a:lnTo>
                  <a:pt x="3856" y="2877"/>
                </a:lnTo>
                <a:cubicBezTo>
                  <a:pt x="3679" y="2877"/>
                  <a:pt x="3536" y="2734"/>
                  <a:pt x="3536" y="2557"/>
                </a:cubicBezTo>
                <a:close/>
                <a:moveTo>
                  <a:pt x="5467" y="5115"/>
                </a:moveTo>
                <a:lnTo>
                  <a:pt x="3856" y="5115"/>
                </a:lnTo>
                <a:cubicBezTo>
                  <a:pt x="3679" y="5115"/>
                  <a:pt x="3536" y="4972"/>
                  <a:pt x="3536" y="4795"/>
                </a:cubicBezTo>
                <a:cubicBezTo>
                  <a:pt x="3536" y="4618"/>
                  <a:pt x="3679" y="4475"/>
                  <a:pt x="3856" y="4475"/>
                </a:cubicBezTo>
                <a:lnTo>
                  <a:pt x="5467" y="4475"/>
                </a:lnTo>
                <a:cubicBezTo>
                  <a:pt x="5644" y="4475"/>
                  <a:pt x="5787" y="4618"/>
                  <a:pt x="5787" y="4795"/>
                </a:cubicBezTo>
                <a:cubicBezTo>
                  <a:pt x="5787" y="4972"/>
                  <a:pt x="5644" y="5115"/>
                  <a:pt x="5467" y="5115"/>
                </a:cubicBezTo>
                <a:close/>
                <a:moveTo>
                  <a:pt x="8951" y="2557"/>
                </a:moveTo>
                <a:cubicBezTo>
                  <a:pt x="8774" y="2557"/>
                  <a:pt x="8631" y="2414"/>
                  <a:pt x="8631" y="2238"/>
                </a:cubicBezTo>
                <a:lnTo>
                  <a:pt x="8631" y="1918"/>
                </a:lnTo>
                <a:cubicBezTo>
                  <a:pt x="8631" y="1918"/>
                  <a:pt x="8631" y="1917"/>
                  <a:pt x="8631" y="1917"/>
                </a:cubicBezTo>
                <a:lnTo>
                  <a:pt x="8631" y="1598"/>
                </a:lnTo>
                <a:cubicBezTo>
                  <a:pt x="8631" y="1069"/>
                  <a:pt x="8202" y="639"/>
                  <a:pt x="7672" y="639"/>
                </a:cubicBezTo>
                <a:lnTo>
                  <a:pt x="1598" y="639"/>
                </a:lnTo>
                <a:cubicBezTo>
                  <a:pt x="1069" y="639"/>
                  <a:pt x="639" y="1069"/>
                  <a:pt x="639" y="1598"/>
                </a:cubicBezTo>
                <a:lnTo>
                  <a:pt x="639" y="7992"/>
                </a:lnTo>
                <a:cubicBezTo>
                  <a:pt x="639" y="8521"/>
                  <a:pt x="1069" y="8951"/>
                  <a:pt x="1598" y="8951"/>
                </a:cubicBezTo>
                <a:lnTo>
                  <a:pt x="7672" y="8951"/>
                </a:lnTo>
                <a:cubicBezTo>
                  <a:pt x="8202" y="8951"/>
                  <a:pt x="8631" y="8521"/>
                  <a:pt x="8631" y="7992"/>
                </a:cubicBezTo>
                <a:lnTo>
                  <a:pt x="8631" y="7353"/>
                </a:lnTo>
                <a:cubicBezTo>
                  <a:pt x="8631" y="7353"/>
                  <a:pt x="8631" y="7353"/>
                  <a:pt x="8631" y="7352"/>
                </a:cubicBezTo>
                <a:lnTo>
                  <a:pt x="8631" y="7033"/>
                </a:lnTo>
                <a:cubicBezTo>
                  <a:pt x="8631" y="6856"/>
                  <a:pt x="8774" y="6713"/>
                  <a:pt x="8951" y="6713"/>
                </a:cubicBezTo>
                <a:cubicBezTo>
                  <a:pt x="9127" y="6713"/>
                  <a:pt x="9270" y="6856"/>
                  <a:pt x="9270" y="7033"/>
                </a:cubicBezTo>
                <a:lnTo>
                  <a:pt x="9270" y="7992"/>
                </a:lnTo>
                <a:cubicBezTo>
                  <a:pt x="9270" y="8874"/>
                  <a:pt x="8555" y="9590"/>
                  <a:pt x="7672" y="9590"/>
                </a:cubicBezTo>
                <a:lnTo>
                  <a:pt x="1598" y="9590"/>
                </a:lnTo>
                <a:cubicBezTo>
                  <a:pt x="715" y="9590"/>
                  <a:pt x="0" y="8874"/>
                  <a:pt x="0" y="7992"/>
                </a:cubicBezTo>
                <a:lnTo>
                  <a:pt x="0" y="1598"/>
                </a:lnTo>
                <a:cubicBezTo>
                  <a:pt x="0" y="716"/>
                  <a:pt x="715" y="0"/>
                  <a:pt x="1598" y="0"/>
                </a:cubicBezTo>
                <a:lnTo>
                  <a:pt x="7672" y="0"/>
                </a:lnTo>
                <a:cubicBezTo>
                  <a:pt x="8555" y="0"/>
                  <a:pt x="9270" y="716"/>
                  <a:pt x="9270" y="1598"/>
                </a:cubicBezTo>
                <a:lnTo>
                  <a:pt x="9270" y="2238"/>
                </a:lnTo>
                <a:cubicBezTo>
                  <a:pt x="9270" y="2414"/>
                  <a:pt x="9127" y="2557"/>
                  <a:pt x="8951" y="2557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32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0" name="planning_265813"/>
          <p:cNvSpPr>
            <a:spLocks noChangeAspect="1"/>
          </p:cNvSpPr>
          <p:nvPr/>
        </p:nvSpPr>
        <p:spPr>
          <a:xfrm>
            <a:off x="8801515" y="3607416"/>
            <a:ext cx="208836" cy="180000"/>
          </a:xfrm>
          <a:custGeom>
            <a:avLst/>
            <a:gdLst>
              <a:gd name="connsiteX0" fmla="*/ 156726 w 607639"/>
              <a:gd name="connsiteY0" fmla="*/ 453454 h 523737"/>
              <a:gd name="connsiteX1" fmla="*/ 182271 w 607639"/>
              <a:gd name="connsiteY1" fmla="*/ 453454 h 523737"/>
              <a:gd name="connsiteX2" fmla="*/ 182271 w 607639"/>
              <a:gd name="connsiteY2" fmla="*/ 472648 h 523737"/>
              <a:gd name="connsiteX3" fmla="*/ 156726 w 607639"/>
              <a:gd name="connsiteY3" fmla="*/ 472648 h 523737"/>
              <a:gd name="connsiteX4" fmla="*/ 486058 w 607639"/>
              <a:gd name="connsiteY4" fmla="*/ 402335 h 523737"/>
              <a:gd name="connsiteX5" fmla="*/ 486058 w 607639"/>
              <a:gd name="connsiteY5" fmla="*/ 491031 h 523737"/>
              <a:gd name="connsiteX6" fmla="*/ 574885 w 607639"/>
              <a:gd name="connsiteY6" fmla="*/ 402335 h 523737"/>
              <a:gd name="connsiteX7" fmla="*/ 51160 w 607639"/>
              <a:gd name="connsiteY7" fmla="*/ 386417 h 523737"/>
              <a:gd name="connsiteX8" fmla="*/ 70302 w 607639"/>
              <a:gd name="connsiteY8" fmla="*/ 386417 h 523737"/>
              <a:gd name="connsiteX9" fmla="*/ 70302 w 607639"/>
              <a:gd name="connsiteY9" fmla="*/ 453446 h 523737"/>
              <a:gd name="connsiteX10" fmla="*/ 131111 w 607639"/>
              <a:gd name="connsiteY10" fmla="*/ 453446 h 523737"/>
              <a:gd name="connsiteX11" fmla="*/ 131111 w 607639"/>
              <a:gd name="connsiteY11" fmla="*/ 472648 h 523737"/>
              <a:gd name="connsiteX12" fmla="*/ 51160 w 607639"/>
              <a:gd name="connsiteY12" fmla="*/ 472648 h 523737"/>
              <a:gd name="connsiteX13" fmla="*/ 252624 w 607639"/>
              <a:gd name="connsiteY13" fmla="*/ 325730 h 523737"/>
              <a:gd name="connsiteX14" fmla="*/ 354944 w 607639"/>
              <a:gd name="connsiteY14" fmla="*/ 325730 h 523737"/>
              <a:gd name="connsiteX15" fmla="*/ 354944 w 607639"/>
              <a:gd name="connsiteY15" fmla="*/ 344924 h 523737"/>
              <a:gd name="connsiteX16" fmla="*/ 252624 w 607639"/>
              <a:gd name="connsiteY16" fmla="*/ 344924 h 523737"/>
              <a:gd name="connsiteX17" fmla="*/ 223848 w 607639"/>
              <a:gd name="connsiteY17" fmla="*/ 300129 h 523737"/>
              <a:gd name="connsiteX18" fmla="*/ 223848 w 607639"/>
              <a:gd name="connsiteY18" fmla="*/ 370429 h 523737"/>
              <a:gd name="connsiteX19" fmla="*/ 383791 w 607639"/>
              <a:gd name="connsiteY19" fmla="*/ 370429 h 523737"/>
              <a:gd name="connsiteX20" fmla="*/ 383791 w 607639"/>
              <a:gd name="connsiteY20" fmla="*/ 300129 h 523737"/>
              <a:gd name="connsiteX21" fmla="*/ 470107 w 607639"/>
              <a:gd name="connsiteY21" fmla="*/ 185234 h 523737"/>
              <a:gd name="connsiteX22" fmla="*/ 495652 w 607639"/>
              <a:gd name="connsiteY22" fmla="*/ 185234 h 523737"/>
              <a:gd name="connsiteX23" fmla="*/ 495652 w 607639"/>
              <a:gd name="connsiteY23" fmla="*/ 204428 h 523737"/>
              <a:gd name="connsiteX24" fmla="*/ 470107 w 607639"/>
              <a:gd name="connsiteY24" fmla="*/ 204428 h 523737"/>
              <a:gd name="connsiteX25" fmla="*/ 111987 w 607639"/>
              <a:gd name="connsiteY25" fmla="*/ 185234 h 523737"/>
              <a:gd name="connsiteX26" fmla="*/ 137532 w 607639"/>
              <a:gd name="connsiteY26" fmla="*/ 185234 h 523737"/>
              <a:gd name="connsiteX27" fmla="*/ 137532 w 607639"/>
              <a:gd name="connsiteY27" fmla="*/ 204428 h 523737"/>
              <a:gd name="connsiteX28" fmla="*/ 111987 w 607639"/>
              <a:gd name="connsiteY28" fmla="*/ 204428 h 523737"/>
              <a:gd name="connsiteX29" fmla="*/ 482854 w 607639"/>
              <a:gd name="connsiteY29" fmla="*/ 153308 h 523737"/>
              <a:gd name="connsiteX30" fmla="*/ 441288 w 607639"/>
              <a:gd name="connsiteY30" fmla="*/ 194813 h 523737"/>
              <a:gd name="connsiteX31" fmla="*/ 482854 w 607639"/>
              <a:gd name="connsiteY31" fmla="*/ 236317 h 523737"/>
              <a:gd name="connsiteX32" fmla="*/ 524508 w 607639"/>
              <a:gd name="connsiteY32" fmla="*/ 194813 h 523737"/>
              <a:gd name="connsiteX33" fmla="*/ 482854 w 607639"/>
              <a:gd name="connsiteY33" fmla="*/ 153308 h 523737"/>
              <a:gd name="connsiteX34" fmla="*/ 124696 w 607639"/>
              <a:gd name="connsiteY34" fmla="*/ 153308 h 523737"/>
              <a:gd name="connsiteX35" fmla="*/ 83131 w 607639"/>
              <a:gd name="connsiteY35" fmla="*/ 194813 h 523737"/>
              <a:gd name="connsiteX36" fmla="*/ 124696 w 607639"/>
              <a:gd name="connsiteY36" fmla="*/ 236317 h 523737"/>
              <a:gd name="connsiteX37" fmla="*/ 166262 w 607639"/>
              <a:gd name="connsiteY37" fmla="*/ 194813 h 523737"/>
              <a:gd name="connsiteX38" fmla="*/ 124696 w 607639"/>
              <a:gd name="connsiteY38" fmla="*/ 153308 h 523737"/>
              <a:gd name="connsiteX39" fmla="*/ 540461 w 607639"/>
              <a:gd name="connsiteY39" fmla="*/ 89406 h 523737"/>
              <a:gd name="connsiteX40" fmla="*/ 566076 w 607639"/>
              <a:gd name="connsiteY40" fmla="*/ 89406 h 523737"/>
              <a:gd name="connsiteX41" fmla="*/ 566076 w 607639"/>
              <a:gd name="connsiteY41" fmla="*/ 108600 h 523737"/>
              <a:gd name="connsiteX42" fmla="*/ 540461 w 607639"/>
              <a:gd name="connsiteY42" fmla="*/ 108600 h 523737"/>
              <a:gd name="connsiteX43" fmla="*/ 19225 w 607639"/>
              <a:gd name="connsiteY43" fmla="*/ 63901 h 523737"/>
              <a:gd name="connsiteX44" fmla="*/ 19225 w 607639"/>
              <a:gd name="connsiteY44" fmla="*/ 504540 h 523737"/>
              <a:gd name="connsiteX45" fmla="*/ 466922 w 607639"/>
              <a:gd name="connsiteY45" fmla="*/ 504540 h 523737"/>
              <a:gd name="connsiteX46" fmla="*/ 466922 w 607639"/>
              <a:gd name="connsiteY46" fmla="*/ 383227 h 523737"/>
              <a:gd name="connsiteX47" fmla="*/ 588414 w 607639"/>
              <a:gd name="connsiteY47" fmla="*/ 383227 h 523737"/>
              <a:gd name="connsiteX48" fmla="*/ 588414 w 607639"/>
              <a:gd name="connsiteY48" fmla="*/ 63901 h 523737"/>
              <a:gd name="connsiteX49" fmla="*/ 402927 w 607639"/>
              <a:gd name="connsiteY49" fmla="*/ 63901 h 523737"/>
              <a:gd name="connsiteX50" fmla="*/ 402927 w 607639"/>
              <a:gd name="connsiteY50" fmla="*/ 108605 h 523737"/>
              <a:gd name="connsiteX51" fmla="*/ 313387 w 607639"/>
              <a:gd name="connsiteY51" fmla="*/ 108605 h 523737"/>
              <a:gd name="connsiteX52" fmla="*/ 313387 w 607639"/>
              <a:gd name="connsiteY52" fmla="*/ 185214 h 523737"/>
              <a:gd name="connsiteX53" fmla="*/ 422864 w 607639"/>
              <a:gd name="connsiteY53" fmla="*/ 185214 h 523737"/>
              <a:gd name="connsiteX54" fmla="*/ 482854 w 607639"/>
              <a:gd name="connsiteY54" fmla="*/ 134112 h 523737"/>
              <a:gd name="connsiteX55" fmla="*/ 543644 w 607639"/>
              <a:gd name="connsiteY55" fmla="*/ 194813 h 523737"/>
              <a:gd name="connsiteX56" fmla="*/ 482854 w 607639"/>
              <a:gd name="connsiteY56" fmla="*/ 255425 h 523737"/>
              <a:gd name="connsiteX57" fmla="*/ 422864 w 607639"/>
              <a:gd name="connsiteY57" fmla="*/ 204411 h 523737"/>
              <a:gd name="connsiteX58" fmla="*/ 313387 w 607639"/>
              <a:gd name="connsiteY58" fmla="*/ 204411 h 523737"/>
              <a:gd name="connsiteX59" fmla="*/ 313387 w 607639"/>
              <a:gd name="connsiteY59" fmla="*/ 281021 h 523737"/>
              <a:gd name="connsiteX60" fmla="*/ 402927 w 607639"/>
              <a:gd name="connsiteY60" fmla="*/ 281021 h 523737"/>
              <a:gd name="connsiteX61" fmla="*/ 402927 w 607639"/>
              <a:gd name="connsiteY61" fmla="*/ 389626 h 523737"/>
              <a:gd name="connsiteX62" fmla="*/ 204712 w 607639"/>
              <a:gd name="connsiteY62" fmla="*/ 389626 h 523737"/>
              <a:gd name="connsiteX63" fmla="*/ 204712 w 607639"/>
              <a:gd name="connsiteY63" fmla="*/ 281021 h 523737"/>
              <a:gd name="connsiteX64" fmla="*/ 294251 w 607639"/>
              <a:gd name="connsiteY64" fmla="*/ 281021 h 523737"/>
              <a:gd name="connsiteX65" fmla="*/ 294251 w 607639"/>
              <a:gd name="connsiteY65" fmla="*/ 204411 h 523737"/>
              <a:gd name="connsiteX66" fmla="*/ 184686 w 607639"/>
              <a:gd name="connsiteY66" fmla="*/ 204411 h 523737"/>
              <a:gd name="connsiteX67" fmla="*/ 124696 w 607639"/>
              <a:gd name="connsiteY67" fmla="*/ 255425 h 523737"/>
              <a:gd name="connsiteX68" fmla="*/ 63995 w 607639"/>
              <a:gd name="connsiteY68" fmla="*/ 194813 h 523737"/>
              <a:gd name="connsiteX69" fmla="*/ 124696 w 607639"/>
              <a:gd name="connsiteY69" fmla="*/ 134112 h 523737"/>
              <a:gd name="connsiteX70" fmla="*/ 184686 w 607639"/>
              <a:gd name="connsiteY70" fmla="*/ 185214 h 523737"/>
              <a:gd name="connsiteX71" fmla="*/ 294251 w 607639"/>
              <a:gd name="connsiteY71" fmla="*/ 185214 h 523737"/>
              <a:gd name="connsiteX72" fmla="*/ 294251 w 607639"/>
              <a:gd name="connsiteY72" fmla="*/ 108605 h 523737"/>
              <a:gd name="connsiteX73" fmla="*/ 204712 w 607639"/>
              <a:gd name="connsiteY73" fmla="*/ 108605 h 523737"/>
              <a:gd name="connsiteX74" fmla="*/ 204712 w 607639"/>
              <a:gd name="connsiteY74" fmla="*/ 63901 h 523737"/>
              <a:gd name="connsiteX75" fmla="*/ 252624 w 607639"/>
              <a:gd name="connsiteY75" fmla="*/ 44739 h 523737"/>
              <a:gd name="connsiteX76" fmla="*/ 354944 w 607639"/>
              <a:gd name="connsiteY76" fmla="*/ 44739 h 523737"/>
              <a:gd name="connsiteX77" fmla="*/ 354944 w 607639"/>
              <a:gd name="connsiteY77" fmla="*/ 63933 h 523737"/>
              <a:gd name="connsiteX78" fmla="*/ 252624 w 607639"/>
              <a:gd name="connsiteY78" fmla="*/ 63933 h 523737"/>
              <a:gd name="connsiteX79" fmla="*/ 223848 w 607639"/>
              <a:gd name="connsiteY79" fmla="*/ 19197 h 523737"/>
              <a:gd name="connsiteX80" fmla="*/ 223848 w 607639"/>
              <a:gd name="connsiteY80" fmla="*/ 89408 h 523737"/>
              <a:gd name="connsiteX81" fmla="*/ 383791 w 607639"/>
              <a:gd name="connsiteY81" fmla="*/ 89408 h 523737"/>
              <a:gd name="connsiteX82" fmla="*/ 383791 w 607639"/>
              <a:gd name="connsiteY82" fmla="*/ 19197 h 523737"/>
              <a:gd name="connsiteX83" fmla="*/ 204712 w 607639"/>
              <a:gd name="connsiteY83" fmla="*/ 0 h 523737"/>
              <a:gd name="connsiteX84" fmla="*/ 402927 w 607639"/>
              <a:gd name="connsiteY84" fmla="*/ 0 h 523737"/>
              <a:gd name="connsiteX85" fmla="*/ 402927 w 607639"/>
              <a:gd name="connsiteY85" fmla="*/ 44704 h 523737"/>
              <a:gd name="connsiteX86" fmla="*/ 607639 w 607639"/>
              <a:gd name="connsiteY86" fmla="*/ 44704 h 523737"/>
              <a:gd name="connsiteX87" fmla="*/ 607639 w 607639"/>
              <a:gd name="connsiteY87" fmla="*/ 396735 h 523737"/>
              <a:gd name="connsiteX88" fmla="*/ 480450 w 607639"/>
              <a:gd name="connsiteY88" fmla="*/ 523737 h 523737"/>
              <a:gd name="connsiteX89" fmla="*/ 0 w 607639"/>
              <a:gd name="connsiteY89" fmla="*/ 523737 h 523737"/>
              <a:gd name="connsiteX90" fmla="*/ 0 w 607639"/>
              <a:gd name="connsiteY90" fmla="*/ 44704 h 523737"/>
              <a:gd name="connsiteX91" fmla="*/ 204712 w 607639"/>
              <a:gd name="connsiteY91" fmla="*/ 44704 h 52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607639" h="523737">
                <a:moveTo>
                  <a:pt x="156726" y="453454"/>
                </a:moveTo>
                <a:lnTo>
                  <a:pt x="182271" y="453454"/>
                </a:lnTo>
                <a:lnTo>
                  <a:pt x="182271" y="472648"/>
                </a:lnTo>
                <a:lnTo>
                  <a:pt x="156726" y="472648"/>
                </a:lnTo>
                <a:close/>
                <a:moveTo>
                  <a:pt x="486058" y="402335"/>
                </a:moveTo>
                <a:lnTo>
                  <a:pt x="486058" y="491031"/>
                </a:lnTo>
                <a:lnTo>
                  <a:pt x="574885" y="402335"/>
                </a:lnTo>
                <a:close/>
                <a:moveTo>
                  <a:pt x="51160" y="386417"/>
                </a:moveTo>
                <a:lnTo>
                  <a:pt x="70302" y="386417"/>
                </a:lnTo>
                <a:lnTo>
                  <a:pt x="70302" y="453446"/>
                </a:lnTo>
                <a:lnTo>
                  <a:pt x="131111" y="453446"/>
                </a:lnTo>
                <a:lnTo>
                  <a:pt x="131111" y="472648"/>
                </a:lnTo>
                <a:lnTo>
                  <a:pt x="51160" y="472648"/>
                </a:lnTo>
                <a:close/>
                <a:moveTo>
                  <a:pt x="252624" y="325730"/>
                </a:moveTo>
                <a:lnTo>
                  <a:pt x="354944" y="325730"/>
                </a:lnTo>
                <a:lnTo>
                  <a:pt x="354944" y="344924"/>
                </a:lnTo>
                <a:lnTo>
                  <a:pt x="252624" y="344924"/>
                </a:lnTo>
                <a:close/>
                <a:moveTo>
                  <a:pt x="223848" y="300129"/>
                </a:moveTo>
                <a:lnTo>
                  <a:pt x="223848" y="370429"/>
                </a:lnTo>
                <a:lnTo>
                  <a:pt x="383791" y="370429"/>
                </a:lnTo>
                <a:lnTo>
                  <a:pt x="383791" y="300129"/>
                </a:lnTo>
                <a:close/>
                <a:moveTo>
                  <a:pt x="470107" y="185234"/>
                </a:moveTo>
                <a:lnTo>
                  <a:pt x="495652" y="185234"/>
                </a:lnTo>
                <a:lnTo>
                  <a:pt x="495652" y="204428"/>
                </a:lnTo>
                <a:lnTo>
                  <a:pt x="470107" y="204428"/>
                </a:lnTo>
                <a:close/>
                <a:moveTo>
                  <a:pt x="111987" y="185234"/>
                </a:moveTo>
                <a:lnTo>
                  <a:pt x="137532" y="185234"/>
                </a:lnTo>
                <a:lnTo>
                  <a:pt x="137532" y="204428"/>
                </a:lnTo>
                <a:lnTo>
                  <a:pt x="111987" y="204428"/>
                </a:lnTo>
                <a:close/>
                <a:moveTo>
                  <a:pt x="482854" y="153308"/>
                </a:moveTo>
                <a:cubicBezTo>
                  <a:pt x="459979" y="153308"/>
                  <a:pt x="441288" y="171883"/>
                  <a:pt x="441288" y="194813"/>
                </a:cubicBezTo>
                <a:cubicBezTo>
                  <a:pt x="441288" y="217653"/>
                  <a:pt x="459979" y="236317"/>
                  <a:pt x="482854" y="236317"/>
                </a:cubicBezTo>
                <a:cubicBezTo>
                  <a:pt x="505817" y="236317"/>
                  <a:pt x="524508" y="217653"/>
                  <a:pt x="524508" y="194813"/>
                </a:cubicBezTo>
                <a:cubicBezTo>
                  <a:pt x="524508" y="171883"/>
                  <a:pt x="505817" y="153308"/>
                  <a:pt x="482854" y="153308"/>
                </a:cubicBezTo>
                <a:close/>
                <a:moveTo>
                  <a:pt x="124696" y="153308"/>
                </a:moveTo>
                <a:cubicBezTo>
                  <a:pt x="101822" y="153308"/>
                  <a:pt x="83131" y="171883"/>
                  <a:pt x="83131" y="194813"/>
                </a:cubicBezTo>
                <a:cubicBezTo>
                  <a:pt x="83131" y="217653"/>
                  <a:pt x="101822" y="236317"/>
                  <a:pt x="124696" y="236317"/>
                </a:cubicBezTo>
                <a:cubicBezTo>
                  <a:pt x="147660" y="236317"/>
                  <a:pt x="166262" y="217653"/>
                  <a:pt x="166262" y="194813"/>
                </a:cubicBezTo>
                <a:cubicBezTo>
                  <a:pt x="166262" y="171883"/>
                  <a:pt x="147660" y="153308"/>
                  <a:pt x="124696" y="153308"/>
                </a:cubicBezTo>
                <a:close/>
                <a:moveTo>
                  <a:pt x="540461" y="89406"/>
                </a:moveTo>
                <a:lnTo>
                  <a:pt x="566076" y="89406"/>
                </a:lnTo>
                <a:lnTo>
                  <a:pt x="566076" y="108600"/>
                </a:lnTo>
                <a:lnTo>
                  <a:pt x="540461" y="108600"/>
                </a:lnTo>
                <a:close/>
                <a:moveTo>
                  <a:pt x="19225" y="63901"/>
                </a:moveTo>
                <a:lnTo>
                  <a:pt x="19225" y="504540"/>
                </a:lnTo>
                <a:lnTo>
                  <a:pt x="466922" y="504540"/>
                </a:lnTo>
                <a:lnTo>
                  <a:pt x="466922" y="383227"/>
                </a:lnTo>
                <a:lnTo>
                  <a:pt x="588414" y="383227"/>
                </a:lnTo>
                <a:lnTo>
                  <a:pt x="588414" y="63901"/>
                </a:lnTo>
                <a:lnTo>
                  <a:pt x="402927" y="63901"/>
                </a:lnTo>
                <a:lnTo>
                  <a:pt x="402927" y="108605"/>
                </a:lnTo>
                <a:lnTo>
                  <a:pt x="313387" y="108605"/>
                </a:lnTo>
                <a:lnTo>
                  <a:pt x="313387" y="185214"/>
                </a:lnTo>
                <a:lnTo>
                  <a:pt x="422864" y="185214"/>
                </a:lnTo>
                <a:cubicBezTo>
                  <a:pt x="427492" y="156330"/>
                  <a:pt x="452681" y="134112"/>
                  <a:pt x="482854" y="134112"/>
                </a:cubicBezTo>
                <a:cubicBezTo>
                  <a:pt x="516409" y="134112"/>
                  <a:pt x="543644" y="161307"/>
                  <a:pt x="543644" y="194813"/>
                </a:cubicBezTo>
                <a:cubicBezTo>
                  <a:pt x="543644" y="228230"/>
                  <a:pt x="516409" y="255425"/>
                  <a:pt x="482854" y="255425"/>
                </a:cubicBezTo>
                <a:cubicBezTo>
                  <a:pt x="452681" y="255425"/>
                  <a:pt x="427492" y="233295"/>
                  <a:pt x="422864" y="204411"/>
                </a:cubicBezTo>
                <a:lnTo>
                  <a:pt x="313387" y="204411"/>
                </a:lnTo>
                <a:lnTo>
                  <a:pt x="313387" y="281021"/>
                </a:lnTo>
                <a:lnTo>
                  <a:pt x="402927" y="281021"/>
                </a:lnTo>
                <a:lnTo>
                  <a:pt x="402927" y="389626"/>
                </a:lnTo>
                <a:lnTo>
                  <a:pt x="204712" y="389626"/>
                </a:lnTo>
                <a:lnTo>
                  <a:pt x="204712" y="281021"/>
                </a:lnTo>
                <a:lnTo>
                  <a:pt x="294251" y="281021"/>
                </a:lnTo>
                <a:lnTo>
                  <a:pt x="294251" y="204411"/>
                </a:lnTo>
                <a:lnTo>
                  <a:pt x="184686" y="204411"/>
                </a:lnTo>
                <a:cubicBezTo>
                  <a:pt x="180058" y="233295"/>
                  <a:pt x="154958" y="255425"/>
                  <a:pt x="124696" y="255425"/>
                </a:cubicBezTo>
                <a:cubicBezTo>
                  <a:pt x="91230" y="255425"/>
                  <a:pt x="63995" y="228230"/>
                  <a:pt x="63995" y="194813"/>
                </a:cubicBezTo>
                <a:cubicBezTo>
                  <a:pt x="63995" y="161307"/>
                  <a:pt x="91230" y="134112"/>
                  <a:pt x="124696" y="134112"/>
                </a:cubicBezTo>
                <a:cubicBezTo>
                  <a:pt x="154958" y="134112"/>
                  <a:pt x="180058" y="156330"/>
                  <a:pt x="184686" y="185214"/>
                </a:cubicBezTo>
                <a:lnTo>
                  <a:pt x="294251" y="185214"/>
                </a:lnTo>
                <a:lnTo>
                  <a:pt x="294251" y="108605"/>
                </a:lnTo>
                <a:lnTo>
                  <a:pt x="204712" y="108605"/>
                </a:lnTo>
                <a:lnTo>
                  <a:pt x="204712" y="63901"/>
                </a:lnTo>
                <a:close/>
                <a:moveTo>
                  <a:pt x="252624" y="44739"/>
                </a:moveTo>
                <a:lnTo>
                  <a:pt x="354944" y="44739"/>
                </a:lnTo>
                <a:lnTo>
                  <a:pt x="354944" y="63933"/>
                </a:lnTo>
                <a:lnTo>
                  <a:pt x="252624" y="63933"/>
                </a:lnTo>
                <a:close/>
                <a:moveTo>
                  <a:pt x="223848" y="19197"/>
                </a:moveTo>
                <a:lnTo>
                  <a:pt x="223848" y="89408"/>
                </a:lnTo>
                <a:lnTo>
                  <a:pt x="383791" y="89408"/>
                </a:lnTo>
                <a:lnTo>
                  <a:pt x="383791" y="19197"/>
                </a:lnTo>
                <a:close/>
                <a:moveTo>
                  <a:pt x="204712" y="0"/>
                </a:moveTo>
                <a:lnTo>
                  <a:pt x="402927" y="0"/>
                </a:lnTo>
                <a:lnTo>
                  <a:pt x="402927" y="44704"/>
                </a:lnTo>
                <a:lnTo>
                  <a:pt x="607639" y="44704"/>
                </a:lnTo>
                <a:lnTo>
                  <a:pt x="607639" y="396735"/>
                </a:lnTo>
                <a:lnTo>
                  <a:pt x="480450" y="523737"/>
                </a:lnTo>
                <a:lnTo>
                  <a:pt x="0" y="523737"/>
                </a:lnTo>
                <a:lnTo>
                  <a:pt x="0" y="44704"/>
                </a:lnTo>
                <a:lnTo>
                  <a:pt x="204712" y="447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1" name="calendar_117512"/>
          <p:cNvSpPr>
            <a:spLocks noChangeAspect="1"/>
          </p:cNvSpPr>
          <p:nvPr/>
        </p:nvSpPr>
        <p:spPr>
          <a:xfrm>
            <a:off x="8806192" y="4840473"/>
            <a:ext cx="184244" cy="180000"/>
          </a:xfrm>
          <a:custGeom>
            <a:avLst/>
            <a:gdLst>
              <a:gd name="connsiteX0" fmla="*/ 441316 w 606580"/>
              <a:gd name="connsiteY0" fmla="*/ 494734 h 592608"/>
              <a:gd name="connsiteX1" fmla="*/ 503202 w 606580"/>
              <a:gd name="connsiteY1" fmla="*/ 494734 h 592608"/>
              <a:gd name="connsiteX2" fmla="*/ 503202 w 606580"/>
              <a:gd name="connsiteY2" fmla="*/ 520490 h 592608"/>
              <a:gd name="connsiteX3" fmla="*/ 441316 w 606580"/>
              <a:gd name="connsiteY3" fmla="*/ 520490 h 592608"/>
              <a:gd name="connsiteX4" fmla="*/ 272312 w 606580"/>
              <a:gd name="connsiteY4" fmla="*/ 494734 h 592608"/>
              <a:gd name="connsiteX5" fmla="*/ 334268 w 606580"/>
              <a:gd name="connsiteY5" fmla="*/ 494734 h 592608"/>
              <a:gd name="connsiteX6" fmla="*/ 334268 w 606580"/>
              <a:gd name="connsiteY6" fmla="*/ 520490 h 592608"/>
              <a:gd name="connsiteX7" fmla="*/ 272312 w 606580"/>
              <a:gd name="connsiteY7" fmla="*/ 520490 h 592608"/>
              <a:gd name="connsiteX8" fmla="*/ 102038 w 606580"/>
              <a:gd name="connsiteY8" fmla="*/ 494734 h 592608"/>
              <a:gd name="connsiteX9" fmla="*/ 163853 w 606580"/>
              <a:gd name="connsiteY9" fmla="*/ 494734 h 592608"/>
              <a:gd name="connsiteX10" fmla="*/ 163853 w 606580"/>
              <a:gd name="connsiteY10" fmla="*/ 520490 h 592608"/>
              <a:gd name="connsiteX11" fmla="*/ 102038 w 606580"/>
              <a:gd name="connsiteY11" fmla="*/ 520490 h 592608"/>
              <a:gd name="connsiteX12" fmla="*/ 441316 w 606580"/>
              <a:gd name="connsiteY12" fmla="*/ 409703 h 592608"/>
              <a:gd name="connsiteX13" fmla="*/ 503202 w 606580"/>
              <a:gd name="connsiteY13" fmla="*/ 409703 h 592608"/>
              <a:gd name="connsiteX14" fmla="*/ 503202 w 606580"/>
              <a:gd name="connsiteY14" fmla="*/ 435389 h 592608"/>
              <a:gd name="connsiteX15" fmla="*/ 441316 w 606580"/>
              <a:gd name="connsiteY15" fmla="*/ 435389 h 592608"/>
              <a:gd name="connsiteX16" fmla="*/ 272312 w 606580"/>
              <a:gd name="connsiteY16" fmla="*/ 409703 h 592608"/>
              <a:gd name="connsiteX17" fmla="*/ 334268 w 606580"/>
              <a:gd name="connsiteY17" fmla="*/ 409703 h 592608"/>
              <a:gd name="connsiteX18" fmla="*/ 334268 w 606580"/>
              <a:gd name="connsiteY18" fmla="*/ 435389 h 592608"/>
              <a:gd name="connsiteX19" fmla="*/ 272312 w 606580"/>
              <a:gd name="connsiteY19" fmla="*/ 435389 h 592608"/>
              <a:gd name="connsiteX20" fmla="*/ 102038 w 606580"/>
              <a:gd name="connsiteY20" fmla="*/ 409703 h 592608"/>
              <a:gd name="connsiteX21" fmla="*/ 163853 w 606580"/>
              <a:gd name="connsiteY21" fmla="*/ 409703 h 592608"/>
              <a:gd name="connsiteX22" fmla="*/ 163853 w 606580"/>
              <a:gd name="connsiteY22" fmla="*/ 435389 h 592608"/>
              <a:gd name="connsiteX23" fmla="*/ 102038 w 606580"/>
              <a:gd name="connsiteY23" fmla="*/ 435389 h 592608"/>
              <a:gd name="connsiteX24" fmla="*/ 441316 w 606580"/>
              <a:gd name="connsiteY24" fmla="*/ 323401 h 592608"/>
              <a:gd name="connsiteX25" fmla="*/ 503202 w 606580"/>
              <a:gd name="connsiteY25" fmla="*/ 323401 h 592608"/>
              <a:gd name="connsiteX26" fmla="*/ 503202 w 606580"/>
              <a:gd name="connsiteY26" fmla="*/ 349157 h 592608"/>
              <a:gd name="connsiteX27" fmla="*/ 441316 w 606580"/>
              <a:gd name="connsiteY27" fmla="*/ 349157 h 592608"/>
              <a:gd name="connsiteX28" fmla="*/ 272312 w 606580"/>
              <a:gd name="connsiteY28" fmla="*/ 323401 h 592608"/>
              <a:gd name="connsiteX29" fmla="*/ 334268 w 606580"/>
              <a:gd name="connsiteY29" fmla="*/ 323401 h 592608"/>
              <a:gd name="connsiteX30" fmla="*/ 334268 w 606580"/>
              <a:gd name="connsiteY30" fmla="*/ 349157 h 592608"/>
              <a:gd name="connsiteX31" fmla="*/ 272312 w 606580"/>
              <a:gd name="connsiteY31" fmla="*/ 349157 h 592608"/>
              <a:gd name="connsiteX32" fmla="*/ 102038 w 606580"/>
              <a:gd name="connsiteY32" fmla="*/ 323401 h 592608"/>
              <a:gd name="connsiteX33" fmla="*/ 163853 w 606580"/>
              <a:gd name="connsiteY33" fmla="*/ 323401 h 592608"/>
              <a:gd name="connsiteX34" fmla="*/ 163853 w 606580"/>
              <a:gd name="connsiteY34" fmla="*/ 349157 h 592608"/>
              <a:gd name="connsiteX35" fmla="*/ 102038 w 606580"/>
              <a:gd name="connsiteY35" fmla="*/ 349157 h 592608"/>
              <a:gd name="connsiteX36" fmla="*/ 25905 w 606580"/>
              <a:gd name="connsiteY36" fmla="*/ 259086 h 592608"/>
              <a:gd name="connsiteX37" fmla="*/ 25905 w 606580"/>
              <a:gd name="connsiteY37" fmla="*/ 566931 h 592608"/>
              <a:gd name="connsiteX38" fmla="*/ 580861 w 606580"/>
              <a:gd name="connsiteY38" fmla="*/ 566931 h 592608"/>
              <a:gd name="connsiteX39" fmla="*/ 580861 w 606580"/>
              <a:gd name="connsiteY39" fmla="*/ 259086 h 592608"/>
              <a:gd name="connsiteX40" fmla="*/ 25905 w 606580"/>
              <a:gd name="connsiteY40" fmla="*/ 69615 h 592608"/>
              <a:gd name="connsiteX41" fmla="*/ 25905 w 606580"/>
              <a:gd name="connsiteY41" fmla="*/ 233224 h 592608"/>
              <a:gd name="connsiteX42" fmla="*/ 580768 w 606580"/>
              <a:gd name="connsiteY42" fmla="*/ 233224 h 592608"/>
              <a:gd name="connsiteX43" fmla="*/ 580768 w 606580"/>
              <a:gd name="connsiteY43" fmla="*/ 69615 h 592608"/>
              <a:gd name="connsiteX44" fmla="*/ 502032 w 606580"/>
              <a:gd name="connsiteY44" fmla="*/ 69615 h 592608"/>
              <a:gd name="connsiteX45" fmla="*/ 502032 w 606580"/>
              <a:gd name="connsiteY45" fmla="*/ 131351 h 592608"/>
              <a:gd name="connsiteX46" fmla="*/ 476221 w 606580"/>
              <a:gd name="connsiteY46" fmla="*/ 131351 h 592608"/>
              <a:gd name="connsiteX47" fmla="*/ 476221 w 606580"/>
              <a:gd name="connsiteY47" fmla="*/ 69615 h 592608"/>
              <a:gd name="connsiteX48" fmla="*/ 316150 w 606580"/>
              <a:gd name="connsiteY48" fmla="*/ 69615 h 592608"/>
              <a:gd name="connsiteX49" fmla="*/ 316150 w 606580"/>
              <a:gd name="connsiteY49" fmla="*/ 131351 h 592608"/>
              <a:gd name="connsiteX50" fmla="*/ 290430 w 606580"/>
              <a:gd name="connsiteY50" fmla="*/ 131351 h 592608"/>
              <a:gd name="connsiteX51" fmla="*/ 290430 w 606580"/>
              <a:gd name="connsiteY51" fmla="*/ 69615 h 592608"/>
              <a:gd name="connsiteX52" fmla="*/ 130359 w 606580"/>
              <a:gd name="connsiteY52" fmla="*/ 69615 h 592608"/>
              <a:gd name="connsiteX53" fmla="*/ 130359 w 606580"/>
              <a:gd name="connsiteY53" fmla="*/ 131351 h 592608"/>
              <a:gd name="connsiteX54" fmla="*/ 104640 w 606580"/>
              <a:gd name="connsiteY54" fmla="*/ 131351 h 592608"/>
              <a:gd name="connsiteX55" fmla="*/ 104640 w 606580"/>
              <a:gd name="connsiteY55" fmla="*/ 69615 h 592608"/>
              <a:gd name="connsiteX56" fmla="*/ 104640 w 606580"/>
              <a:gd name="connsiteY56" fmla="*/ 0 h 592608"/>
              <a:gd name="connsiteX57" fmla="*/ 130359 w 606580"/>
              <a:gd name="connsiteY57" fmla="*/ 0 h 592608"/>
              <a:gd name="connsiteX58" fmla="*/ 130359 w 606580"/>
              <a:gd name="connsiteY58" fmla="*/ 43753 h 592608"/>
              <a:gd name="connsiteX59" fmla="*/ 290430 w 606580"/>
              <a:gd name="connsiteY59" fmla="*/ 43753 h 592608"/>
              <a:gd name="connsiteX60" fmla="*/ 290430 w 606580"/>
              <a:gd name="connsiteY60" fmla="*/ 0 h 592608"/>
              <a:gd name="connsiteX61" fmla="*/ 316150 w 606580"/>
              <a:gd name="connsiteY61" fmla="*/ 0 h 592608"/>
              <a:gd name="connsiteX62" fmla="*/ 316150 w 606580"/>
              <a:gd name="connsiteY62" fmla="*/ 43753 h 592608"/>
              <a:gd name="connsiteX63" fmla="*/ 476221 w 606580"/>
              <a:gd name="connsiteY63" fmla="*/ 43753 h 592608"/>
              <a:gd name="connsiteX64" fmla="*/ 476221 w 606580"/>
              <a:gd name="connsiteY64" fmla="*/ 0 h 592608"/>
              <a:gd name="connsiteX65" fmla="*/ 502032 w 606580"/>
              <a:gd name="connsiteY65" fmla="*/ 0 h 592608"/>
              <a:gd name="connsiteX66" fmla="*/ 502032 w 606580"/>
              <a:gd name="connsiteY66" fmla="*/ 43845 h 592608"/>
              <a:gd name="connsiteX67" fmla="*/ 606580 w 606580"/>
              <a:gd name="connsiteY67" fmla="*/ 43845 h 592608"/>
              <a:gd name="connsiteX68" fmla="*/ 606580 w 606580"/>
              <a:gd name="connsiteY68" fmla="*/ 592608 h 592608"/>
              <a:gd name="connsiteX69" fmla="*/ 0 w 606580"/>
              <a:gd name="connsiteY69" fmla="*/ 592608 h 592608"/>
              <a:gd name="connsiteX70" fmla="*/ 0 w 606580"/>
              <a:gd name="connsiteY70" fmla="*/ 43753 h 592608"/>
              <a:gd name="connsiteX71" fmla="*/ 104640 w 606580"/>
              <a:gd name="connsiteY71" fmla="*/ 43753 h 5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6580" h="592608">
                <a:moveTo>
                  <a:pt x="441316" y="494734"/>
                </a:moveTo>
                <a:lnTo>
                  <a:pt x="503202" y="494734"/>
                </a:lnTo>
                <a:lnTo>
                  <a:pt x="503202" y="520490"/>
                </a:lnTo>
                <a:lnTo>
                  <a:pt x="441316" y="520490"/>
                </a:lnTo>
                <a:close/>
                <a:moveTo>
                  <a:pt x="272312" y="494734"/>
                </a:moveTo>
                <a:lnTo>
                  <a:pt x="334268" y="494734"/>
                </a:lnTo>
                <a:lnTo>
                  <a:pt x="334268" y="520490"/>
                </a:lnTo>
                <a:lnTo>
                  <a:pt x="272312" y="520490"/>
                </a:lnTo>
                <a:close/>
                <a:moveTo>
                  <a:pt x="102038" y="494734"/>
                </a:moveTo>
                <a:lnTo>
                  <a:pt x="163853" y="494734"/>
                </a:lnTo>
                <a:lnTo>
                  <a:pt x="163853" y="520490"/>
                </a:lnTo>
                <a:lnTo>
                  <a:pt x="102038" y="520490"/>
                </a:lnTo>
                <a:close/>
                <a:moveTo>
                  <a:pt x="441316" y="409703"/>
                </a:moveTo>
                <a:lnTo>
                  <a:pt x="503202" y="409703"/>
                </a:lnTo>
                <a:lnTo>
                  <a:pt x="503202" y="435389"/>
                </a:lnTo>
                <a:lnTo>
                  <a:pt x="441316" y="435389"/>
                </a:lnTo>
                <a:close/>
                <a:moveTo>
                  <a:pt x="272312" y="409703"/>
                </a:moveTo>
                <a:lnTo>
                  <a:pt x="334268" y="409703"/>
                </a:lnTo>
                <a:lnTo>
                  <a:pt x="334268" y="435389"/>
                </a:lnTo>
                <a:lnTo>
                  <a:pt x="272312" y="435389"/>
                </a:lnTo>
                <a:close/>
                <a:moveTo>
                  <a:pt x="102038" y="409703"/>
                </a:moveTo>
                <a:lnTo>
                  <a:pt x="163853" y="409703"/>
                </a:lnTo>
                <a:lnTo>
                  <a:pt x="163853" y="435389"/>
                </a:lnTo>
                <a:lnTo>
                  <a:pt x="102038" y="435389"/>
                </a:lnTo>
                <a:close/>
                <a:moveTo>
                  <a:pt x="441316" y="323401"/>
                </a:moveTo>
                <a:lnTo>
                  <a:pt x="503202" y="323401"/>
                </a:lnTo>
                <a:lnTo>
                  <a:pt x="503202" y="349157"/>
                </a:lnTo>
                <a:lnTo>
                  <a:pt x="441316" y="349157"/>
                </a:lnTo>
                <a:close/>
                <a:moveTo>
                  <a:pt x="272312" y="323401"/>
                </a:moveTo>
                <a:lnTo>
                  <a:pt x="334268" y="323401"/>
                </a:lnTo>
                <a:lnTo>
                  <a:pt x="334268" y="349157"/>
                </a:lnTo>
                <a:lnTo>
                  <a:pt x="272312" y="349157"/>
                </a:lnTo>
                <a:close/>
                <a:moveTo>
                  <a:pt x="102038" y="323401"/>
                </a:moveTo>
                <a:lnTo>
                  <a:pt x="163853" y="323401"/>
                </a:lnTo>
                <a:lnTo>
                  <a:pt x="163853" y="349157"/>
                </a:lnTo>
                <a:lnTo>
                  <a:pt x="102038" y="349157"/>
                </a:lnTo>
                <a:close/>
                <a:moveTo>
                  <a:pt x="25905" y="259086"/>
                </a:moveTo>
                <a:lnTo>
                  <a:pt x="25905" y="566931"/>
                </a:lnTo>
                <a:lnTo>
                  <a:pt x="580861" y="566931"/>
                </a:lnTo>
                <a:lnTo>
                  <a:pt x="580861" y="259086"/>
                </a:lnTo>
                <a:close/>
                <a:moveTo>
                  <a:pt x="25905" y="69615"/>
                </a:moveTo>
                <a:lnTo>
                  <a:pt x="25905" y="233224"/>
                </a:lnTo>
                <a:lnTo>
                  <a:pt x="580768" y="233224"/>
                </a:lnTo>
                <a:lnTo>
                  <a:pt x="580768" y="69615"/>
                </a:lnTo>
                <a:lnTo>
                  <a:pt x="502032" y="69615"/>
                </a:lnTo>
                <a:lnTo>
                  <a:pt x="502032" y="131351"/>
                </a:lnTo>
                <a:lnTo>
                  <a:pt x="476221" y="131351"/>
                </a:lnTo>
                <a:lnTo>
                  <a:pt x="476221" y="69615"/>
                </a:lnTo>
                <a:lnTo>
                  <a:pt x="316150" y="69615"/>
                </a:lnTo>
                <a:lnTo>
                  <a:pt x="316150" y="131351"/>
                </a:lnTo>
                <a:lnTo>
                  <a:pt x="290430" y="131351"/>
                </a:lnTo>
                <a:lnTo>
                  <a:pt x="290430" y="69615"/>
                </a:lnTo>
                <a:lnTo>
                  <a:pt x="130359" y="69615"/>
                </a:lnTo>
                <a:lnTo>
                  <a:pt x="130359" y="131351"/>
                </a:lnTo>
                <a:lnTo>
                  <a:pt x="104640" y="131351"/>
                </a:lnTo>
                <a:lnTo>
                  <a:pt x="104640" y="69615"/>
                </a:lnTo>
                <a:close/>
                <a:moveTo>
                  <a:pt x="104640" y="0"/>
                </a:moveTo>
                <a:lnTo>
                  <a:pt x="130359" y="0"/>
                </a:lnTo>
                <a:lnTo>
                  <a:pt x="130359" y="43753"/>
                </a:lnTo>
                <a:lnTo>
                  <a:pt x="290430" y="43753"/>
                </a:lnTo>
                <a:lnTo>
                  <a:pt x="290430" y="0"/>
                </a:lnTo>
                <a:lnTo>
                  <a:pt x="316150" y="0"/>
                </a:lnTo>
                <a:lnTo>
                  <a:pt x="316150" y="43753"/>
                </a:lnTo>
                <a:lnTo>
                  <a:pt x="476221" y="43753"/>
                </a:lnTo>
                <a:lnTo>
                  <a:pt x="476221" y="0"/>
                </a:lnTo>
                <a:lnTo>
                  <a:pt x="502032" y="0"/>
                </a:lnTo>
                <a:lnTo>
                  <a:pt x="502032" y="43845"/>
                </a:lnTo>
                <a:lnTo>
                  <a:pt x="606580" y="43845"/>
                </a:lnTo>
                <a:lnTo>
                  <a:pt x="606580" y="592608"/>
                </a:lnTo>
                <a:lnTo>
                  <a:pt x="0" y="592608"/>
                </a:lnTo>
                <a:lnTo>
                  <a:pt x="0" y="43753"/>
                </a:lnTo>
                <a:lnTo>
                  <a:pt x="104640" y="43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944111" y="3193897"/>
            <a:ext cx="1168717" cy="1012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体质的分类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8" name="图片 7" descr="bb2caa7910eb85fc9866405a9d8c9d3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450" y="1939925"/>
            <a:ext cx="3903345" cy="3903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9" grpId="0"/>
      <p:bldP spid="11" grpId="0"/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041" y="3429000"/>
            <a:ext cx="4851959" cy="37843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 b="3748"/>
          <a:stretch>
            <a:fillRect/>
          </a:stretch>
        </p:blipFill>
        <p:spPr>
          <a:xfrm flipH="1">
            <a:off x="-29846" y="-139700"/>
            <a:ext cx="4632291" cy="71374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b="45350"/>
          <a:stretch>
            <a:fillRect/>
          </a:stretch>
        </p:blipFill>
        <p:spPr>
          <a:xfrm>
            <a:off x="-29545" y="1961703"/>
            <a:ext cx="11099800" cy="489629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-9525"/>
            <a:ext cx="12192000" cy="6868160"/>
          </a:xfrm>
          <a:prstGeom prst="rect">
            <a:avLst/>
          </a:prstGeom>
          <a:solidFill>
            <a:srgbClr val="FAF7E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1482725" y="1431290"/>
            <a:ext cx="9429115" cy="4204335"/>
            <a:chOff x="750" y="1470"/>
            <a:chExt cx="17942" cy="8000"/>
          </a:xfrm>
        </p:grpSpPr>
        <p:sp>
          <p:nvSpPr>
            <p:cNvPr id="21" name="缺角矩形 20"/>
            <p:cNvSpPr/>
            <p:nvPr/>
          </p:nvSpPr>
          <p:spPr>
            <a:xfrm>
              <a:off x="750" y="1470"/>
              <a:ext cx="17943" cy="8000"/>
            </a:xfrm>
            <a:prstGeom prst="plaqu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缺角矩形 32"/>
            <p:cNvSpPr/>
            <p:nvPr/>
          </p:nvSpPr>
          <p:spPr>
            <a:xfrm>
              <a:off x="992" y="1734"/>
              <a:ext cx="17428" cy="7465"/>
            </a:xfrm>
            <a:prstGeom prst="plaque">
              <a:avLst/>
            </a:prstGeom>
            <a:noFill/>
            <a:ln w="38100">
              <a:solidFill>
                <a:srgbClr val="9A5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 descr="千库网_秋季秋收柿子树果树柿子_元素编号133533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2070" y="-20320"/>
            <a:ext cx="3249930" cy="3538855"/>
          </a:xfrm>
          <a:prstGeom prst="rect">
            <a:avLst/>
          </a:prstGeom>
        </p:spPr>
      </p:pic>
      <p:pic>
        <p:nvPicPr>
          <p:cNvPr id="27" name="图片 26" descr="图片包含 蛋糕, 桌子, 黑暗, 灯光&#10;&#10;描述已自动生成"/>
          <p:cNvPicPr>
            <a:picLocks noChangeAspect="1"/>
          </p:cNvPicPr>
          <p:nvPr/>
        </p:nvPicPr>
        <p:blipFill>
          <a:blip r:embed="rId5" cstate="screen"/>
          <a:srcRect r="32842" b="63311"/>
          <a:stretch>
            <a:fillRect/>
          </a:stretch>
        </p:blipFill>
        <p:spPr>
          <a:xfrm>
            <a:off x="0" y="-1905"/>
            <a:ext cx="4602480" cy="1128395"/>
          </a:xfrm>
          <a:custGeom>
            <a:avLst/>
            <a:gdLst>
              <a:gd name="connsiteX0" fmla="*/ 0 w 5658960"/>
              <a:gd name="connsiteY0" fmla="*/ 0 h 2538187"/>
              <a:gd name="connsiteX1" fmla="*/ 5658960 w 5658960"/>
              <a:gd name="connsiteY1" fmla="*/ 0 h 2538187"/>
              <a:gd name="connsiteX2" fmla="*/ 5658960 w 5658960"/>
              <a:gd name="connsiteY2" fmla="*/ 2538187 h 2538187"/>
              <a:gd name="connsiteX3" fmla="*/ 0 w 5658960"/>
              <a:gd name="connsiteY3" fmla="*/ 2538187 h 253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8960" h="2538187">
                <a:moveTo>
                  <a:pt x="0" y="0"/>
                </a:moveTo>
                <a:lnTo>
                  <a:pt x="5658960" y="0"/>
                </a:lnTo>
                <a:lnTo>
                  <a:pt x="5658960" y="2538187"/>
                </a:lnTo>
                <a:lnTo>
                  <a:pt x="0" y="2538187"/>
                </a:lnTo>
                <a:close/>
              </a:path>
            </a:pathLst>
          </a:custGeom>
        </p:spPr>
      </p:pic>
      <p:pic>
        <p:nvPicPr>
          <p:cNvPr id="28" name="图片 27" descr="图片包含 蛋糕, 桌子, 黑暗, 灯光&#10;&#10;描述已自动生成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475345" y="5096510"/>
            <a:ext cx="2293620" cy="628015"/>
          </a:xfrm>
          <a:prstGeom prst="rect">
            <a:avLst/>
          </a:prstGeom>
        </p:spPr>
      </p:pic>
      <p:pic>
        <p:nvPicPr>
          <p:cNvPr id="32" name="图片 31" descr="千库网_中国风国潮山水_元素编号12840779"/>
          <p:cNvPicPr>
            <a:picLocks noChangeAspect="1"/>
          </p:cNvPicPr>
          <p:nvPr/>
        </p:nvPicPr>
        <p:blipFill>
          <a:blip r:embed="rId7"/>
          <a:srcRect l="25144" r="3976" b="50976"/>
          <a:stretch>
            <a:fillRect/>
          </a:stretch>
        </p:blipFill>
        <p:spPr>
          <a:xfrm>
            <a:off x="5214620" y="-243840"/>
            <a:ext cx="5316220" cy="181419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3246892" y="2179918"/>
            <a:ext cx="6512748" cy="193802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endParaRPr lang="en-US" altLang="zh-CN" sz="6000" dirty="0">
              <a:solidFill>
                <a:srgbClr val="B07D47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zh-CN" altLang="en-US" sz="60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+mn-ea"/>
              </a:rPr>
              <a:t>二、体质的形成</a:t>
            </a:r>
            <a:endParaRPr lang="zh-CN" altLang="en-US" sz="66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bb2caa7910eb85fc9866405a9d8c9d3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2100" y="3673475"/>
            <a:ext cx="3324225" cy="3324225"/>
          </a:xfrm>
          <a:prstGeom prst="rect">
            <a:avLst/>
          </a:prstGeom>
        </p:spPr>
      </p:pic>
      <p:pic>
        <p:nvPicPr>
          <p:cNvPr id="4" name="图片 3" descr="b07fb534b75ecb3b436a7d0b48201d1b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42975" y="2675890"/>
            <a:ext cx="5410835" cy="4058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体质的形成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818003" y="3525946"/>
            <a:ext cx="5517902" cy="1753235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在体质形成过程中，先天因素起着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决定性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的作用。体质禀赋于父母，因此具有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相对稳定性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。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2" name="ïṥ1ïde"/>
          <p:cNvSpPr txBox="1"/>
          <p:nvPr/>
        </p:nvSpPr>
        <p:spPr>
          <a:xfrm>
            <a:off x="7094525" y="3323898"/>
            <a:ext cx="4334226" cy="2306955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lvl="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1600" dirty="0"/>
              <a:t>  </a:t>
            </a:r>
            <a:r>
              <a:rPr lang="en-US" altLang="zh-CN" sz="1800" dirty="0"/>
              <a:t> </a:t>
            </a:r>
            <a:r>
              <a:rPr lang="zh-CN" altLang="en-US" sz="1800" dirty="0"/>
              <a:t>中医学所说的先天因素，既包括父母双方所赋予的遗传性，又包括子代在母体内发育过程中的营养状态，以及母体在此期间所给予的种种影响。</a:t>
            </a:r>
            <a:endParaRPr lang="zh-CN" altLang="en-US" sz="1800" dirty="0"/>
          </a:p>
        </p:txBody>
      </p:sp>
      <p:sp>
        <p:nvSpPr>
          <p:cNvPr id="23" name="iconfont-11432-4397104"/>
          <p:cNvSpPr>
            <a:spLocks noChangeAspect="1"/>
          </p:cNvSpPr>
          <p:nvPr/>
        </p:nvSpPr>
        <p:spPr>
          <a:xfrm>
            <a:off x="5366625" y="1977225"/>
            <a:ext cx="197833" cy="213090"/>
          </a:xfrm>
          <a:custGeom>
            <a:avLst/>
            <a:gdLst>
              <a:gd name="connsiteX0" fmla="*/ 195226 w 495208"/>
              <a:gd name="connsiteY0" fmla="*/ 381028 h 533400"/>
              <a:gd name="connsiteX1" fmla="*/ 385691 w 495208"/>
              <a:gd name="connsiteY1" fmla="*/ 381028 h 533400"/>
              <a:gd name="connsiteX2" fmla="*/ 409499 w 495208"/>
              <a:gd name="connsiteY2" fmla="*/ 404836 h 533400"/>
              <a:gd name="connsiteX3" fmla="*/ 385691 w 495208"/>
              <a:gd name="connsiteY3" fmla="*/ 428644 h 533400"/>
              <a:gd name="connsiteX4" fmla="*/ 195226 w 495208"/>
              <a:gd name="connsiteY4" fmla="*/ 428644 h 533400"/>
              <a:gd name="connsiteX5" fmla="*/ 171418 w 495208"/>
              <a:gd name="connsiteY5" fmla="*/ 404836 h 533400"/>
              <a:gd name="connsiteX6" fmla="*/ 195226 w 495208"/>
              <a:gd name="connsiteY6" fmla="*/ 381028 h 533400"/>
              <a:gd name="connsiteX7" fmla="*/ 195226 w 495208"/>
              <a:gd name="connsiteY7" fmla="*/ 242842 h 533400"/>
              <a:gd name="connsiteX8" fmla="*/ 385691 w 495208"/>
              <a:gd name="connsiteY8" fmla="*/ 242842 h 533400"/>
              <a:gd name="connsiteX9" fmla="*/ 409499 w 495208"/>
              <a:gd name="connsiteY9" fmla="*/ 266650 h 533400"/>
              <a:gd name="connsiteX10" fmla="*/ 385691 w 495208"/>
              <a:gd name="connsiteY10" fmla="*/ 290458 h 533400"/>
              <a:gd name="connsiteX11" fmla="*/ 195226 w 495208"/>
              <a:gd name="connsiteY11" fmla="*/ 290458 h 533400"/>
              <a:gd name="connsiteX12" fmla="*/ 171418 w 495208"/>
              <a:gd name="connsiteY12" fmla="*/ 266650 h 533400"/>
              <a:gd name="connsiteX13" fmla="*/ 195226 w 495208"/>
              <a:gd name="connsiteY13" fmla="*/ 242842 h 533400"/>
              <a:gd name="connsiteX14" fmla="*/ 195226 w 495208"/>
              <a:gd name="connsiteY14" fmla="*/ 104756 h 533400"/>
              <a:gd name="connsiteX15" fmla="*/ 385691 w 495208"/>
              <a:gd name="connsiteY15" fmla="*/ 104756 h 533400"/>
              <a:gd name="connsiteX16" fmla="*/ 409499 w 495208"/>
              <a:gd name="connsiteY16" fmla="*/ 128564 h 533400"/>
              <a:gd name="connsiteX17" fmla="*/ 385691 w 495208"/>
              <a:gd name="connsiteY17" fmla="*/ 152372 h 533400"/>
              <a:gd name="connsiteX18" fmla="*/ 195226 w 495208"/>
              <a:gd name="connsiteY18" fmla="*/ 152372 h 533400"/>
              <a:gd name="connsiteX19" fmla="*/ 171418 w 495208"/>
              <a:gd name="connsiteY19" fmla="*/ 128564 h 533400"/>
              <a:gd name="connsiteX20" fmla="*/ 195226 w 495208"/>
              <a:gd name="connsiteY20" fmla="*/ 104756 h 533400"/>
              <a:gd name="connsiteX21" fmla="*/ 71424 w 495208"/>
              <a:gd name="connsiteY21" fmla="*/ 47625 h 533400"/>
              <a:gd name="connsiteX22" fmla="*/ 47616 w 495208"/>
              <a:gd name="connsiteY22" fmla="*/ 71438 h 533400"/>
              <a:gd name="connsiteX23" fmla="*/ 47616 w 495208"/>
              <a:gd name="connsiteY23" fmla="*/ 461962 h 533400"/>
              <a:gd name="connsiteX24" fmla="*/ 71424 w 495208"/>
              <a:gd name="connsiteY24" fmla="*/ 485775 h 533400"/>
              <a:gd name="connsiteX25" fmla="*/ 423784 w 495208"/>
              <a:gd name="connsiteY25" fmla="*/ 485775 h 533400"/>
              <a:gd name="connsiteX26" fmla="*/ 447592 w 495208"/>
              <a:gd name="connsiteY26" fmla="*/ 461962 h 533400"/>
              <a:gd name="connsiteX27" fmla="*/ 447592 w 495208"/>
              <a:gd name="connsiteY27" fmla="*/ 71438 h 533400"/>
              <a:gd name="connsiteX28" fmla="*/ 423784 w 495208"/>
              <a:gd name="connsiteY28" fmla="*/ 47625 h 533400"/>
              <a:gd name="connsiteX29" fmla="*/ 41664 w 495208"/>
              <a:gd name="connsiteY29" fmla="*/ 0 h 533400"/>
              <a:gd name="connsiteX30" fmla="*/ 453544 w 495208"/>
              <a:gd name="connsiteY30" fmla="*/ 0 h 533400"/>
              <a:gd name="connsiteX31" fmla="*/ 495208 w 495208"/>
              <a:gd name="connsiteY31" fmla="*/ 41672 h 533400"/>
              <a:gd name="connsiteX32" fmla="*/ 495208 w 495208"/>
              <a:gd name="connsiteY32" fmla="*/ 491728 h 533400"/>
              <a:gd name="connsiteX33" fmla="*/ 453544 w 495208"/>
              <a:gd name="connsiteY33" fmla="*/ 533400 h 533400"/>
              <a:gd name="connsiteX34" fmla="*/ 41664 w 495208"/>
              <a:gd name="connsiteY34" fmla="*/ 533400 h 533400"/>
              <a:gd name="connsiteX35" fmla="*/ 0 w 495208"/>
              <a:gd name="connsiteY35" fmla="*/ 491728 h 533400"/>
              <a:gd name="connsiteX36" fmla="*/ 0 w 495208"/>
              <a:gd name="connsiteY36" fmla="*/ 41672 h 533400"/>
              <a:gd name="connsiteX37" fmla="*/ 41664 w 495208"/>
              <a:gd name="connsiteY37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95208" h="533400">
                <a:moveTo>
                  <a:pt x="195226" y="381028"/>
                </a:moveTo>
                <a:lnTo>
                  <a:pt x="385691" y="381028"/>
                </a:lnTo>
                <a:cubicBezTo>
                  <a:pt x="398833" y="381028"/>
                  <a:pt x="409499" y="391694"/>
                  <a:pt x="409499" y="404836"/>
                </a:cubicBezTo>
                <a:cubicBezTo>
                  <a:pt x="409499" y="417978"/>
                  <a:pt x="398833" y="428644"/>
                  <a:pt x="385691" y="428644"/>
                </a:cubicBezTo>
                <a:lnTo>
                  <a:pt x="195226" y="428644"/>
                </a:lnTo>
                <a:cubicBezTo>
                  <a:pt x="182084" y="428644"/>
                  <a:pt x="171418" y="417978"/>
                  <a:pt x="171418" y="404836"/>
                </a:cubicBezTo>
                <a:cubicBezTo>
                  <a:pt x="171418" y="391694"/>
                  <a:pt x="182084" y="381028"/>
                  <a:pt x="195226" y="381028"/>
                </a:cubicBezTo>
                <a:close/>
                <a:moveTo>
                  <a:pt x="195226" y="242842"/>
                </a:moveTo>
                <a:lnTo>
                  <a:pt x="385691" y="242842"/>
                </a:lnTo>
                <a:cubicBezTo>
                  <a:pt x="398833" y="242842"/>
                  <a:pt x="409499" y="253508"/>
                  <a:pt x="409499" y="266650"/>
                </a:cubicBezTo>
                <a:cubicBezTo>
                  <a:pt x="409499" y="279792"/>
                  <a:pt x="398833" y="290458"/>
                  <a:pt x="385691" y="290458"/>
                </a:cubicBezTo>
                <a:lnTo>
                  <a:pt x="195226" y="290458"/>
                </a:lnTo>
                <a:cubicBezTo>
                  <a:pt x="182084" y="290458"/>
                  <a:pt x="171418" y="279792"/>
                  <a:pt x="171418" y="266650"/>
                </a:cubicBezTo>
                <a:cubicBezTo>
                  <a:pt x="171418" y="253508"/>
                  <a:pt x="182084" y="242842"/>
                  <a:pt x="195226" y="242842"/>
                </a:cubicBezTo>
                <a:close/>
                <a:moveTo>
                  <a:pt x="195226" y="104756"/>
                </a:moveTo>
                <a:lnTo>
                  <a:pt x="385691" y="104756"/>
                </a:lnTo>
                <a:cubicBezTo>
                  <a:pt x="398833" y="104756"/>
                  <a:pt x="409499" y="115422"/>
                  <a:pt x="409499" y="128564"/>
                </a:cubicBezTo>
                <a:cubicBezTo>
                  <a:pt x="409499" y="141706"/>
                  <a:pt x="398833" y="152372"/>
                  <a:pt x="385691" y="152372"/>
                </a:cubicBezTo>
                <a:lnTo>
                  <a:pt x="195226" y="152372"/>
                </a:lnTo>
                <a:cubicBezTo>
                  <a:pt x="182084" y="152372"/>
                  <a:pt x="171418" y="141706"/>
                  <a:pt x="171418" y="128564"/>
                </a:cubicBezTo>
                <a:cubicBezTo>
                  <a:pt x="171418" y="115422"/>
                  <a:pt x="182084" y="104756"/>
                  <a:pt x="195226" y="104756"/>
                </a:cubicBezTo>
                <a:close/>
                <a:moveTo>
                  <a:pt x="71424" y="47625"/>
                </a:moveTo>
                <a:cubicBezTo>
                  <a:pt x="58282" y="47625"/>
                  <a:pt x="47616" y="58293"/>
                  <a:pt x="47616" y="71438"/>
                </a:cubicBezTo>
                <a:lnTo>
                  <a:pt x="47616" y="461962"/>
                </a:lnTo>
                <a:cubicBezTo>
                  <a:pt x="47616" y="475107"/>
                  <a:pt x="58282" y="485775"/>
                  <a:pt x="71424" y="485775"/>
                </a:cubicBezTo>
                <a:lnTo>
                  <a:pt x="423784" y="485775"/>
                </a:lnTo>
                <a:cubicBezTo>
                  <a:pt x="436926" y="485775"/>
                  <a:pt x="447592" y="475107"/>
                  <a:pt x="447592" y="461962"/>
                </a:cubicBezTo>
                <a:lnTo>
                  <a:pt x="447592" y="71438"/>
                </a:lnTo>
                <a:cubicBezTo>
                  <a:pt x="447592" y="58293"/>
                  <a:pt x="436926" y="47625"/>
                  <a:pt x="423784" y="47625"/>
                </a:cubicBezTo>
                <a:close/>
                <a:moveTo>
                  <a:pt x="41664" y="0"/>
                </a:moveTo>
                <a:lnTo>
                  <a:pt x="453544" y="0"/>
                </a:lnTo>
                <a:cubicBezTo>
                  <a:pt x="476543" y="0"/>
                  <a:pt x="495208" y="18669"/>
                  <a:pt x="495208" y="41672"/>
                </a:cubicBezTo>
                <a:lnTo>
                  <a:pt x="495208" y="491728"/>
                </a:lnTo>
                <a:cubicBezTo>
                  <a:pt x="495208" y="514731"/>
                  <a:pt x="476543" y="533400"/>
                  <a:pt x="453544" y="533400"/>
                </a:cubicBezTo>
                <a:lnTo>
                  <a:pt x="41664" y="533400"/>
                </a:lnTo>
                <a:cubicBezTo>
                  <a:pt x="18666" y="533400"/>
                  <a:pt x="0" y="514731"/>
                  <a:pt x="0" y="491728"/>
                </a:cubicBezTo>
                <a:lnTo>
                  <a:pt x="0" y="41672"/>
                </a:lnTo>
                <a:cubicBezTo>
                  <a:pt x="0" y="18669"/>
                  <a:pt x="18666" y="0"/>
                  <a:pt x="4166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56285" y="1977390"/>
            <a:ext cx="6245225" cy="16325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</a:t>
            </a:r>
            <a:r>
              <a:rPr lang="zh-CN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体质的形成是机体内外环境多种复杂因素共同作用的结果，主要包括</a:t>
            </a:r>
            <a:r>
              <a:rPr lang="zh-CN" altLang="en-US" sz="2000" b="0" i="0" dirty="0">
                <a:solidFill>
                  <a:schemeClr val="accent2">
                    <a:lumMod val="7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先天因素</a:t>
            </a:r>
            <a:r>
              <a:rPr lang="zh-CN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和</a:t>
            </a:r>
            <a:r>
              <a:rPr lang="zh-CN" altLang="en-US" sz="2000" b="0" i="0" dirty="0">
                <a:solidFill>
                  <a:schemeClr val="accent2">
                    <a:lumMod val="7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后天因素</a:t>
            </a:r>
            <a:r>
              <a:rPr lang="zh-CN" altLang="en-US" sz="20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两个方面，并与性别、年龄、地理等因素有关。</a:t>
            </a:r>
            <a:endParaRPr lang="zh-CN" altLang="en-US" sz="20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9" name="图片 8" descr="bb2caa7910eb85fc9866405a9d8c9d3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957820" y="713740"/>
            <a:ext cx="2956560" cy="2607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3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体质的形成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H="1">
            <a:off x="871003" y="2815958"/>
            <a:ext cx="6283107" cy="0"/>
          </a:xfrm>
          <a:prstGeom prst="line">
            <a:avLst/>
          </a:prstGeom>
          <a:ln w="3175" cap="rnd">
            <a:solidFill>
              <a:srgbClr val="B07D47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íṩliḓè"/>
          <p:cNvSpPr txBox="1"/>
          <p:nvPr/>
        </p:nvSpPr>
        <p:spPr>
          <a:xfrm>
            <a:off x="871003" y="1535382"/>
            <a:ext cx="6494227" cy="10652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人的体质受后天因素的影响，因此具有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动态可变性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。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1" name="iṧḻïḓè"/>
          <p:cNvSpPr/>
          <p:nvPr/>
        </p:nvSpPr>
        <p:spPr bwMode="auto">
          <a:xfrm>
            <a:off x="1259205" y="2986405"/>
            <a:ext cx="233553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良好的生活环境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合理的饮食、起居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稳定的心理情绪</a:t>
            </a: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9" name="îṥḷïḑè"/>
          <p:cNvSpPr/>
          <p:nvPr/>
        </p:nvSpPr>
        <p:spPr bwMode="auto">
          <a:xfrm>
            <a:off x="4698014" y="3214794"/>
            <a:ext cx="2667849" cy="219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9" name="图片 8" descr="bb2caa7910eb85fc9866405a9d8c9d3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365" y="1243330"/>
            <a:ext cx="3857625" cy="3857625"/>
          </a:xfrm>
          <a:prstGeom prst="rect">
            <a:avLst/>
          </a:prstGeom>
        </p:spPr>
      </p:pic>
      <p:sp>
        <p:nvSpPr>
          <p:cNvPr id="10" name="燕尾形箭头 9"/>
          <p:cNvSpPr/>
          <p:nvPr/>
        </p:nvSpPr>
        <p:spPr>
          <a:xfrm>
            <a:off x="3469640" y="3598545"/>
            <a:ext cx="1085215" cy="203200"/>
          </a:xfrm>
          <a:prstGeom prst="notched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615815" y="3357245"/>
            <a:ext cx="3512185" cy="30924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增强体质，促进身心健康。</a:t>
            </a:r>
            <a:endParaRPr lang="en-US" altLang="zh-CN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环形箭头 12"/>
          <p:cNvSpPr/>
          <p:nvPr/>
        </p:nvSpPr>
        <p:spPr>
          <a:xfrm>
            <a:off x="5581650" y="4218305"/>
            <a:ext cx="823595" cy="1191895"/>
          </a:xfrm>
          <a:prstGeom prst="circular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91000" y="5100955"/>
            <a:ext cx="3723640" cy="50673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反之会使体质衰弱，甚至导致疾病。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95300" y="523875"/>
            <a:ext cx="11201400" cy="5810250"/>
          </a:xfrm>
          <a:prstGeom prst="rect">
            <a:avLst/>
          </a:prstGeom>
          <a:noFill/>
          <a:ln w="38100">
            <a:solidFill>
              <a:srgbClr val="5A38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7"/>
          <p:cNvSpPr txBox="1"/>
          <p:nvPr/>
        </p:nvSpPr>
        <p:spPr>
          <a:xfrm>
            <a:off x="1476330" y="829220"/>
            <a:ext cx="60960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dirty="0">
                <a:solidFill>
                  <a:srgbClr val="5A382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体质的形成</a:t>
            </a:r>
            <a:endParaRPr lang="zh-CN" altLang="en-US" sz="3200" dirty="0">
              <a:solidFill>
                <a:srgbClr val="5A382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722"/>
          <a:stretch>
            <a:fillRect/>
          </a:stretch>
        </p:blipFill>
        <p:spPr>
          <a:xfrm>
            <a:off x="756245" y="713985"/>
            <a:ext cx="720085" cy="700010"/>
          </a:xfrm>
          <a:prstGeom prst="rect">
            <a:avLst/>
          </a:prstGeom>
        </p:spPr>
      </p:pic>
      <p:sp>
        <p:nvSpPr>
          <p:cNvPr id="11" name="iṧḻïḓè"/>
          <p:cNvSpPr/>
          <p:nvPr/>
        </p:nvSpPr>
        <p:spPr bwMode="auto">
          <a:xfrm>
            <a:off x="1693545" y="1700530"/>
            <a:ext cx="5593080" cy="99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随着人们物质生活及文化水平的不断提高，人们对于健康与长寿的要求变得日益迫切。</a:t>
            </a:r>
            <a:endParaRPr lang="zh-CN" altLang="en-US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9" name="îṥḷïḑè"/>
          <p:cNvSpPr/>
          <p:nvPr/>
        </p:nvSpPr>
        <p:spPr bwMode="auto">
          <a:xfrm>
            <a:off x="1635760" y="2986405"/>
            <a:ext cx="5728970" cy="219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</a:t>
            </a:r>
            <a:r>
              <a:rPr lang="zh-CN" altLang="en-US" sz="18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因此，如何增强体质越来越成为人们关心的课题。改善后天体质形成的条件，可以弥补先天禀赋之不足，从而达到以后天养先天，使弱者变强而强者更强的目的。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9" name="图片 8" descr="bb2caa7910eb85fc9866405a9d8c9d3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365" y="1243330"/>
            <a:ext cx="3857625" cy="3857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9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PA" val="v5.2.1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120.xml><?xml version="1.0" encoding="utf-8"?>
<p:tagLst xmlns:p="http://schemas.openxmlformats.org/presentationml/2006/main">
  <p:tag name="PA" val="v5.2.11"/>
</p:tagLst>
</file>

<file path=ppt/tags/tag121.xml><?xml version="1.0" encoding="utf-8"?>
<p:tagLst xmlns:p="http://schemas.openxmlformats.org/presentationml/2006/main">
  <p:tag name="PA" val="v5.2.11"/>
</p:tagLst>
</file>

<file path=ppt/tags/tag122.xml><?xml version="1.0" encoding="utf-8"?>
<p:tagLst xmlns:p="http://schemas.openxmlformats.org/presentationml/2006/main">
  <p:tag name="PA" val="v5.2.11"/>
</p:tagLst>
</file>

<file path=ppt/tags/tag123.xml><?xml version="1.0" encoding="utf-8"?>
<p:tagLst xmlns:p="http://schemas.openxmlformats.org/presentationml/2006/main">
  <p:tag name="PA" val="v5.2.11"/>
</p:tagLst>
</file>

<file path=ppt/tags/tag124.xml><?xml version="1.0" encoding="utf-8"?>
<p:tagLst xmlns:p="http://schemas.openxmlformats.org/presentationml/2006/main">
  <p:tag name="PA" val="v5.2.11"/>
</p:tagLst>
</file>

<file path=ppt/tags/tag125.xml><?xml version="1.0" encoding="utf-8"?>
<p:tagLst xmlns:p="http://schemas.openxmlformats.org/presentationml/2006/main">
  <p:tag name="PA" val="v5.2.11"/>
</p:tagLst>
</file>

<file path=ppt/tags/tag126.xml><?xml version="1.0" encoding="utf-8"?>
<p:tagLst xmlns:p="http://schemas.openxmlformats.org/presentationml/2006/main">
  <p:tag name="PA" val="v5.2.11"/>
</p:tagLst>
</file>

<file path=ppt/tags/tag127.xml><?xml version="1.0" encoding="utf-8"?>
<p:tagLst xmlns:p="http://schemas.openxmlformats.org/presentationml/2006/main">
  <p:tag name="PA" val="v5.2.11"/>
</p:tagLst>
</file>

<file path=ppt/tags/tag128.xml><?xml version="1.0" encoding="utf-8"?>
<p:tagLst xmlns:p="http://schemas.openxmlformats.org/presentationml/2006/main">
  <p:tag name="PA" val="v5.2.11"/>
</p:tagLst>
</file>

<file path=ppt/tags/tag129.xml><?xml version="1.0" encoding="utf-8"?>
<p:tagLst xmlns:p="http://schemas.openxmlformats.org/presentationml/2006/main">
  <p:tag name="PA" val="v5.2.1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130.xml><?xml version="1.0" encoding="utf-8"?>
<p:tagLst xmlns:p="http://schemas.openxmlformats.org/presentationml/2006/main">
  <p:tag name="PA" val="v5.2.11"/>
</p:tagLst>
</file>

<file path=ppt/tags/tag131.xml><?xml version="1.0" encoding="utf-8"?>
<p:tagLst xmlns:p="http://schemas.openxmlformats.org/presentationml/2006/main">
  <p:tag name="PA" val="v5.2.11"/>
</p:tagLst>
</file>

<file path=ppt/tags/tag132.xml><?xml version="1.0" encoding="utf-8"?>
<p:tagLst xmlns:p="http://schemas.openxmlformats.org/presentationml/2006/main">
  <p:tag name="PA" val="v5.2.1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commondata" val="eyJoZGlkIjoiYzc0ZjRhMTVmMGZjNWExNzAxODNjOTk5Mjc1MzIxOWE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8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9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1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2"/>
  <p:tag name="KSO_WM_UNIT_LAYERLEVEL" val="1"/>
  <p:tag name="KSO_WM_TAG_VERSION" val="1.0"/>
  <p:tag name="KSO_WM_BEAUTIFY_FLAG" val="#wm#"/>
  <p:tag name="KSO_WM_UNIT_TYPE" val="i"/>
  <p:tag name="KSO_WM_UNIT_INDEX" val="2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3"/>
  <p:tag name="KSO_WM_UNIT_LAYERLEVEL" val="1"/>
  <p:tag name="KSO_WM_TAG_VERSION" val="1.0"/>
  <p:tag name="KSO_WM_BEAUTIFY_FLAG" val="#wm#"/>
  <p:tag name="KSO_WM_UNIT_TYPE" val="i"/>
  <p:tag name="KSO_WM_UNIT_INDEX" val="23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4"/>
  <p:tag name="KSO_WM_UNIT_LAYERLEVEL" val="1"/>
  <p:tag name="KSO_WM_TAG_VERSION" val="1.0"/>
  <p:tag name="KSO_WM_BEAUTIFY_FLAG" val="#wm#"/>
  <p:tag name="KSO_WM_UNIT_TYPE" val="i"/>
  <p:tag name="KSO_WM_UNIT_INDEX" val="2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5"/>
  <p:tag name="KSO_WM_UNIT_LAYERLEVEL" val="1"/>
  <p:tag name="KSO_WM_TAG_VERSION" val="1.0"/>
  <p:tag name="KSO_WM_BEAUTIFY_FLAG" val="#wm#"/>
  <p:tag name="KSO_WM_UNIT_TYPE" val="i"/>
  <p:tag name="KSO_WM_UNIT_INDEX" val="25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6"/>
  <p:tag name="KSO_WM_UNIT_LAYERLEVEL" val="1"/>
  <p:tag name="KSO_WM_TAG_VERSION" val="1.0"/>
  <p:tag name="KSO_WM_BEAUTIFY_FLAG" val="#wm#"/>
  <p:tag name="KSO_WM_UNIT_TYPE" val="i"/>
  <p:tag name="KSO_WM_UNIT_INDEX" val="2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7"/>
  <p:tag name="KSO_WM_UNIT_LAYERLEVEL" val="1"/>
  <p:tag name="KSO_WM_TAG_VERSION" val="1.0"/>
  <p:tag name="KSO_WM_BEAUTIFY_FLAG" val="#wm#"/>
  <p:tag name="KSO_WM_UNIT_TYPE" val="i"/>
  <p:tag name="KSO_WM_UNIT_INDEX" val="27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8"/>
  <p:tag name="KSO_WM_UNIT_LAYERLEVEL" val="1"/>
  <p:tag name="KSO_WM_TAG_VERSION" val="1.0"/>
  <p:tag name="KSO_WM_BEAUTIFY_FLAG" val="#wm#"/>
  <p:tag name="KSO_WM_UNIT_TYPE" val="i"/>
  <p:tag name="KSO_WM_UNIT_INDEX" val="28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9"/>
  <p:tag name="KSO_WM_UNIT_LAYERLEVEL" val="1"/>
  <p:tag name="KSO_WM_TAG_VERSION" val="1.0"/>
  <p:tag name="KSO_WM_BEAUTIFY_FLAG" val="#wm#"/>
  <p:tag name="KSO_WM_UNIT_TYPE" val="i"/>
  <p:tag name="KSO_WM_UNIT_INDEX" val="29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0"/>
  <p:tag name="KSO_WM_UNIT_LAYERLEVEL" val="1"/>
  <p:tag name="KSO_WM_TAG_VERSION" val="1.0"/>
  <p:tag name="KSO_WM_BEAUTIFY_FLAG" val="#wm#"/>
  <p:tag name="KSO_WM_UNIT_TYPE" val="i"/>
  <p:tag name="KSO_WM_UNIT_INDEX" val="3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1"/>
  <p:tag name="KSO_WM_UNIT_LAYERLEVEL" val="1"/>
  <p:tag name="KSO_WM_TAG_VERSION" val="1.0"/>
  <p:tag name="KSO_WM_BEAUTIFY_FLAG" val="#wm#"/>
  <p:tag name="KSO_WM_UNIT_TYPE" val="i"/>
  <p:tag name="KSO_WM_UNIT_INDEX" val="31"/>
</p:tagLst>
</file>

<file path=ppt/tags/tag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2"/>
  <p:tag name="KSO_WM_UNIT_LAYERLEVEL" val="1"/>
  <p:tag name="KSO_WM_TAG_VERSION" val="1.0"/>
  <p:tag name="KSO_WM_UNIT_TYPE" val="i"/>
  <p:tag name="KSO_WM_UNIT_INDEX" val="32"/>
</p:tagLst>
</file>

<file path=ppt/tags/tag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3"/>
  <p:tag name="KSO_WM_UNIT_LAYERLEVEL" val="1"/>
  <p:tag name="KSO_WM_TAG_VERSION" val="1.0"/>
  <p:tag name="KSO_WM_UNIT_TYPE" val="i"/>
  <p:tag name="KSO_WM_UNIT_INDEX" val="33"/>
</p:tagLst>
</file>

<file path=ppt/tags/tag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4"/>
  <p:tag name="KSO_WM_UNIT_LAYERLEVEL" val="1"/>
  <p:tag name="KSO_WM_TAG_VERSION" val="1.0"/>
  <p:tag name="KSO_WM_UNIT_TYPE" val="i"/>
  <p:tag name="KSO_WM_UNIT_INDEX" val="34"/>
</p:tagLst>
</file>

<file path=ppt/tags/tag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5"/>
  <p:tag name="KSO_WM_UNIT_LAYERLEVEL" val="1"/>
  <p:tag name="KSO_WM_TAG_VERSION" val="1.0"/>
  <p:tag name="KSO_WM_UNIT_TYPE" val="i"/>
  <p:tag name="KSO_WM_UNIT_INDEX" val="35"/>
</p:tagLst>
</file>

<file path=ppt/tags/tag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6"/>
  <p:tag name="KSO_WM_UNIT_LAYERLEVEL" val="1"/>
  <p:tag name="KSO_WM_TAG_VERSION" val="1.0"/>
  <p:tag name="KSO_WM_UNIT_TYPE" val="i"/>
  <p:tag name="KSO_WM_UNIT_INDEX" val="36"/>
</p:tagLst>
</file>

<file path=ppt/tags/tag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7"/>
  <p:tag name="KSO_WM_UNIT_LAYERLEVEL" val="1"/>
  <p:tag name="KSO_WM_TAG_VERSION" val="1.0"/>
  <p:tag name="KSO_WM_UNIT_TYPE" val="i"/>
  <p:tag name="KSO_WM_UNIT_INDEX" val="37"/>
</p:tagLst>
</file>

<file path=ppt/tags/tag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8"/>
  <p:tag name="KSO_WM_UNIT_LAYERLEVEL" val="1"/>
  <p:tag name="KSO_WM_TAG_VERSION" val="1.0"/>
  <p:tag name="KSO_WM_UNIT_TYPE" val="i"/>
  <p:tag name="KSO_WM_UNIT_INDEX" val="38"/>
</p:tagLst>
</file>

<file path=ppt/tags/tag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39"/>
  <p:tag name="KSO_WM_UNIT_LAYERLEVEL" val="1"/>
  <p:tag name="KSO_WM_TAG_VERSION" val="1.0"/>
  <p:tag name="KSO_WM_UNIT_TYPE" val="i"/>
  <p:tag name="KSO_WM_UNIT_INDEX" val="39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0"/>
  <p:tag name="KSO_WM_UNIT_LAYERLEVEL" val="1"/>
  <p:tag name="KSO_WM_TAG_VERSION" val="1.0"/>
  <p:tag name="KSO_WM_UNIT_TYPE" val="i"/>
  <p:tag name="KSO_WM_UNIT_INDEX" val="40"/>
</p:tagLst>
</file>

<file path=ppt/tags/tag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1"/>
  <p:tag name="KSO_WM_UNIT_LAYERLEVEL" val="1"/>
  <p:tag name="KSO_WM_TAG_VERSION" val="1.0"/>
  <p:tag name="KSO_WM_UNIT_TYPE" val="i"/>
  <p:tag name="KSO_WM_UNIT_INDEX" val="41"/>
</p:tagLst>
</file>

<file path=ppt/tags/tag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2"/>
  <p:tag name="KSO_WM_UNIT_LAYERLEVEL" val="1"/>
  <p:tag name="KSO_WM_TAG_VERSION" val="1.0"/>
  <p:tag name="KSO_WM_UNIT_TYPE" val="i"/>
  <p:tag name="KSO_WM_UNIT_INDEX" val="42"/>
</p:tagLst>
</file>

<file path=ppt/tags/tag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3"/>
  <p:tag name="KSO_WM_UNIT_LAYERLEVEL" val="1"/>
  <p:tag name="KSO_WM_TAG_VERSION" val="1.0"/>
  <p:tag name="KSO_WM_UNIT_TYPE" val="i"/>
  <p:tag name="KSO_WM_UNIT_INDEX" val="43"/>
</p:tagLst>
</file>

<file path=ppt/tags/tag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4"/>
  <p:tag name="KSO_WM_UNIT_LAYERLEVEL" val="1"/>
  <p:tag name="KSO_WM_TAG_VERSION" val="1.0"/>
  <p:tag name="KSO_WM_UNIT_TYPE" val="i"/>
  <p:tag name="KSO_WM_UNIT_INDEX" val="44"/>
</p:tagLst>
</file>

<file path=ppt/tags/tag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5"/>
  <p:tag name="KSO_WM_UNIT_LAYERLEVEL" val="1"/>
  <p:tag name="KSO_WM_TAG_VERSION" val="1.0"/>
  <p:tag name="KSO_WM_UNIT_TYPE" val="i"/>
  <p:tag name="KSO_WM_UNIT_INDEX" val="45"/>
</p:tagLst>
</file>

<file path=ppt/tags/tag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6"/>
  <p:tag name="KSO_WM_UNIT_LAYERLEVEL" val="1"/>
  <p:tag name="KSO_WM_TAG_VERSION" val="1.0"/>
  <p:tag name="KSO_WM_UNIT_TYPE" val="i"/>
  <p:tag name="KSO_WM_UNIT_INDEX" val="46"/>
</p:tagLst>
</file>

<file path=ppt/tags/tag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7"/>
  <p:tag name="KSO_WM_UNIT_LAYERLEVEL" val="1"/>
  <p:tag name="KSO_WM_TAG_VERSION" val="1.0"/>
  <p:tag name="KSO_WM_UNIT_TYPE" val="i"/>
  <p:tag name="KSO_WM_UNIT_INDEX" val="47"/>
</p:tagLst>
</file>

<file path=ppt/tags/tag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8"/>
  <p:tag name="KSO_WM_UNIT_LAYERLEVEL" val="1"/>
  <p:tag name="KSO_WM_TAG_VERSION" val="1.0"/>
  <p:tag name="KSO_WM_UNIT_TYPE" val="i"/>
  <p:tag name="KSO_WM_UNIT_INDEX" val="48"/>
</p:tagLst>
</file>

<file path=ppt/tags/tag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49"/>
  <p:tag name="KSO_WM_UNIT_LAYERLEVEL" val="1"/>
  <p:tag name="KSO_WM_TAG_VERSION" val="1.0"/>
  <p:tag name="KSO_WM_UNIT_TYPE" val="i"/>
  <p:tag name="KSO_WM_UNIT_INDEX" val="49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0"/>
  <p:tag name="KSO_WM_UNIT_LAYERLEVEL" val="1"/>
  <p:tag name="KSO_WM_TAG_VERSION" val="1.0"/>
  <p:tag name="KSO_WM_UNIT_TYPE" val="i"/>
  <p:tag name="KSO_WM_UNIT_INDEX" val="50"/>
</p:tagLst>
</file>

<file path=ppt/tags/tag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1"/>
  <p:tag name="KSO_WM_UNIT_LAYERLEVEL" val="1"/>
  <p:tag name="KSO_WM_TAG_VERSION" val="1.0"/>
  <p:tag name="KSO_WM_UNIT_TYPE" val="i"/>
  <p:tag name="KSO_WM_UNIT_INDEX" val="51"/>
</p:tagLst>
</file>

<file path=ppt/tags/tag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2"/>
  <p:tag name="KSO_WM_UNIT_LAYERLEVEL" val="1"/>
  <p:tag name="KSO_WM_TAG_VERSION" val="1.0"/>
  <p:tag name="KSO_WM_UNIT_TYPE" val="i"/>
  <p:tag name="KSO_WM_UNIT_INDEX" val="52"/>
</p:tagLst>
</file>

<file path=ppt/tags/tag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3"/>
  <p:tag name="KSO_WM_UNIT_LAYERLEVEL" val="1"/>
  <p:tag name="KSO_WM_TAG_VERSION" val="1.0"/>
  <p:tag name="KSO_WM_UNIT_TYPE" val="i"/>
  <p:tag name="KSO_WM_UNIT_INDEX" val="53"/>
</p:tagLst>
</file>

<file path=ppt/tags/tag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4"/>
  <p:tag name="KSO_WM_UNIT_LAYERLEVEL" val="1"/>
  <p:tag name="KSO_WM_TAG_VERSION" val="1.0"/>
  <p:tag name="KSO_WM_UNIT_TYPE" val="i"/>
  <p:tag name="KSO_WM_UNIT_INDEX" val="54"/>
</p:tagLst>
</file>

<file path=ppt/tags/tag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5"/>
  <p:tag name="KSO_WM_UNIT_LAYERLEVEL" val="1"/>
  <p:tag name="KSO_WM_TAG_VERSION" val="1.0"/>
  <p:tag name="KSO_WM_UNIT_TYPE" val="i"/>
  <p:tag name="KSO_WM_UNIT_INDEX" val="55"/>
</p:tagLst>
</file>

<file path=ppt/tags/tag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56"/>
  <p:tag name="KSO_WM_UNIT_LAYERLEVEL" val="1"/>
  <p:tag name="KSO_WM_TAG_VERSION" val="1.0"/>
  <p:tag name="KSO_WM_UNIT_TYPE" val="i"/>
  <p:tag name="KSO_WM_UNIT_INDEX" val="56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3"/>
  <p:tag name="KSO_WM_UNIT_LAYERLEVEL" val="1"/>
  <p:tag name="KSO_WM_TAG_VERSION" val="1.0"/>
  <p:tag name="KSO_WM_BEAUTIFY_FLAG" val="#wm#"/>
  <p:tag name="KSO_WM_UNIT_PRESET_TEXT" val="公司名占位符"/>
  <p:tag name="KSO_WM_UNIT_NOCLEAR" val="0"/>
  <p:tag name="KSO_WM_UNIT_VALUE" val="16"/>
  <p:tag name="KSO_WM_UNIT_TYPE" val="f"/>
  <p:tag name="KSO_WM_UNIT_INDEX" val="3"/>
  <p:tag name="KSO_WM_UNIT_SUBTYPE" val="g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1.0"/>
  <p:tag name="KSO_WM_BEAUTIFY_FLAG" val="#wm#"/>
  <p:tag name="KSO_WM_UNIT_SUBTYPE" val="c"/>
  <p:tag name="KSO_WM_UNIT_PRESET_TEXT" val="日期时间占位符"/>
  <p:tag name="KSO_WM_UNIT_NOCLEAR" val="0"/>
  <p:tag name="KSO_WM_UNIT_VALUE" val="8"/>
  <p:tag name="KSO_WM_UNIT_TYPE" val="f"/>
  <p:tag name="KSO_WM_UNIT_INDEX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8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9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1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2"/>
  <p:tag name="KSO_WM_UNIT_LAYERLEVEL" val="1"/>
  <p:tag name="KSO_WM_TAG_VERSION" val="1.0"/>
  <p:tag name="KSO_WM_BEAUTIFY_FLAG" val="#wm#"/>
  <p:tag name="KSO_WM_UNIT_TYPE" val="i"/>
  <p:tag name="KSO_WM_UNIT_INDEX" val="2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3"/>
  <p:tag name="KSO_WM_UNIT_LAYERLEVEL" val="1"/>
  <p:tag name="KSO_WM_TAG_VERSION" val="1.0"/>
  <p:tag name="KSO_WM_BEAUTIFY_FLAG" val="#wm#"/>
  <p:tag name="KSO_WM_UNIT_TYPE" val="i"/>
  <p:tag name="KSO_WM_UNIT_INDEX" val="23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4"/>
  <p:tag name="KSO_WM_UNIT_LAYERLEVEL" val="1"/>
  <p:tag name="KSO_WM_TAG_VERSION" val="1.0"/>
  <p:tag name="KSO_WM_BEAUTIFY_FLAG" val="#wm#"/>
  <p:tag name="KSO_WM_UNIT_TYPE" val="i"/>
  <p:tag name="KSO_WM_UNIT_INDEX" val="24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5"/>
  <p:tag name="KSO_WM_UNIT_LAYERLEVEL" val="1"/>
  <p:tag name="KSO_WM_TAG_VERSION" val="1.0"/>
  <p:tag name="KSO_WM_BEAUTIFY_FLAG" val="#wm#"/>
  <p:tag name="KSO_WM_UNIT_TYPE" val="i"/>
  <p:tag name="KSO_WM_UNIT_INDEX" val="25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6"/>
  <p:tag name="KSO_WM_UNIT_LAYERLEVEL" val="1"/>
  <p:tag name="KSO_WM_TAG_VERSION" val="1.0"/>
  <p:tag name="KSO_WM_BEAUTIFY_FLAG" val="#wm#"/>
  <p:tag name="KSO_WM_UNIT_TYPE" val="i"/>
  <p:tag name="KSO_WM_UNIT_INDEX" val="26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7"/>
  <p:tag name="KSO_WM_UNIT_LAYERLEVEL" val="1"/>
  <p:tag name="KSO_WM_TAG_VERSION" val="1.0"/>
  <p:tag name="KSO_WM_BEAUTIFY_FLAG" val="#wm#"/>
  <p:tag name="KSO_WM_UNIT_TYPE" val="i"/>
  <p:tag name="KSO_WM_UNIT_INDEX" val="27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8"/>
  <p:tag name="KSO_WM_UNIT_LAYERLEVEL" val="1"/>
  <p:tag name="KSO_WM_TAG_VERSION" val="1.0"/>
  <p:tag name="KSO_WM_BEAUTIFY_FLAG" val="#wm#"/>
  <p:tag name="KSO_WM_UNIT_TYPE" val="i"/>
  <p:tag name="KSO_WM_UNIT_INDEX" val="28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1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419">
      <a:dk1>
        <a:srgbClr val="9A5924"/>
      </a:dk1>
      <a:lt1>
        <a:sysClr val="window" lastClr="FFFFFF"/>
      </a:lt1>
      <a:dk2>
        <a:srgbClr val="44546A"/>
      </a:dk2>
      <a:lt2>
        <a:srgbClr val="E7E6E6"/>
      </a:lt2>
      <a:accent1>
        <a:srgbClr val="F3E3B4"/>
      </a:accent1>
      <a:accent2>
        <a:srgbClr val="B8F1E7"/>
      </a:accent2>
      <a:accent3>
        <a:srgbClr val="F3E3B4"/>
      </a:accent3>
      <a:accent4>
        <a:srgbClr val="B8F1E7"/>
      </a:accent4>
      <a:accent5>
        <a:srgbClr val="F3E3B4"/>
      </a:accent5>
      <a:accent6>
        <a:srgbClr val="B8F1E7"/>
      </a:accent6>
      <a:hlink>
        <a:srgbClr val="0563C1"/>
      </a:hlink>
      <a:folHlink>
        <a:srgbClr val="954F72"/>
      </a:folHlink>
    </a:clrScheme>
    <a:fontScheme name="杨任东竹石体-Light">
      <a:majorFont>
        <a:latin typeface="杨任东竹石体-Medium"/>
        <a:ea typeface="杨任东竹石体-Medium"/>
        <a:cs typeface=""/>
      </a:majorFont>
      <a:minorFont>
        <a:latin typeface="杨任东竹石体-Light"/>
        <a:ea typeface="杨任东竹石体-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1939</Words>
  <Application>WPS 演示</Application>
  <PresentationFormat>宽屏</PresentationFormat>
  <Paragraphs>237</Paragraphs>
  <Slides>24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宋体</vt:lpstr>
      <vt:lpstr>Wingdings</vt:lpstr>
      <vt:lpstr>思源黑体 CN Bold</vt:lpstr>
      <vt:lpstr>黑体</vt:lpstr>
      <vt:lpstr>思源黑体 CN Medium</vt:lpstr>
      <vt:lpstr>庞门正道粗书体</vt:lpstr>
      <vt:lpstr>思源黑体 CN Light</vt:lpstr>
      <vt:lpstr>思源黑体 CN Normal</vt:lpstr>
      <vt:lpstr>微软雅黑</vt:lpstr>
      <vt:lpstr>杨任东竹石体-Light</vt:lpstr>
      <vt:lpstr>Segoe Print</vt:lpstr>
      <vt:lpstr>Arial Unicode MS</vt:lpstr>
      <vt:lpstr>杨任东竹石体-Medium</vt:lpstr>
      <vt:lpstr>等线</vt:lpstr>
      <vt:lpstr>等线 Light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素材来源网站当图网-www.99ppt.com</dc:title>
  <dc:creator>素材来源网站当图网-www.99ppt.com</dc:creator>
  <dc:description>素材来源网站当图网-www.99ppt.com</dc:description>
  <dc:subject>素材来源网站当图网-www.99ppt.com</dc:subject>
  <cp:lastModifiedBy>一朵向阳花</cp:lastModifiedBy>
  <cp:revision>21</cp:revision>
  <dcterms:created xsi:type="dcterms:W3CDTF">2024-02-07T01:34:00Z</dcterms:created>
  <dcterms:modified xsi:type="dcterms:W3CDTF">2024-12-04T02:34:53Z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9EB3A9B8E4B04CDA8AF4D23B553A7FD6_12</vt:lpwstr>
  </property>
  <property fmtid="{D5CDD505-2E9C-101B-9397-08002B2CF9AE}" pid="3" name="KSOProductBuildVer">
    <vt:lpwstr>2052-12.1.0.18912</vt:lpwstr>
  </property>
</Properties>
</file>