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6" r:id="rId3"/>
    <p:sldId id="308" r:id="rId4"/>
    <p:sldId id="309" r:id="rId5"/>
    <p:sldId id="287" r:id="rId6"/>
    <p:sldId id="294" r:id="rId7"/>
    <p:sldId id="319" r:id="rId8"/>
    <p:sldId id="291" r:id="rId9"/>
    <p:sldId id="296" r:id="rId10"/>
    <p:sldId id="297" r:id="rId11"/>
    <p:sldId id="292" r:id="rId12"/>
    <p:sldId id="311" r:id="rId13"/>
    <p:sldId id="313" r:id="rId14"/>
    <p:sldId id="314" r:id="rId15"/>
    <p:sldId id="318" r:id="rId16"/>
    <p:sldId id="310" r:id="rId17"/>
    <p:sldId id="302" r:id="rId18"/>
    <p:sldId id="312" r:id="rId19"/>
    <p:sldId id="315" r:id="rId20"/>
    <p:sldId id="298" r:id="rId21"/>
    <p:sldId id="316" r:id="rId22"/>
    <p:sldId id="306" r:id="rId23"/>
  </p:sldIdLst>
  <p:sldSz cx="9144000" cy="514191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B069"/>
    <a:srgbClr val="F4F4F4"/>
    <a:srgbClr val="95C1AD"/>
    <a:srgbClr val="58967A"/>
    <a:srgbClr val="E8644E"/>
    <a:srgbClr val="AFD1C2"/>
    <a:srgbClr val="DDDDDD"/>
    <a:srgbClr val="E343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88" autoAdjust="0"/>
  </p:normalViewPr>
  <p:slideViewPr>
    <p:cSldViewPr>
      <p:cViewPr varScale="1">
        <p:scale>
          <a:sx n="105" d="100"/>
          <a:sy n="105" d="100"/>
        </p:scale>
        <p:origin x="-552" y="-78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69061-D87B-47AA-A027-7C3EED17D405}" type="datetimeFigureOut">
              <a:rPr lang="zh-CN" altLang="en-US" smtClean="0"/>
              <a:pPr/>
              <a:t>2024/10/9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22AF7-B43B-42D1-9D90-8B3902631B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2148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8611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696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50062" y="7759706"/>
            <a:ext cx="2868866" cy="40989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fld id="{6E9A928A-718A-4D66-895B-15A2DE541104}" type="slidenum">
              <a:rPr lang="zh-CN" altLang="en-US" smtClean="0">
                <a:latin typeface="Arial" pitchFamily="34" charset="0"/>
                <a:ea typeface="黑体" pitchFamily="49" charset="-122"/>
              </a:rPr>
              <a:pPr>
                <a:buFont typeface="Arial" pitchFamily="34" charset="0"/>
                <a:buChar char="•"/>
              </a:pPr>
              <a:t>19</a:t>
            </a:fld>
            <a:endParaRPr lang="zh-CN" altLang="en-US" smtClean="0">
              <a:latin typeface="Arial" pitchFamily="34" charset="0"/>
              <a:ea typeface="黑体" pitchFamily="49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22AF7-B43B-42D1-9D90-8B3902631B78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0338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8370-8DAE-4DFB-BA80-5477734FAEC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409650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9AA90-7629-48D1-9BAB-7AC097034900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3706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8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3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60776-4B7A-458A-9D49-96BC13043049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4102074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24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A650C-2727-4134-B2DD-49620B3C376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34179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2555776" y="460808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/>
              <a:ea typeface="宋体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050"/>
            <a:ext cx="7886700" cy="995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1878013"/>
            <a:ext cx="3868737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7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013"/>
            <a:ext cx="3887788" cy="27622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87AA1-8B3E-4F48-AF14-AE1A47179EFE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55991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B6D61-245C-42CE-8418-3A839E2DB277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132458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EE7F0-DC5E-409B-BE0A-FF8F3CE65925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238957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5FA2-AB5F-4ABC-B0D8-976253F245F2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279734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39775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7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4D477-ED69-4504-B9F5-F3411BC8CD91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="" xmlns:p14="http://schemas.microsoft.com/office/powerpoint/2010/main" val="2571847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125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/>
            </a:lvl1pPr>
          </a:lstStyle>
          <a:p>
            <a:pPr>
              <a:defRPr/>
            </a:pPr>
            <a:fld id="{4B764F66-27FC-4A4D-B963-DD6E13BCA956}" type="slidenum">
              <a:rPr lang="zh-CN" altLang="zh-CN"/>
              <a:pPr>
                <a:defRPr/>
              </a:pPr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1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2" Type="http://schemas.openxmlformats.org/officeDocument/2006/relationships/tags" Target="../tags/tag10.xml"/><Relationship Id="rId16" Type="http://schemas.openxmlformats.org/officeDocument/2006/relationships/image" Target="../media/image37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image" Target="../media/image36.png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dl.ppt123.net/ppt/pptmb/u1npguv4w5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</p:spPr>
      </p:pic>
      <p:sp>
        <p:nvSpPr>
          <p:cNvPr id="4437" name="Rectangle 392"/>
          <p:cNvSpPr>
            <a:spLocks noChangeArrowheads="1"/>
          </p:cNvSpPr>
          <p:nvPr/>
        </p:nvSpPr>
        <p:spPr bwMode="auto">
          <a:xfrm>
            <a:off x="1619672" y="1706860"/>
            <a:ext cx="55446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叶根友毛笔行书2.0版" pitchFamily="2" charset="-122"/>
                <a:ea typeface="叶根友毛笔行书2.0版" pitchFamily="2" charset="-122"/>
              </a:rPr>
              <a:t>校园防艾全攻略</a:t>
            </a:r>
            <a:endParaRPr lang="zh-CN" altLang="zh-CN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397" name="Rectangle 10"/>
          <p:cNvSpPr txBox="1">
            <a:spLocks noChangeArrowheads="1"/>
          </p:cNvSpPr>
          <p:nvPr/>
        </p:nvSpPr>
        <p:spPr>
          <a:xfrm>
            <a:off x="4067944" y="4155132"/>
            <a:ext cx="4821237" cy="8001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武昌区疾病预防控制中心</a:t>
            </a:r>
            <a:endParaRPr kumimoji="0" lang="zh-CN" altLang="zh-CN" sz="16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兰志丽</a:t>
            </a:r>
            <a:endParaRPr kumimoji="0" lang="zh-CN" altLang="zh-CN" sz="1600" b="0" i="0" u="none" strike="noStrike" kern="1200" cap="none" spc="0" normalizeH="0" baseline="0" noProof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7180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718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5536" y="266700"/>
            <a:ext cx="3057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95C1AD"/>
                </a:solidFill>
                <a:latin typeface="微软雅黑" pitchFamily="34" charset="-122"/>
                <a:ea typeface="微软雅黑" pitchFamily="34" charset="-122"/>
              </a:rPr>
              <a:t>艾滋病的感染途径</a:t>
            </a:r>
            <a:endParaRPr lang="zh-CN" altLang="zh-CN" sz="2800" b="1" dirty="0">
              <a:solidFill>
                <a:srgbClr val="95C1A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84" y="1058788"/>
            <a:ext cx="244907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111340"/>
            <a:ext cx="2376264" cy="324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058788"/>
            <a:ext cx="25217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2915816" y="4011116"/>
            <a:ext cx="5976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rgbClr val="00B06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通过阴道性交、肛交的方式在同性或异性之间传播</a:t>
            </a:r>
            <a:endParaRPr lang="zh-CN" altLang="en-US" sz="2000" dirty="0">
              <a:solidFill>
                <a:srgbClr val="00B069"/>
              </a:solidFill>
            </a:endParaRPr>
          </a:p>
        </p:txBody>
      </p:sp>
      <p:sp>
        <p:nvSpPr>
          <p:cNvPr id="7178" name="Freeform 8"/>
          <p:cNvSpPr>
            <a:spLocks noEditPoints="1"/>
          </p:cNvSpPr>
          <p:nvPr/>
        </p:nvSpPr>
        <p:spPr bwMode="auto">
          <a:xfrm>
            <a:off x="2411760" y="4083124"/>
            <a:ext cx="285750" cy="187325"/>
          </a:xfrm>
          <a:custGeom>
            <a:avLst/>
            <a:gdLst>
              <a:gd name="T0" fmla="*/ 153483200 w 532"/>
              <a:gd name="T1" fmla="*/ 91050504 h 355"/>
              <a:gd name="T2" fmla="*/ 153483200 w 532"/>
              <a:gd name="T3" fmla="*/ 20326082 h 355"/>
              <a:gd name="T4" fmla="*/ 149732463 w 532"/>
              <a:gd name="T5" fmla="*/ 16984837 h 355"/>
              <a:gd name="T6" fmla="*/ 147424441 w 532"/>
              <a:gd name="T7" fmla="*/ 16984837 h 355"/>
              <a:gd name="T8" fmla="*/ 144251112 w 532"/>
              <a:gd name="T9" fmla="*/ 13922205 h 355"/>
              <a:gd name="T10" fmla="*/ 144251112 w 532"/>
              <a:gd name="T11" fmla="*/ 7796414 h 355"/>
              <a:gd name="T12" fmla="*/ 141366219 w 532"/>
              <a:gd name="T13" fmla="*/ 4455169 h 355"/>
              <a:gd name="T14" fmla="*/ 79626493 w 532"/>
              <a:gd name="T15" fmla="*/ 11416271 h 355"/>
              <a:gd name="T16" fmla="*/ 73568271 w 532"/>
              <a:gd name="T17" fmla="*/ 11416271 h 355"/>
              <a:gd name="T18" fmla="*/ 11828546 w 532"/>
              <a:gd name="T19" fmla="*/ 4455169 h 355"/>
              <a:gd name="T20" fmla="*/ 8943653 w 532"/>
              <a:gd name="T21" fmla="*/ 7796414 h 355"/>
              <a:gd name="T22" fmla="*/ 8943653 w 532"/>
              <a:gd name="T23" fmla="*/ 13922205 h 355"/>
              <a:gd name="T24" fmla="*/ 5769787 w 532"/>
              <a:gd name="T25" fmla="*/ 16984837 h 355"/>
              <a:gd name="T26" fmla="*/ 3461765 w 532"/>
              <a:gd name="T27" fmla="*/ 16984837 h 355"/>
              <a:gd name="T28" fmla="*/ 0 w 532"/>
              <a:gd name="T29" fmla="*/ 20326082 h 355"/>
              <a:gd name="T30" fmla="*/ 0 w 532"/>
              <a:gd name="T31" fmla="*/ 91050504 h 355"/>
              <a:gd name="T32" fmla="*/ 3461765 w 532"/>
              <a:gd name="T33" fmla="*/ 94670361 h 355"/>
              <a:gd name="T34" fmla="*/ 65489925 w 532"/>
              <a:gd name="T35" fmla="*/ 94670361 h 355"/>
              <a:gd name="T36" fmla="*/ 67509512 w 532"/>
              <a:gd name="T37" fmla="*/ 96619597 h 355"/>
              <a:gd name="T38" fmla="*/ 69529098 w 532"/>
              <a:gd name="T39" fmla="*/ 98846917 h 355"/>
              <a:gd name="T40" fmla="*/ 83665666 w 532"/>
              <a:gd name="T41" fmla="*/ 98846917 h 355"/>
              <a:gd name="T42" fmla="*/ 85685253 w 532"/>
              <a:gd name="T43" fmla="*/ 96619597 h 355"/>
              <a:gd name="T44" fmla="*/ 87704839 w 532"/>
              <a:gd name="T45" fmla="*/ 94670361 h 355"/>
              <a:gd name="T46" fmla="*/ 149732463 w 532"/>
              <a:gd name="T47" fmla="*/ 94670361 h 355"/>
              <a:gd name="T48" fmla="*/ 153483200 w 532"/>
              <a:gd name="T49" fmla="*/ 91050504 h 355"/>
              <a:gd name="T50" fmla="*/ 71548685 w 532"/>
              <a:gd name="T51" fmla="*/ 87709259 h 355"/>
              <a:gd name="T52" fmla="*/ 17598870 w 532"/>
              <a:gd name="T53" fmla="*/ 81304854 h 355"/>
              <a:gd name="T54" fmla="*/ 13559697 w 532"/>
              <a:gd name="T55" fmla="*/ 77963610 h 355"/>
              <a:gd name="T56" fmla="*/ 13559697 w 532"/>
              <a:gd name="T57" fmla="*/ 11137659 h 355"/>
              <a:gd name="T58" fmla="*/ 16733026 w 532"/>
              <a:gd name="T59" fmla="*/ 7796414 h 355"/>
              <a:gd name="T60" fmla="*/ 71548685 w 532"/>
              <a:gd name="T61" fmla="*/ 15871440 h 355"/>
              <a:gd name="T62" fmla="*/ 74433578 w 532"/>
              <a:gd name="T63" fmla="*/ 21440006 h 355"/>
              <a:gd name="T64" fmla="*/ 74433578 w 532"/>
              <a:gd name="T65" fmla="*/ 86317249 h 355"/>
              <a:gd name="T66" fmla="*/ 71548685 w 532"/>
              <a:gd name="T67" fmla="*/ 87709259 h 355"/>
              <a:gd name="T68" fmla="*/ 81646080 w 532"/>
              <a:gd name="T69" fmla="*/ 87709259 h 355"/>
              <a:gd name="T70" fmla="*/ 135595895 w 532"/>
              <a:gd name="T71" fmla="*/ 81304854 h 355"/>
              <a:gd name="T72" fmla="*/ 139635068 w 532"/>
              <a:gd name="T73" fmla="*/ 77963610 h 355"/>
              <a:gd name="T74" fmla="*/ 139635068 w 532"/>
              <a:gd name="T75" fmla="*/ 11137659 h 355"/>
              <a:gd name="T76" fmla="*/ 136750174 w 532"/>
              <a:gd name="T77" fmla="*/ 7796414 h 355"/>
              <a:gd name="T78" fmla="*/ 81934516 w 532"/>
              <a:gd name="T79" fmla="*/ 15871440 h 355"/>
              <a:gd name="T80" fmla="*/ 79049622 w 532"/>
              <a:gd name="T81" fmla="*/ 21440006 h 355"/>
              <a:gd name="T82" fmla="*/ 79049622 w 532"/>
              <a:gd name="T83" fmla="*/ 86317249 h 355"/>
              <a:gd name="T84" fmla="*/ 81646080 w 532"/>
              <a:gd name="T85" fmla="*/ 87709259 h 3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7180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718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95536" y="266700"/>
            <a:ext cx="3057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95C1AD"/>
                </a:solidFill>
                <a:latin typeface="微软雅黑" pitchFamily="34" charset="-122"/>
                <a:ea typeface="微软雅黑" pitchFamily="34" charset="-122"/>
              </a:rPr>
              <a:t>艾滋病的感染途径</a:t>
            </a:r>
            <a:endParaRPr lang="zh-CN" altLang="zh-CN" sz="2800" b="1" dirty="0">
              <a:solidFill>
                <a:srgbClr val="95C1A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0721" name="Picture 1" descr="C:\Users\Administrator\Desktop\ppt\t01780c0f1dbc4a1b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058788"/>
            <a:ext cx="2952328" cy="2520280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058788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95536" y="1922884"/>
            <a:ext cx="2016224" cy="60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00B069"/>
                </a:solidFill>
                <a:ea typeface="微软雅黑" panose="020B0503020204020204" pitchFamily="34" charset="-122"/>
              </a:rPr>
              <a:t>性接触传播</a:t>
            </a:r>
            <a:endParaRPr lang="zh-CN" altLang="zh-CN" sz="2800" b="1" dirty="0">
              <a:solidFill>
                <a:srgbClr val="00B069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gimg2.baidu.com/image_search/src=http%3A%2F%2Fpic41.nipic.com%2F20140508%2F15170666_115611645366_2.jpg&amp;refer=http%3A%2F%2Fpic41.nipic.com&amp;app=2002&amp;size=f9999,10000&amp;q=a80&amp;n=0&amp;g=0n&amp;fmt=jpeg?sec=1634540330&amp;t=9155aa1216a235086168037b0a1c3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509" y="-3319"/>
            <a:ext cx="9156509" cy="5145232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99592" y="4011116"/>
            <a:ext cx="43204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预防疾病有一套</a:t>
            </a:r>
            <a:endParaRPr lang="zh-CN" altLang="zh-CN" sz="4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151" name="Text Box 30"/>
          <p:cNvSpPr txBox="1">
            <a:spLocks noChangeArrowheads="1"/>
          </p:cNvSpPr>
          <p:nvPr/>
        </p:nvSpPr>
        <p:spPr bwMode="auto">
          <a:xfrm>
            <a:off x="1043608" y="626740"/>
            <a:ext cx="15841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latin typeface="叶根友毛笔行书2.0版" pitchFamily="2" charset="-122"/>
                <a:ea typeface="叶根友毛笔行书2.0版" pitchFamily="2" charset="-122"/>
              </a:rPr>
              <a:t>攻略</a:t>
            </a:r>
            <a:r>
              <a:rPr lang="en-US" altLang="zh-CN" sz="4000" b="1" dirty="0" smtClean="0">
                <a:latin typeface="叶根友毛笔行书2.0版" pitchFamily="2" charset="-122"/>
                <a:ea typeface="叶根友毛笔行书2.0版" pitchFamily="2" charset="-122"/>
              </a:rPr>
              <a:t>2</a:t>
            </a:r>
            <a:endParaRPr lang="zh-CN" altLang="zh-CN" sz="4000" b="1" dirty="0">
              <a:latin typeface="叶根友毛笔行书2.0版" pitchFamily="2" charset="-122"/>
              <a:ea typeface="叶根友毛笔行书2.0版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0" y="1520825"/>
            <a:ext cx="4572000" cy="104933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520825"/>
            <a:ext cx="4572000" cy="104933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514280"/>
            <a:ext cx="1584176" cy="106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3419872" y="1490836"/>
            <a:ext cx="1584176" cy="212725"/>
          </a:xfrm>
          <a:prstGeom prst="rect">
            <a:avLst/>
          </a:prstGeom>
          <a:solidFill>
            <a:srgbClr val="00965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208" name="Freeform 10"/>
          <p:cNvSpPr>
            <a:spLocks noEditPoints="1"/>
          </p:cNvSpPr>
          <p:nvPr/>
        </p:nvSpPr>
        <p:spPr bwMode="auto">
          <a:xfrm>
            <a:off x="1008063" y="3073400"/>
            <a:ext cx="425450" cy="401638"/>
          </a:xfrm>
          <a:custGeom>
            <a:avLst/>
            <a:gdLst>
              <a:gd name="T0" fmla="*/ 665321250 w 134"/>
              <a:gd name="T1" fmla="*/ 233699127 h 126"/>
              <a:gd name="T2" fmla="*/ 776208125 w 134"/>
              <a:gd name="T3" fmla="*/ 365790215 h 126"/>
              <a:gd name="T4" fmla="*/ 846772500 w 134"/>
              <a:gd name="T5" fmla="*/ 599489341 h 126"/>
              <a:gd name="T6" fmla="*/ 675401875 w 134"/>
              <a:gd name="T7" fmla="*/ 426753125 h 126"/>
              <a:gd name="T8" fmla="*/ 1028223750 w 134"/>
              <a:gd name="T9" fmla="*/ 894151379 h 126"/>
              <a:gd name="T10" fmla="*/ 705643750 w 134"/>
              <a:gd name="T11" fmla="*/ 1077046486 h 126"/>
              <a:gd name="T12" fmla="*/ 957659375 w 134"/>
              <a:gd name="T13" fmla="*/ 1107529535 h 126"/>
              <a:gd name="T14" fmla="*/ 1078626875 w 134"/>
              <a:gd name="T15" fmla="*/ 934793319 h 126"/>
              <a:gd name="T16" fmla="*/ 1018143125 w 134"/>
              <a:gd name="T17" fmla="*/ 1158333555 h 126"/>
              <a:gd name="T18" fmla="*/ 272176875 w 134"/>
              <a:gd name="T19" fmla="*/ 975438447 h 126"/>
              <a:gd name="T20" fmla="*/ 191531875 w 134"/>
              <a:gd name="T21" fmla="*/ 833185281 h 126"/>
              <a:gd name="T22" fmla="*/ 665321250 w 134"/>
              <a:gd name="T23" fmla="*/ 182895107 h 126"/>
              <a:gd name="T24" fmla="*/ 816530625 w 134"/>
              <a:gd name="T25" fmla="*/ 101608039 h 126"/>
              <a:gd name="T26" fmla="*/ 1038304375 w 134"/>
              <a:gd name="T27" fmla="*/ 172733028 h 126"/>
              <a:gd name="T28" fmla="*/ 1078626875 w 134"/>
              <a:gd name="T29" fmla="*/ 873830409 h 126"/>
              <a:gd name="T30" fmla="*/ 1078626875 w 134"/>
              <a:gd name="T31" fmla="*/ 934793319 h 126"/>
              <a:gd name="T32" fmla="*/ 342741250 w 134"/>
              <a:gd name="T33" fmla="*/ 629969203 h 126"/>
              <a:gd name="T34" fmla="*/ 201612500 w 134"/>
              <a:gd name="T35" fmla="*/ 792543340 h 126"/>
              <a:gd name="T36" fmla="*/ 322580000 w 134"/>
              <a:gd name="T37" fmla="*/ 741739321 h 126"/>
              <a:gd name="T38" fmla="*/ 423386250 w 134"/>
              <a:gd name="T39" fmla="*/ 883989300 h 126"/>
              <a:gd name="T40" fmla="*/ 383063750 w 134"/>
              <a:gd name="T41" fmla="*/ 701097380 h 126"/>
              <a:gd name="T42" fmla="*/ 352821875 w 134"/>
              <a:gd name="T43" fmla="*/ 762060291 h 126"/>
              <a:gd name="T44" fmla="*/ 312499375 w 134"/>
              <a:gd name="T45" fmla="*/ 985600526 h 126"/>
              <a:gd name="T46" fmla="*/ 524192500 w 134"/>
              <a:gd name="T47" fmla="*/ 944955398 h 126"/>
              <a:gd name="T48" fmla="*/ 393144375 w 134"/>
              <a:gd name="T49" fmla="*/ 914472349 h 126"/>
              <a:gd name="T50" fmla="*/ 806450000 w 134"/>
              <a:gd name="T51" fmla="*/ 152412058 h 126"/>
              <a:gd name="T52" fmla="*/ 826611250 w 134"/>
              <a:gd name="T53" fmla="*/ 355628136 h 126"/>
              <a:gd name="T54" fmla="*/ 1038304375 w 134"/>
              <a:gd name="T55" fmla="*/ 396273264 h 126"/>
              <a:gd name="T56" fmla="*/ 635079375 w 134"/>
              <a:gd name="T57" fmla="*/ 203216078 h 126"/>
              <a:gd name="T58" fmla="*/ 493950625 w 134"/>
              <a:gd name="T59" fmla="*/ 375949106 h 126"/>
              <a:gd name="T60" fmla="*/ 635079375 w 134"/>
              <a:gd name="T61" fmla="*/ 203216078 h 126"/>
              <a:gd name="T62" fmla="*/ 1028223750 w 134"/>
              <a:gd name="T63" fmla="*/ 843347360 h 126"/>
              <a:gd name="T64" fmla="*/ 866933750 w 134"/>
              <a:gd name="T65" fmla="*/ 883989300 h 126"/>
              <a:gd name="T66" fmla="*/ 483870000 w 134"/>
              <a:gd name="T67" fmla="*/ 416594234 h 126"/>
              <a:gd name="T68" fmla="*/ 322580000 w 134"/>
              <a:gd name="T69" fmla="*/ 447077283 h 126"/>
              <a:gd name="T70" fmla="*/ 1058465625 w 134"/>
              <a:gd name="T71" fmla="*/ 467398253 h 126"/>
              <a:gd name="T72" fmla="*/ 1058465625 w 134"/>
              <a:gd name="T73" fmla="*/ 833185281 h 126"/>
              <a:gd name="T74" fmla="*/ 1058465625 w 134"/>
              <a:gd name="T75" fmla="*/ 467398253 h 126"/>
              <a:gd name="T76" fmla="*/ 514111875 w 134"/>
              <a:gd name="T77" fmla="*/ 883989300 h 126"/>
              <a:gd name="T78" fmla="*/ 514111875 w 134"/>
              <a:gd name="T79" fmla="*/ 406432155 h 126"/>
              <a:gd name="T80" fmla="*/ 836691875 w 134"/>
              <a:gd name="T81" fmla="*/ 406432155 h 126"/>
              <a:gd name="T82" fmla="*/ 836691875 w 134"/>
              <a:gd name="T83" fmla="*/ 883989300 h 126"/>
              <a:gd name="T84" fmla="*/ 685482500 w 134"/>
              <a:gd name="T85" fmla="*/ 1056725516 h 126"/>
              <a:gd name="T86" fmla="*/ 574595625 w 134"/>
              <a:gd name="T87" fmla="*/ 934793319 h 126"/>
              <a:gd name="T88" fmla="*/ 1028223750 w 134"/>
              <a:gd name="T89" fmla="*/ 447077283 h 126"/>
              <a:gd name="T90" fmla="*/ 866933750 w 134"/>
              <a:gd name="T91" fmla="*/ 416594234 h 126"/>
              <a:gd name="T92" fmla="*/ 1028223750 w 134"/>
              <a:gd name="T93" fmla="*/ 447077283 h 1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4" h="126">
                <a:moveTo>
                  <a:pt x="78" y="34"/>
                </a:moveTo>
                <a:cubicBezTo>
                  <a:pt x="75" y="30"/>
                  <a:pt x="71" y="26"/>
                  <a:pt x="68" y="23"/>
                </a:cubicBezTo>
                <a:cubicBezTo>
                  <a:pt x="67" y="23"/>
                  <a:pt x="67" y="23"/>
                  <a:pt x="66" y="23"/>
                </a:cubicBezTo>
                <a:cubicBezTo>
                  <a:pt x="63" y="26"/>
                  <a:pt x="59" y="30"/>
                  <a:pt x="56" y="34"/>
                </a:cubicBezTo>
                <a:cubicBezTo>
                  <a:pt x="55" y="35"/>
                  <a:pt x="56" y="36"/>
                  <a:pt x="57" y="36"/>
                </a:cubicBezTo>
                <a:cubicBezTo>
                  <a:pt x="64" y="35"/>
                  <a:pt x="70" y="35"/>
                  <a:pt x="77" y="36"/>
                </a:cubicBezTo>
                <a:cubicBezTo>
                  <a:pt x="78" y="36"/>
                  <a:pt x="79" y="35"/>
                  <a:pt x="78" y="34"/>
                </a:cubicBezTo>
                <a:close/>
                <a:moveTo>
                  <a:pt x="67" y="42"/>
                </a:moveTo>
                <a:cubicBezTo>
                  <a:pt x="76" y="42"/>
                  <a:pt x="84" y="50"/>
                  <a:pt x="84" y="59"/>
                </a:cubicBezTo>
                <a:cubicBezTo>
                  <a:pt x="84" y="68"/>
                  <a:pt x="76" y="76"/>
                  <a:pt x="67" y="76"/>
                </a:cubicBezTo>
                <a:cubicBezTo>
                  <a:pt x="57" y="76"/>
                  <a:pt x="50" y="68"/>
                  <a:pt x="50" y="59"/>
                </a:cubicBezTo>
                <a:cubicBezTo>
                  <a:pt x="50" y="50"/>
                  <a:pt x="57" y="42"/>
                  <a:pt x="67" y="42"/>
                </a:cubicBezTo>
                <a:close/>
                <a:moveTo>
                  <a:pt x="103" y="90"/>
                </a:moveTo>
                <a:cubicBezTo>
                  <a:pt x="103" y="90"/>
                  <a:pt x="103" y="89"/>
                  <a:pt x="103" y="89"/>
                </a:cubicBezTo>
                <a:cubicBezTo>
                  <a:pt x="103" y="88"/>
                  <a:pt x="102" y="88"/>
                  <a:pt x="102" y="88"/>
                </a:cubicBezTo>
                <a:cubicBezTo>
                  <a:pt x="97" y="89"/>
                  <a:pt x="91" y="90"/>
                  <a:pt x="85" y="91"/>
                </a:cubicBezTo>
                <a:cubicBezTo>
                  <a:pt x="84" y="91"/>
                  <a:pt x="83" y="92"/>
                  <a:pt x="82" y="93"/>
                </a:cubicBezTo>
                <a:cubicBezTo>
                  <a:pt x="78" y="98"/>
                  <a:pt x="74" y="102"/>
                  <a:pt x="70" y="106"/>
                </a:cubicBezTo>
                <a:cubicBezTo>
                  <a:pt x="70" y="106"/>
                  <a:pt x="70" y="107"/>
                  <a:pt x="71" y="107"/>
                </a:cubicBezTo>
                <a:cubicBezTo>
                  <a:pt x="80" y="114"/>
                  <a:pt x="88" y="115"/>
                  <a:pt x="94" y="111"/>
                </a:cubicBezTo>
                <a:cubicBezTo>
                  <a:pt x="95" y="111"/>
                  <a:pt x="95" y="110"/>
                  <a:pt x="95" y="109"/>
                </a:cubicBezTo>
                <a:cubicBezTo>
                  <a:pt x="89" y="103"/>
                  <a:pt x="93" y="92"/>
                  <a:pt x="102" y="91"/>
                </a:cubicBezTo>
                <a:cubicBezTo>
                  <a:pt x="103" y="91"/>
                  <a:pt x="103" y="91"/>
                  <a:pt x="103" y="90"/>
                </a:cubicBezTo>
                <a:close/>
                <a:moveTo>
                  <a:pt x="107" y="92"/>
                </a:moveTo>
                <a:cubicBezTo>
                  <a:pt x="111" y="94"/>
                  <a:pt x="114" y="98"/>
                  <a:pt x="114" y="102"/>
                </a:cubicBezTo>
                <a:cubicBezTo>
                  <a:pt x="114" y="109"/>
                  <a:pt x="108" y="114"/>
                  <a:pt x="102" y="113"/>
                </a:cubicBezTo>
                <a:cubicBezTo>
                  <a:pt x="101" y="113"/>
                  <a:pt x="101" y="113"/>
                  <a:pt x="101" y="114"/>
                </a:cubicBezTo>
                <a:cubicBezTo>
                  <a:pt x="94" y="121"/>
                  <a:pt x="81" y="120"/>
                  <a:pt x="68" y="109"/>
                </a:cubicBezTo>
                <a:cubicBezTo>
                  <a:pt x="67" y="109"/>
                  <a:pt x="67" y="109"/>
                  <a:pt x="66" y="109"/>
                </a:cubicBezTo>
                <a:cubicBezTo>
                  <a:pt x="46" y="126"/>
                  <a:pt x="28" y="119"/>
                  <a:pt x="27" y="96"/>
                </a:cubicBezTo>
                <a:cubicBezTo>
                  <a:pt x="27" y="96"/>
                  <a:pt x="27" y="96"/>
                  <a:pt x="27" y="95"/>
                </a:cubicBezTo>
                <a:cubicBezTo>
                  <a:pt x="21" y="94"/>
                  <a:pt x="18" y="88"/>
                  <a:pt x="19" y="83"/>
                </a:cubicBezTo>
                <a:cubicBezTo>
                  <a:pt x="19" y="82"/>
                  <a:pt x="19" y="82"/>
                  <a:pt x="19" y="82"/>
                </a:cubicBezTo>
                <a:cubicBezTo>
                  <a:pt x="0" y="70"/>
                  <a:pt x="3" y="51"/>
                  <a:pt x="27" y="42"/>
                </a:cubicBezTo>
                <a:cubicBezTo>
                  <a:pt x="28" y="42"/>
                  <a:pt x="28" y="41"/>
                  <a:pt x="28" y="41"/>
                </a:cubicBezTo>
                <a:cubicBezTo>
                  <a:pt x="24" y="11"/>
                  <a:pt x="43" y="0"/>
                  <a:pt x="66" y="18"/>
                </a:cubicBezTo>
                <a:cubicBezTo>
                  <a:pt x="67" y="19"/>
                  <a:pt x="67" y="19"/>
                  <a:pt x="68" y="18"/>
                </a:cubicBezTo>
                <a:cubicBezTo>
                  <a:pt x="72" y="15"/>
                  <a:pt x="77" y="12"/>
                  <a:pt x="81" y="11"/>
                </a:cubicBezTo>
                <a:cubicBezTo>
                  <a:pt x="81" y="11"/>
                  <a:pt x="81" y="11"/>
                  <a:pt x="81" y="10"/>
                </a:cubicBezTo>
                <a:cubicBezTo>
                  <a:pt x="82" y="5"/>
                  <a:pt x="87" y="2"/>
                  <a:pt x="92" y="2"/>
                </a:cubicBezTo>
                <a:cubicBezTo>
                  <a:pt x="99" y="2"/>
                  <a:pt x="105" y="9"/>
                  <a:pt x="102" y="16"/>
                </a:cubicBezTo>
                <a:cubicBezTo>
                  <a:pt x="102" y="16"/>
                  <a:pt x="102" y="16"/>
                  <a:pt x="103" y="17"/>
                </a:cubicBezTo>
                <a:cubicBezTo>
                  <a:pt x="106" y="22"/>
                  <a:pt x="108" y="30"/>
                  <a:pt x="106" y="40"/>
                </a:cubicBezTo>
                <a:cubicBezTo>
                  <a:pt x="106" y="41"/>
                  <a:pt x="106" y="42"/>
                  <a:pt x="107" y="42"/>
                </a:cubicBezTo>
                <a:cubicBezTo>
                  <a:pt x="134" y="53"/>
                  <a:pt x="134" y="75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9"/>
                  <a:pt x="106" y="90"/>
                  <a:pt x="106" y="91"/>
                </a:cubicBezTo>
                <a:cubicBezTo>
                  <a:pt x="107" y="92"/>
                  <a:pt x="107" y="92"/>
                  <a:pt x="107" y="92"/>
                </a:cubicBezTo>
                <a:close/>
                <a:moveTo>
                  <a:pt x="32" y="73"/>
                </a:moveTo>
                <a:cubicBezTo>
                  <a:pt x="32" y="71"/>
                  <a:pt x="33" y="68"/>
                  <a:pt x="34" y="66"/>
                </a:cubicBezTo>
                <a:cubicBezTo>
                  <a:pt x="35" y="65"/>
                  <a:pt x="35" y="63"/>
                  <a:pt x="34" y="62"/>
                </a:cubicBezTo>
                <a:cubicBezTo>
                  <a:pt x="32" y="56"/>
                  <a:pt x="30" y="51"/>
                  <a:pt x="29" y="46"/>
                </a:cubicBezTo>
                <a:cubicBezTo>
                  <a:pt x="29" y="45"/>
                  <a:pt x="28" y="45"/>
                  <a:pt x="27" y="45"/>
                </a:cubicBezTo>
                <a:cubicBezTo>
                  <a:pt x="10" y="54"/>
                  <a:pt x="8" y="68"/>
                  <a:pt x="20" y="78"/>
                </a:cubicBezTo>
                <a:cubicBezTo>
                  <a:pt x="20" y="78"/>
                  <a:pt x="21" y="78"/>
                  <a:pt x="22" y="78"/>
                </a:cubicBezTo>
                <a:cubicBezTo>
                  <a:pt x="24" y="75"/>
                  <a:pt x="27" y="74"/>
                  <a:pt x="30" y="74"/>
                </a:cubicBezTo>
                <a:cubicBezTo>
                  <a:pt x="31" y="74"/>
                  <a:pt x="31" y="74"/>
                  <a:pt x="32" y="73"/>
                </a:cubicBezTo>
                <a:close/>
                <a:moveTo>
                  <a:pt x="35" y="75"/>
                </a:moveTo>
                <a:cubicBezTo>
                  <a:pt x="39" y="77"/>
                  <a:pt x="41" y="82"/>
                  <a:pt x="41" y="86"/>
                </a:cubicBezTo>
                <a:cubicBezTo>
                  <a:pt x="41" y="87"/>
                  <a:pt x="41" y="87"/>
                  <a:pt x="42" y="87"/>
                </a:cubicBezTo>
                <a:cubicBezTo>
                  <a:pt x="43" y="88"/>
                  <a:pt x="45" y="88"/>
                  <a:pt x="47" y="88"/>
                </a:cubicBezTo>
                <a:cubicBezTo>
                  <a:pt x="48" y="89"/>
                  <a:pt x="48" y="87"/>
                  <a:pt x="48" y="87"/>
                </a:cubicBezTo>
                <a:cubicBezTo>
                  <a:pt x="44" y="81"/>
                  <a:pt x="41" y="75"/>
                  <a:pt x="38" y="69"/>
                </a:cubicBezTo>
                <a:cubicBezTo>
                  <a:pt x="37" y="68"/>
                  <a:pt x="36" y="68"/>
                  <a:pt x="36" y="69"/>
                </a:cubicBezTo>
                <a:cubicBezTo>
                  <a:pt x="35" y="71"/>
                  <a:pt x="35" y="72"/>
                  <a:pt x="34" y="74"/>
                </a:cubicBezTo>
                <a:cubicBezTo>
                  <a:pt x="34" y="74"/>
                  <a:pt x="34" y="75"/>
                  <a:pt x="35" y="75"/>
                </a:cubicBezTo>
                <a:close/>
                <a:moveTo>
                  <a:pt x="39" y="90"/>
                </a:moveTo>
                <a:cubicBezTo>
                  <a:pt x="38" y="93"/>
                  <a:pt x="35" y="95"/>
                  <a:pt x="32" y="96"/>
                </a:cubicBezTo>
                <a:cubicBezTo>
                  <a:pt x="32" y="96"/>
                  <a:pt x="31" y="96"/>
                  <a:pt x="31" y="97"/>
                </a:cubicBezTo>
                <a:cubicBezTo>
                  <a:pt x="34" y="113"/>
                  <a:pt x="47" y="118"/>
                  <a:pt x="63" y="107"/>
                </a:cubicBezTo>
                <a:cubicBezTo>
                  <a:pt x="64" y="107"/>
                  <a:pt x="64" y="106"/>
                  <a:pt x="64" y="106"/>
                </a:cubicBezTo>
                <a:cubicBezTo>
                  <a:pt x="60" y="102"/>
                  <a:pt x="56" y="98"/>
                  <a:pt x="52" y="93"/>
                </a:cubicBezTo>
                <a:cubicBezTo>
                  <a:pt x="52" y="92"/>
                  <a:pt x="50" y="91"/>
                  <a:pt x="49" y="91"/>
                </a:cubicBezTo>
                <a:cubicBezTo>
                  <a:pt x="46" y="91"/>
                  <a:pt x="43" y="90"/>
                  <a:pt x="41" y="90"/>
                </a:cubicBezTo>
                <a:cubicBezTo>
                  <a:pt x="40" y="90"/>
                  <a:pt x="40" y="90"/>
                  <a:pt x="39" y="90"/>
                </a:cubicBezTo>
                <a:close/>
                <a:moveTo>
                  <a:pt x="98" y="21"/>
                </a:moveTo>
                <a:cubicBezTo>
                  <a:pt x="92" y="26"/>
                  <a:pt x="84" y="23"/>
                  <a:pt x="82" y="16"/>
                </a:cubicBezTo>
                <a:cubicBezTo>
                  <a:pt x="81" y="16"/>
                  <a:pt x="81" y="15"/>
                  <a:pt x="80" y="15"/>
                </a:cubicBezTo>
                <a:cubicBezTo>
                  <a:pt x="77" y="16"/>
                  <a:pt x="74" y="18"/>
                  <a:pt x="71" y="20"/>
                </a:cubicBezTo>
                <a:cubicBezTo>
                  <a:pt x="70" y="21"/>
                  <a:pt x="70" y="21"/>
                  <a:pt x="70" y="22"/>
                </a:cubicBezTo>
                <a:cubicBezTo>
                  <a:pt x="74" y="25"/>
                  <a:pt x="78" y="30"/>
                  <a:pt x="82" y="35"/>
                </a:cubicBezTo>
                <a:cubicBezTo>
                  <a:pt x="83" y="36"/>
                  <a:pt x="84" y="36"/>
                  <a:pt x="85" y="37"/>
                </a:cubicBezTo>
                <a:cubicBezTo>
                  <a:pt x="91" y="37"/>
                  <a:pt x="97" y="38"/>
                  <a:pt x="101" y="40"/>
                </a:cubicBezTo>
                <a:cubicBezTo>
                  <a:pt x="102" y="40"/>
                  <a:pt x="103" y="40"/>
                  <a:pt x="103" y="39"/>
                </a:cubicBezTo>
                <a:cubicBezTo>
                  <a:pt x="103" y="32"/>
                  <a:pt x="102" y="26"/>
                  <a:pt x="100" y="22"/>
                </a:cubicBezTo>
                <a:cubicBezTo>
                  <a:pt x="99" y="21"/>
                  <a:pt x="99" y="21"/>
                  <a:pt x="98" y="21"/>
                </a:cubicBezTo>
                <a:close/>
                <a:moveTo>
                  <a:pt x="63" y="20"/>
                </a:moveTo>
                <a:cubicBezTo>
                  <a:pt x="45" y="8"/>
                  <a:pt x="29" y="16"/>
                  <a:pt x="31" y="39"/>
                </a:cubicBezTo>
                <a:cubicBezTo>
                  <a:pt x="31" y="40"/>
                  <a:pt x="32" y="40"/>
                  <a:pt x="32" y="40"/>
                </a:cubicBezTo>
                <a:cubicBezTo>
                  <a:pt x="37" y="38"/>
                  <a:pt x="43" y="37"/>
                  <a:pt x="49" y="37"/>
                </a:cubicBezTo>
                <a:cubicBezTo>
                  <a:pt x="50" y="36"/>
                  <a:pt x="52" y="36"/>
                  <a:pt x="52" y="35"/>
                </a:cubicBezTo>
                <a:cubicBezTo>
                  <a:pt x="56" y="30"/>
                  <a:pt x="60" y="25"/>
                  <a:pt x="64" y="22"/>
                </a:cubicBezTo>
                <a:cubicBezTo>
                  <a:pt x="64" y="21"/>
                  <a:pt x="64" y="21"/>
                  <a:pt x="63" y="20"/>
                </a:cubicBezTo>
                <a:close/>
                <a:moveTo>
                  <a:pt x="87" y="88"/>
                </a:moveTo>
                <a:cubicBezTo>
                  <a:pt x="93" y="87"/>
                  <a:pt x="98" y="86"/>
                  <a:pt x="102" y="85"/>
                </a:cubicBezTo>
                <a:cubicBezTo>
                  <a:pt x="102" y="84"/>
                  <a:pt x="102" y="84"/>
                  <a:pt x="102" y="83"/>
                </a:cubicBezTo>
                <a:cubicBezTo>
                  <a:pt x="102" y="79"/>
                  <a:pt x="100" y="74"/>
                  <a:pt x="98" y="69"/>
                </a:cubicBezTo>
                <a:cubicBezTo>
                  <a:pt x="98" y="68"/>
                  <a:pt x="97" y="68"/>
                  <a:pt x="96" y="69"/>
                </a:cubicBezTo>
                <a:cubicBezTo>
                  <a:pt x="93" y="75"/>
                  <a:pt x="90" y="81"/>
                  <a:pt x="86" y="87"/>
                </a:cubicBezTo>
                <a:cubicBezTo>
                  <a:pt x="86" y="87"/>
                  <a:pt x="86" y="89"/>
                  <a:pt x="87" y="88"/>
                </a:cubicBezTo>
                <a:close/>
                <a:moveTo>
                  <a:pt x="38" y="59"/>
                </a:moveTo>
                <a:cubicBezTo>
                  <a:pt x="41" y="53"/>
                  <a:pt x="44" y="47"/>
                  <a:pt x="48" y="41"/>
                </a:cubicBezTo>
                <a:cubicBezTo>
                  <a:pt x="48" y="40"/>
                  <a:pt x="48" y="39"/>
                  <a:pt x="47" y="39"/>
                </a:cubicBezTo>
                <a:cubicBezTo>
                  <a:pt x="41" y="40"/>
                  <a:pt x="36" y="41"/>
                  <a:pt x="32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9"/>
                  <a:pt x="34" y="53"/>
                  <a:pt x="36" y="58"/>
                </a:cubicBezTo>
                <a:cubicBezTo>
                  <a:pt x="36" y="59"/>
                  <a:pt x="37" y="59"/>
                  <a:pt x="38" y="59"/>
                </a:cubicBezTo>
                <a:close/>
                <a:moveTo>
                  <a:pt x="105" y="46"/>
                </a:moveTo>
                <a:cubicBezTo>
                  <a:pt x="104" y="51"/>
                  <a:pt x="102" y="56"/>
                  <a:pt x="100" y="62"/>
                </a:cubicBezTo>
                <a:cubicBezTo>
                  <a:pt x="99" y="63"/>
                  <a:pt x="99" y="65"/>
                  <a:pt x="100" y="66"/>
                </a:cubicBezTo>
                <a:cubicBezTo>
                  <a:pt x="102" y="72"/>
                  <a:pt x="104" y="77"/>
                  <a:pt x="105" y="82"/>
                </a:cubicBezTo>
                <a:cubicBezTo>
                  <a:pt x="105" y="83"/>
                  <a:pt x="106" y="83"/>
                  <a:pt x="107" y="83"/>
                </a:cubicBezTo>
                <a:cubicBezTo>
                  <a:pt x="127" y="73"/>
                  <a:pt x="127" y="55"/>
                  <a:pt x="107" y="45"/>
                </a:cubicBezTo>
                <a:cubicBezTo>
                  <a:pt x="106" y="45"/>
                  <a:pt x="105" y="45"/>
                  <a:pt x="105" y="46"/>
                </a:cubicBezTo>
                <a:close/>
                <a:moveTo>
                  <a:pt x="79" y="89"/>
                </a:moveTo>
                <a:cubicBezTo>
                  <a:pt x="71" y="90"/>
                  <a:pt x="63" y="90"/>
                  <a:pt x="55" y="89"/>
                </a:cubicBezTo>
                <a:cubicBezTo>
                  <a:pt x="53" y="89"/>
                  <a:pt x="52" y="89"/>
                  <a:pt x="51" y="87"/>
                </a:cubicBezTo>
                <a:cubicBezTo>
                  <a:pt x="46" y="81"/>
                  <a:pt x="42" y="73"/>
                  <a:pt x="39" y="66"/>
                </a:cubicBezTo>
                <a:cubicBezTo>
                  <a:pt x="38" y="65"/>
                  <a:pt x="38" y="63"/>
                  <a:pt x="39" y="62"/>
                </a:cubicBezTo>
                <a:cubicBezTo>
                  <a:pt x="42" y="54"/>
                  <a:pt x="46" y="47"/>
                  <a:pt x="51" y="40"/>
                </a:cubicBezTo>
                <a:cubicBezTo>
                  <a:pt x="52" y="39"/>
                  <a:pt x="53" y="38"/>
                  <a:pt x="55" y="38"/>
                </a:cubicBezTo>
                <a:cubicBezTo>
                  <a:pt x="63" y="38"/>
                  <a:pt x="71" y="38"/>
                  <a:pt x="79" y="38"/>
                </a:cubicBezTo>
                <a:cubicBezTo>
                  <a:pt x="81" y="38"/>
                  <a:pt x="82" y="39"/>
                  <a:pt x="83" y="40"/>
                </a:cubicBezTo>
                <a:cubicBezTo>
                  <a:pt x="88" y="47"/>
                  <a:pt x="92" y="54"/>
                  <a:pt x="95" y="62"/>
                </a:cubicBezTo>
                <a:cubicBezTo>
                  <a:pt x="96" y="63"/>
                  <a:pt x="96" y="65"/>
                  <a:pt x="95" y="66"/>
                </a:cubicBezTo>
                <a:cubicBezTo>
                  <a:pt x="92" y="73"/>
                  <a:pt x="88" y="81"/>
                  <a:pt x="83" y="87"/>
                </a:cubicBezTo>
                <a:cubicBezTo>
                  <a:pt x="82" y="89"/>
                  <a:pt x="81" y="89"/>
                  <a:pt x="79" y="89"/>
                </a:cubicBezTo>
                <a:close/>
                <a:moveTo>
                  <a:pt x="78" y="94"/>
                </a:moveTo>
                <a:cubicBezTo>
                  <a:pt x="75" y="98"/>
                  <a:pt x="71" y="101"/>
                  <a:pt x="68" y="104"/>
                </a:cubicBezTo>
                <a:cubicBezTo>
                  <a:pt x="67" y="105"/>
                  <a:pt x="67" y="105"/>
                  <a:pt x="66" y="104"/>
                </a:cubicBezTo>
                <a:cubicBezTo>
                  <a:pt x="63" y="101"/>
                  <a:pt x="59" y="98"/>
                  <a:pt x="56" y="94"/>
                </a:cubicBezTo>
                <a:cubicBezTo>
                  <a:pt x="55" y="93"/>
                  <a:pt x="56" y="92"/>
                  <a:pt x="57" y="92"/>
                </a:cubicBezTo>
                <a:cubicBezTo>
                  <a:pt x="64" y="92"/>
                  <a:pt x="70" y="92"/>
                  <a:pt x="77" y="92"/>
                </a:cubicBezTo>
                <a:cubicBezTo>
                  <a:pt x="78" y="92"/>
                  <a:pt x="79" y="93"/>
                  <a:pt x="78" y="94"/>
                </a:cubicBezTo>
                <a:close/>
                <a:moveTo>
                  <a:pt x="102" y="44"/>
                </a:moveTo>
                <a:cubicBezTo>
                  <a:pt x="102" y="49"/>
                  <a:pt x="100" y="53"/>
                  <a:pt x="98" y="58"/>
                </a:cubicBezTo>
                <a:cubicBezTo>
                  <a:pt x="98" y="59"/>
                  <a:pt x="97" y="59"/>
                  <a:pt x="96" y="59"/>
                </a:cubicBezTo>
                <a:cubicBezTo>
                  <a:pt x="93" y="53"/>
                  <a:pt x="90" y="47"/>
                  <a:pt x="86" y="41"/>
                </a:cubicBezTo>
                <a:cubicBezTo>
                  <a:pt x="86" y="40"/>
                  <a:pt x="86" y="39"/>
                  <a:pt x="87" y="39"/>
                </a:cubicBezTo>
                <a:cubicBezTo>
                  <a:pt x="93" y="40"/>
                  <a:pt x="97" y="41"/>
                  <a:pt x="101" y="43"/>
                </a:cubicBezTo>
                <a:cubicBezTo>
                  <a:pt x="102" y="43"/>
                  <a:pt x="102" y="44"/>
                  <a:pt x="102" y="44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9" name="Rectangle 11"/>
          <p:cNvSpPr>
            <a:spLocks noChangeArrowheads="1"/>
          </p:cNvSpPr>
          <p:nvPr/>
        </p:nvSpPr>
        <p:spPr bwMode="auto">
          <a:xfrm>
            <a:off x="5292080" y="1850876"/>
            <a:ext cx="3629025" cy="40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艾滋病是能够预防的。</a:t>
            </a:r>
            <a:r>
              <a:rPr lang="en-US" altLang="zh-CN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2400" b="1" dirty="0">
              <a:solidFill>
                <a:srgbClr val="00B06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214" name="Rectangle 16"/>
          <p:cNvSpPr>
            <a:spLocks noChangeArrowheads="1"/>
          </p:cNvSpPr>
          <p:nvPr/>
        </p:nvSpPr>
        <p:spPr bwMode="auto">
          <a:xfrm>
            <a:off x="1763688" y="3075012"/>
            <a:ext cx="5400600" cy="66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艾滋病的传播主要与人类的社会行为有关，完全可以通过规范人们的社会行为而被阻断，是能够预防的。</a:t>
            </a:r>
            <a:endParaRPr lang="zh-CN" altLang="en-US" sz="1800" b="1" dirty="0">
              <a:solidFill>
                <a:srgbClr val="00B06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8219" name="Rectangle 21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822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pic>
        <p:nvPicPr>
          <p:cNvPr id="29697" name="Picture 1" descr="C:\Users\Administrator\Desktop\ppt\123db7fd00b74d42869af58254d8272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90836"/>
            <a:ext cx="2088232" cy="1080120"/>
          </a:xfrm>
          <a:prstGeom prst="rect">
            <a:avLst/>
          </a:prstGeom>
          <a:noFill/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95536" y="266700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95C1AD"/>
                </a:solidFill>
                <a:latin typeface="微软雅黑" pitchFamily="34" charset="-122"/>
                <a:ea typeface="微软雅黑" pitchFamily="34" charset="-122"/>
              </a:rPr>
              <a:t>艾滋病的预防</a:t>
            </a:r>
            <a:endParaRPr lang="zh-CN" altLang="zh-CN" sz="2800" b="1" dirty="0">
              <a:solidFill>
                <a:srgbClr val="95C1A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8219" name="Rectangle 21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822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95536" y="266700"/>
            <a:ext cx="44935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CN" altLang="en-US" sz="28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青年学生如何预防艾滋病？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2800" b="1" dirty="0">
              <a:solidFill>
                <a:srgbClr val="95C1A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23528" y="1177652"/>
            <a:ext cx="3877816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安</a:t>
            </a: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全性行为：</a:t>
            </a:r>
            <a:r>
              <a:rPr lang="en-US" altLang="zh-C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A-B-C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3481908"/>
            <a:ext cx="6477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zh-TW" sz="2400" b="1" dirty="0">
                <a:solidFill>
                  <a:srgbClr val="FF0000"/>
                </a:solidFill>
                <a:ea typeface="幼圆" panose="02010509060101010101" pitchFamily="49" charset="-122"/>
              </a:rPr>
              <a:t>Condom</a:t>
            </a:r>
            <a:r>
              <a:rPr lang="en-US" altLang="zh-TW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正确地使用安全套</a:t>
            </a:r>
            <a:endParaRPr lang="zh-TW" altLang="en-US" sz="24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539552" y="1897732"/>
            <a:ext cx="345232" cy="387896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kern="10" dirty="0">
                <a:ln w="12700">
                  <a:solidFill>
                    <a:srgbClr val="B2B2B2"/>
                  </a:solidFill>
                  <a:round/>
                </a:ln>
                <a:solidFill>
                  <a:srgbClr val="800080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  <a:t>A</a:t>
            </a:r>
            <a:endParaRPr lang="zh-CN" altLang="en-US" sz="3200" b="1" kern="10" dirty="0">
              <a:ln w="12700">
                <a:solidFill>
                  <a:srgbClr val="B2B2B2"/>
                </a:solidFill>
                <a:round/>
              </a:ln>
              <a:solidFill>
                <a:srgbClr val="800080"/>
              </a:solidFill>
              <a:effectLst>
                <a:outerShdw dist="35921" dir="2700000" sy="50000" rotWithShape="0">
                  <a:srgbClr val="875B0D"/>
                </a:outerShdw>
              </a:effectLst>
              <a:latin typeface="Arial" panose="020B060402020202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115616" y="1897732"/>
            <a:ext cx="4114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9900CC"/>
                </a:solidFill>
                <a:ea typeface="幼圆" panose="02010509060101010101" pitchFamily="49" charset="-122"/>
              </a:rPr>
              <a:t>Abstinence</a:t>
            </a:r>
            <a:r>
              <a:rPr lang="zh-CN" altLang="en-US" sz="2400" b="1" dirty="0">
                <a:solidFill>
                  <a:srgbClr val="9900CC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，禁欲</a:t>
            </a:r>
          </a:p>
        </p:txBody>
      </p:sp>
      <p:sp>
        <p:nvSpPr>
          <p:cNvPr id="18" name="WordArt 7"/>
          <p:cNvSpPr>
            <a:spLocks noChangeArrowheads="1" noChangeShapeType="1" noTextEdit="1"/>
          </p:cNvSpPr>
          <p:nvPr/>
        </p:nvSpPr>
        <p:spPr bwMode="auto">
          <a:xfrm>
            <a:off x="539552" y="2689820"/>
            <a:ext cx="315888" cy="38519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kern="10" dirty="0">
                <a:ln w="12700">
                  <a:solidFill>
                    <a:srgbClr val="B2B2B2"/>
                  </a:solidFill>
                  <a:round/>
                </a:ln>
                <a:solidFill>
                  <a:srgbClr val="3366FF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  <a:t>B</a:t>
            </a:r>
            <a:endParaRPr lang="zh-CN" altLang="en-US" sz="3200" b="1" kern="10" dirty="0">
              <a:ln w="12700">
                <a:solidFill>
                  <a:srgbClr val="B2B2B2"/>
                </a:solidFill>
                <a:round/>
              </a:ln>
              <a:solidFill>
                <a:srgbClr val="3366FF"/>
              </a:solidFill>
              <a:effectLst>
                <a:outerShdw dist="35921" dir="2700000" sy="50000" rotWithShape="0">
                  <a:srgbClr val="875B0D"/>
                </a:outerShdw>
              </a:effectLst>
              <a:latin typeface="Arial" panose="020B060402020202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15616" y="2689820"/>
            <a:ext cx="5688632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dirty="0" err="1">
                <a:solidFill>
                  <a:srgbClr val="0000FF"/>
                </a:solidFill>
                <a:ea typeface="幼圆" panose="02010509060101010101" pitchFamily="49" charset="-122"/>
              </a:rPr>
              <a:t>Befaithful</a:t>
            </a:r>
            <a:r>
              <a:rPr lang="zh-CN" altLang="en-US" sz="2400" b="1" dirty="0">
                <a:solidFill>
                  <a:srgbClr val="0000FF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，忠于配偶（只有一个性伴）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zh-CN" sz="3200" b="1" dirty="0">
              <a:solidFill>
                <a:srgbClr val="0000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WordArt 9"/>
          <p:cNvSpPr>
            <a:spLocks noChangeArrowheads="1" noChangeShapeType="1" noTextEdit="1"/>
          </p:cNvSpPr>
          <p:nvPr/>
        </p:nvSpPr>
        <p:spPr bwMode="auto">
          <a:xfrm>
            <a:off x="539552" y="3481908"/>
            <a:ext cx="345232" cy="38519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kern="10" dirty="0">
                <a:ln w="12700">
                  <a:solidFill>
                    <a:srgbClr val="B2B2B2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Arial" panose="020B0604020202020204"/>
                <a:ea typeface="宋体" panose="02010600030101010101" pitchFamily="2" charset="-122"/>
                <a:cs typeface="Arial" panose="020B0604020202020204"/>
              </a:rPr>
              <a:t>C</a:t>
            </a:r>
            <a:endParaRPr lang="zh-CN" altLang="en-US" sz="3200" b="1" kern="10" dirty="0">
              <a:ln w="12700">
                <a:solidFill>
                  <a:srgbClr val="B2B2B2"/>
                </a:solidFill>
                <a:rou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/>
                </a:outerShdw>
              </a:effectLst>
              <a:latin typeface="Arial" panose="020B0604020202020204"/>
              <a:ea typeface="宋体" panose="02010600030101010101" pitchFamily="2" charset="-122"/>
              <a:cs typeface="Arial" panose="020B0604020202020204"/>
            </a:endParaRPr>
          </a:p>
        </p:txBody>
      </p:sp>
      <p:pic>
        <p:nvPicPr>
          <p:cNvPr id="22" name="Picture 2" descr="和尚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2200" y="122684"/>
            <a:ext cx="2136844" cy="160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Img2232651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219028"/>
            <a:ext cx="22002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78868"/>
            <a:ext cx="2160240" cy="1631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7" grpId="0" autoUpdateAnimBg="0"/>
      <p:bldP spid="1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l.ppt123.net/ppt/pptmb/u1npguv4w5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141914"/>
          </a:xfrm>
          <a:prstGeom prst="rect">
            <a:avLst/>
          </a:prstGeom>
          <a:noFill/>
        </p:spPr>
      </p:pic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3779912" y="698748"/>
            <a:ext cx="49685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dirty="0" smtClean="0">
                <a:latin typeface="叶根友毛笔行书2.0版" pitchFamily="2" charset="-122"/>
                <a:ea typeface="叶根友毛笔行书2.0版" pitchFamily="2" charset="-122"/>
              </a:rPr>
              <a:t>如何正确使用安全套</a:t>
            </a:r>
            <a:endParaRPr lang="zh-CN" altLang="zh-CN" sz="4000" dirty="0"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51920" y="1737904"/>
            <a:ext cx="5040560" cy="21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出厂日期和有效期，不过期；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使用新的安全套，不重复使用；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全程使用安全套。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5058" name="Picture 2" descr="https://gimg2.baidu.com/image_search/src=http%3A%2F%2Finews.gtimg.com%2Fnewsapp_match%2F0%2F7406763616%2F0.jpg&amp;refer=http%3A%2F%2Finews.gtimg.com&amp;app=2002&amp;size=f9999,10000&amp;q=a80&amp;n=0&amp;g=0n&amp;fmt=jpeg?sec=1634545456&amp;t=59dcbe9a2abe2405e4469f909374328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8828"/>
            <a:ext cx="3312368" cy="2092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26740"/>
            <a:ext cx="4572000" cy="104933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0" y="626740"/>
            <a:ext cx="4572000" cy="1049338"/>
          </a:xfrm>
          <a:prstGeom prst="rect">
            <a:avLst/>
          </a:prstGeom>
          <a:solidFill>
            <a:srgbClr val="95C1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1043608" y="842764"/>
            <a:ext cx="15841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攻略</a:t>
            </a:r>
            <a:r>
              <a:rPr lang="en-US" altLang="zh-CN" sz="4000" b="1" dirty="0" smtClean="0">
                <a:solidFill>
                  <a:schemeClr val="bg1"/>
                </a:solidFill>
                <a:latin typeface="叶根友毛笔行书2.0版" pitchFamily="2" charset="-122"/>
                <a:ea typeface="叶根友毛笔行书2.0版" pitchFamily="2" charset="-122"/>
              </a:rPr>
              <a:t>3</a:t>
            </a:r>
            <a:endParaRPr lang="zh-CN" altLang="zh-CN" sz="4000" b="1" dirty="0">
              <a:solidFill>
                <a:schemeClr val="bg1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347864" y="770756"/>
            <a:ext cx="43204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8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早做检测身体好</a:t>
            </a:r>
            <a:endParaRPr lang="zh-CN" altLang="zh-CN" sz="48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8438" name="Picture 6" descr="https://gimg2.baidu.com/image_search/src=http%3A%2F%2Fzkres1.myzaker.com%2F202003%2F5e69dd4c9e780b7936000003_1024.jpg&amp;refer=http%3A%2F%2Fzkres1.myzaker.com&amp;app=2002&amp;size=f9999,10000&amp;q=a80&amp;n=0&amp;g=0n&amp;fmt=jpeg?sec=1634540788&amp;t=4786b1a4343907485a3f00b37fb2dbc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82924"/>
            <a:ext cx="3384376" cy="2232248"/>
          </a:xfrm>
          <a:prstGeom prst="rect">
            <a:avLst/>
          </a:prstGeom>
          <a:noFill/>
        </p:spPr>
      </p:pic>
      <p:pic>
        <p:nvPicPr>
          <p:cNvPr id="18440" name="Picture 8" descr="https://gimg2.baidu.com/image_search/src=http%3A%2F%2Fn.sinaimg.cn%2Ftranslate%2F400%2Fw600h600%2F20181130%2F5r3c-hpevhcm5560602.gif&amp;refer=http%3A%2F%2Fn.sinaimg.cn&amp;app=2002&amp;size=f9999,10000&amp;q=a80&amp;n=0&amp;g=0n&amp;fmt=jpeg?sec=1634544341&amp;t=50bee1d8251589e6a48306ec841b4c0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14772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192881" y="1766343"/>
            <a:ext cx="4133850" cy="1062900"/>
            <a:chOff x="400" y="4307"/>
            <a:chExt cx="6198" cy="1675"/>
          </a:xfrm>
        </p:grpSpPr>
        <p:grpSp>
          <p:nvGrpSpPr>
            <p:cNvPr id="3" name="组合 48"/>
            <p:cNvGrpSpPr>
              <a:grpSpLocks/>
            </p:cNvGrpSpPr>
            <p:nvPr/>
          </p:nvGrpSpPr>
          <p:grpSpPr bwMode="auto">
            <a:xfrm>
              <a:off x="2119" y="4307"/>
              <a:ext cx="4478" cy="1623"/>
              <a:chOff x="1743277" y="1763915"/>
              <a:chExt cx="3747288" cy="1303111"/>
            </a:xfrm>
          </p:grpSpPr>
          <p:sp>
            <p:nvSpPr>
              <p:cNvPr id="28691" name="文本框 14337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743277" y="1763915"/>
                <a:ext cx="3286827" cy="561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r>
                  <a:rPr lang="en-US" altLang="zh-CN" sz="2400" b="1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12320</a:t>
                </a:r>
                <a:r>
                  <a:rPr lang="zh-CN" altLang="en-US" sz="2400" b="1" dirty="0">
                    <a:solidFill>
                      <a:srgbClr val="C00000"/>
                    </a:solidFill>
                    <a:latin typeface="微软雅黑" pitchFamily="34" charset="-122"/>
                    <a:ea typeface="微软雅黑" pitchFamily="34" charset="-122"/>
                  </a:rPr>
                  <a:t>卫生热线</a:t>
                </a:r>
              </a:p>
            </p:txBody>
          </p:sp>
          <p:sp>
            <p:nvSpPr>
              <p:cNvPr id="28692" name="文本框 14338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743277" y="2495560"/>
                <a:ext cx="3747288" cy="5714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en-US" altLang="en-US" sz="1700" dirty="0">
                    <a:latin typeface="微软雅黑" pitchFamily="34" charset="-122"/>
                    <a:ea typeface="微软雅黑" pitchFamily="34" charset="-122"/>
                  </a:rPr>
                  <a:t>拨打12320卫生热线进行咨询</a:t>
                </a:r>
              </a:p>
            </p:txBody>
          </p:sp>
        </p:grpSp>
        <p:pic>
          <p:nvPicPr>
            <p:cNvPr id="28690" name="图片 3" descr="timg (1)_副本"/>
            <p:cNvPicPr>
              <a:picLocks noChangeAspect="1" noChangeArrowheads="1"/>
            </p:cNvPicPr>
            <p:nvPr/>
          </p:nvPicPr>
          <p:blipFill>
            <a:blip r:embed="rId11" cstate="print">
              <a:grayscl/>
              <a:biLevel thresh="50000"/>
            </a:blip>
            <a:srcRect/>
            <a:stretch>
              <a:fillRect/>
            </a:stretch>
          </p:blipFill>
          <p:spPr bwMode="auto">
            <a:xfrm rot="3300000">
              <a:off x="273" y="4455"/>
              <a:ext cx="1640" cy="1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5" name="文本框 1433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93556" y="1766343"/>
            <a:ext cx="3309938" cy="84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1" tIns="34285" rIns="68571" bIns="34285" anchor="b"/>
          <a:lstStyle/>
          <a:p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武汉市各区疾病预防控制中心</a:t>
            </a:r>
            <a:r>
              <a:rPr lang="en-US" altLang="zh-CN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VCT</a:t>
            </a:r>
            <a:r>
              <a:rPr lang="zh-CN" altLang="en-US" sz="2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门诊</a:t>
            </a:r>
          </a:p>
        </p:txBody>
      </p:sp>
      <p:grpSp>
        <p:nvGrpSpPr>
          <p:cNvPr id="4" name="组合 52"/>
          <p:cNvGrpSpPr>
            <a:grpSpLocks/>
          </p:cNvGrpSpPr>
          <p:nvPr/>
        </p:nvGrpSpPr>
        <p:grpSpPr bwMode="auto">
          <a:xfrm>
            <a:off x="5751910" y="3185129"/>
            <a:ext cx="2843213" cy="1675883"/>
            <a:chOff x="1679623" y="1288599"/>
            <a:chExt cx="3750028" cy="2116503"/>
          </a:xfrm>
        </p:grpSpPr>
        <p:sp>
          <p:nvSpPr>
            <p:cNvPr id="28687" name="文本框 1433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79623" y="1288599"/>
              <a:ext cx="3287262" cy="670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r>
                <a:rPr lang="zh-CN" altLang="en-US" sz="2400" b="1" dirty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检测时间</a:t>
              </a:r>
            </a:p>
          </p:txBody>
        </p:sp>
        <p:sp>
          <p:nvSpPr>
            <p:cNvPr id="28688" name="文本框 1433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79623" y="1959025"/>
              <a:ext cx="3750028" cy="1446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/>
              <a:r>
                <a:rPr lang="zh-CN" altLang="en-US" sz="1700" dirty="0">
                  <a:latin typeface="微软雅黑" pitchFamily="34" charset="-122"/>
                  <a:ea typeface="微软雅黑" pitchFamily="34" charset="-122"/>
                </a:rPr>
                <a:t>感染HIV后，需要经过窗口期（</a:t>
              </a:r>
              <a:r>
                <a:rPr lang="en-US" altLang="zh-CN" sz="1700" dirty="0">
                  <a:latin typeface="微软雅黑" pitchFamily="34" charset="-122"/>
                  <a:ea typeface="微软雅黑" pitchFamily="34" charset="-122"/>
                </a:rPr>
                <a:t>4-12</a:t>
              </a:r>
              <a:r>
                <a:rPr lang="zh-CN" altLang="en-US" sz="1700" dirty="0">
                  <a:latin typeface="微软雅黑" pitchFamily="34" charset="-122"/>
                  <a:ea typeface="微软雅黑" pitchFamily="34" charset="-122"/>
                </a:rPr>
                <a:t>周）</a:t>
              </a:r>
              <a:r>
                <a:rPr lang="en-US" altLang="zh-CN" sz="1700" dirty="0">
                  <a:latin typeface="微软雅黑" pitchFamily="34" charset="-122"/>
                  <a:ea typeface="微软雅黑" pitchFamily="34" charset="-122"/>
                </a:rPr>
                <a:t>,</a:t>
              </a:r>
              <a:r>
                <a:rPr lang="zh-CN" altLang="en-US" sz="1700" dirty="0">
                  <a:latin typeface="微软雅黑" pitchFamily="34" charset="-122"/>
                  <a:ea typeface="微软雅黑" pitchFamily="34" charset="-122"/>
                </a:rPr>
                <a:t>才可检测到HIV抗体</a:t>
              </a:r>
            </a:p>
          </p:txBody>
        </p:sp>
      </p:grpSp>
      <p:grpSp>
        <p:nvGrpSpPr>
          <p:cNvPr id="5" name="组合 18"/>
          <p:cNvGrpSpPr>
            <a:grpSpLocks/>
          </p:cNvGrpSpPr>
          <p:nvPr/>
        </p:nvGrpSpPr>
        <p:grpSpPr bwMode="auto">
          <a:xfrm>
            <a:off x="232172" y="3292253"/>
            <a:ext cx="4381500" cy="1568760"/>
            <a:chOff x="7211" y="6798"/>
            <a:chExt cx="7121" cy="2467"/>
          </a:xfrm>
        </p:grpSpPr>
        <p:grpSp>
          <p:nvGrpSpPr>
            <p:cNvPr id="6" name="组合 1"/>
            <p:cNvGrpSpPr>
              <a:grpSpLocks/>
            </p:cNvGrpSpPr>
            <p:nvPr/>
          </p:nvGrpSpPr>
          <p:grpSpPr bwMode="auto">
            <a:xfrm>
              <a:off x="8952" y="6798"/>
              <a:ext cx="5380" cy="2467"/>
              <a:chOff x="9020" y="6647"/>
              <a:chExt cx="5380" cy="3056"/>
            </a:xfrm>
          </p:grpSpPr>
          <p:grpSp>
            <p:nvGrpSpPr>
              <p:cNvPr id="7" name="组合 60"/>
              <p:cNvGrpSpPr>
                <a:grpSpLocks/>
              </p:cNvGrpSpPr>
              <p:nvPr/>
            </p:nvGrpSpPr>
            <p:grpSpPr bwMode="auto">
              <a:xfrm>
                <a:off x="9064" y="6647"/>
                <a:ext cx="5335" cy="2640"/>
                <a:chOff x="1641426" y="1288601"/>
                <a:chExt cx="4463961" cy="2116484"/>
              </a:xfrm>
            </p:grpSpPr>
            <p:sp>
              <p:nvSpPr>
                <p:cNvPr id="28685" name="文本框 14337"/>
                <p:cNvSpPr txBox="1">
                  <a:spLocks noChangeArrowheads="1"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1641426" y="1288601"/>
                  <a:ext cx="3286861" cy="6706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r>
                    <a:rPr lang="zh-CN" altLang="en-US" sz="2400" b="1" dirty="0">
                      <a:solidFill>
                        <a:srgbClr val="C00000"/>
                      </a:solidFill>
                      <a:latin typeface="微软雅黑" pitchFamily="34" charset="-122"/>
                      <a:ea typeface="微软雅黑" pitchFamily="34" charset="-122"/>
                    </a:rPr>
                    <a:t>严格保密</a:t>
                  </a:r>
                </a:p>
              </p:txBody>
            </p:sp>
            <p:sp>
              <p:nvSpPr>
                <p:cNvPr id="32793" name="文本框 14338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1695740" y="1959654"/>
                  <a:ext cx="4408865" cy="144620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/>
                <a:lstStyle/>
                <a:p>
                  <a:pPr fontAlgn="auto">
                    <a:defRPr/>
                  </a:pPr>
                  <a:endParaRPr lang="zh-CN" altLang="en-US" sz="2200" noProof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28684" name="文本框 14338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9020" y="7584"/>
                <a:ext cx="5263" cy="2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/>
                <a:r>
                  <a:rPr lang="zh-CN" altLang="en-US" sz="1700" dirty="0">
                    <a:latin typeface="微软雅黑" pitchFamily="34" charset="-122"/>
                    <a:ea typeface="微软雅黑" pitchFamily="34" charset="-122"/>
                  </a:rPr>
                  <a:t>所有的咨询和检测均是严格保密的，不用担心隐私泄露</a:t>
                </a:r>
              </a:p>
            </p:txBody>
          </p:sp>
        </p:grpSp>
        <p:pic>
          <p:nvPicPr>
            <p:cNvPr id="28682" name="图片 14" descr="保密_副本"/>
            <p:cNvPicPr>
              <a:picLocks noChangeAspect="1" noChangeArrowheads="1"/>
            </p:cNvPicPr>
            <p:nvPr/>
          </p:nvPicPr>
          <p:blipFill>
            <a:blip r:embed="rId12" cstate="print"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7211" y="7051"/>
              <a:ext cx="1492" cy="1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8" name="图片 34" descr="日历 (5)"/>
          <p:cNvPicPr>
            <a:picLocks noChangeAspect="1" noChangeArrowheads="1"/>
          </p:cNvPicPr>
          <p:nvPr/>
        </p:nvPicPr>
        <p:blipFill>
          <a:blip r:embed="rId13" cstate="print">
            <a:lum bright="70000" contrast="86000"/>
            <a:grayscl/>
          </a:blip>
          <a:srcRect/>
          <a:stretch>
            <a:fillRect/>
          </a:stretch>
        </p:blipFill>
        <p:spPr bwMode="auto">
          <a:xfrm>
            <a:off x="4622006" y="3448177"/>
            <a:ext cx="904875" cy="108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图片 36" descr="医生 (1)"/>
          <p:cNvPicPr>
            <a:picLocks noChangeAspect="1" noChangeArrowheads="1"/>
          </p:cNvPicPr>
          <p:nvPr/>
        </p:nvPicPr>
        <p:blipFill>
          <a:blip r:embed="rId14" cstate="print">
            <a:lum bright="70000" contrast="86000"/>
            <a:grayscl/>
          </a:blip>
          <a:srcRect/>
          <a:stretch>
            <a:fillRect/>
          </a:stretch>
        </p:blipFill>
        <p:spPr bwMode="auto">
          <a:xfrm>
            <a:off x="4326731" y="1635414"/>
            <a:ext cx="1266825" cy="136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文本框 110"/>
          <p:cNvSpPr txBox="1">
            <a:spLocks noChangeArrowheads="1"/>
          </p:cNvSpPr>
          <p:nvPr/>
        </p:nvSpPr>
        <p:spPr bwMode="auto">
          <a:xfrm>
            <a:off x="232173" y="290423"/>
            <a:ext cx="8679656" cy="1017671"/>
          </a:xfrm>
          <a:prstGeom prst="rect">
            <a:avLst/>
          </a:prstGeom>
          <a:solidFill>
            <a:srgbClr val="DADADA"/>
          </a:solidFill>
          <a:ln w="9525">
            <a:noFill/>
            <a:miter lim="800000"/>
            <a:headEnd/>
            <a:tailEnd/>
          </a:ln>
        </p:spPr>
        <p:txBody>
          <a:bodyPr lIns="68571" tIns="34285" rIns="68571" bIns="34285"/>
          <a:lstStyle/>
          <a:p>
            <a:pPr>
              <a:lnSpc>
                <a:spcPct val="125000"/>
              </a:lnSpc>
            </a:pPr>
            <a:r>
              <a:rPr lang="zh-CN" altLang="en-US" sz="2100" b="1" dirty="0"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发生艾滋病高危行为后（包括仅发生1次未使用安全套的异性性行为或男性同性性行为），都应进行艾滋病检测。</a:t>
            </a:r>
            <a:endParaRPr lang="zh-CN" altLang="en-US" sz="2100" b="1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l.ppt123.net/ppt/pptmb/u1npguv4w5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141914"/>
          </a:xfrm>
          <a:prstGeom prst="rect">
            <a:avLst/>
          </a:prstGeom>
          <a:noFill/>
        </p:spPr>
      </p:pic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5436096" y="842764"/>
            <a:ext cx="15841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latin typeface="叶根友毛笔行书2.0版" pitchFamily="2" charset="-122"/>
                <a:ea typeface="叶根友毛笔行书2.0版" pitchFamily="2" charset="-122"/>
              </a:rPr>
              <a:t>攻略</a:t>
            </a:r>
            <a:r>
              <a:rPr lang="en-US" altLang="zh-CN" sz="4000" b="1" dirty="0" smtClean="0">
                <a:latin typeface="叶根友毛笔行书2.0版" pitchFamily="2" charset="-122"/>
                <a:ea typeface="叶根友毛笔行书2.0版" pitchFamily="2" charset="-122"/>
              </a:rPr>
              <a:t>4</a:t>
            </a:r>
            <a:endParaRPr lang="zh-CN" altLang="zh-CN" sz="4000" b="1" dirty="0"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67944" y="2642964"/>
            <a:ext cx="43204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800" b="1" dirty="0" smtClean="0">
                <a:latin typeface="楷体" pitchFamily="49" charset="-122"/>
                <a:ea typeface="楷体" pitchFamily="49" charset="-122"/>
              </a:rPr>
              <a:t>事后最好来点药</a:t>
            </a:r>
            <a:endParaRPr lang="zh-CN" altLang="zh-CN" sz="48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9218" name="Picture 2" descr="https://gimg2.baidu.com/image_search/src=http%3A%2F%2Fp.oss.576tv.com%2FCloud%2FOrg%2F3%2F201912%2F1575344148295461.gif&amp;refer=http%3A%2F%2Fp.oss.576tv.com&amp;app=2002&amp;size=f9999,10000&amp;q=a80&amp;n=0&amp;g=0n&amp;fmt=jpeg?sec=1634546713&amp;t=38e1ff18bd982ac1bb8e7c592e269bd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54732"/>
            <a:ext cx="2664296" cy="3947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291828" y="194012"/>
            <a:ext cx="6413897" cy="8807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5" rIns="68571" bIns="34285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300" b="1" noProof="1">
                <a:solidFill>
                  <a:srgbClr val="00B06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“后悔药”</a:t>
            </a:r>
            <a:r>
              <a:rPr lang="en-US" altLang="zh-CN" sz="3300" b="1" noProof="1">
                <a:solidFill>
                  <a:srgbClr val="00B06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 </a:t>
            </a:r>
            <a:r>
              <a:rPr lang="zh-CN" altLang="en-US" sz="3300" b="1" noProof="1">
                <a:solidFill>
                  <a:srgbClr val="00B06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暴露后预防用药</a:t>
            </a:r>
          </a:p>
        </p:txBody>
      </p: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790575" y="1297381"/>
            <a:ext cx="7504510" cy="2455502"/>
            <a:chOff x="1659" y="3523"/>
            <a:chExt cx="15759" cy="5158"/>
          </a:xfrm>
        </p:grpSpPr>
        <p:cxnSp>
          <p:nvCxnSpPr>
            <p:cNvPr id="5" name="直接连接符 4"/>
            <p:cNvCxnSpPr/>
            <p:nvPr>
              <p:custDataLst>
                <p:tags r:id="rId2"/>
              </p:custDataLst>
            </p:nvPr>
          </p:nvCxnSpPr>
          <p:spPr>
            <a:xfrm>
              <a:off x="6859" y="3523"/>
              <a:ext cx="0" cy="515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eform 244"/>
            <p:cNvSpPr/>
            <p:nvPr>
              <p:custDataLst>
                <p:tags r:id="rId3"/>
              </p:custDataLst>
            </p:nvPr>
          </p:nvSpPr>
          <p:spPr bwMode="auto">
            <a:xfrm>
              <a:off x="8845" y="4643"/>
              <a:ext cx="1030" cy="593"/>
            </a:xfrm>
            <a:custGeom>
              <a:avLst/>
              <a:gdLst>
                <a:gd name="T0" fmla="*/ 42 w 124"/>
                <a:gd name="T1" fmla="*/ 0 h 57"/>
                <a:gd name="T2" fmla="*/ 8 w 124"/>
                <a:gd name="T3" fmla="*/ 0 h 57"/>
                <a:gd name="T4" fmla="*/ 0 w 124"/>
                <a:gd name="T5" fmla="*/ 8 h 57"/>
                <a:gd name="T6" fmla="*/ 0 w 124"/>
                <a:gd name="T7" fmla="*/ 49 h 57"/>
                <a:gd name="T8" fmla="*/ 8 w 124"/>
                <a:gd name="T9" fmla="*/ 57 h 57"/>
                <a:gd name="T10" fmla="*/ 124 w 124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57">
                  <a:moveTo>
                    <a:pt x="4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24" y="57"/>
                    <a:pt x="124" y="57"/>
                    <a:pt x="124" y="57"/>
                  </a:cubicBezTo>
                </a:path>
              </a:pathLst>
            </a:custGeom>
            <a:noFill/>
            <a:ln w="63500" cap="rnd">
              <a:solidFill>
                <a:srgbClr val="C00000"/>
              </a:solidFill>
              <a:prstDash val="solid"/>
              <a:round/>
            </a:ln>
            <a:extLst/>
          </p:spPr>
          <p:txBody>
            <a:bodyPr>
              <a:normAutofit fontScale="80000" lnSpcReduction="20000"/>
            </a:bodyPr>
            <a:lstStyle/>
            <a:p>
              <a:pPr>
                <a:defRPr/>
              </a:pPr>
              <a:endParaRPr lang="zh-CN" altLang="en-US" noProof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0730" name="Freeform 24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017" y="3970"/>
              <a:ext cx="858" cy="1233"/>
            </a:xfrm>
            <a:custGeom>
              <a:avLst/>
              <a:gdLst>
                <a:gd name="T0" fmla="*/ 2147483647 w 82"/>
                <a:gd name="T1" fmla="*/ 2147483647 h 123"/>
                <a:gd name="T2" fmla="*/ 2147483647 w 82"/>
                <a:gd name="T3" fmla="*/ 305401760 h 123"/>
                <a:gd name="T4" fmla="*/ 2147483647 w 82"/>
                <a:gd name="T5" fmla="*/ 305401760 h 123"/>
                <a:gd name="T6" fmla="*/ 425174513 w 82"/>
                <a:gd name="T7" fmla="*/ 2147483647 h 123"/>
                <a:gd name="T8" fmla="*/ 425174513 w 82"/>
                <a:gd name="T9" fmla="*/ 2147483647 h 123"/>
                <a:gd name="T10" fmla="*/ 2147483647 w 82"/>
                <a:gd name="T11" fmla="*/ 2147483647 h 1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123"/>
                <a:gd name="T20" fmla="*/ 82 w 82"/>
                <a:gd name="T21" fmla="*/ 123 h 1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123">
                  <a:moveTo>
                    <a:pt x="80" y="40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1" y="0"/>
                    <a:pt x="35" y="0"/>
                    <a:pt x="32" y="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41"/>
                    <a:pt x="3" y="44"/>
                  </a:cubicBezTo>
                  <a:cubicBezTo>
                    <a:pt x="82" y="123"/>
                    <a:pt x="82" y="123"/>
                    <a:pt x="82" y="123"/>
                  </a:cubicBezTo>
                </a:path>
              </a:pathLst>
            </a:custGeom>
            <a:noFill/>
            <a:ln w="63500" cap="rnd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31" name="Freeform 24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80000">
              <a:off x="9906" y="3984"/>
              <a:ext cx="557" cy="1237"/>
            </a:xfrm>
            <a:custGeom>
              <a:avLst/>
              <a:gdLst>
                <a:gd name="T0" fmla="*/ 2147483647 w 57"/>
                <a:gd name="T1" fmla="*/ 2147483647 h 128"/>
                <a:gd name="T2" fmla="*/ 2147483647 w 57"/>
                <a:gd name="T3" fmla="*/ 2147483647 h 128"/>
                <a:gd name="T4" fmla="*/ 2147483647 w 57"/>
                <a:gd name="T5" fmla="*/ 606079438 h 128"/>
                <a:gd name="T6" fmla="*/ 2147483647 w 57"/>
                <a:gd name="T7" fmla="*/ 0 h 128"/>
                <a:gd name="T8" fmla="*/ 663476814 w 57"/>
                <a:gd name="T9" fmla="*/ 0 h 128"/>
                <a:gd name="T10" fmla="*/ 0 w 57"/>
                <a:gd name="T11" fmla="*/ 606079438 h 128"/>
                <a:gd name="T12" fmla="*/ 0 w 57"/>
                <a:gd name="T13" fmla="*/ 2147483647 h 128"/>
                <a:gd name="T14" fmla="*/ 663476814 w 57"/>
                <a:gd name="T15" fmla="*/ 2147483647 h 128"/>
                <a:gd name="T16" fmla="*/ 2147483647 w 57"/>
                <a:gd name="T17" fmla="*/ 2147483647 h 1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128"/>
                <a:gd name="T29" fmla="*/ 57 w 57"/>
                <a:gd name="T30" fmla="*/ 128 h 1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128">
                  <a:moveTo>
                    <a:pt x="49" y="128"/>
                  </a:moveTo>
                  <a:cubicBezTo>
                    <a:pt x="54" y="128"/>
                    <a:pt x="57" y="124"/>
                    <a:pt x="57" y="120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4"/>
                    <a:pt x="54" y="0"/>
                    <a:pt x="4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4"/>
                    <a:pt x="4" y="128"/>
                    <a:pt x="8" y="128"/>
                  </a:cubicBezTo>
                  <a:lnTo>
                    <a:pt x="49" y="128"/>
                  </a:lnTo>
                  <a:close/>
                </a:path>
              </a:pathLst>
            </a:custGeom>
            <a:noFill/>
            <a:ln w="63500" cap="rnd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35" name="直接连接符 34"/>
            <p:cNvCxnSpPr/>
            <p:nvPr>
              <p:custDataLst>
                <p:tags r:id="rId6"/>
              </p:custDataLst>
            </p:nvPr>
          </p:nvCxnSpPr>
          <p:spPr>
            <a:xfrm>
              <a:off x="12340" y="3523"/>
              <a:ext cx="0" cy="515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ïşļiḓé"/>
            <p:cNvSpPr/>
            <p:nvPr>
              <p:custDataLst>
                <p:tags r:id="rId7"/>
              </p:custDataLst>
            </p:nvPr>
          </p:nvSpPr>
          <p:spPr bwMode="auto">
            <a:xfrm>
              <a:off x="1659" y="6278"/>
              <a:ext cx="4920" cy="20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defRPr/>
              </a:pPr>
              <a:r>
                <a:rPr lang="en-US" altLang="zh-CN" b="1" kern="0" spc="112" noProof="1">
                  <a:solidFill>
                    <a:srgbClr val="D81E06"/>
                  </a:solidFill>
                  <a:latin typeface="微软雅黑" panose="020B0503020204020204" charset="-122"/>
                  <a:ea typeface="微软雅黑" panose="020B0503020204020204" charset="-122"/>
                </a:rPr>
                <a:t>24</a:t>
              </a:r>
              <a:r>
                <a:rPr lang="zh-CN" altLang="en-US" b="1" kern="0" spc="112" noProof="1">
                  <a:solidFill>
                    <a:srgbClr val="D81E06"/>
                  </a:solidFill>
                  <a:latin typeface="微软雅黑" panose="020B0503020204020204" charset="-122"/>
                  <a:ea typeface="微软雅黑" panose="020B0503020204020204" charset="-122"/>
                </a:rPr>
                <a:t>小时之内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zh-CN" altLang="en-US" b="1" kern="0" spc="112" noProof="1">
                  <a:solidFill>
                    <a:srgbClr val="D81E06"/>
                  </a:solidFill>
                  <a:latin typeface="微软雅黑" panose="020B0503020204020204" charset="-122"/>
                  <a:ea typeface="微软雅黑" panose="020B0503020204020204" charset="-122"/>
                </a:rPr>
                <a:t>不超过72h</a:t>
              </a:r>
              <a:endParaRPr lang="zh-CN" altLang="en-US" b="1" kern="0" spc="112" noProof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íṡḻîďé"/>
            <p:cNvSpPr txBox="1"/>
            <p:nvPr>
              <p:custDataLst>
                <p:tags r:id="rId8"/>
              </p:custDataLst>
            </p:nvPr>
          </p:nvSpPr>
          <p:spPr bwMode="auto">
            <a:xfrm>
              <a:off x="1659" y="5601"/>
              <a:ext cx="4920" cy="6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0000" tIns="46800" rIns="90000" bIns="46800" anchor="ctr"/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zh-CN" kern="0" spc="225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When</a:t>
              </a:r>
              <a:r>
                <a:rPr lang="zh-CN" altLang="en-US" kern="0" spc="225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？</a:t>
              </a:r>
            </a:p>
          </p:txBody>
        </p:sp>
        <p:sp>
          <p:nvSpPr>
            <p:cNvPr id="31" name="ïşļiḓé"/>
            <p:cNvSpPr/>
            <p:nvPr>
              <p:custDataLst>
                <p:tags r:id="rId9"/>
              </p:custDataLst>
            </p:nvPr>
          </p:nvSpPr>
          <p:spPr bwMode="auto">
            <a:xfrm>
              <a:off x="7080" y="6278"/>
              <a:ext cx="4920" cy="20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000" tIns="46800" rIns="90000" bIns="46800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 kern="0" spc="112" noProof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暴露源HIV阳性且暴露感染HIV的风险比较大时推荐预防用药</a:t>
              </a:r>
            </a:p>
          </p:txBody>
        </p:sp>
        <p:sp>
          <p:nvSpPr>
            <p:cNvPr id="32" name="íṡḻîďé"/>
            <p:cNvSpPr txBox="1"/>
            <p:nvPr>
              <p:custDataLst>
                <p:tags r:id="rId10"/>
              </p:custDataLst>
            </p:nvPr>
          </p:nvSpPr>
          <p:spPr bwMode="auto">
            <a:xfrm>
              <a:off x="7057" y="5601"/>
              <a:ext cx="4943" cy="6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0000" tIns="46800" rIns="90000" bIns="46800" anchor="ctr"/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zh-CN" kern="0" spc="225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Who</a:t>
              </a:r>
              <a:r>
                <a:rPr lang="zh-CN" altLang="en-US" kern="0" spc="225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？</a:t>
              </a:r>
            </a:p>
          </p:txBody>
        </p:sp>
        <p:sp>
          <p:nvSpPr>
            <p:cNvPr id="36" name="ïşļiḓé"/>
            <p:cNvSpPr/>
            <p:nvPr>
              <p:custDataLst>
                <p:tags r:id="rId11"/>
              </p:custDataLst>
            </p:nvPr>
          </p:nvSpPr>
          <p:spPr bwMode="auto">
            <a:xfrm>
              <a:off x="12498" y="6278"/>
              <a:ext cx="4920" cy="206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000" tIns="46800" rIns="90000" bIns="46800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70000"/>
                </a:lnSpc>
                <a:defRPr/>
              </a:pPr>
              <a:r>
                <a:rPr lang="zh-CN" altLang="en-US" b="1" kern="0" spc="112" noProof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武汉市金银潭医</a:t>
              </a:r>
              <a:r>
                <a:rPr lang="zh-CN" altLang="en-US" b="1" kern="0" spc="112" noProof="1" smtClean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院武汉大学中南医院</a:t>
              </a:r>
              <a:endParaRPr lang="en-US" altLang="zh-CN" b="1" kern="0" spc="112" noProof="1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7" name="íṡḻîďé"/>
            <p:cNvSpPr txBox="1"/>
            <p:nvPr>
              <p:custDataLst>
                <p:tags r:id="rId12"/>
              </p:custDataLst>
            </p:nvPr>
          </p:nvSpPr>
          <p:spPr bwMode="auto">
            <a:xfrm>
              <a:off x="12498" y="5601"/>
              <a:ext cx="4920" cy="66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90000" tIns="46800" rIns="90000" bIns="46800" anchor="ctr"/>
            <a:lstStyle>
              <a:defPPr>
                <a:defRPr lang="zh-CN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b="1">
                  <a:solidFill>
                    <a:schemeClr val="accent2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zh-CN" kern="0" spc="225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Where</a:t>
              </a:r>
              <a:r>
                <a:rPr lang="zh-CN" altLang="en-US" kern="0" spc="225" noProof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？</a:t>
              </a:r>
              <a:endParaRPr lang="en-US" altLang="zh-CN" kern="0" spc="225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739" name="闹钟"/>
            <p:cNvSpPr>
              <a:spLocks noChangeArrowheads="1"/>
            </p:cNvSpPr>
            <p:nvPr/>
          </p:nvSpPr>
          <p:spPr bwMode="auto">
            <a:xfrm>
              <a:off x="3224" y="3839"/>
              <a:ext cx="1539" cy="1504"/>
            </a:xfrm>
            <a:custGeom>
              <a:avLst/>
              <a:gdLst>
                <a:gd name="T0" fmla="*/ 12 w 3060"/>
                <a:gd name="T1" fmla="*/ 3 h 3280"/>
                <a:gd name="T2" fmla="*/ 8 w 3060"/>
                <a:gd name="T3" fmla="*/ 1 h 3280"/>
                <a:gd name="T4" fmla="*/ 10 w 3060"/>
                <a:gd name="T5" fmla="*/ 0 h 3280"/>
                <a:gd name="T6" fmla="*/ 13 w 3060"/>
                <a:gd name="T7" fmla="*/ 2 h 3280"/>
                <a:gd name="T8" fmla="*/ 12 w 3060"/>
                <a:gd name="T9" fmla="*/ 3 h 3280"/>
                <a:gd name="T10" fmla="*/ 7 w 3060"/>
                <a:gd name="T11" fmla="*/ 0 h 3280"/>
                <a:gd name="T12" fmla="*/ 7 w 3060"/>
                <a:gd name="T13" fmla="*/ 1 h 3280"/>
                <a:gd name="T14" fmla="*/ 11 w 3060"/>
                <a:gd name="T15" fmla="*/ 4 h 3280"/>
                <a:gd name="T16" fmla="*/ 10 w 3060"/>
                <a:gd name="T17" fmla="*/ 5 h 3280"/>
                <a:gd name="T18" fmla="*/ 12 w 3060"/>
                <a:gd name="T19" fmla="*/ 6 h 3280"/>
                <a:gd name="T20" fmla="*/ 11 w 3060"/>
                <a:gd name="T21" fmla="*/ 6 h 3280"/>
                <a:gd name="T22" fmla="*/ 10 w 3060"/>
                <a:gd name="T23" fmla="*/ 6 h 3280"/>
                <a:gd name="T24" fmla="*/ 7 w 3060"/>
                <a:gd name="T25" fmla="*/ 6 h 3280"/>
                <a:gd name="T26" fmla="*/ 4 w 3060"/>
                <a:gd name="T27" fmla="*/ 6 h 3280"/>
                <a:gd name="T28" fmla="*/ 3 w 3060"/>
                <a:gd name="T29" fmla="*/ 6 h 3280"/>
                <a:gd name="T30" fmla="*/ 2 w 3060"/>
                <a:gd name="T31" fmla="*/ 6 h 3280"/>
                <a:gd name="T32" fmla="*/ 3 w 3060"/>
                <a:gd name="T33" fmla="*/ 5 h 3280"/>
                <a:gd name="T34" fmla="*/ 2 w 3060"/>
                <a:gd name="T35" fmla="*/ 4 h 3280"/>
                <a:gd name="T36" fmla="*/ 6 w 3060"/>
                <a:gd name="T37" fmla="*/ 1 h 3280"/>
                <a:gd name="T38" fmla="*/ 6 w 3060"/>
                <a:gd name="T39" fmla="*/ 0 h 3280"/>
                <a:gd name="T40" fmla="*/ 6 w 3060"/>
                <a:gd name="T41" fmla="*/ 0 h 3280"/>
                <a:gd name="T42" fmla="*/ 7 w 3060"/>
                <a:gd name="T43" fmla="*/ 0 h 3280"/>
                <a:gd name="T44" fmla="*/ 7 w 3060"/>
                <a:gd name="T45" fmla="*/ 0 h 3280"/>
                <a:gd name="T46" fmla="*/ 7 w 3060"/>
                <a:gd name="T47" fmla="*/ 0 h 3280"/>
                <a:gd name="T48" fmla="*/ 3 w 3060"/>
                <a:gd name="T49" fmla="*/ 4 h 3280"/>
                <a:gd name="T50" fmla="*/ 7 w 3060"/>
                <a:gd name="T51" fmla="*/ 6 h 3280"/>
                <a:gd name="T52" fmla="*/ 10 w 3060"/>
                <a:gd name="T53" fmla="*/ 4 h 3280"/>
                <a:gd name="T54" fmla="*/ 7 w 3060"/>
                <a:gd name="T55" fmla="*/ 2 h 3280"/>
                <a:gd name="T56" fmla="*/ 3 w 3060"/>
                <a:gd name="T57" fmla="*/ 4 h 3280"/>
                <a:gd name="T58" fmla="*/ 8 w 3060"/>
                <a:gd name="T59" fmla="*/ 4 h 3280"/>
                <a:gd name="T60" fmla="*/ 6 w 3060"/>
                <a:gd name="T61" fmla="*/ 4 h 3280"/>
                <a:gd name="T62" fmla="*/ 6 w 3060"/>
                <a:gd name="T63" fmla="*/ 4 h 3280"/>
                <a:gd name="T64" fmla="*/ 6 w 3060"/>
                <a:gd name="T65" fmla="*/ 3 h 3280"/>
                <a:gd name="T66" fmla="*/ 6 w 3060"/>
                <a:gd name="T67" fmla="*/ 3 h 3280"/>
                <a:gd name="T68" fmla="*/ 7 w 3060"/>
                <a:gd name="T69" fmla="*/ 3 h 3280"/>
                <a:gd name="T70" fmla="*/ 7 w 3060"/>
                <a:gd name="T71" fmla="*/ 4 h 3280"/>
                <a:gd name="T72" fmla="*/ 8 w 3060"/>
                <a:gd name="T73" fmla="*/ 4 h 3280"/>
                <a:gd name="T74" fmla="*/ 8 w 3060"/>
                <a:gd name="T75" fmla="*/ 4 h 3280"/>
                <a:gd name="T76" fmla="*/ 8 w 3060"/>
                <a:gd name="T77" fmla="*/ 4 h 3280"/>
                <a:gd name="T78" fmla="*/ 1 w 3060"/>
                <a:gd name="T79" fmla="*/ 3 h 3280"/>
                <a:gd name="T80" fmla="*/ 0 w 3060"/>
                <a:gd name="T81" fmla="*/ 2 h 3280"/>
                <a:gd name="T82" fmla="*/ 3 w 3060"/>
                <a:gd name="T83" fmla="*/ 0 h 3280"/>
                <a:gd name="T84" fmla="*/ 5 w 3060"/>
                <a:gd name="T85" fmla="*/ 1 h 3280"/>
                <a:gd name="T86" fmla="*/ 1 w 3060"/>
                <a:gd name="T87" fmla="*/ 3 h 32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60"/>
                <a:gd name="T133" fmla="*/ 0 h 3280"/>
                <a:gd name="T134" fmla="*/ 3060 w 3060"/>
                <a:gd name="T135" fmla="*/ 3280 h 32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60" h="3280">
                  <a:moveTo>
                    <a:pt x="2850" y="1446"/>
                  </a:moveTo>
                  <a:cubicBezTo>
                    <a:pt x="2696" y="1017"/>
                    <a:pt x="2318" y="688"/>
                    <a:pt x="1849" y="583"/>
                  </a:cubicBezTo>
                  <a:cubicBezTo>
                    <a:pt x="1970" y="411"/>
                    <a:pt x="2169" y="298"/>
                    <a:pt x="2395" y="298"/>
                  </a:cubicBezTo>
                  <a:cubicBezTo>
                    <a:pt x="2762" y="298"/>
                    <a:pt x="3060" y="596"/>
                    <a:pt x="3060" y="963"/>
                  </a:cubicBezTo>
                  <a:cubicBezTo>
                    <a:pt x="3060" y="1154"/>
                    <a:pt x="2979" y="1324"/>
                    <a:pt x="2850" y="1446"/>
                  </a:cubicBezTo>
                  <a:close/>
                  <a:moveTo>
                    <a:pt x="1571" y="322"/>
                  </a:moveTo>
                  <a:cubicBezTo>
                    <a:pt x="1571" y="741"/>
                    <a:pt x="1571" y="741"/>
                    <a:pt x="1571" y="741"/>
                  </a:cubicBezTo>
                  <a:cubicBezTo>
                    <a:pt x="2209" y="767"/>
                    <a:pt x="2719" y="1291"/>
                    <a:pt x="2719" y="1936"/>
                  </a:cubicBezTo>
                  <a:cubicBezTo>
                    <a:pt x="2719" y="2205"/>
                    <a:pt x="2629" y="2453"/>
                    <a:pt x="2479" y="2653"/>
                  </a:cubicBezTo>
                  <a:cubicBezTo>
                    <a:pt x="2757" y="3133"/>
                    <a:pt x="2757" y="3133"/>
                    <a:pt x="2757" y="3133"/>
                  </a:cubicBezTo>
                  <a:cubicBezTo>
                    <a:pt x="2526" y="3266"/>
                    <a:pt x="2526" y="3266"/>
                    <a:pt x="2526" y="3266"/>
                  </a:cubicBezTo>
                  <a:cubicBezTo>
                    <a:pt x="2289" y="2855"/>
                    <a:pt x="2289" y="2855"/>
                    <a:pt x="2289" y="2855"/>
                  </a:cubicBezTo>
                  <a:cubicBezTo>
                    <a:pt x="2081" y="3029"/>
                    <a:pt x="1814" y="3133"/>
                    <a:pt x="1522" y="3133"/>
                  </a:cubicBezTo>
                  <a:cubicBezTo>
                    <a:pt x="1231" y="3133"/>
                    <a:pt x="965" y="3030"/>
                    <a:pt x="758" y="2858"/>
                  </a:cubicBezTo>
                  <a:cubicBezTo>
                    <a:pt x="514" y="3280"/>
                    <a:pt x="514" y="3280"/>
                    <a:pt x="514" y="3280"/>
                  </a:cubicBezTo>
                  <a:cubicBezTo>
                    <a:pt x="284" y="3147"/>
                    <a:pt x="284" y="3147"/>
                    <a:pt x="284" y="3147"/>
                  </a:cubicBezTo>
                  <a:cubicBezTo>
                    <a:pt x="567" y="2657"/>
                    <a:pt x="567" y="2657"/>
                    <a:pt x="567" y="2657"/>
                  </a:cubicBezTo>
                  <a:cubicBezTo>
                    <a:pt x="415" y="2456"/>
                    <a:pt x="324" y="2207"/>
                    <a:pt x="324" y="1936"/>
                  </a:cubicBezTo>
                  <a:cubicBezTo>
                    <a:pt x="324" y="1296"/>
                    <a:pt x="827" y="774"/>
                    <a:pt x="1459" y="742"/>
                  </a:cubicBezTo>
                  <a:cubicBezTo>
                    <a:pt x="1459" y="322"/>
                    <a:pt x="1459" y="322"/>
                    <a:pt x="1459" y="322"/>
                  </a:cubicBezTo>
                  <a:cubicBezTo>
                    <a:pt x="1395" y="299"/>
                    <a:pt x="1348" y="239"/>
                    <a:pt x="1348" y="167"/>
                  </a:cubicBezTo>
                  <a:cubicBezTo>
                    <a:pt x="1348" y="74"/>
                    <a:pt x="1423" y="0"/>
                    <a:pt x="1515" y="0"/>
                  </a:cubicBezTo>
                  <a:cubicBezTo>
                    <a:pt x="1608" y="0"/>
                    <a:pt x="1682" y="74"/>
                    <a:pt x="1682" y="167"/>
                  </a:cubicBezTo>
                  <a:cubicBezTo>
                    <a:pt x="1682" y="239"/>
                    <a:pt x="1636" y="299"/>
                    <a:pt x="1571" y="322"/>
                  </a:cubicBezTo>
                  <a:close/>
                  <a:moveTo>
                    <a:pt x="590" y="1936"/>
                  </a:moveTo>
                  <a:cubicBezTo>
                    <a:pt x="590" y="2450"/>
                    <a:pt x="1007" y="2867"/>
                    <a:pt x="1522" y="2867"/>
                  </a:cubicBezTo>
                  <a:cubicBezTo>
                    <a:pt x="2036" y="2867"/>
                    <a:pt x="2453" y="2450"/>
                    <a:pt x="2453" y="1936"/>
                  </a:cubicBezTo>
                  <a:cubicBezTo>
                    <a:pt x="2453" y="1421"/>
                    <a:pt x="2036" y="1005"/>
                    <a:pt x="1522" y="1005"/>
                  </a:cubicBezTo>
                  <a:cubicBezTo>
                    <a:pt x="1007" y="1005"/>
                    <a:pt x="590" y="1421"/>
                    <a:pt x="590" y="1936"/>
                  </a:cubicBezTo>
                  <a:close/>
                  <a:moveTo>
                    <a:pt x="1801" y="2137"/>
                  </a:moveTo>
                  <a:cubicBezTo>
                    <a:pt x="1467" y="2137"/>
                    <a:pt x="1467" y="2137"/>
                    <a:pt x="1467" y="2137"/>
                  </a:cubicBezTo>
                  <a:cubicBezTo>
                    <a:pt x="1405" y="2137"/>
                    <a:pt x="1355" y="2087"/>
                    <a:pt x="1355" y="2026"/>
                  </a:cubicBezTo>
                  <a:cubicBezTo>
                    <a:pt x="1355" y="1580"/>
                    <a:pt x="1355" y="1580"/>
                    <a:pt x="1355" y="1580"/>
                  </a:cubicBezTo>
                  <a:cubicBezTo>
                    <a:pt x="1355" y="1519"/>
                    <a:pt x="1405" y="1469"/>
                    <a:pt x="1467" y="1469"/>
                  </a:cubicBezTo>
                  <a:cubicBezTo>
                    <a:pt x="1528" y="1469"/>
                    <a:pt x="1578" y="1519"/>
                    <a:pt x="1578" y="1580"/>
                  </a:cubicBezTo>
                  <a:cubicBezTo>
                    <a:pt x="1578" y="1914"/>
                    <a:pt x="1578" y="1914"/>
                    <a:pt x="1578" y="1914"/>
                  </a:cubicBezTo>
                  <a:cubicBezTo>
                    <a:pt x="1801" y="1914"/>
                    <a:pt x="1801" y="1914"/>
                    <a:pt x="1801" y="1914"/>
                  </a:cubicBezTo>
                  <a:cubicBezTo>
                    <a:pt x="1862" y="1914"/>
                    <a:pt x="1912" y="1964"/>
                    <a:pt x="1912" y="2026"/>
                  </a:cubicBezTo>
                  <a:cubicBezTo>
                    <a:pt x="1912" y="2087"/>
                    <a:pt x="1862" y="2137"/>
                    <a:pt x="1801" y="2137"/>
                  </a:cubicBezTo>
                  <a:close/>
                  <a:moveTo>
                    <a:pt x="209" y="1446"/>
                  </a:moveTo>
                  <a:cubicBezTo>
                    <a:pt x="81" y="1324"/>
                    <a:pt x="0" y="1154"/>
                    <a:pt x="0" y="963"/>
                  </a:cubicBezTo>
                  <a:cubicBezTo>
                    <a:pt x="0" y="596"/>
                    <a:pt x="298" y="298"/>
                    <a:pt x="665" y="298"/>
                  </a:cubicBezTo>
                  <a:cubicBezTo>
                    <a:pt x="891" y="298"/>
                    <a:pt x="1090" y="411"/>
                    <a:pt x="1211" y="583"/>
                  </a:cubicBezTo>
                  <a:cubicBezTo>
                    <a:pt x="742" y="688"/>
                    <a:pt x="364" y="1017"/>
                    <a:pt x="209" y="1446"/>
                  </a:cubicBez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0" name="定位"/>
            <p:cNvSpPr/>
            <p:nvPr/>
          </p:nvSpPr>
          <p:spPr>
            <a:xfrm>
              <a:off x="14628" y="3971"/>
              <a:ext cx="898" cy="1373"/>
            </a:xfrm>
            <a:custGeom>
              <a:avLst/>
              <a:gdLst/>
              <a:ahLst/>
              <a:cxnLst/>
              <a:rect l="l" t="t" r="r" b="b"/>
              <a:pathLst>
                <a:path w="559792" h="955625">
                  <a:moveTo>
                    <a:pt x="279896" y="194422"/>
                  </a:moveTo>
                  <a:cubicBezTo>
                    <a:pt x="168660" y="194422"/>
                    <a:pt x="78485" y="284596"/>
                    <a:pt x="78485" y="395833"/>
                  </a:cubicBezTo>
                  <a:cubicBezTo>
                    <a:pt x="78485" y="507069"/>
                    <a:pt x="168660" y="597244"/>
                    <a:pt x="279896" y="597244"/>
                  </a:cubicBezTo>
                  <a:cubicBezTo>
                    <a:pt x="391133" y="597244"/>
                    <a:pt x="481307" y="507069"/>
                    <a:pt x="481307" y="395833"/>
                  </a:cubicBezTo>
                  <a:cubicBezTo>
                    <a:pt x="481307" y="284596"/>
                    <a:pt x="391133" y="194422"/>
                    <a:pt x="279896" y="194422"/>
                  </a:cubicBezTo>
                  <a:close/>
                  <a:moveTo>
                    <a:pt x="279896" y="0"/>
                  </a:moveTo>
                  <a:cubicBezTo>
                    <a:pt x="381198" y="-1"/>
                    <a:pt x="482501" y="38646"/>
                    <a:pt x="559792" y="115937"/>
                  </a:cubicBezTo>
                  <a:cubicBezTo>
                    <a:pt x="714375" y="270519"/>
                    <a:pt x="714375" y="521146"/>
                    <a:pt x="559792" y="675729"/>
                  </a:cubicBezTo>
                  <a:lnTo>
                    <a:pt x="279896" y="955625"/>
                  </a:lnTo>
                  <a:lnTo>
                    <a:pt x="0" y="675729"/>
                  </a:lnTo>
                  <a:cubicBezTo>
                    <a:pt x="-154583" y="521146"/>
                    <a:pt x="-154583" y="270519"/>
                    <a:pt x="0" y="115937"/>
                  </a:cubicBezTo>
                  <a:cubicBezTo>
                    <a:pt x="77291" y="38646"/>
                    <a:pt x="178594" y="-1"/>
                    <a:pt x="279896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324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15"/>
          <p:cNvGrpSpPr>
            <a:grpSpLocks/>
          </p:cNvGrpSpPr>
          <p:nvPr/>
        </p:nvGrpSpPr>
        <p:grpSpPr bwMode="auto">
          <a:xfrm>
            <a:off x="1670448" y="4021881"/>
            <a:ext cx="5373290" cy="732008"/>
            <a:chOff x="3345" y="8957"/>
            <a:chExt cx="11282" cy="1536"/>
          </a:xfrm>
        </p:grpSpPr>
        <p:sp>
          <p:nvSpPr>
            <p:cNvPr id="167" name=" 167"/>
            <p:cNvSpPr/>
            <p:nvPr/>
          </p:nvSpPr>
          <p:spPr>
            <a:xfrm>
              <a:off x="5083" y="9163"/>
              <a:ext cx="9544" cy="1330"/>
            </a:xfrm>
            <a:prstGeom prst="round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700" b="1" dirty="0">
                  <a:solidFill>
                    <a:srgbClr val="C00000"/>
                  </a:solidFill>
                  <a:latin typeface="黑体" panose="02010609060101010101" charset="-122"/>
                  <a:sym typeface="+mn-ea"/>
                </a:rPr>
                <a:t>“</a:t>
              </a:r>
              <a:r>
                <a:rPr lang="zh-CN" altLang="en-US" sz="2700" b="1" dirty="0">
                  <a:solidFill>
                    <a:srgbClr val="C00000"/>
                  </a:solidFill>
                  <a:latin typeface="黑体" panose="02010609060101010101" charset="-122"/>
                  <a:sym typeface="+mn-ea"/>
                </a:rPr>
                <a:t>后悔药</a:t>
              </a:r>
              <a:r>
                <a:rPr lang="en-US" altLang="zh-CN" sz="2700" b="1" dirty="0">
                  <a:solidFill>
                    <a:srgbClr val="C00000"/>
                  </a:solidFill>
                  <a:latin typeface="黑体" panose="02010609060101010101" charset="-122"/>
                  <a:sym typeface="+mn-ea"/>
                </a:rPr>
                <a:t>”</a:t>
              </a:r>
              <a:r>
                <a:rPr lang="zh-CN" altLang="en-US" sz="2700" b="1" dirty="0">
                  <a:solidFill>
                    <a:srgbClr val="C00000"/>
                  </a:solidFill>
                  <a:latin typeface="黑体" panose="02010609060101010101" charset="-122"/>
                  <a:sym typeface="+mn-ea"/>
                </a:rPr>
                <a:t>不是</a:t>
              </a:r>
              <a:r>
                <a:rPr lang="en-US" altLang="zh-CN" sz="2700" b="1" dirty="0">
                  <a:solidFill>
                    <a:srgbClr val="C00000"/>
                  </a:solidFill>
                  <a:latin typeface="黑体" panose="02010609060101010101" charset="-122"/>
                  <a:sym typeface="+mn-ea"/>
                </a:rPr>
                <a:t>100%</a:t>
              </a:r>
              <a:r>
                <a:rPr lang="zh-CN" altLang="en-US" sz="2700" b="1" dirty="0">
                  <a:solidFill>
                    <a:srgbClr val="C00000"/>
                  </a:solidFill>
                  <a:latin typeface="黑体" panose="02010609060101010101" charset="-122"/>
                  <a:sym typeface="+mn-ea"/>
                </a:rPr>
                <a:t>有效！</a:t>
              </a:r>
            </a:p>
          </p:txBody>
        </p:sp>
        <p:pic>
          <p:nvPicPr>
            <p:cNvPr id="30727" name="图片 2" descr="警告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345" y="8957"/>
              <a:ext cx="154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25" name="图片 14" descr="A000220150319B17PPIC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3572" y="97601"/>
            <a:ext cx="1319213" cy="211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l.ppt123.net/ppt/pptmb/u1npguv4w5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141914"/>
          </a:xfrm>
          <a:prstGeom prst="rect">
            <a:avLst/>
          </a:prstGeom>
          <a:noFill/>
        </p:spPr>
      </p:pic>
      <p:sp>
        <p:nvSpPr>
          <p:cNvPr id="8" name="矩形 99"/>
          <p:cNvSpPr>
            <a:spLocks noChangeArrowheads="1"/>
          </p:cNvSpPr>
          <p:nvPr/>
        </p:nvSpPr>
        <p:spPr bwMode="auto">
          <a:xfrm>
            <a:off x="4211960" y="2138908"/>
            <a:ext cx="4320480" cy="792088"/>
          </a:xfrm>
          <a:prstGeom prst="rect">
            <a:avLst/>
          </a:prstGeom>
          <a:solidFill>
            <a:schemeClr val="tx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2800" b="1" smtClean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100"/>
          <p:cNvSpPr>
            <a:spLocks noChangeArrowheads="1"/>
          </p:cNvSpPr>
          <p:nvPr/>
        </p:nvSpPr>
        <p:spPr bwMode="auto">
          <a:xfrm>
            <a:off x="3275856" y="1562844"/>
            <a:ext cx="4824536" cy="979198"/>
          </a:xfrm>
          <a:prstGeom prst="rect">
            <a:avLst/>
          </a:prstGeom>
          <a:solidFill>
            <a:srgbClr val="0053A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 smtClean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我们感染艾滋病的危险度有多高？</a:t>
            </a:r>
          </a:p>
        </p:txBody>
      </p:sp>
      <p:pic>
        <p:nvPicPr>
          <p:cNvPr id="29698" name="Picture 2" descr="https://gimg2.baidu.com/image_search/src=http%3A%2F%2Fimg.mp.itc.cn%2Fupload%2F20161201%2F6e6175a1454c41b99104a3b89064592e_th.gif&amp;refer=http%3A%2F%2Fimg.mp.itc.cn&amp;app=2002&amp;size=f9999,10000&amp;q=a80&amp;n=0&amp;g=0n&amp;fmt=jpeg?sec=1634544593&amp;t=683aa19f1c16011e30c9da55f9b1306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66700"/>
            <a:ext cx="2127650" cy="462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Freeform 10"/>
          <p:cNvSpPr>
            <a:spLocks noEditPoints="1"/>
          </p:cNvSpPr>
          <p:nvPr/>
        </p:nvSpPr>
        <p:spPr bwMode="auto">
          <a:xfrm>
            <a:off x="323528" y="1490836"/>
            <a:ext cx="216024" cy="216024"/>
          </a:xfrm>
          <a:custGeom>
            <a:avLst/>
            <a:gdLst>
              <a:gd name="T0" fmla="*/ 665321250 w 134"/>
              <a:gd name="T1" fmla="*/ 233699127 h 126"/>
              <a:gd name="T2" fmla="*/ 776208125 w 134"/>
              <a:gd name="T3" fmla="*/ 365790215 h 126"/>
              <a:gd name="T4" fmla="*/ 846772500 w 134"/>
              <a:gd name="T5" fmla="*/ 599489341 h 126"/>
              <a:gd name="T6" fmla="*/ 675401875 w 134"/>
              <a:gd name="T7" fmla="*/ 426753125 h 126"/>
              <a:gd name="T8" fmla="*/ 1028223750 w 134"/>
              <a:gd name="T9" fmla="*/ 894151379 h 126"/>
              <a:gd name="T10" fmla="*/ 705643750 w 134"/>
              <a:gd name="T11" fmla="*/ 1077046486 h 126"/>
              <a:gd name="T12" fmla="*/ 957659375 w 134"/>
              <a:gd name="T13" fmla="*/ 1107529535 h 126"/>
              <a:gd name="T14" fmla="*/ 1078626875 w 134"/>
              <a:gd name="T15" fmla="*/ 934793319 h 126"/>
              <a:gd name="T16" fmla="*/ 1018143125 w 134"/>
              <a:gd name="T17" fmla="*/ 1158333555 h 126"/>
              <a:gd name="T18" fmla="*/ 272176875 w 134"/>
              <a:gd name="T19" fmla="*/ 975438447 h 126"/>
              <a:gd name="T20" fmla="*/ 191531875 w 134"/>
              <a:gd name="T21" fmla="*/ 833185281 h 126"/>
              <a:gd name="T22" fmla="*/ 665321250 w 134"/>
              <a:gd name="T23" fmla="*/ 182895107 h 126"/>
              <a:gd name="T24" fmla="*/ 816530625 w 134"/>
              <a:gd name="T25" fmla="*/ 101608039 h 126"/>
              <a:gd name="T26" fmla="*/ 1038304375 w 134"/>
              <a:gd name="T27" fmla="*/ 172733028 h 126"/>
              <a:gd name="T28" fmla="*/ 1078626875 w 134"/>
              <a:gd name="T29" fmla="*/ 873830409 h 126"/>
              <a:gd name="T30" fmla="*/ 1078626875 w 134"/>
              <a:gd name="T31" fmla="*/ 934793319 h 126"/>
              <a:gd name="T32" fmla="*/ 342741250 w 134"/>
              <a:gd name="T33" fmla="*/ 629969203 h 126"/>
              <a:gd name="T34" fmla="*/ 201612500 w 134"/>
              <a:gd name="T35" fmla="*/ 792543340 h 126"/>
              <a:gd name="T36" fmla="*/ 322580000 w 134"/>
              <a:gd name="T37" fmla="*/ 741739321 h 126"/>
              <a:gd name="T38" fmla="*/ 423386250 w 134"/>
              <a:gd name="T39" fmla="*/ 883989300 h 126"/>
              <a:gd name="T40" fmla="*/ 383063750 w 134"/>
              <a:gd name="T41" fmla="*/ 701097380 h 126"/>
              <a:gd name="T42" fmla="*/ 352821875 w 134"/>
              <a:gd name="T43" fmla="*/ 762060291 h 126"/>
              <a:gd name="T44" fmla="*/ 312499375 w 134"/>
              <a:gd name="T45" fmla="*/ 985600526 h 126"/>
              <a:gd name="T46" fmla="*/ 524192500 w 134"/>
              <a:gd name="T47" fmla="*/ 944955398 h 126"/>
              <a:gd name="T48" fmla="*/ 393144375 w 134"/>
              <a:gd name="T49" fmla="*/ 914472349 h 126"/>
              <a:gd name="T50" fmla="*/ 806450000 w 134"/>
              <a:gd name="T51" fmla="*/ 152412058 h 126"/>
              <a:gd name="T52" fmla="*/ 826611250 w 134"/>
              <a:gd name="T53" fmla="*/ 355628136 h 126"/>
              <a:gd name="T54" fmla="*/ 1038304375 w 134"/>
              <a:gd name="T55" fmla="*/ 396273264 h 126"/>
              <a:gd name="T56" fmla="*/ 635079375 w 134"/>
              <a:gd name="T57" fmla="*/ 203216078 h 126"/>
              <a:gd name="T58" fmla="*/ 493950625 w 134"/>
              <a:gd name="T59" fmla="*/ 375949106 h 126"/>
              <a:gd name="T60" fmla="*/ 635079375 w 134"/>
              <a:gd name="T61" fmla="*/ 203216078 h 126"/>
              <a:gd name="T62" fmla="*/ 1028223750 w 134"/>
              <a:gd name="T63" fmla="*/ 843347360 h 126"/>
              <a:gd name="T64" fmla="*/ 866933750 w 134"/>
              <a:gd name="T65" fmla="*/ 883989300 h 126"/>
              <a:gd name="T66" fmla="*/ 483870000 w 134"/>
              <a:gd name="T67" fmla="*/ 416594234 h 126"/>
              <a:gd name="T68" fmla="*/ 322580000 w 134"/>
              <a:gd name="T69" fmla="*/ 447077283 h 126"/>
              <a:gd name="T70" fmla="*/ 1058465625 w 134"/>
              <a:gd name="T71" fmla="*/ 467398253 h 126"/>
              <a:gd name="T72" fmla="*/ 1058465625 w 134"/>
              <a:gd name="T73" fmla="*/ 833185281 h 126"/>
              <a:gd name="T74" fmla="*/ 1058465625 w 134"/>
              <a:gd name="T75" fmla="*/ 467398253 h 126"/>
              <a:gd name="T76" fmla="*/ 514111875 w 134"/>
              <a:gd name="T77" fmla="*/ 883989300 h 126"/>
              <a:gd name="T78" fmla="*/ 514111875 w 134"/>
              <a:gd name="T79" fmla="*/ 406432155 h 126"/>
              <a:gd name="T80" fmla="*/ 836691875 w 134"/>
              <a:gd name="T81" fmla="*/ 406432155 h 126"/>
              <a:gd name="T82" fmla="*/ 836691875 w 134"/>
              <a:gd name="T83" fmla="*/ 883989300 h 126"/>
              <a:gd name="T84" fmla="*/ 685482500 w 134"/>
              <a:gd name="T85" fmla="*/ 1056725516 h 126"/>
              <a:gd name="T86" fmla="*/ 574595625 w 134"/>
              <a:gd name="T87" fmla="*/ 934793319 h 126"/>
              <a:gd name="T88" fmla="*/ 1028223750 w 134"/>
              <a:gd name="T89" fmla="*/ 447077283 h 126"/>
              <a:gd name="T90" fmla="*/ 866933750 w 134"/>
              <a:gd name="T91" fmla="*/ 416594234 h 126"/>
              <a:gd name="T92" fmla="*/ 1028223750 w 134"/>
              <a:gd name="T93" fmla="*/ 447077283 h 1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4" h="126">
                <a:moveTo>
                  <a:pt x="78" y="34"/>
                </a:moveTo>
                <a:cubicBezTo>
                  <a:pt x="75" y="30"/>
                  <a:pt x="71" y="26"/>
                  <a:pt x="68" y="23"/>
                </a:cubicBezTo>
                <a:cubicBezTo>
                  <a:pt x="67" y="23"/>
                  <a:pt x="67" y="23"/>
                  <a:pt x="66" y="23"/>
                </a:cubicBezTo>
                <a:cubicBezTo>
                  <a:pt x="63" y="26"/>
                  <a:pt x="59" y="30"/>
                  <a:pt x="56" y="34"/>
                </a:cubicBezTo>
                <a:cubicBezTo>
                  <a:pt x="55" y="35"/>
                  <a:pt x="56" y="36"/>
                  <a:pt x="57" y="36"/>
                </a:cubicBezTo>
                <a:cubicBezTo>
                  <a:pt x="64" y="35"/>
                  <a:pt x="70" y="35"/>
                  <a:pt x="77" y="36"/>
                </a:cubicBezTo>
                <a:cubicBezTo>
                  <a:pt x="78" y="36"/>
                  <a:pt x="79" y="35"/>
                  <a:pt x="78" y="34"/>
                </a:cubicBezTo>
                <a:close/>
                <a:moveTo>
                  <a:pt x="67" y="42"/>
                </a:moveTo>
                <a:cubicBezTo>
                  <a:pt x="76" y="42"/>
                  <a:pt x="84" y="50"/>
                  <a:pt x="84" y="59"/>
                </a:cubicBezTo>
                <a:cubicBezTo>
                  <a:pt x="84" y="68"/>
                  <a:pt x="76" y="76"/>
                  <a:pt x="67" y="76"/>
                </a:cubicBezTo>
                <a:cubicBezTo>
                  <a:pt x="57" y="76"/>
                  <a:pt x="50" y="68"/>
                  <a:pt x="50" y="59"/>
                </a:cubicBezTo>
                <a:cubicBezTo>
                  <a:pt x="50" y="50"/>
                  <a:pt x="57" y="42"/>
                  <a:pt x="67" y="42"/>
                </a:cubicBezTo>
                <a:close/>
                <a:moveTo>
                  <a:pt x="103" y="90"/>
                </a:moveTo>
                <a:cubicBezTo>
                  <a:pt x="103" y="90"/>
                  <a:pt x="103" y="89"/>
                  <a:pt x="103" y="89"/>
                </a:cubicBezTo>
                <a:cubicBezTo>
                  <a:pt x="103" y="88"/>
                  <a:pt x="102" y="88"/>
                  <a:pt x="102" y="88"/>
                </a:cubicBezTo>
                <a:cubicBezTo>
                  <a:pt x="97" y="89"/>
                  <a:pt x="91" y="90"/>
                  <a:pt x="85" y="91"/>
                </a:cubicBezTo>
                <a:cubicBezTo>
                  <a:pt x="84" y="91"/>
                  <a:pt x="83" y="92"/>
                  <a:pt x="82" y="93"/>
                </a:cubicBezTo>
                <a:cubicBezTo>
                  <a:pt x="78" y="98"/>
                  <a:pt x="74" y="102"/>
                  <a:pt x="70" y="106"/>
                </a:cubicBezTo>
                <a:cubicBezTo>
                  <a:pt x="70" y="106"/>
                  <a:pt x="70" y="107"/>
                  <a:pt x="71" y="107"/>
                </a:cubicBezTo>
                <a:cubicBezTo>
                  <a:pt x="80" y="114"/>
                  <a:pt x="88" y="115"/>
                  <a:pt x="94" y="111"/>
                </a:cubicBezTo>
                <a:cubicBezTo>
                  <a:pt x="95" y="111"/>
                  <a:pt x="95" y="110"/>
                  <a:pt x="95" y="109"/>
                </a:cubicBezTo>
                <a:cubicBezTo>
                  <a:pt x="89" y="103"/>
                  <a:pt x="93" y="92"/>
                  <a:pt x="102" y="91"/>
                </a:cubicBezTo>
                <a:cubicBezTo>
                  <a:pt x="103" y="91"/>
                  <a:pt x="103" y="91"/>
                  <a:pt x="103" y="90"/>
                </a:cubicBezTo>
                <a:close/>
                <a:moveTo>
                  <a:pt x="107" y="92"/>
                </a:moveTo>
                <a:cubicBezTo>
                  <a:pt x="111" y="94"/>
                  <a:pt x="114" y="98"/>
                  <a:pt x="114" y="102"/>
                </a:cubicBezTo>
                <a:cubicBezTo>
                  <a:pt x="114" y="109"/>
                  <a:pt x="108" y="114"/>
                  <a:pt x="102" y="113"/>
                </a:cubicBezTo>
                <a:cubicBezTo>
                  <a:pt x="101" y="113"/>
                  <a:pt x="101" y="113"/>
                  <a:pt x="101" y="114"/>
                </a:cubicBezTo>
                <a:cubicBezTo>
                  <a:pt x="94" y="121"/>
                  <a:pt x="81" y="120"/>
                  <a:pt x="68" y="109"/>
                </a:cubicBezTo>
                <a:cubicBezTo>
                  <a:pt x="67" y="109"/>
                  <a:pt x="67" y="109"/>
                  <a:pt x="66" y="109"/>
                </a:cubicBezTo>
                <a:cubicBezTo>
                  <a:pt x="46" y="126"/>
                  <a:pt x="28" y="119"/>
                  <a:pt x="27" y="96"/>
                </a:cubicBezTo>
                <a:cubicBezTo>
                  <a:pt x="27" y="96"/>
                  <a:pt x="27" y="96"/>
                  <a:pt x="27" y="95"/>
                </a:cubicBezTo>
                <a:cubicBezTo>
                  <a:pt x="21" y="94"/>
                  <a:pt x="18" y="88"/>
                  <a:pt x="19" y="83"/>
                </a:cubicBezTo>
                <a:cubicBezTo>
                  <a:pt x="19" y="82"/>
                  <a:pt x="19" y="82"/>
                  <a:pt x="19" y="82"/>
                </a:cubicBezTo>
                <a:cubicBezTo>
                  <a:pt x="0" y="70"/>
                  <a:pt x="3" y="51"/>
                  <a:pt x="27" y="42"/>
                </a:cubicBezTo>
                <a:cubicBezTo>
                  <a:pt x="28" y="42"/>
                  <a:pt x="28" y="41"/>
                  <a:pt x="28" y="41"/>
                </a:cubicBezTo>
                <a:cubicBezTo>
                  <a:pt x="24" y="11"/>
                  <a:pt x="43" y="0"/>
                  <a:pt x="66" y="18"/>
                </a:cubicBezTo>
                <a:cubicBezTo>
                  <a:pt x="67" y="19"/>
                  <a:pt x="67" y="19"/>
                  <a:pt x="68" y="18"/>
                </a:cubicBezTo>
                <a:cubicBezTo>
                  <a:pt x="72" y="15"/>
                  <a:pt x="77" y="12"/>
                  <a:pt x="81" y="11"/>
                </a:cubicBezTo>
                <a:cubicBezTo>
                  <a:pt x="81" y="11"/>
                  <a:pt x="81" y="11"/>
                  <a:pt x="81" y="10"/>
                </a:cubicBezTo>
                <a:cubicBezTo>
                  <a:pt x="82" y="5"/>
                  <a:pt x="87" y="2"/>
                  <a:pt x="92" y="2"/>
                </a:cubicBezTo>
                <a:cubicBezTo>
                  <a:pt x="99" y="2"/>
                  <a:pt x="105" y="9"/>
                  <a:pt x="102" y="16"/>
                </a:cubicBezTo>
                <a:cubicBezTo>
                  <a:pt x="102" y="16"/>
                  <a:pt x="102" y="16"/>
                  <a:pt x="103" y="17"/>
                </a:cubicBezTo>
                <a:cubicBezTo>
                  <a:pt x="106" y="22"/>
                  <a:pt x="108" y="30"/>
                  <a:pt x="106" y="40"/>
                </a:cubicBezTo>
                <a:cubicBezTo>
                  <a:pt x="106" y="41"/>
                  <a:pt x="106" y="42"/>
                  <a:pt x="107" y="42"/>
                </a:cubicBezTo>
                <a:cubicBezTo>
                  <a:pt x="134" y="53"/>
                  <a:pt x="134" y="75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9"/>
                  <a:pt x="106" y="90"/>
                  <a:pt x="106" y="91"/>
                </a:cubicBezTo>
                <a:cubicBezTo>
                  <a:pt x="107" y="92"/>
                  <a:pt x="107" y="92"/>
                  <a:pt x="107" y="92"/>
                </a:cubicBezTo>
                <a:close/>
                <a:moveTo>
                  <a:pt x="32" y="73"/>
                </a:moveTo>
                <a:cubicBezTo>
                  <a:pt x="32" y="71"/>
                  <a:pt x="33" y="68"/>
                  <a:pt x="34" y="66"/>
                </a:cubicBezTo>
                <a:cubicBezTo>
                  <a:pt x="35" y="65"/>
                  <a:pt x="35" y="63"/>
                  <a:pt x="34" y="62"/>
                </a:cubicBezTo>
                <a:cubicBezTo>
                  <a:pt x="32" y="56"/>
                  <a:pt x="30" y="51"/>
                  <a:pt x="29" y="46"/>
                </a:cubicBezTo>
                <a:cubicBezTo>
                  <a:pt x="29" y="45"/>
                  <a:pt x="28" y="45"/>
                  <a:pt x="27" y="45"/>
                </a:cubicBezTo>
                <a:cubicBezTo>
                  <a:pt x="10" y="54"/>
                  <a:pt x="8" y="68"/>
                  <a:pt x="20" y="78"/>
                </a:cubicBezTo>
                <a:cubicBezTo>
                  <a:pt x="20" y="78"/>
                  <a:pt x="21" y="78"/>
                  <a:pt x="22" y="78"/>
                </a:cubicBezTo>
                <a:cubicBezTo>
                  <a:pt x="24" y="75"/>
                  <a:pt x="27" y="74"/>
                  <a:pt x="30" y="74"/>
                </a:cubicBezTo>
                <a:cubicBezTo>
                  <a:pt x="31" y="74"/>
                  <a:pt x="31" y="74"/>
                  <a:pt x="32" y="73"/>
                </a:cubicBezTo>
                <a:close/>
                <a:moveTo>
                  <a:pt x="35" y="75"/>
                </a:moveTo>
                <a:cubicBezTo>
                  <a:pt x="39" y="77"/>
                  <a:pt x="41" y="82"/>
                  <a:pt x="41" y="86"/>
                </a:cubicBezTo>
                <a:cubicBezTo>
                  <a:pt x="41" y="87"/>
                  <a:pt x="41" y="87"/>
                  <a:pt x="42" y="87"/>
                </a:cubicBezTo>
                <a:cubicBezTo>
                  <a:pt x="43" y="88"/>
                  <a:pt x="45" y="88"/>
                  <a:pt x="47" y="88"/>
                </a:cubicBezTo>
                <a:cubicBezTo>
                  <a:pt x="48" y="89"/>
                  <a:pt x="48" y="87"/>
                  <a:pt x="48" y="87"/>
                </a:cubicBezTo>
                <a:cubicBezTo>
                  <a:pt x="44" y="81"/>
                  <a:pt x="41" y="75"/>
                  <a:pt x="38" y="69"/>
                </a:cubicBezTo>
                <a:cubicBezTo>
                  <a:pt x="37" y="68"/>
                  <a:pt x="36" y="68"/>
                  <a:pt x="36" y="69"/>
                </a:cubicBezTo>
                <a:cubicBezTo>
                  <a:pt x="35" y="71"/>
                  <a:pt x="35" y="72"/>
                  <a:pt x="34" y="74"/>
                </a:cubicBezTo>
                <a:cubicBezTo>
                  <a:pt x="34" y="74"/>
                  <a:pt x="34" y="75"/>
                  <a:pt x="35" y="75"/>
                </a:cubicBezTo>
                <a:close/>
                <a:moveTo>
                  <a:pt x="39" y="90"/>
                </a:moveTo>
                <a:cubicBezTo>
                  <a:pt x="38" y="93"/>
                  <a:pt x="35" y="95"/>
                  <a:pt x="32" y="96"/>
                </a:cubicBezTo>
                <a:cubicBezTo>
                  <a:pt x="32" y="96"/>
                  <a:pt x="31" y="96"/>
                  <a:pt x="31" y="97"/>
                </a:cubicBezTo>
                <a:cubicBezTo>
                  <a:pt x="34" y="113"/>
                  <a:pt x="47" y="118"/>
                  <a:pt x="63" y="107"/>
                </a:cubicBezTo>
                <a:cubicBezTo>
                  <a:pt x="64" y="107"/>
                  <a:pt x="64" y="106"/>
                  <a:pt x="64" y="106"/>
                </a:cubicBezTo>
                <a:cubicBezTo>
                  <a:pt x="60" y="102"/>
                  <a:pt x="56" y="98"/>
                  <a:pt x="52" y="93"/>
                </a:cubicBezTo>
                <a:cubicBezTo>
                  <a:pt x="52" y="92"/>
                  <a:pt x="50" y="91"/>
                  <a:pt x="49" y="91"/>
                </a:cubicBezTo>
                <a:cubicBezTo>
                  <a:pt x="46" y="91"/>
                  <a:pt x="43" y="90"/>
                  <a:pt x="41" y="90"/>
                </a:cubicBezTo>
                <a:cubicBezTo>
                  <a:pt x="40" y="90"/>
                  <a:pt x="40" y="90"/>
                  <a:pt x="39" y="90"/>
                </a:cubicBezTo>
                <a:close/>
                <a:moveTo>
                  <a:pt x="98" y="21"/>
                </a:moveTo>
                <a:cubicBezTo>
                  <a:pt x="92" y="26"/>
                  <a:pt x="84" y="23"/>
                  <a:pt x="82" y="16"/>
                </a:cubicBezTo>
                <a:cubicBezTo>
                  <a:pt x="81" y="16"/>
                  <a:pt x="81" y="15"/>
                  <a:pt x="80" y="15"/>
                </a:cubicBezTo>
                <a:cubicBezTo>
                  <a:pt x="77" y="16"/>
                  <a:pt x="74" y="18"/>
                  <a:pt x="71" y="20"/>
                </a:cubicBezTo>
                <a:cubicBezTo>
                  <a:pt x="70" y="21"/>
                  <a:pt x="70" y="21"/>
                  <a:pt x="70" y="22"/>
                </a:cubicBezTo>
                <a:cubicBezTo>
                  <a:pt x="74" y="25"/>
                  <a:pt x="78" y="30"/>
                  <a:pt x="82" y="35"/>
                </a:cubicBezTo>
                <a:cubicBezTo>
                  <a:pt x="83" y="36"/>
                  <a:pt x="84" y="36"/>
                  <a:pt x="85" y="37"/>
                </a:cubicBezTo>
                <a:cubicBezTo>
                  <a:pt x="91" y="37"/>
                  <a:pt x="97" y="38"/>
                  <a:pt x="101" y="40"/>
                </a:cubicBezTo>
                <a:cubicBezTo>
                  <a:pt x="102" y="40"/>
                  <a:pt x="103" y="40"/>
                  <a:pt x="103" y="39"/>
                </a:cubicBezTo>
                <a:cubicBezTo>
                  <a:pt x="103" y="32"/>
                  <a:pt x="102" y="26"/>
                  <a:pt x="100" y="22"/>
                </a:cubicBezTo>
                <a:cubicBezTo>
                  <a:pt x="99" y="21"/>
                  <a:pt x="99" y="21"/>
                  <a:pt x="98" y="21"/>
                </a:cubicBezTo>
                <a:close/>
                <a:moveTo>
                  <a:pt x="63" y="20"/>
                </a:moveTo>
                <a:cubicBezTo>
                  <a:pt x="45" y="8"/>
                  <a:pt x="29" y="16"/>
                  <a:pt x="31" y="39"/>
                </a:cubicBezTo>
                <a:cubicBezTo>
                  <a:pt x="31" y="40"/>
                  <a:pt x="32" y="40"/>
                  <a:pt x="32" y="40"/>
                </a:cubicBezTo>
                <a:cubicBezTo>
                  <a:pt x="37" y="38"/>
                  <a:pt x="43" y="37"/>
                  <a:pt x="49" y="37"/>
                </a:cubicBezTo>
                <a:cubicBezTo>
                  <a:pt x="50" y="36"/>
                  <a:pt x="52" y="36"/>
                  <a:pt x="52" y="35"/>
                </a:cubicBezTo>
                <a:cubicBezTo>
                  <a:pt x="56" y="30"/>
                  <a:pt x="60" y="25"/>
                  <a:pt x="64" y="22"/>
                </a:cubicBezTo>
                <a:cubicBezTo>
                  <a:pt x="64" y="21"/>
                  <a:pt x="64" y="21"/>
                  <a:pt x="63" y="20"/>
                </a:cubicBezTo>
                <a:close/>
                <a:moveTo>
                  <a:pt x="87" y="88"/>
                </a:moveTo>
                <a:cubicBezTo>
                  <a:pt x="93" y="87"/>
                  <a:pt x="98" y="86"/>
                  <a:pt x="102" y="85"/>
                </a:cubicBezTo>
                <a:cubicBezTo>
                  <a:pt x="102" y="84"/>
                  <a:pt x="102" y="84"/>
                  <a:pt x="102" y="83"/>
                </a:cubicBezTo>
                <a:cubicBezTo>
                  <a:pt x="102" y="79"/>
                  <a:pt x="100" y="74"/>
                  <a:pt x="98" y="69"/>
                </a:cubicBezTo>
                <a:cubicBezTo>
                  <a:pt x="98" y="68"/>
                  <a:pt x="97" y="68"/>
                  <a:pt x="96" y="69"/>
                </a:cubicBezTo>
                <a:cubicBezTo>
                  <a:pt x="93" y="75"/>
                  <a:pt x="90" y="81"/>
                  <a:pt x="86" y="87"/>
                </a:cubicBezTo>
                <a:cubicBezTo>
                  <a:pt x="86" y="87"/>
                  <a:pt x="86" y="89"/>
                  <a:pt x="87" y="88"/>
                </a:cubicBezTo>
                <a:close/>
                <a:moveTo>
                  <a:pt x="38" y="59"/>
                </a:moveTo>
                <a:cubicBezTo>
                  <a:pt x="41" y="53"/>
                  <a:pt x="44" y="47"/>
                  <a:pt x="48" y="41"/>
                </a:cubicBezTo>
                <a:cubicBezTo>
                  <a:pt x="48" y="40"/>
                  <a:pt x="48" y="39"/>
                  <a:pt x="47" y="39"/>
                </a:cubicBezTo>
                <a:cubicBezTo>
                  <a:pt x="41" y="40"/>
                  <a:pt x="36" y="41"/>
                  <a:pt x="32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9"/>
                  <a:pt x="34" y="53"/>
                  <a:pt x="36" y="58"/>
                </a:cubicBezTo>
                <a:cubicBezTo>
                  <a:pt x="36" y="59"/>
                  <a:pt x="37" y="59"/>
                  <a:pt x="38" y="59"/>
                </a:cubicBezTo>
                <a:close/>
                <a:moveTo>
                  <a:pt x="105" y="46"/>
                </a:moveTo>
                <a:cubicBezTo>
                  <a:pt x="104" y="51"/>
                  <a:pt x="102" y="56"/>
                  <a:pt x="100" y="62"/>
                </a:cubicBezTo>
                <a:cubicBezTo>
                  <a:pt x="99" y="63"/>
                  <a:pt x="99" y="65"/>
                  <a:pt x="100" y="66"/>
                </a:cubicBezTo>
                <a:cubicBezTo>
                  <a:pt x="102" y="72"/>
                  <a:pt x="104" y="77"/>
                  <a:pt x="105" y="82"/>
                </a:cubicBezTo>
                <a:cubicBezTo>
                  <a:pt x="105" y="83"/>
                  <a:pt x="106" y="83"/>
                  <a:pt x="107" y="83"/>
                </a:cubicBezTo>
                <a:cubicBezTo>
                  <a:pt x="127" y="73"/>
                  <a:pt x="127" y="55"/>
                  <a:pt x="107" y="45"/>
                </a:cubicBezTo>
                <a:cubicBezTo>
                  <a:pt x="106" y="45"/>
                  <a:pt x="105" y="45"/>
                  <a:pt x="105" y="46"/>
                </a:cubicBezTo>
                <a:close/>
                <a:moveTo>
                  <a:pt x="79" y="89"/>
                </a:moveTo>
                <a:cubicBezTo>
                  <a:pt x="71" y="90"/>
                  <a:pt x="63" y="90"/>
                  <a:pt x="55" y="89"/>
                </a:cubicBezTo>
                <a:cubicBezTo>
                  <a:pt x="53" y="89"/>
                  <a:pt x="52" y="89"/>
                  <a:pt x="51" y="87"/>
                </a:cubicBezTo>
                <a:cubicBezTo>
                  <a:pt x="46" y="81"/>
                  <a:pt x="42" y="73"/>
                  <a:pt x="39" y="66"/>
                </a:cubicBezTo>
                <a:cubicBezTo>
                  <a:pt x="38" y="65"/>
                  <a:pt x="38" y="63"/>
                  <a:pt x="39" y="62"/>
                </a:cubicBezTo>
                <a:cubicBezTo>
                  <a:pt x="42" y="54"/>
                  <a:pt x="46" y="47"/>
                  <a:pt x="51" y="40"/>
                </a:cubicBezTo>
                <a:cubicBezTo>
                  <a:pt x="52" y="39"/>
                  <a:pt x="53" y="38"/>
                  <a:pt x="55" y="38"/>
                </a:cubicBezTo>
                <a:cubicBezTo>
                  <a:pt x="63" y="38"/>
                  <a:pt x="71" y="38"/>
                  <a:pt x="79" y="38"/>
                </a:cubicBezTo>
                <a:cubicBezTo>
                  <a:pt x="81" y="38"/>
                  <a:pt x="82" y="39"/>
                  <a:pt x="83" y="40"/>
                </a:cubicBezTo>
                <a:cubicBezTo>
                  <a:pt x="88" y="47"/>
                  <a:pt x="92" y="54"/>
                  <a:pt x="95" y="62"/>
                </a:cubicBezTo>
                <a:cubicBezTo>
                  <a:pt x="96" y="63"/>
                  <a:pt x="96" y="65"/>
                  <a:pt x="95" y="66"/>
                </a:cubicBezTo>
                <a:cubicBezTo>
                  <a:pt x="92" y="73"/>
                  <a:pt x="88" y="81"/>
                  <a:pt x="83" y="87"/>
                </a:cubicBezTo>
                <a:cubicBezTo>
                  <a:pt x="82" y="89"/>
                  <a:pt x="81" y="89"/>
                  <a:pt x="79" y="89"/>
                </a:cubicBezTo>
                <a:close/>
                <a:moveTo>
                  <a:pt x="78" y="94"/>
                </a:moveTo>
                <a:cubicBezTo>
                  <a:pt x="75" y="98"/>
                  <a:pt x="71" y="101"/>
                  <a:pt x="68" y="104"/>
                </a:cubicBezTo>
                <a:cubicBezTo>
                  <a:pt x="67" y="105"/>
                  <a:pt x="67" y="105"/>
                  <a:pt x="66" y="104"/>
                </a:cubicBezTo>
                <a:cubicBezTo>
                  <a:pt x="63" y="101"/>
                  <a:pt x="59" y="98"/>
                  <a:pt x="56" y="94"/>
                </a:cubicBezTo>
                <a:cubicBezTo>
                  <a:pt x="55" y="93"/>
                  <a:pt x="56" y="92"/>
                  <a:pt x="57" y="92"/>
                </a:cubicBezTo>
                <a:cubicBezTo>
                  <a:pt x="64" y="92"/>
                  <a:pt x="70" y="92"/>
                  <a:pt x="77" y="92"/>
                </a:cubicBezTo>
                <a:cubicBezTo>
                  <a:pt x="78" y="92"/>
                  <a:pt x="79" y="93"/>
                  <a:pt x="78" y="94"/>
                </a:cubicBezTo>
                <a:close/>
                <a:moveTo>
                  <a:pt x="102" y="44"/>
                </a:moveTo>
                <a:cubicBezTo>
                  <a:pt x="102" y="49"/>
                  <a:pt x="100" y="53"/>
                  <a:pt x="98" y="58"/>
                </a:cubicBezTo>
                <a:cubicBezTo>
                  <a:pt x="98" y="59"/>
                  <a:pt x="97" y="59"/>
                  <a:pt x="96" y="59"/>
                </a:cubicBezTo>
                <a:cubicBezTo>
                  <a:pt x="93" y="53"/>
                  <a:pt x="90" y="47"/>
                  <a:pt x="86" y="41"/>
                </a:cubicBezTo>
                <a:cubicBezTo>
                  <a:pt x="86" y="40"/>
                  <a:pt x="86" y="39"/>
                  <a:pt x="87" y="39"/>
                </a:cubicBezTo>
                <a:cubicBezTo>
                  <a:pt x="93" y="40"/>
                  <a:pt x="97" y="41"/>
                  <a:pt x="101" y="43"/>
                </a:cubicBezTo>
                <a:cubicBezTo>
                  <a:pt x="102" y="43"/>
                  <a:pt x="102" y="44"/>
                  <a:pt x="102" y="44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9" name="Rectangle 11"/>
          <p:cNvSpPr>
            <a:spLocks noChangeArrowheads="1"/>
          </p:cNvSpPr>
          <p:nvPr/>
        </p:nvSpPr>
        <p:spPr bwMode="auto">
          <a:xfrm>
            <a:off x="827584" y="1274812"/>
            <a:ext cx="3629025" cy="215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攻略</a:t>
            </a:r>
            <a:r>
              <a:rPr lang="en-US" altLang="zh-CN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：懂艾，才懂爱！</a:t>
            </a:r>
            <a:endParaRPr lang="en-US" altLang="zh-CN" sz="2400" b="1" dirty="0" smtClean="0">
              <a:solidFill>
                <a:srgbClr val="00B069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攻略</a:t>
            </a:r>
            <a:r>
              <a:rPr lang="en-US" altLang="zh-CN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：预防艾滋有一套！</a:t>
            </a:r>
            <a:endParaRPr lang="en-US" altLang="zh-CN" sz="2400" b="1" dirty="0" smtClean="0">
              <a:solidFill>
                <a:srgbClr val="00B069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攻略</a:t>
            </a:r>
            <a:r>
              <a:rPr lang="en-US" altLang="zh-CN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：早做检测身体好！</a:t>
            </a:r>
            <a:endParaRPr lang="en-US" altLang="zh-CN" sz="2400" b="1" dirty="0" smtClean="0">
              <a:solidFill>
                <a:srgbClr val="00B069"/>
              </a:solidFill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攻略</a:t>
            </a:r>
            <a:r>
              <a:rPr lang="en-US" altLang="zh-CN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：事后最好来点药！</a:t>
            </a:r>
            <a:endParaRPr lang="en-US" altLang="zh-CN" sz="2400" b="1" dirty="0" smtClean="0">
              <a:solidFill>
                <a:srgbClr val="00B06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8219" name="Rectangle 21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8220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395536" y="266700"/>
            <a:ext cx="2698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校园防艾全攻略</a:t>
            </a:r>
            <a:endParaRPr lang="zh-CN" altLang="zh-CN" sz="2800" b="1" dirty="0">
              <a:solidFill>
                <a:srgbClr val="00B06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30796"/>
            <a:ext cx="3480048" cy="232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10"/>
          <p:cNvSpPr>
            <a:spLocks noEditPoints="1"/>
          </p:cNvSpPr>
          <p:nvPr/>
        </p:nvSpPr>
        <p:spPr bwMode="auto">
          <a:xfrm>
            <a:off x="323528" y="1994892"/>
            <a:ext cx="216024" cy="216024"/>
          </a:xfrm>
          <a:custGeom>
            <a:avLst/>
            <a:gdLst>
              <a:gd name="T0" fmla="*/ 665321250 w 134"/>
              <a:gd name="T1" fmla="*/ 233699127 h 126"/>
              <a:gd name="T2" fmla="*/ 776208125 w 134"/>
              <a:gd name="T3" fmla="*/ 365790215 h 126"/>
              <a:gd name="T4" fmla="*/ 846772500 w 134"/>
              <a:gd name="T5" fmla="*/ 599489341 h 126"/>
              <a:gd name="T6" fmla="*/ 675401875 w 134"/>
              <a:gd name="T7" fmla="*/ 426753125 h 126"/>
              <a:gd name="T8" fmla="*/ 1028223750 w 134"/>
              <a:gd name="T9" fmla="*/ 894151379 h 126"/>
              <a:gd name="T10" fmla="*/ 705643750 w 134"/>
              <a:gd name="T11" fmla="*/ 1077046486 h 126"/>
              <a:gd name="T12" fmla="*/ 957659375 w 134"/>
              <a:gd name="T13" fmla="*/ 1107529535 h 126"/>
              <a:gd name="T14" fmla="*/ 1078626875 w 134"/>
              <a:gd name="T15" fmla="*/ 934793319 h 126"/>
              <a:gd name="T16" fmla="*/ 1018143125 w 134"/>
              <a:gd name="T17" fmla="*/ 1158333555 h 126"/>
              <a:gd name="T18" fmla="*/ 272176875 w 134"/>
              <a:gd name="T19" fmla="*/ 975438447 h 126"/>
              <a:gd name="T20" fmla="*/ 191531875 w 134"/>
              <a:gd name="T21" fmla="*/ 833185281 h 126"/>
              <a:gd name="T22" fmla="*/ 665321250 w 134"/>
              <a:gd name="T23" fmla="*/ 182895107 h 126"/>
              <a:gd name="T24" fmla="*/ 816530625 w 134"/>
              <a:gd name="T25" fmla="*/ 101608039 h 126"/>
              <a:gd name="T26" fmla="*/ 1038304375 w 134"/>
              <a:gd name="T27" fmla="*/ 172733028 h 126"/>
              <a:gd name="T28" fmla="*/ 1078626875 w 134"/>
              <a:gd name="T29" fmla="*/ 873830409 h 126"/>
              <a:gd name="T30" fmla="*/ 1078626875 w 134"/>
              <a:gd name="T31" fmla="*/ 934793319 h 126"/>
              <a:gd name="T32" fmla="*/ 342741250 w 134"/>
              <a:gd name="T33" fmla="*/ 629969203 h 126"/>
              <a:gd name="T34" fmla="*/ 201612500 w 134"/>
              <a:gd name="T35" fmla="*/ 792543340 h 126"/>
              <a:gd name="T36" fmla="*/ 322580000 w 134"/>
              <a:gd name="T37" fmla="*/ 741739321 h 126"/>
              <a:gd name="T38" fmla="*/ 423386250 w 134"/>
              <a:gd name="T39" fmla="*/ 883989300 h 126"/>
              <a:gd name="T40" fmla="*/ 383063750 w 134"/>
              <a:gd name="T41" fmla="*/ 701097380 h 126"/>
              <a:gd name="T42" fmla="*/ 352821875 w 134"/>
              <a:gd name="T43" fmla="*/ 762060291 h 126"/>
              <a:gd name="T44" fmla="*/ 312499375 w 134"/>
              <a:gd name="T45" fmla="*/ 985600526 h 126"/>
              <a:gd name="T46" fmla="*/ 524192500 w 134"/>
              <a:gd name="T47" fmla="*/ 944955398 h 126"/>
              <a:gd name="T48" fmla="*/ 393144375 w 134"/>
              <a:gd name="T49" fmla="*/ 914472349 h 126"/>
              <a:gd name="T50" fmla="*/ 806450000 w 134"/>
              <a:gd name="T51" fmla="*/ 152412058 h 126"/>
              <a:gd name="T52" fmla="*/ 826611250 w 134"/>
              <a:gd name="T53" fmla="*/ 355628136 h 126"/>
              <a:gd name="T54" fmla="*/ 1038304375 w 134"/>
              <a:gd name="T55" fmla="*/ 396273264 h 126"/>
              <a:gd name="T56" fmla="*/ 635079375 w 134"/>
              <a:gd name="T57" fmla="*/ 203216078 h 126"/>
              <a:gd name="T58" fmla="*/ 493950625 w 134"/>
              <a:gd name="T59" fmla="*/ 375949106 h 126"/>
              <a:gd name="T60" fmla="*/ 635079375 w 134"/>
              <a:gd name="T61" fmla="*/ 203216078 h 126"/>
              <a:gd name="T62" fmla="*/ 1028223750 w 134"/>
              <a:gd name="T63" fmla="*/ 843347360 h 126"/>
              <a:gd name="T64" fmla="*/ 866933750 w 134"/>
              <a:gd name="T65" fmla="*/ 883989300 h 126"/>
              <a:gd name="T66" fmla="*/ 483870000 w 134"/>
              <a:gd name="T67" fmla="*/ 416594234 h 126"/>
              <a:gd name="T68" fmla="*/ 322580000 w 134"/>
              <a:gd name="T69" fmla="*/ 447077283 h 126"/>
              <a:gd name="T70" fmla="*/ 1058465625 w 134"/>
              <a:gd name="T71" fmla="*/ 467398253 h 126"/>
              <a:gd name="T72" fmla="*/ 1058465625 w 134"/>
              <a:gd name="T73" fmla="*/ 833185281 h 126"/>
              <a:gd name="T74" fmla="*/ 1058465625 w 134"/>
              <a:gd name="T75" fmla="*/ 467398253 h 126"/>
              <a:gd name="T76" fmla="*/ 514111875 w 134"/>
              <a:gd name="T77" fmla="*/ 883989300 h 126"/>
              <a:gd name="T78" fmla="*/ 514111875 w 134"/>
              <a:gd name="T79" fmla="*/ 406432155 h 126"/>
              <a:gd name="T80" fmla="*/ 836691875 w 134"/>
              <a:gd name="T81" fmla="*/ 406432155 h 126"/>
              <a:gd name="T82" fmla="*/ 836691875 w 134"/>
              <a:gd name="T83" fmla="*/ 883989300 h 126"/>
              <a:gd name="T84" fmla="*/ 685482500 w 134"/>
              <a:gd name="T85" fmla="*/ 1056725516 h 126"/>
              <a:gd name="T86" fmla="*/ 574595625 w 134"/>
              <a:gd name="T87" fmla="*/ 934793319 h 126"/>
              <a:gd name="T88" fmla="*/ 1028223750 w 134"/>
              <a:gd name="T89" fmla="*/ 447077283 h 126"/>
              <a:gd name="T90" fmla="*/ 866933750 w 134"/>
              <a:gd name="T91" fmla="*/ 416594234 h 126"/>
              <a:gd name="T92" fmla="*/ 1028223750 w 134"/>
              <a:gd name="T93" fmla="*/ 447077283 h 1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4" h="126">
                <a:moveTo>
                  <a:pt x="78" y="34"/>
                </a:moveTo>
                <a:cubicBezTo>
                  <a:pt x="75" y="30"/>
                  <a:pt x="71" y="26"/>
                  <a:pt x="68" y="23"/>
                </a:cubicBezTo>
                <a:cubicBezTo>
                  <a:pt x="67" y="23"/>
                  <a:pt x="67" y="23"/>
                  <a:pt x="66" y="23"/>
                </a:cubicBezTo>
                <a:cubicBezTo>
                  <a:pt x="63" y="26"/>
                  <a:pt x="59" y="30"/>
                  <a:pt x="56" y="34"/>
                </a:cubicBezTo>
                <a:cubicBezTo>
                  <a:pt x="55" y="35"/>
                  <a:pt x="56" y="36"/>
                  <a:pt x="57" y="36"/>
                </a:cubicBezTo>
                <a:cubicBezTo>
                  <a:pt x="64" y="35"/>
                  <a:pt x="70" y="35"/>
                  <a:pt x="77" y="36"/>
                </a:cubicBezTo>
                <a:cubicBezTo>
                  <a:pt x="78" y="36"/>
                  <a:pt x="79" y="35"/>
                  <a:pt x="78" y="34"/>
                </a:cubicBezTo>
                <a:close/>
                <a:moveTo>
                  <a:pt x="67" y="42"/>
                </a:moveTo>
                <a:cubicBezTo>
                  <a:pt x="76" y="42"/>
                  <a:pt x="84" y="50"/>
                  <a:pt x="84" y="59"/>
                </a:cubicBezTo>
                <a:cubicBezTo>
                  <a:pt x="84" y="68"/>
                  <a:pt x="76" y="76"/>
                  <a:pt x="67" y="76"/>
                </a:cubicBezTo>
                <a:cubicBezTo>
                  <a:pt x="57" y="76"/>
                  <a:pt x="50" y="68"/>
                  <a:pt x="50" y="59"/>
                </a:cubicBezTo>
                <a:cubicBezTo>
                  <a:pt x="50" y="50"/>
                  <a:pt x="57" y="42"/>
                  <a:pt x="67" y="42"/>
                </a:cubicBezTo>
                <a:close/>
                <a:moveTo>
                  <a:pt x="103" y="90"/>
                </a:moveTo>
                <a:cubicBezTo>
                  <a:pt x="103" y="90"/>
                  <a:pt x="103" y="89"/>
                  <a:pt x="103" y="89"/>
                </a:cubicBezTo>
                <a:cubicBezTo>
                  <a:pt x="103" y="88"/>
                  <a:pt x="102" y="88"/>
                  <a:pt x="102" y="88"/>
                </a:cubicBezTo>
                <a:cubicBezTo>
                  <a:pt x="97" y="89"/>
                  <a:pt x="91" y="90"/>
                  <a:pt x="85" y="91"/>
                </a:cubicBezTo>
                <a:cubicBezTo>
                  <a:pt x="84" y="91"/>
                  <a:pt x="83" y="92"/>
                  <a:pt x="82" y="93"/>
                </a:cubicBezTo>
                <a:cubicBezTo>
                  <a:pt x="78" y="98"/>
                  <a:pt x="74" y="102"/>
                  <a:pt x="70" y="106"/>
                </a:cubicBezTo>
                <a:cubicBezTo>
                  <a:pt x="70" y="106"/>
                  <a:pt x="70" y="107"/>
                  <a:pt x="71" y="107"/>
                </a:cubicBezTo>
                <a:cubicBezTo>
                  <a:pt x="80" y="114"/>
                  <a:pt x="88" y="115"/>
                  <a:pt x="94" y="111"/>
                </a:cubicBezTo>
                <a:cubicBezTo>
                  <a:pt x="95" y="111"/>
                  <a:pt x="95" y="110"/>
                  <a:pt x="95" y="109"/>
                </a:cubicBezTo>
                <a:cubicBezTo>
                  <a:pt x="89" y="103"/>
                  <a:pt x="93" y="92"/>
                  <a:pt x="102" y="91"/>
                </a:cubicBezTo>
                <a:cubicBezTo>
                  <a:pt x="103" y="91"/>
                  <a:pt x="103" y="91"/>
                  <a:pt x="103" y="90"/>
                </a:cubicBezTo>
                <a:close/>
                <a:moveTo>
                  <a:pt x="107" y="92"/>
                </a:moveTo>
                <a:cubicBezTo>
                  <a:pt x="111" y="94"/>
                  <a:pt x="114" y="98"/>
                  <a:pt x="114" y="102"/>
                </a:cubicBezTo>
                <a:cubicBezTo>
                  <a:pt x="114" y="109"/>
                  <a:pt x="108" y="114"/>
                  <a:pt x="102" y="113"/>
                </a:cubicBezTo>
                <a:cubicBezTo>
                  <a:pt x="101" y="113"/>
                  <a:pt x="101" y="113"/>
                  <a:pt x="101" y="114"/>
                </a:cubicBezTo>
                <a:cubicBezTo>
                  <a:pt x="94" y="121"/>
                  <a:pt x="81" y="120"/>
                  <a:pt x="68" y="109"/>
                </a:cubicBezTo>
                <a:cubicBezTo>
                  <a:pt x="67" y="109"/>
                  <a:pt x="67" y="109"/>
                  <a:pt x="66" y="109"/>
                </a:cubicBezTo>
                <a:cubicBezTo>
                  <a:pt x="46" y="126"/>
                  <a:pt x="28" y="119"/>
                  <a:pt x="27" y="96"/>
                </a:cubicBezTo>
                <a:cubicBezTo>
                  <a:pt x="27" y="96"/>
                  <a:pt x="27" y="96"/>
                  <a:pt x="27" y="95"/>
                </a:cubicBezTo>
                <a:cubicBezTo>
                  <a:pt x="21" y="94"/>
                  <a:pt x="18" y="88"/>
                  <a:pt x="19" y="83"/>
                </a:cubicBezTo>
                <a:cubicBezTo>
                  <a:pt x="19" y="82"/>
                  <a:pt x="19" y="82"/>
                  <a:pt x="19" y="82"/>
                </a:cubicBezTo>
                <a:cubicBezTo>
                  <a:pt x="0" y="70"/>
                  <a:pt x="3" y="51"/>
                  <a:pt x="27" y="42"/>
                </a:cubicBezTo>
                <a:cubicBezTo>
                  <a:pt x="28" y="42"/>
                  <a:pt x="28" y="41"/>
                  <a:pt x="28" y="41"/>
                </a:cubicBezTo>
                <a:cubicBezTo>
                  <a:pt x="24" y="11"/>
                  <a:pt x="43" y="0"/>
                  <a:pt x="66" y="18"/>
                </a:cubicBezTo>
                <a:cubicBezTo>
                  <a:pt x="67" y="19"/>
                  <a:pt x="67" y="19"/>
                  <a:pt x="68" y="18"/>
                </a:cubicBezTo>
                <a:cubicBezTo>
                  <a:pt x="72" y="15"/>
                  <a:pt x="77" y="12"/>
                  <a:pt x="81" y="11"/>
                </a:cubicBezTo>
                <a:cubicBezTo>
                  <a:pt x="81" y="11"/>
                  <a:pt x="81" y="11"/>
                  <a:pt x="81" y="10"/>
                </a:cubicBezTo>
                <a:cubicBezTo>
                  <a:pt x="82" y="5"/>
                  <a:pt x="87" y="2"/>
                  <a:pt x="92" y="2"/>
                </a:cubicBezTo>
                <a:cubicBezTo>
                  <a:pt x="99" y="2"/>
                  <a:pt x="105" y="9"/>
                  <a:pt x="102" y="16"/>
                </a:cubicBezTo>
                <a:cubicBezTo>
                  <a:pt x="102" y="16"/>
                  <a:pt x="102" y="16"/>
                  <a:pt x="103" y="17"/>
                </a:cubicBezTo>
                <a:cubicBezTo>
                  <a:pt x="106" y="22"/>
                  <a:pt x="108" y="30"/>
                  <a:pt x="106" y="40"/>
                </a:cubicBezTo>
                <a:cubicBezTo>
                  <a:pt x="106" y="41"/>
                  <a:pt x="106" y="42"/>
                  <a:pt x="107" y="42"/>
                </a:cubicBezTo>
                <a:cubicBezTo>
                  <a:pt x="134" y="53"/>
                  <a:pt x="134" y="75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9"/>
                  <a:pt x="106" y="90"/>
                  <a:pt x="106" y="91"/>
                </a:cubicBezTo>
                <a:cubicBezTo>
                  <a:pt x="107" y="92"/>
                  <a:pt x="107" y="92"/>
                  <a:pt x="107" y="92"/>
                </a:cubicBezTo>
                <a:close/>
                <a:moveTo>
                  <a:pt x="32" y="73"/>
                </a:moveTo>
                <a:cubicBezTo>
                  <a:pt x="32" y="71"/>
                  <a:pt x="33" y="68"/>
                  <a:pt x="34" y="66"/>
                </a:cubicBezTo>
                <a:cubicBezTo>
                  <a:pt x="35" y="65"/>
                  <a:pt x="35" y="63"/>
                  <a:pt x="34" y="62"/>
                </a:cubicBezTo>
                <a:cubicBezTo>
                  <a:pt x="32" y="56"/>
                  <a:pt x="30" y="51"/>
                  <a:pt x="29" y="46"/>
                </a:cubicBezTo>
                <a:cubicBezTo>
                  <a:pt x="29" y="45"/>
                  <a:pt x="28" y="45"/>
                  <a:pt x="27" y="45"/>
                </a:cubicBezTo>
                <a:cubicBezTo>
                  <a:pt x="10" y="54"/>
                  <a:pt x="8" y="68"/>
                  <a:pt x="20" y="78"/>
                </a:cubicBezTo>
                <a:cubicBezTo>
                  <a:pt x="20" y="78"/>
                  <a:pt x="21" y="78"/>
                  <a:pt x="22" y="78"/>
                </a:cubicBezTo>
                <a:cubicBezTo>
                  <a:pt x="24" y="75"/>
                  <a:pt x="27" y="74"/>
                  <a:pt x="30" y="74"/>
                </a:cubicBezTo>
                <a:cubicBezTo>
                  <a:pt x="31" y="74"/>
                  <a:pt x="31" y="74"/>
                  <a:pt x="32" y="73"/>
                </a:cubicBezTo>
                <a:close/>
                <a:moveTo>
                  <a:pt x="35" y="75"/>
                </a:moveTo>
                <a:cubicBezTo>
                  <a:pt x="39" y="77"/>
                  <a:pt x="41" y="82"/>
                  <a:pt x="41" y="86"/>
                </a:cubicBezTo>
                <a:cubicBezTo>
                  <a:pt x="41" y="87"/>
                  <a:pt x="41" y="87"/>
                  <a:pt x="42" y="87"/>
                </a:cubicBezTo>
                <a:cubicBezTo>
                  <a:pt x="43" y="88"/>
                  <a:pt x="45" y="88"/>
                  <a:pt x="47" y="88"/>
                </a:cubicBezTo>
                <a:cubicBezTo>
                  <a:pt x="48" y="89"/>
                  <a:pt x="48" y="87"/>
                  <a:pt x="48" y="87"/>
                </a:cubicBezTo>
                <a:cubicBezTo>
                  <a:pt x="44" y="81"/>
                  <a:pt x="41" y="75"/>
                  <a:pt x="38" y="69"/>
                </a:cubicBezTo>
                <a:cubicBezTo>
                  <a:pt x="37" y="68"/>
                  <a:pt x="36" y="68"/>
                  <a:pt x="36" y="69"/>
                </a:cubicBezTo>
                <a:cubicBezTo>
                  <a:pt x="35" y="71"/>
                  <a:pt x="35" y="72"/>
                  <a:pt x="34" y="74"/>
                </a:cubicBezTo>
                <a:cubicBezTo>
                  <a:pt x="34" y="74"/>
                  <a:pt x="34" y="75"/>
                  <a:pt x="35" y="75"/>
                </a:cubicBezTo>
                <a:close/>
                <a:moveTo>
                  <a:pt x="39" y="90"/>
                </a:moveTo>
                <a:cubicBezTo>
                  <a:pt x="38" y="93"/>
                  <a:pt x="35" y="95"/>
                  <a:pt x="32" y="96"/>
                </a:cubicBezTo>
                <a:cubicBezTo>
                  <a:pt x="32" y="96"/>
                  <a:pt x="31" y="96"/>
                  <a:pt x="31" y="97"/>
                </a:cubicBezTo>
                <a:cubicBezTo>
                  <a:pt x="34" y="113"/>
                  <a:pt x="47" y="118"/>
                  <a:pt x="63" y="107"/>
                </a:cubicBezTo>
                <a:cubicBezTo>
                  <a:pt x="64" y="107"/>
                  <a:pt x="64" y="106"/>
                  <a:pt x="64" y="106"/>
                </a:cubicBezTo>
                <a:cubicBezTo>
                  <a:pt x="60" y="102"/>
                  <a:pt x="56" y="98"/>
                  <a:pt x="52" y="93"/>
                </a:cubicBezTo>
                <a:cubicBezTo>
                  <a:pt x="52" y="92"/>
                  <a:pt x="50" y="91"/>
                  <a:pt x="49" y="91"/>
                </a:cubicBezTo>
                <a:cubicBezTo>
                  <a:pt x="46" y="91"/>
                  <a:pt x="43" y="90"/>
                  <a:pt x="41" y="90"/>
                </a:cubicBezTo>
                <a:cubicBezTo>
                  <a:pt x="40" y="90"/>
                  <a:pt x="40" y="90"/>
                  <a:pt x="39" y="90"/>
                </a:cubicBezTo>
                <a:close/>
                <a:moveTo>
                  <a:pt x="98" y="21"/>
                </a:moveTo>
                <a:cubicBezTo>
                  <a:pt x="92" y="26"/>
                  <a:pt x="84" y="23"/>
                  <a:pt x="82" y="16"/>
                </a:cubicBezTo>
                <a:cubicBezTo>
                  <a:pt x="81" y="16"/>
                  <a:pt x="81" y="15"/>
                  <a:pt x="80" y="15"/>
                </a:cubicBezTo>
                <a:cubicBezTo>
                  <a:pt x="77" y="16"/>
                  <a:pt x="74" y="18"/>
                  <a:pt x="71" y="20"/>
                </a:cubicBezTo>
                <a:cubicBezTo>
                  <a:pt x="70" y="21"/>
                  <a:pt x="70" y="21"/>
                  <a:pt x="70" y="22"/>
                </a:cubicBezTo>
                <a:cubicBezTo>
                  <a:pt x="74" y="25"/>
                  <a:pt x="78" y="30"/>
                  <a:pt x="82" y="35"/>
                </a:cubicBezTo>
                <a:cubicBezTo>
                  <a:pt x="83" y="36"/>
                  <a:pt x="84" y="36"/>
                  <a:pt x="85" y="37"/>
                </a:cubicBezTo>
                <a:cubicBezTo>
                  <a:pt x="91" y="37"/>
                  <a:pt x="97" y="38"/>
                  <a:pt x="101" y="40"/>
                </a:cubicBezTo>
                <a:cubicBezTo>
                  <a:pt x="102" y="40"/>
                  <a:pt x="103" y="40"/>
                  <a:pt x="103" y="39"/>
                </a:cubicBezTo>
                <a:cubicBezTo>
                  <a:pt x="103" y="32"/>
                  <a:pt x="102" y="26"/>
                  <a:pt x="100" y="22"/>
                </a:cubicBezTo>
                <a:cubicBezTo>
                  <a:pt x="99" y="21"/>
                  <a:pt x="99" y="21"/>
                  <a:pt x="98" y="21"/>
                </a:cubicBezTo>
                <a:close/>
                <a:moveTo>
                  <a:pt x="63" y="20"/>
                </a:moveTo>
                <a:cubicBezTo>
                  <a:pt x="45" y="8"/>
                  <a:pt x="29" y="16"/>
                  <a:pt x="31" y="39"/>
                </a:cubicBezTo>
                <a:cubicBezTo>
                  <a:pt x="31" y="40"/>
                  <a:pt x="32" y="40"/>
                  <a:pt x="32" y="40"/>
                </a:cubicBezTo>
                <a:cubicBezTo>
                  <a:pt x="37" y="38"/>
                  <a:pt x="43" y="37"/>
                  <a:pt x="49" y="37"/>
                </a:cubicBezTo>
                <a:cubicBezTo>
                  <a:pt x="50" y="36"/>
                  <a:pt x="52" y="36"/>
                  <a:pt x="52" y="35"/>
                </a:cubicBezTo>
                <a:cubicBezTo>
                  <a:pt x="56" y="30"/>
                  <a:pt x="60" y="25"/>
                  <a:pt x="64" y="22"/>
                </a:cubicBezTo>
                <a:cubicBezTo>
                  <a:pt x="64" y="21"/>
                  <a:pt x="64" y="21"/>
                  <a:pt x="63" y="20"/>
                </a:cubicBezTo>
                <a:close/>
                <a:moveTo>
                  <a:pt x="87" y="88"/>
                </a:moveTo>
                <a:cubicBezTo>
                  <a:pt x="93" y="87"/>
                  <a:pt x="98" y="86"/>
                  <a:pt x="102" y="85"/>
                </a:cubicBezTo>
                <a:cubicBezTo>
                  <a:pt x="102" y="84"/>
                  <a:pt x="102" y="84"/>
                  <a:pt x="102" y="83"/>
                </a:cubicBezTo>
                <a:cubicBezTo>
                  <a:pt x="102" y="79"/>
                  <a:pt x="100" y="74"/>
                  <a:pt x="98" y="69"/>
                </a:cubicBezTo>
                <a:cubicBezTo>
                  <a:pt x="98" y="68"/>
                  <a:pt x="97" y="68"/>
                  <a:pt x="96" y="69"/>
                </a:cubicBezTo>
                <a:cubicBezTo>
                  <a:pt x="93" y="75"/>
                  <a:pt x="90" y="81"/>
                  <a:pt x="86" y="87"/>
                </a:cubicBezTo>
                <a:cubicBezTo>
                  <a:pt x="86" y="87"/>
                  <a:pt x="86" y="89"/>
                  <a:pt x="87" y="88"/>
                </a:cubicBezTo>
                <a:close/>
                <a:moveTo>
                  <a:pt x="38" y="59"/>
                </a:moveTo>
                <a:cubicBezTo>
                  <a:pt x="41" y="53"/>
                  <a:pt x="44" y="47"/>
                  <a:pt x="48" y="41"/>
                </a:cubicBezTo>
                <a:cubicBezTo>
                  <a:pt x="48" y="40"/>
                  <a:pt x="48" y="39"/>
                  <a:pt x="47" y="39"/>
                </a:cubicBezTo>
                <a:cubicBezTo>
                  <a:pt x="41" y="40"/>
                  <a:pt x="36" y="41"/>
                  <a:pt x="32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9"/>
                  <a:pt x="34" y="53"/>
                  <a:pt x="36" y="58"/>
                </a:cubicBezTo>
                <a:cubicBezTo>
                  <a:pt x="36" y="59"/>
                  <a:pt x="37" y="59"/>
                  <a:pt x="38" y="59"/>
                </a:cubicBezTo>
                <a:close/>
                <a:moveTo>
                  <a:pt x="105" y="46"/>
                </a:moveTo>
                <a:cubicBezTo>
                  <a:pt x="104" y="51"/>
                  <a:pt x="102" y="56"/>
                  <a:pt x="100" y="62"/>
                </a:cubicBezTo>
                <a:cubicBezTo>
                  <a:pt x="99" y="63"/>
                  <a:pt x="99" y="65"/>
                  <a:pt x="100" y="66"/>
                </a:cubicBezTo>
                <a:cubicBezTo>
                  <a:pt x="102" y="72"/>
                  <a:pt x="104" y="77"/>
                  <a:pt x="105" y="82"/>
                </a:cubicBezTo>
                <a:cubicBezTo>
                  <a:pt x="105" y="83"/>
                  <a:pt x="106" y="83"/>
                  <a:pt x="107" y="83"/>
                </a:cubicBezTo>
                <a:cubicBezTo>
                  <a:pt x="127" y="73"/>
                  <a:pt x="127" y="55"/>
                  <a:pt x="107" y="45"/>
                </a:cubicBezTo>
                <a:cubicBezTo>
                  <a:pt x="106" y="45"/>
                  <a:pt x="105" y="45"/>
                  <a:pt x="105" y="46"/>
                </a:cubicBezTo>
                <a:close/>
                <a:moveTo>
                  <a:pt x="79" y="89"/>
                </a:moveTo>
                <a:cubicBezTo>
                  <a:pt x="71" y="90"/>
                  <a:pt x="63" y="90"/>
                  <a:pt x="55" y="89"/>
                </a:cubicBezTo>
                <a:cubicBezTo>
                  <a:pt x="53" y="89"/>
                  <a:pt x="52" y="89"/>
                  <a:pt x="51" y="87"/>
                </a:cubicBezTo>
                <a:cubicBezTo>
                  <a:pt x="46" y="81"/>
                  <a:pt x="42" y="73"/>
                  <a:pt x="39" y="66"/>
                </a:cubicBezTo>
                <a:cubicBezTo>
                  <a:pt x="38" y="65"/>
                  <a:pt x="38" y="63"/>
                  <a:pt x="39" y="62"/>
                </a:cubicBezTo>
                <a:cubicBezTo>
                  <a:pt x="42" y="54"/>
                  <a:pt x="46" y="47"/>
                  <a:pt x="51" y="40"/>
                </a:cubicBezTo>
                <a:cubicBezTo>
                  <a:pt x="52" y="39"/>
                  <a:pt x="53" y="38"/>
                  <a:pt x="55" y="38"/>
                </a:cubicBezTo>
                <a:cubicBezTo>
                  <a:pt x="63" y="38"/>
                  <a:pt x="71" y="38"/>
                  <a:pt x="79" y="38"/>
                </a:cubicBezTo>
                <a:cubicBezTo>
                  <a:pt x="81" y="38"/>
                  <a:pt x="82" y="39"/>
                  <a:pt x="83" y="40"/>
                </a:cubicBezTo>
                <a:cubicBezTo>
                  <a:pt x="88" y="47"/>
                  <a:pt x="92" y="54"/>
                  <a:pt x="95" y="62"/>
                </a:cubicBezTo>
                <a:cubicBezTo>
                  <a:pt x="96" y="63"/>
                  <a:pt x="96" y="65"/>
                  <a:pt x="95" y="66"/>
                </a:cubicBezTo>
                <a:cubicBezTo>
                  <a:pt x="92" y="73"/>
                  <a:pt x="88" y="81"/>
                  <a:pt x="83" y="87"/>
                </a:cubicBezTo>
                <a:cubicBezTo>
                  <a:pt x="82" y="89"/>
                  <a:pt x="81" y="89"/>
                  <a:pt x="79" y="89"/>
                </a:cubicBezTo>
                <a:close/>
                <a:moveTo>
                  <a:pt x="78" y="94"/>
                </a:moveTo>
                <a:cubicBezTo>
                  <a:pt x="75" y="98"/>
                  <a:pt x="71" y="101"/>
                  <a:pt x="68" y="104"/>
                </a:cubicBezTo>
                <a:cubicBezTo>
                  <a:pt x="67" y="105"/>
                  <a:pt x="67" y="105"/>
                  <a:pt x="66" y="104"/>
                </a:cubicBezTo>
                <a:cubicBezTo>
                  <a:pt x="63" y="101"/>
                  <a:pt x="59" y="98"/>
                  <a:pt x="56" y="94"/>
                </a:cubicBezTo>
                <a:cubicBezTo>
                  <a:pt x="55" y="93"/>
                  <a:pt x="56" y="92"/>
                  <a:pt x="57" y="92"/>
                </a:cubicBezTo>
                <a:cubicBezTo>
                  <a:pt x="64" y="92"/>
                  <a:pt x="70" y="92"/>
                  <a:pt x="77" y="92"/>
                </a:cubicBezTo>
                <a:cubicBezTo>
                  <a:pt x="78" y="92"/>
                  <a:pt x="79" y="93"/>
                  <a:pt x="78" y="94"/>
                </a:cubicBezTo>
                <a:close/>
                <a:moveTo>
                  <a:pt x="102" y="44"/>
                </a:moveTo>
                <a:cubicBezTo>
                  <a:pt x="102" y="49"/>
                  <a:pt x="100" y="53"/>
                  <a:pt x="98" y="58"/>
                </a:cubicBezTo>
                <a:cubicBezTo>
                  <a:pt x="98" y="59"/>
                  <a:pt x="97" y="59"/>
                  <a:pt x="96" y="59"/>
                </a:cubicBezTo>
                <a:cubicBezTo>
                  <a:pt x="93" y="53"/>
                  <a:pt x="90" y="47"/>
                  <a:pt x="86" y="41"/>
                </a:cubicBezTo>
                <a:cubicBezTo>
                  <a:pt x="86" y="40"/>
                  <a:pt x="86" y="39"/>
                  <a:pt x="87" y="39"/>
                </a:cubicBezTo>
                <a:cubicBezTo>
                  <a:pt x="93" y="40"/>
                  <a:pt x="97" y="41"/>
                  <a:pt x="101" y="43"/>
                </a:cubicBezTo>
                <a:cubicBezTo>
                  <a:pt x="102" y="43"/>
                  <a:pt x="102" y="44"/>
                  <a:pt x="102" y="44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10"/>
          <p:cNvSpPr>
            <a:spLocks noEditPoints="1"/>
          </p:cNvSpPr>
          <p:nvPr/>
        </p:nvSpPr>
        <p:spPr bwMode="auto">
          <a:xfrm>
            <a:off x="323528" y="2570956"/>
            <a:ext cx="216024" cy="216024"/>
          </a:xfrm>
          <a:custGeom>
            <a:avLst/>
            <a:gdLst>
              <a:gd name="T0" fmla="*/ 665321250 w 134"/>
              <a:gd name="T1" fmla="*/ 233699127 h 126"/>
              <a:gd name="T2" fmla="*/ 776208125 w 134"/>
              <a:gd name="T3" fmla="*/ 365790215 h 126"/>
              <a:gd name="T4" fmla="*/ 846772500 w 134"/>
              <a:gd name="T5" fmla="*/ 599489341 h 126"/>
              <a:gd name="T6" fmla="*/ 675401875 w 134"/>
              <a:gd name="T7" fmla="*/ 426753125 h 126"/>
              <a:gd name="T8" fmla="*/ 1028223750 w 134"/>
              <a:gd name="T9" fmla="*/ 894151379 h 126"/>
              <a:gd name="T10" fmla="*/ 705643750 w 134"/>
              <a:gd name="T11" fmla="*/ 1077046486 h 126"/>
              <a:gd name="T12" fmla="*/ 957659375 w 134"/>
              <a:gd name="T13" fmla="*/ 1107529535 h 126"/>
              <a:gd name="T14" fmla="*/ 1078626875 w 134"/>
              <a:gd name="T15" fmla="*/ 934793319 h 126"/>
              <a:gd name="T16" fmla="*/ 1018143125 w 134"/>
              <a:gd name="T17" fmla="*/ 1158333555 h 126"/>
              <a:gd name="T18" fmla="*/ 272176875 w 134"/>
              <a:gd name="T19" fmla="*/ 975438447 h 126"/>
              <a:gd name="T20" fmla="*/ 191531875 w 134"/>
              <a:gd name="T21" fmla="*/ 833185281 h 126"/>
              <a:gd name="T22" fmla="*/ 665321250 w 134"/>
              <a:gd name="T23" fmla="*/ 182895107 h 126"/>
              <a:gd name="T24" fmla="*/ 816530625 w 134"/>
              <a:gd name="T25" fmla="*/ 101608039 h 126"/>
              <a:gd name="T26" fmla="*/ 1038304375 w 134"/>
              <a:gd name="T27" fmla="*/ 172733028 h 126"/>
              <a:gd name="T28" fmla="*/ 1078626875 w 134"/>
              <a:gd name="T29" fmla="*/ 873830409 h 126"/>
              <a:gd name="T30" fmla="*/ 1078626875 w 134"/>
              <a:gd name="T31" fmla="*/ 934793319 h 126"/>
              <a:gd name="T32" fmla="*/ 342741250 w 134"/>
              <a:gd name="T33" fmla="*/ 629969203 h 126"/>
              <a:gd name="T34" fmla="*/ 201612500 w 134"/>
              <a:gd name="T35" fmla="*/ 792543340 h 126"/>
              <a:gd name="T36" fmla="*/ 322580000 w 134"/>
              <a:gd name="T37" fmla="*/ 741739321 h 126"/>
              <a:gd name="T38" fmla="*/ 423386250 w 134"/>
              <a:gd name="T39" fmla="*/ 883989300 h 126"/>
              <a:gd name="T40" fmla="*/ 383063750 w 134"/>
              <a:gd name="T41" fmla="*/ 701097380 h 126"/>
              <a:gd name="T42" fmla="*/ 352821875 w 134"/>
              <a:gd name="T43" fmla="*/ 762060291 h 126"/>
              <a:gd name="T44" fmla="*/ 312499375 w 134"/>
              <a:gd name="T45" fmla="*/ 985600526 h 126"/>
              <a:gd name="T46" fmla="*/ 524192500 w 134"/>
              <a:gd name="T47" fmla="*/ 944955398 h 126"/>
              <a:gd name="T48" fmla="*/ 393144375 w 134"/>
              <a:gd name="T49" fmla="*/ 914472349 h 126"/>
              <a:gd name="T50" fmla="*/ 806450000 w 134"/>
              <a:gd name="T51" fmla="*/ 152412058 h 126"/>
              <a:gd name="T52" fmla="*/ 826611250 w 134"/>
              <a:gd name="T53" fmla="*/ 355628136 h 126"/>
              <a:gd name="T54" fmla="*/ 1038304375 w 134"/>
              <a:gd name="T55" fmla="*/ 396273264 h 126"/>
              <a:gd name="T56" fmla="*/ 635079375 w 134"/>
              <a:gd name="T57" fmla="*/ 203216078 h 126"/>
              <a:gd name="T58" fmla="*/ 493950625 w 134"/>
              <a:gd name="T59" fmla="*/ 375949106 h 126"/>
              <a:gd name="T60" fmla="*/ 635079375 w 134"/>
              <a:gd name="T61" fmla="*/ 203216078 h 126"/>
              <a:gd name="T62" fmla="*/ 1028223750 w 134"/>
              <a:gd name="T63" fmla="*/ 843347360 h 126"/>
              <a:gd name="T64" fmla="*/ 866933750 w 134"/>
              <a:gd name="T65" fmla="*/ 883989300 h 126"/>
              <a:gd name="T66" fmla="*/ 483870000 w 134"/>
              <a:gd name="T67" fmla="*/ 416594234 h 126"/>
              <a:gd name="T68" fmla="*/ 322580000 w 134"/>
              <a:gd name="T69" fmla="*/ 447077283 h 126"/>
              <a:gd name="T70" fmla="*/ 1058465625 w 134"/>
              <a:gd name="T71" fmla="*/ 467398253 h 126"/>
              <a:gd name="T72" fmla="*/ 1058465625 w 134"/>
              <a:gd name="T73" fmla="*/ 833185281 h 126"/>
              <a:gd name="T74" fmla="*/ 1058465625 w 134"/>
              <a:gd name="T75" fmla="*/ 467398253 h 126"/>
              <a:gd name="T76" fmla="*/ 514111875 w 134"/>
              <a:gd name="T77" fmla="*/ 883989300 h 126"/>
              <a:gd name="T78" fmla="*/ 514111875 w 134"/>
              <a:gd name="T79" fmla="*/ 406432155 h 126"/>
              <a:gd name="T80" fmla="*/ 836691875 w 134"/>
              <a:gd name="T81" fmla="*/ 406432155 h 126"/>
              <a:gd name="T82" fmla="*/ 836691875 w 134"/>
              <a:gd name="T83" fmla="*/ 883989300 h 126"/>
              <a:gd name="T84" fmla="*/ 685482500 w 134"/>
              <a:gd name="T85" fmla="*/ 1056725516 h 126"/>
              <a:gd name="T86" fmla="*/ 574595625 w 134"/>
              <a:gd name="T87" fmla="*/ 934793319 h 126"/>
              <a:gd name="T88" fmla="*/ 1028223750 w 134"/>
              <a:gd name="T89" fmla="*/ 447077283 h 126"/>
              <a:gd name="T90" fmla="*/ 866933750 w 134"/>
              <a:gd name="T91" fmla="*/ 416594234 h 126"/>
              <a:gd name="T92" fmla="*/ 1028223750 w 134"/>
              <a:gd name="T93" fmla="*/ 447077283 h 1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4" h="126">
                <a:moveTo>
                  <a:pt x="78" y="34"/>
                </a:moveTo>
                <a:cubicBezTo>
                  <a:pt x="75" y="30"/>
                  <a:pt x="71" y="26"/>
                  <a:pt x="68" y="23"/>
                </a:cubicBezTo>
                <a:cubicBezTo>
                  <a:pt x="67" y="23"/>
                  <a:pt x="67" y="23"/>
                  <a:pt x="66" y="23"/>
                </a:cubicBezTo>
                <a:cubicBezTo>
                  <a:pt x="63" y="26"/>
                  <a:pt x="59" y="30"/>
                  <a:pt x="56" y="34"/>
                </a:cubicBezTo>
                <a:cubicBezTo>
                  <a:pt x="55" y="35"/>
                  <a:pt x="56" y="36"/>
                  <a:pt x="57" y="36"/>
                </a:cubicBezTo>
                <a:cubicBezTo>
                  <a:pt x="64" y="35"/>
                  <a:pt x="70" y="35"/>
                  <a:pt x="77" y="36"/>
                </a:cubicBezTo>
                <a:cubicBezTo>
                  <a:pt x="78" y="36"/>
                  <a:pt x="79" y="35"/>
                  <a:pt x="78" y="34"/>
                </a:cubicBezTo>
                <a:close/>
                <a:moveTo>
                  <a:pt x="67" y="42"/>
                </a:moveTo>
                <a:cubicBezTo>
                  <a:pt x="76" y="42"/>
                  <a:pt x="84" y="50"/>
                  <a:pt x="84" y="59"/>
                </a:cubicBezTo>
                <a:cubicBezTo>
                  <a:pt x="84" y="68"/>
                  <a:pt x="76" y="76"/>
                  <a:pt x="67" y="76"/>
                </a:cubicBezTo>
                <a:cubicBezTo>
                  <a:pt x="57" y="76"/>
                  <a:pt x="50" y="68"/>
                  <a:pt x="50" y="59"/>
                </a:cubicBezTo>
                <a:cubicBezTo>
                  <a:pt x="50" y="50"/>
                  <a:pt x="57" y="42"/>
                  <a:pt x="67" y="42"/>
                </a:cubicBezTo>
                <a:close/>
                <a:moveTo>
                  <a:pt x="103" y="90"/>
                </a:moveTo>
                <a:cubicBezTo>
                  <a:pt x="103" y="90"/>
                  <a:pt x="103" y="89"/>
                  <a:pt x="103" y="89"/>
                </a:cubicBezTo>
                <a:cubicBezTo>
                  <a:pt x="103" y="88"/>
                  <a:pt x="102" y="88"/>
                  <a:pt x="102" y="88"/>
                </a:cubicBezTo>
                <a:cubicBezTo>
                  <a:pt x="97" y="89"/>
                  <a:pt x="91" y="90"/>
                  <a:pt x="85" y="91"/>
                </a:cubicBezTo>
                <a:cubicBezTo>
                  <a:pt x="84" y="91"/>
                  <a:pt x="83" y="92"/>
                  <a:pt x="82" y="93"/>
                </a:cubicBezTo>
                <a:cubicBezTo>
                  <a:pt x="78" y="98"/>
                  <a:pt x="74" y="102"/>
                  <a:pt x="70" y="106"/>
                </a:cubicBezTo>
                <a:cubicBezTo>
                  <a:pt x="70" y="106"/>
                  <a:pt x="70" y="107"/>
                  <a:pt x="71" y="107"/>
                </a:cubicBezTo>
                <a:cubicBezTo>
                  <a:pt x="80" y="114"/>
                  <a:pt x="88" y="115"/>
                  <a:pt x="94" y="111"/>
                </a:cubicBezTo>
                <a:cubicBezTo>
                  <a:pt x="95" y="111"/>
                  <a:pt x="95" y="110"/>
                  <a:pt x="95" y="109"/>
                </a:cubicBezTo>
                <a:cubicBezTo>
                  <a:pt x="89" y="103"/>
                  <a:pt x="93" y="92"/>
                  <a:pt x="102" y="91"/>
                </a:cubicBezTo>
                <a:cubicBezTo>
                  <a:pt x="103" y="91"/>
                  <a:pt x="103" y="91"/>
                  <a:pt x="103" y="90"/>
                </a:cubicBezTo>
                <a:close/>
                <a:moveTo>
                  <a:pt x="107" y="92"/>
                </a:moveTo>
                <a:cubicBezTo>
                  <a:pt x="111" y="94"/>
                  <a:pt x="114" y="98"/>
                  <a:pt x="114" y="102"/>
                </a:cubicBezTo>
                <a:cubicBezTo>
                  <a:pt x="114" y="109"/>
                  <a:pt x="108" y="114"/>
                  <a:pt x="102" y="113"/>
                </a:cubicBezTo>
                <a:cubicBezTo>
                  <a:pt x="101" y="113"/>
                  <a:pt x="101" y="113"/>
                  <a:pt x="101" y="114"/>
                </a:cubicBezTo>
                <a:cubicBezTo>
                  <a:pt x="94" y="121"/>
                  <a:pt x="81" y="120"/>
                  <a:pt x="68" y="109"/>
                </a:cubicBezTo>
                <a:cubicBezTo>
                  <a:pt x="67" y="109"/>
                  <a:pt x="67" y="109"/>
                  <a:pt x="66" y="109"/>
                </a:cubicBezTo>
                <a:cubicBezTo>
                  <a:pt x="46" y="126"/>
                  <a:pt x="28" y="119"/>
                  <a:pt x="27" y="96"/>
                </a:cubicBezTo>
                <a:cubicBezTo>
                  <a:pt x="27" y="96"/>
                  <a:pt x="27" y="96"/>
                  <a:pt x="27" y="95"/>
                </a:cubicBezTo>
                <a:cubicBezTo>
                  <a:pt x="21" y="94"/>
                  <a:pt x="18" y="88"/>
                  <a:pt x="19" y="83"/>
                </a:cubicBezTo>
                <a:cubicBezTo>
                  <a:pt x="19" y="82"/>
                  <a:pt x="19" y="82"/>
                  <a:pt x="19" y="82"/>
                </a:cubicBezTo>
                <a:cubicBezTo>
                  <a:pt x="0" y="70"/>
                  <a:pt x="3" y="51"/>
                  <a:pt x="27" y="42"/>
                </a:cubicBezTo>
                <a:cubicBezTo>
                  <a:pt x="28" y="42"/>
                  <a:pt x="28" y="41"/>
                  <a:pt x="28" y="41"/>
                </a:cubicBezTo>
                <a:cubicBezTo>
                  <a:pt x="24" y="11"/>
                  <a:pt x="43" y="0"/>
                  <a:pt x="66" y="18"/>
                </a:cubicBezTo>
                <a:cubicBezTo>
                  <a:pt x="67" y="19"/>
                  <a:pt x="67" y="19"/>
                  <a:pt x="68" y="18"/>
                </a:cubicBezTo>
                <a:cubicBezTo>
                  <a:pt x="72" y="15"/>
                  <a:pt x="77" y="12"/>
                  <a:pt x="81" y="11"/>
                </a:cubicBezTo>
                <a:cubicBezTo>
                  <a:pt x="81" y="11"/>
                  <a:pt x="81" y="11"/>
                  <a:pt x="81" y="10"/>
                </a:cubicBezTo>
                <a:cubicBezTo>
                  <a:pt x="82" y="5"/>
                  <a:pt x="87" y="2"/>
                  <a:pt x="92" y="2"/>
                </a:cubicBezTo>
                <a:cubicBezTo>
                  <a:pt x="99" y="2"/>
                  <a:pt x="105" y="9"/>
                  <a:pt x="102" y="16"/>
                </a:cubicBezTo>
                <a:cubicBezTo>
                  <a:pt x="102" y="16"/>
                  <a:pt x="102" y="16"/>
                  <a:pt x="103" y="17"/>
                </a:cubicBezTo>
                <a:cubicBezTo>
                  <a:pt x="106" y="22"/>
                  <a:pt x="108" y="30"/>
                  <a:pt x="106" y="40"/>
                </a:cubicBezTo>
                <a:cubicBezTo>
                  <a:pt x="106" y="41"/>
                  <a:pt x="106" y="42"/>
                  <a:pt x="107" y="42"/>
                </a:cubicBezTo>
                <a:cubicBezTo>
                  <a:pt x="134" y="53"/>
                  <a:pt x="134" y="75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9"/>
                  <a:pt x="106" y="90"/>
                  <a:pt x="106" y="91"/>
                </a:cubicBezTo>
                <a:cubicBezTo>
                  <a:pt x="107" y="92"/>
                  <a:pt x="107" y="92"/>
                  <a:pt x="107" y="92"/>
                </a:cubicBezTo>
                <a:close/>
                <a:moveTo>
                  <a:pt x="32" y="73"/>
                </a:moveTo>
                <a:cubicBezTo>
                  <a:pt x="32" y="71"/>
                  <a:pt x="33" y="68"/>
                  <a:pt x="34" y="66"/>
                </a:cubicBezTo>
                <a:cubicBezTo>
                  <a:pt x="35" y="65"/>
                  <a:pt x="35" y="63"/>
                  <a:pt x="34" y="62"/>
                </a:cubicBezTo>
                <a:cubicBezTo>
                  <a:pt x="32" y="56"/>
                  <a:pt x="30" y="51"/>
                  <a:pt x="29" y="46"/>
                </a:cubicBezTo>
                <a:cubicBezTo>
                  <a:pt x="29" y="45"/>
                  <a:pt x="28" y="45"/>
                  <a:pt x="27" y="45"/>
                </a:cubicBezTo>
                <a:cubicBezTo>
                  <a:pt x="10" y="54"/>
                  <a:pt x="8" y="68"/>
                  <a:pt x="20" y="78"/>
                </a:cubicBezTo>
                <a:cubicBezTo>
                  <a:pt x="20" y="78"/>
                  <a:pt x="21" y="78"/>
                  <a:pt x="22" y="78"/>
                </a:cubicBezTo>
                <a:cubicBezTo>
                  <a:pt x="24" y="75"/>
                  <a:pt x="27" y="74"/>
                  <a:pt x="30" y="74"/>
                </a:cubicBezTo>
                <a:cubicBezTo>
                  <a:pt x="31" y="74"/>
                  <a:pt x="31" y="74"/>
                  <a:pt x="32" y="73"/>
                </a:cubicBezTo>
                <a:close/>
                <a:moveTo>
                  <a:pt x="35" y="75"/>
                </a:moveTo>
                <a:cubicBezTo>
                  <a:pt x="39" y="77"/>
                  <a:pt x="41" y="82"/>
                  <a:pt x="41" y="86"/>
                </a:cubicBezTo>
                <a:cubicBezTo>
                  <a:pt x="41" y="87"/>
                  <a:pt x="41" y="87"/>
                  <a:pt x="42" y="87"/>
                </a:cubicBezTo>
                <a:cubicBezTo>
                  <a:pt x="43" y="88"/>
                  <a:pt x="45" y="88"/>
                  <a:pt x="47" y="88"/>
                </a:cubicBezTo>
                <a:cubicBezTo>
                  <a:pt x="48" y="89"/>
                  <a:pt x="48" y="87"/>
                  <a:pt x="48" y="87"/>
                </a:cubicBezTo>
                <a:cubicBezTo>
                  <a:pt x="44" y="81"/>
                  <a:pt x="41" y="75"/>
                  <a:pt x="38" y="69"/>
                </a:cubicBezTo>
                <a:cubicBezTo>
                  <a:pt x="37" y="68"/>
                  <a:pt x="36" y="68"/>
                  <a:pt x="36" y="69"/>
                </a:cubicBezTo>
                <a:cubicBezTo>
                  <a:pt x="35" y="71"/>
                  <a:pt x="35" y="72"/>
                  <a:pt x="34" y="74"/>
                </a:cubicBezTo>
                <a:cubicBezTo>
                  <a:pt x="34" y="74"/>
                  <a:pt x="34" y="75"/>
                  <a:pt x="35" y="75"/>
                </a:cubicBezTo>
                <a:close/>
                <a:moveTo>
                  <a:pt x="39" y="90"/>
                </a:moveTo>
                <a:cubicBezTo>
                  <a:pt x="38" y="93"/>
                  <a:pt x="35" y="95"/>
                  <a:pt x="32" y="96"/>
                </a:cubicBezTo>
                <a:cubicBezTo>
                  <a:pt x="32" y="96"/>
                  <a:pt x="31" y="96"/>
                  <a:pt x="31" y="97"/>
                </a:cubicBezTo>
                <a:cubicBezTo>
                  <a:pt x="34" y="113"/>
                  <a:pt x="47" y="118"/>
                  <a:pt x="63" y="107"/>
                </a:cubicBezTo>
                <a:cubicBezTo>
                  <a:pt x="64" y="107"/>
                  <a:pt x="64" y="106"/>
                  <a:pt x="64" y="106"/>
                </a:cubicBezTo>
                <a:cubicBezTo>
                  <a:pt x="60" y="102"/>
                  <a:pt x="56" y="98"/>
                  <a:pt x="52" y="93"/>
                </a:cubicBezTo>
                <a:cubicBezTo>
                  <a:pt x="52" y="92"/>
                  <a:pt x="50" y="91"/>
                  <a:pt x="49" y="91"/>
                </a:cubicBezTo>
                <a:cubicBezTo>
                  <a:pt x="46" y="91"/>
                  <a:pt x="43" y="90"/>
                  <a:pt x="41" y="90"/>
                </a:cubicBezTo>
                <a:cubicBezTo>
                  <a:pt x="40" y="90"/>
                  <a:pt x="40" y="90"/>
                  <a:pt x="39" y="90"/>
                </a:cubicBezTo>
                <a:close/>
                <a:moveTo>
                  <a:pt x="98" y="21"/>
                </a:moveTo>
                <a:cubicBezTo>
                  <a:pt x="92" y="26"/>
                  <a:pt x="84" y="23"/>
                  <a:pt x="82" y="16"/>
                </a:cubicBezTo>
                <a:cubicBezTo>
                  <a:pt x="81" y="16"/>
                  <a:pt x="81" y="15"/>
                  <a:pt x="80" y="15"/>
                </a:cubicBezTo>
                <a:cubicBezTo>
                  <a:pt x="77" y="16"/>
                  <a:pt x="74" y="18"/>
                  <a:pt x="71" y="20"/>
                </a:cubicBezTo>
                <a:cubicBezTo>
                  <a:pt x="70" y="21"/>
                  <a:pt x="70" y="21"/>
                  <a:pt x="70" y="22"/>
                </a:cubicBezTo>
                <a:cubicBezTo>
                  <a:pt x="74" y="25"/>
                  <a:pt x="78" y="30"/>
                  <a:pt x="82" y="35"/>
                </a:cubicBezTo>
                <a:cubicBezTo>
                  <a:pt x="83" y="36"/>
                  <a:pt x="84" y="36"/>
                  <a:pt x="85" y="37"/>
                </a:cubicBezTo>
                <a:cubicBezTo>
                  <a:pt x="91" y="37"/>
                  <a:pt x="97" y="38"/>
                  <a:pt x="101" y="40"/>
                </a:cubicBezTo>
                <a:cubicBezTo>
                  <a:pt x="102" y="40"/>
                  <a:pt x="103" y="40"/>
                  <a:pt x="103" y="39"/>
                </a:cubicBezTo>
                <a:cubicBezTo>
                  <a:pt x="103" y="32"/>
                  <a:pt x="102" y="26"/>
                  <a:pt x="100" y="22"/>
                </a:cubicBezTo>
                <a:cubicBezTo>
                  <a:pt x="99" y="21"/>
                  <a:pt x="99" y="21"/>
                  <a:pt x="98" y="21"/>
                </a:cubicBezTo>
                <a:close/>
                <a:moveTo>
                  <a:pt x="63" y="20"/>
                </a:moveTo>
                <a:cubicBezTo>
                  <a:pt x="45" y="8"/>
                  <a:pt x="29" y="16"/>
                  <a:pt x="31" y="39"/>
                </a:cubicBezTo>
                <a:cubicBezTo>
                  <a:pt x="31" y="40"/>
                  <a:pt x="32" y="40"/>
                  <a:pt x="32" y="40"/>
                </a:cubicBezTo>
                <a:cubicBezTo>
                  <a:pt x="37" y="38"/>
                  <a:pt x="43" y="37"/>
                  <a:pt x="49" y="37"/>
                </a:cubicBezTo>
                <a:cubicBezTo>
                  <a:pt x="50" y="36"/>
                  <a:pt x="52" y="36"/>
                  <a:pt x="52" y="35"/>
                </a:cubicBezTo>
                <a:cubicBezTo>
                  <a:pt x="56" y="30"/>
                  <a:pt x="60" y="25"/>
                  <a:pt x="64" y="22"/>
                </a:cubicBezTo>
                <a:cubicBezTo>
                  <a:pt x="64" y="21"/>
                  <a:pt x="64" y="21"/>
                  <a:pt x="63" y="20"/>
                </a:cubicBezTo>
                <a:close/>
                <a:moveTo>
                  <a:pt x="87" y="88"/>
                </a:moveTo>
                <a:cubicBezTo>
                  <a:pt x="93" y="87"/>
                  <a:pt x="98" y="86"/>
                  <a:pt x="102" y="85"/>
                </a:cubicBezTo>
                <a:cubicBezTo>
                  <a:pt x="102" y="84"/>
                  <a:pt x="102" y="84"/>
                  <a:pt x="102" y="83"/>
                </a:cubicBezTo>
                <a:cubicBezTo>
                  <a:pt x="102" y="79"/>
                  <a:pt x="100" y="74"/>
                  <a:pt x="98" y="69"/>
                </a:cubicBezTo>
                <a:cubicBezTo>
                  <a:pt x="98" y="68"/>
                  <a:pt x="97" y="68"/>
                  <a:pt x="96" y="69"/>
                </a:cubicBezTo>
                <a:cubicBezTo>
                  <a:pt x="93" y="75"/>
                  <a:pt x="90" y="81"/>
                  <a:pt x="86" y="87"/>
                </a:cubicBezTo>
                <a:cubicBezTo>
                  <a:pt x="86" y="87"/>
                  <a:pt x="86" y="89"/>
                  <a:pt x="87" y="88"/>
                </a:cubicBezTo>
                <a:close/>
                <a:moveTo>
                  <a:pt x="38" y="59"/>
                </a:moveTo>
                <a:cubicBezTo>
                  <a:pt x="41" y="53"/>
                  <a:pt x="44" y="47"/>
                  <a:pt x="48" y="41"/>
                </a:cubicBezTo>
                <a:cubicBezTo>
                  <a:pt x="48" y="40"/>
                  <a:pt x="48" y="39"/>
                  <a:pt x="47" y="39"/>
                </a:cubicBezTo>
                <a:cubicBezTo>
                  <a:pt x="41" y="40"/>
                  <a:pt x="36" y="41"/>
                  <a:pt x="32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9"/>
                  <a:pt x="34" y="53"/>
                  <a:pt x="36" y="58"/>
                </a:cubicBezTo>
                <a:cubicBezTo>
                  <a:pt x="36" y="59"/>
                  <a:pt x="37" y="59"/>
                  <a:pt x="38" y="59"/>
                </a:cubicBezTo>
                <a:close/>
                <a:moveTo>
                  <a:pt x="105" y="46"/>
                </a:moveTo>
                <a:cubicBezTo>
                  <a:pt x="104" y="51"/>
                  <a:pt x="102" y="56"/>
                  <a:pt x="100" y="62"/>
                </a:cubicBezTo>
                <a:cubicBezTo>
                  <a:pt x="99" y="63"/>
                  <a:pt x="99" y="65"/>
                  <a:pt x="100" y="66"/>
                </a:cubicBezTo>
                <a:cubicBezTo>
                  <a:pt x="102" y="72"/>
                  <a:pt x="104" y="77"/>
                  <a:pt x="105" y="82"/>
                </a:cubicBezTo>
                <a:cubicBezTo>
                  <a:pt x="105" y="83"/>
                  <a:pt x="106" y="83"/>
                  <a:pt x="107" y="83"/>
                </a:cubicBezTo>
                <a:cubicBezTo>
                  <a:pt x="127" y="73"/>
                  <a:pt x="127" y="55"/>
                  <a:pt x="107" y="45"/>
                </a:cubicBezTo>
                <a:cubicBezTo>
                  <a:pt x="106" y="45"/>
                  <a:pt x="105" y="45"/>
                  <a:pt x="105" y="46"/>
                </a:cubicBezTo>
                <a:close/>
                <a:moveTo>
                  <a:pt x="79" y="89"/>
                </a:moveTo>
                <a:cubicBezTo>
                  <a:pt x="71" y="90"/>
                  <a:pt x="63" y="90"/>
                  <a:pt x="55" y="89"/>
                </a:cubicBezTo>
                <a:cubicBezTo>
                  <a:pt x="53" y="89"/>
                  <a:pt x="52" y="89"/>
                  <a:pt x="51" y="87"/>
                </a:cubicBezTo>
                <a:cubicBezTo>
                  <a:pt x="46" y="81"/>
                  <a:pt x="42" y="73"/>
                  <a:pt x="39" y="66"/>
                </a:cubicBezTo>
                <a:cubicBezTo>
                  <a:pt x="38" y="65"/>
                  <a:pt x="38" y="63"/>
                  <a:pt x="39" y="62"/>
                </a:cubicBezTo>
                <a:cubicBezTo>
                  <a:pt x="42" y="54"/>
                  <a:pt x="46" y="47"/>
                  <a:pt x="51" y="40"/>
                </a:cubicBezTo>
                <a:cubicBezTo>
                  <a:pt x="52" y="39"/>
                  <a:pt x="53" y="38"/>
                  <a:pt x="55" y="38"/>
                </a:cubicBezTo>
                <a:cubicBezTo>
                  <a:pt x="63" y="38"/>
                  <a:pt x="71" y="38"/>
                  <a:pt x="79" y="38"/>
                </a:cubicBezTo>
                <a:cubicBezTo>
                  <a:pt x="81" y="38"/>
                  <a:pt x="82" y="39"/>
                  <a:pt x="83" y="40"/>
                </a:cubicBezTo>
                <a:cubicBezTo>
                  <a:pt x="88" y="47"/>
                  <a:pt x="92" y="54"/>
                  <a:pt x="95" y="62"/>
                </a:cubicBezTo>
                <a:cubicBezTo>
                  <a:pt x="96" y="63"/>
                  <a:pt x="96" y="65"/>
                  <a:pt x="95" y="66"/>
                </a:cubicBezTo>
                <a:cubicBezTo>
                  <a:pt x="92" y="73"/>
                  <a:pt x="88" y="81"/>
                  <a:pt x="83" y="87"/>
                </a:cubicBezTo>
                <a:cubicBezTo>
                  <a:pt x="82" y="89"/>
                  <a:pt x="81" y="89"/>
                  <a:pt x="79" y="89"/>
                </a:cubicBezTo>
                <a:close/>
                <a:moveTo>
                  <a:pt x="78" y="94"/>
                </a:moveTo>
                <a:cubicBezTo>
                  <a:pt x="75" y="98"/>
                  <a:pt x="71" y="101"/>
                  <a:pt x="68" y="104"/>
                </a:cubicBezTo>
                <a:cubicBezTo>
                  <a:pt x="67" y="105"/>
                  <a:pt x="67" y="105"/>
                  <a:pt x="66" y="104"/>
                </a:cubicBezTo>
                <a:cubicBezTo>
                  <a:pt x="63" y="101"/>
                  <a:pt x="59" y="98"/>
                  <a:pt x="56" y="94"/>
                </a:cubicBezTo>
                <a:cubicBezTo>
                  <a:pt x="55" y="93"/>
                  <a:pt x="56" y="92"/>
                  <a:pt x="57" y="92"/>
                </a:cubicBezTo>
                <a:cubicBezTo>
                  <a:pt x="64" y="92"/>
                  <a:pt x="70" y="92"/>
                  <a:pt x="77" y="92"/>
                </a:cubicBezTo>
                <a:cubicBezTo>
                  <a:pt x="78" y="92"/>
                  <a:pt x="79" y="93"/>
                  <a:pt x="78" y="94"/>
                </a:cubicBezTo>
                <a:close/>
                <a:moveTo>
                  <a:pt x="102" y="44"/>
                </a:moveTo>
                <a:cubicBezTo>
                  <a:pt x="102" y="49"/>
                  <a:pt x="100" y="53"/>
                  <a:pt x="98" y="58"/>
                </a:cubicBezTo>
                <a:cubicBezTo>
                  <a:pt x="98" y="59"/>
                  <a:pt x="97" y="59"/>
                  <a:pt x="96" y="59"/>
                </a:cubicBezTo>
                <a:cubicBezTo>
                  <a:pt x="93" y="53"/>
                  <a:pt x="90" y="47"/>
                  <a:pt x="86" y="41"/>
                </a:cubicBezTo>
                <a:cubicBezTo>
                  <a:pt x="86" y="40"/>
                  <a:pt x="86" y="39"/>
                  <a:pt x="87" y="39"/>
                </a:cubicBezTo>
                <a:cubicBezTo>
                  <a:pt x="93" y="40"/>
                  <a:pt x="97" y="41"/>
                  <a:pt x="101" y="43"/>
                </a:cubicBezTo>
                <a:cubicBezTo>
                  <a:pt x="102" y="43"/>
                  <a:pt x="102" y="44"/>
                  <a:pt x="102" y="44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10"/>
          <p:cNvSpPr>
            <a:spLocks noEditPoints="1"/>
          </p:cNvSpPr>
          <p:nvPr/>
        </p:nvSpPr>
        <p:spPr bwMode="auto">
          <a:xfrm>
            <a:off x="323528" y="3147020"/>
            <a:ext cx="216024" cy="216024"/>
          </a:xfrm>
          <a:custGeom>
            <a:avLst/>
            <a:gdLst>
              <a:gd name="T0" fmla="*/ 665321250 w 134"/>
              <a:gd name="T1" fmla="*/ 233699127 h 126"/>
              <a:gd name="T2" fmla="*/ 776208125 w 134"/>
              <a:gd name="T3" fmla="*/ 365790215 h 126"/>
              <a:gd name="T4" fmla="*/ 846772500 w 134"/>
              <a:gd name="T5" fmla="*/ 599489341 h 126"/>
              <a:gd name="T6" fmla="*/ 675401875 w 134"/>
              <a:gd name="T7" fmla="*/ 426753125 h 126"/>
              <a:gd name="T8" fmla="*/ 1028223750 w 134"/>
              <a:gd name="T9" fmla="*/ 894151379 h 126"/>
              <a:gd name="T10" fmla="*/ 705643750 w 134"/>
              <a:gd name="T11" fmla="*/ 1077046486 h 126"/>
              <a:gd name="T12" fmla="*/ 957659375 w 134"/>
              <a:gd name="T13" fmla="*/ 1107529535 h 126"/>
              <a:gd name="T14" fmla="*/ 1078626875 w 134"/>
              <a:gd name="T15" fmla="*/ 934793319 h 126"/>
              <a:gd name="T16" fmla="*/ 1018143125 w 134"/>
              <a:gd name="T17" fmla="*/ 1158333555 h 126"/>
              <a:gd name="T18" fmla="*/ 272176875 w 134"/>
              <a:gd name="T19" fmla="*/ 975438447 h 126"/>
              <a:gd name="T20" fmla="*/ 191531875 w 134"/>
              <a:gd name="T21" fmla="*/ 833185281 h 126"/>
              <a:gd name="T22" fmla="*/ 665321250 w 134"/>
              <a:gd name="T23" fmla="*/ 182895107 h 126"/>
              <a:gd name="T24" fmla="*/ 816530625 w 134"/>
              <a:gd name="T25" fmla="*/ 101608039 h 126"/>
              <a:gd name="T26" fmla="*/ 1038304375 w 134"/>
              <a:gd name="T27" fmla="*/ 172733028 h 126"/>
              <a:gd name="T28" fmla="*/ 1078626875 w 134"/>
              <a:gd name="T29" fmla="*/ 873830409 h 126"/>
              <a:gd name="T30" fmla="*/ 1078626875 w 134"/>
              <a:gd name="T31" fmla="*/ 934793319 h 126"/>
              <a:gd name="T32" fmla="*/ 342741250 w 134"/>
              <a:gd name="T33" fmla="*/ 629969203 h 126"/>
              <a:gd name="T34" fmla="*/ 201612500 w 134"/>
              <a:gd name="T35" fmla="*/ 792543340 h 126"/>
              <a:gd name="T36" fmla="*/ 322580000 w 134"/>
              <a:gd name="T37" fmla="*/ 741739321 h 126"/>
              <a:gd name="T38" fmla="*/ 423386250 w 134"/>
              <a:gd name="T39" fmla="*/ 883989300 h 126"/>
              <a:gd name="T40" fmla="*/ 383063750 w 134"/>
              <a:gd name="T41" fmla="*/ 701097380 h 126"/>
              <a:gd name="T42" fmla="*/ 352821875 w 134"/>
              <a:gd name="T43" fmla="*/ 762060291 h 126"/>
              <a:gd name="T44" fmla="*/ 312499375 w 134"/>
              <a:gd name="T45" fmla="*/ 985600526 h 126"/>
              <a:gd name="T46" fmla="*/ 524192500 w 134"/>
              <a:gd name="T47" fmla="*/ 944955398 h 126"/>
              <a:gd name="T48" fmla="*/ 393144375 w 134"/>
              <a:gd name="T49" fmla="*/ 914472349 h 126"/>
              <a:gd name="T50" fmla="*/ 806450000 w 134"/>
              <a:gd name="T51" fmla="*/ 152412058 h 126"/>
              <a:gd name="T52" fmla="*/ 826611250 w 134"/>
              <a:gd name="T53" fmla="*/ 355628136 h 126"/>
              <a:gd name="T54" fmla="*/ 1038304375 w 134"/>
              <a:gd name="T55" fmla="*/ 396273264 h 126"/>
              <a:gd name="T56" fmla="*/ 635079375 w 134"/>
              <a:gd name="T57" fmla="*/ 203216078 h 126"/>
              <a:gd name="T58" fmla="*/ 493950625 w 134"/>
              <a:gd name="T59" fmla="*/ 375949106 h 126"/>
              <a:gd name="T60" fmla="*/ 635079375 w 134"/>
              <a:gd name="T61" fmla="*/ 203216078 h 126"/>
              <a:gd name="T62" fmla="*/ 1028223750 w 134"/>
              <a:gd name="T63" fmla="*/ 843347360 h 126"/>
              <a:gd name="T64" fmla="*/ 866933750 w 134"/>
              <a:gd name="T65" fmla="*/ 883989300 h 126"/>
              <a:gd name="T66" fmla="*/ 483870000 w 134"/>
              <a:gd name="T67" fmla="*/ 416594234 h 126"/>
              <a:gd name="T68" fmla="*/ 322580000 w 134"/>
              <a:gd name="T69" fmla="*/ 447077283 h 126"/>
              <a:gd name="T70" fmla="*/ 1058465625 w 134"/>
              <a:gd name="T71" fmla="*/ 467398253 h 126"/>
              <a:gd name="T72" fmla="*/ 1058465625 w 134"/>
              <a:gd name="T73" fmla="*/ 833185281 h 126"/>
              <a:gd name="T74" fmla="*/ 1058465625 w 134"/>
              <a:gd name="T75" fmla="*/ 467398253 h 126"/>
              <a:gd name="T76" fmla="*/ 514111875 w 134"/>
              <a:gd name="T77" fmla="*/ 883989300 h 126"/>
              <a:gd name="T78" fmla="*/ 514111875 w 134"/>
              <a:gd name="T79" fmla="*/ 406432155 h 126"/>
              <a:gd name="T80" fmla="*/ 836691875 w 134"/>
              <a:gd name="T81" fmla="*/ 406432155 h 126"/>
              <a:gd name="T82" fmla="*/ 836691875 w 134"/>
              <a:gd name="T83" fmla="*/ 883989300 h 126"/>
              <a:gd name="T84" fmla="*/ 685482500 w 134"/>
              <a:gd name="T85" fmla="*/ 1056725516 h 126"/>
              <a:gd name="T86" fmla="*/ 574595625 w 134"/>
              <a:gd name="T87" fmla="*/ 934793319 h 126"/>
              <a:gd name="T88" fmla="*/ 1028223750 w 134"/>
              <a:gd name="T89" fmla="*/ 447077283 h 126"/>
              <a:gd name="T90" fmla="*/ 866933750 w 134"/>
              <a:gd name="T91" fmla="*/ 416594234 h 126"/>
              <a:gd name="T92" fmla="*/ 1028223750 w 134"/>
              <a:gd name="T93" fmla="*/ 447077283 h 12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34" h="126">
                <a:moveTo>
                  <a:pt x="78" y="34"/>
                </a:moveTo>
                <a:cubicBezTo>
                  <a:pt x="75" y="30"/>
                  <a:pt x="71" y="26"/>
                  <a:pt x="68" y="23"/>
                </a:cubicBezTo>
                <a:cubicBezTo>
                  <a:pt x="67" y="23"/>
                  <a:pt x="67" y="23"/>
                  <a:pt x="66" y="23"/>
                </a:cubicBezTo>
                <a:cubicBezTo>
                  <a:pt x="63" y="26"/>
                  <a:pt x="59" y="30"/>
                  <a:pt x="56" y="34"/>
                </a:cubicBezTo>
                <a:cubicBezTo>
                  <a:pt x="55" y="35"/>
                  <a:pt x="56" y="36"/>
                  <a:pt x="57" y="36"/>
                </a:cubicBezTo>
                <a:cubicBezTo>
                  <a:pt x="64" y="35"/>
                  <a:pt x="70" y="35"/>
                  <a:pt x="77" y="36"/>
                </a:cubicBezTo>
                <a:cubicBezTo>
                  <a:pt x="78" y="36"/>
                  <a:pt x="79" y="35"/>
                  <a:pt x="78" y="34"/>
                </a:cubicBezTo>
                <a:close/>
                <a:moveTo>
                  <a:pt x="67" y="42"/>
                </a:moveTo>
                <a:cubicBezTo>
                  <a:pt x="76" y="42"/>
                  <a:pt x="84" y="50"/>
                  <a:pt x="84" y="59"/>
                </a:cubicBezTo>
                <a:cubicBezTo>
                  <a:pt x="84" y="68"/>
                  <a:pt x="76" y="76"/>
                  <a:pt x="67" y="76"/>
                </a:cubicBezTo>
                <a:cubicBezTo>
                  <a:pt x="57" y="76"/>
                  <a:pt x="50" y="68"/>
                  <a:pt x="50" y="59"/>
                </a:cubicBezTo>
                <a:cubicBezTo>
                  <a:pt x="50" y="50"/>
                  <a:pt x="57" y="42"/>
                  <a:pt x="67" y="42"/>
                </a:cubicBezTo>
                <a:close/>
                <a:moveTo>
                  <a:pt x="103" y="90"/>
                </a:moveTo>
                <a:cubicBezTo>
                  <a:pt x="103" y="90"/>
                  <a:pt x="103" y="89"/>
                  <a:pt x="103" y="89"/>
                </a:cubicBezTo>
                <a:cubicBezTo>
                  <a:pt x="103" y="88"/>
                  <a:pt x="102" y="88"/>
                  <a:pt x="102" y="88"/>
                </a:cubicBezTo>
                <a:cubicBezTo>
                  <a:pt x="97" y="89"/>
                  <a:pt x="91" y="90"/>
                  <a:pt x="85" y="91"/>
                </a:cubicBezTo>
                <a:cubicBezTo>
                  <a:pt x="84" y="91"/>
                  <a:pt x="83" y="92"/>
                  <a:pt x="82" y="93"/>
                </a:cubicBezTo>
                <a:cubicBezTo>
                  <a:pt x="78" y="98"/>
                  <a:pt x="74" y="102"/>
                  <a:pt x="70" y="106"/>
                </a:cubicBezTo>
                <a:cubicBezTo>
                  <a:pt x="70" y="106"/>
                  <a:pt x="70" y="107"/>
                  <a:pt x="71" y="107"/>
                </a:cubicBezTo>
                <a:cubicBezTo>
                  <a:pt x="80" y="114"/>
                  <a:pt x="88" y="115"/>
                  <a:pt x="94" y="111"/>
                </a:cubicBezTo>
                <a:cubicBezTo>
                  <a:pt x="95" y="111"/>
                  <a:pt x="95" y="110"/>
                  <a:pt x="95" y="109"/>
                </a:cubicBezTo>
                <a:cubicBezTo>
                  <a:pt x="89" y="103"/>
                  <a:pt x="93" y="92"/>
                  <a:pt x="102" y="91"/>
                </a:cubicBezTo>
                <a:cubicBezTo>
                  <a:pt x="103" y="91"/>
                  <a:pt x="103" y="91"/>
                  <a:pt x="103" y="90"/>
                </a:cubicBezTo>
                <a:close/>
                <a:moveTo>
                  <a:pt x="107" y="92"/>
                </a:moveTo>
                <a:cubicBezTo>
                  <a:pt x="111" y="94"/>
                  <a:pt x="114" y="98"/>
                  <a:pt x="114" y="102"/>
                </a:cubicBezTo>
                <a:cubicBezTo>
                  <a:pt x="114" y="109"/>
                  <a:pt x="108" y="114"/>
                  <a:pt x="102" y="113"/>
                </a:cubicBezTo>
                <a:cubicBezTo>
                  <a:pt x="101" y="113"/>
                  <a:pt x="101" y="113"/>
                  <a:pt x="101" y="114"/>
                </a:cubicBezTo>
                <a:cubicBezTo>
                  <a:pt x="94" y="121"/>
                  <a:pt x="81" y="120"/>
                  <a:pt x="68" y="109"/>
                </a:cubicBezTo>
                <a:cubicBezTo>
                  <a:pt x="67" y="109"/>
                  <a:pt x="67" y="109"/>
                  <a:pt x="66" y="109"/>
                </a:cubicBezTo>
                <a:cubicBezTo>
                  <a:pt x="46" y="126"/>
                  <a:pt x="28" y="119"/>
                  <a:pt x="27" y="96"/>
                </a:cubicBezTo>
                <a:cubicBezTo>
                  <a:pt x="27" y="96"/>
                  <a:pt x="27" y="96"/>
                  <a:pt x="27" y="95"/>
                </a:cubicBezTo>
                <a:cubicBezTo>
                  <a:pt x="21" y="94"/>
                  <a:pt x="18" y="88"/>
                  <a:pt x="19" y="83"/>
                </a:cubicBezTo>
                <a:cubicBezTo>
                  <a:pt x="19" y="82"/>
                  <a:pt x="19" y="82"/>
                  <a:pt x="19" y="82"/>
                </a:cubicBezTo>
                <a:cubicBezTo>
                  <a:pt x="0" y="70"/>
                  <a:pt x="3" y="51"/>
                  <a:pt x="27" y="42"/>
                </a:cubicBezTo>
                <a:cubicBezTo>
                  <a:pt x="28" y="42"/>
                  <a:pt x="28" y="41"/>
                  <a:pt x="28" y="41"/>
                </a:cubicBezTo>
                <a:cubicBezTo>
                  <a:pt x="24" y="11"/>
                  <a:pt x="43" y="0"/>
                  <a:pt x="66" y="18"/>
                </a:cubicBezTo>
                <a:cubicBezTo>
                  <a:pt x="67" y="19"/>
                  <a:pt x="67" y="19"/>
                  <a:pt x="68" y="18"/>
                </a:cubicBezTo>
                <a:cubicBezTo>
                  <a:pt x="72" y="15"/>
                  <a:pt x="77" y="12"/>
                  <a:pt x="81" y="11"/>
                </a:cubicBezTo>
                <a:cubicBezTo>
                  <a:pt x="81" y="11"/>
                  <a:pt x="81" y="11"/>
                  <a:pt x="81" y="10"/>
                </a:cubicBezTo>
                <a:cubicBezTo>
                  <a:pt x="82" y="5"/>
                  <a:pt x="87" y="2"/>
                  <a:pt x="92" y="2"/>
                </a:cubicBezTo>
                <a:cubicBezTo>
                  <a:pt x="99" y="2"/>
                  <a:pt x="105" y="9"/>
                  <a:pt x="102" y="16"/>
                </a:cubicBezTo>
                <a:cubicBezTo>
                  <a:pt x="102" y="16"/>
                  <a:pt x="102" y="16"/>
                  <a:pt x="103" y="17"/>
                </a:cubicBezTo>
                <a:cubicBezTo>
                  <a:pt x="106" y="22"/>
                  <a:pt x="108" y="30"/>
                  <a:pt x="106" y="40"/>
                </a:cubicBezTo>
                <a:cubicBezTo>
                  <a:pt x="106" y="41"/>
                  <a:pt x="106" y="42"/>
                  <a:pt x="107" y="42"/>
                </a:cubicBezTo>
                <a:cubicBezTo>
                  <a:pt x="134" y="53"/>
                  <a:pt x="134" y="75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9"/>
                  <a:pt x="106" y="90"/>
                  <a:pt x="106" y="91"/>
                </a:cubicBezTo>
                <a:cubicBezTo>
                  <a:pt x="107" y="92"/>
                  <a:pt x="107" y="92"/>
                  <a:pt x="107" y="92"/>
                </a:cubicBezTo>
                <a:close/>
                <a:moveTo>
                  <a:pt x="32" y="73"/>
                </a:moveTo>
                <a:cubicBezTo>
                  <a:pt x="32" y="71"/>
                  <a:pt x="33" y="68"/>
                  <a:pt x="34" y="66"/>
                </a:cubicBezTo>
                <a:cubicBezTo>
                  <a:pt x="35" y="65"/>
                  <a:pt x="35" y="63"/>
                  <a:pt x="34" y="62"/>
                </a:cubicBezTo>
                <a:cubicBezTo>
                  <a:pt x="32" y="56"/>
                  <a:pt x="30" y="51"/>
                  <a:pt x="29" y="46"/>
                </a:cubicBezTo>
                <a:cubicBezTo>
                  <a:pt x="29" y="45"/>
                  <a:pt x="28" y="45"/>
                  <a:pt x="27" y="45"/>
                </a:cubicBezTo>
                <a:cubicBezTo>
                  <a:pt x="10" y="54"/>
                  <a:pt x="8" y="68"/>
                  <a:pt x="20" y="78"/>
                </a:cubicBezTo>
                <a:cubicBezTo>
                  <a:pt x="20" y="78"/>
                  <a:pt x="21" y="78"/>
                  <a:pt x="22" y="78"/>
                </a:cubicBezTo>
                <a:cubicBezTo>
                  <a:pt x="24" y="75"/>
                  <a:pt x="27" y="74"/>
                  <a:pt x="30" y="74"/>
                </a:cubicBezTo>
                <a:cubicBezTo>
                  <a:pt x="31" y="74"/>
                  <a:pt x="31" y="74"/>
                  <a:pt x="32" y="73"/>
                </a:cubicBezTo>
                <a:close/>
                <a:moveTo>
                  <a:pt x="35" y="75"/>
                </a:moveTo>
                <a:cubicBezTo>
                  <a:pt x="39" y="77"/>
                  <a:pt x="41" y="82"/>
                  <a:pt x="41" y="86"/>
                </a:cubicBezTo>
                <a:cubicBezTo>
                  <a:pt x="41" y="87"/>
                  <a:pt x="41" y="87"/>
                  <a:pt x="42" y="87"/>
                </a:cubicBezTo>
                <a:cubicBezTo>
                  <a:pt x="43" y="88"/>
                  <a:pt x="45" y="88"/>
                  <a:pt x="47" y="88"/>
                </a:cubicBezTo>
                <a:cubicBezTo>
                  <a:pt x="48" y="89"/>
                  <a:pt x="48" y="87"/>
                  <a:pt x="48" y="87"/>
                </a:cubicBezTo>
                <a:cubicBezTo>
                  <a:pt x="44" y="81"/>
                  <a:pt x="41" y="75"/>
                  <a:pt x="38" y="69"/>
                </a:cubicBezTo>
                <a:cubicBezTo>
                  <a:pt x="37" y="68"/>
                  <a:pt x="36" y="68"/>
                  <a:pt x="36" y="69"/>
                </a:cubicBezTo>
                <a:cubicBezTo>
                  <a:pt x="35" y="71"/>
                  <a:pt x="35" y="72"/>
                  <a:pt x="34" y="74"/>
                </a:cubicBezTo>
                <a:cubicBezTo>
                  <a:pt x="34" y="74"/>
                  <a:pt x="34" y="75"/>
                  <a:pt x="35" y="75"/>
                </a:cubicBezTo>
                <a:close/>
                <a:moveTo>
                  <a:pt x="39" y="90"/>
                </a:moveTo>
                <a:cubicBezTo>
                  <a:pt x="38" y="93"/>
                  <a:pt x="35" y="95"/>
                  <a:pt x="32" y="96"/>
                </a:cubicBezTo>
                <a:cubicBezTo>
                  <a:pt x="32" y="96"/>
                  <a:pt x="31" y="96"/>
                  <a:pt x="31" y="97"/>
                </a:cubicBezTo>
                <a:cubicBezTo>
                  <a:pt x="34" y="113"/>
                  <a:pt x="47" y="118"/>
                  <a:pt x="63" y="107"/>
                </a:cubicBezTo>
                <a:cubicBezTo>
                  <a:pt x="64" y="107"/>
                  <a:pt x="64" y="106"/>
                  <a:pt x="64" y="106"/>
                </a:cubicBezTo>
                <a:cubicBezTo>
                  <a:pt x="60" y="102"/>
                  <a:pt x="56" y="98"/>
                  <a:pt x="52" y="93"/>
                </a:cubicBezTo>
                <a:cubicBezTo>
                  <a:pt x="52" y="92"/>
                  <a:pt x="50" y="91"/>
                  <a:pt x="49" y="91"/>
                </a:cubicBezTo>
                <a:cubicBezTo>
                  <a:pt x="46" y="91"/>
                  <a:pt x="43" y="90"/>
                  <a:pt x="41" y="90"/>
                </a:cubicBezTo>
                <a:cubicBezTo>
                  <a:pt x="40" y="90"/>
                  <a:pt x="40" y="90"/>
                  <a:pt x="39" y="90"/>
                </a:cubicBezTo>
                <a:close/>
                <a:moveTo>
                  <a:pt x="98" y="21"/>
                </a:moveTo>
                <a:cubicBezTo>
                  <a:pt x="92" y="26"/>
                  <a:pt x="84" y="23"/>
                  <a:pt x="82" y="16"/>
                </a:cubicBezTo>
                <a:cubicBezTo>
                  <a:pt x="81" y="16"/>
                  <a:pt x="81" y="15"/>
                  <a:pt x="80" y="15"/>
                </a:cubicBezTo>
                <a:cubicBezTo>
                  <a:pt x="77" y="16"/>
                  <a:pt x="74" y="18"/>
                  <a:pt x="71" y="20"/>
                </a:cubicBezTo>
                <a:cubicBezTo>
                  <a:pt x="70" y="21"/>
                  <a:pt x="70" y="21"/>
                  <a:pt x="70" y="22"/>
                </a:cubicBezTo>
                <a:cubicBezTo>
                  <a:pt x="74" y="25"/>
                  <a:pt x="78" y="30"/>
                  <a:pt x="82" y="35"/>
                </a:cubicBezTo>
                <a:cubicBezTo>
                  <a:pt x="83" y="36"/>
                  <a:pt x="84" y="36"/>
                  <a:pt x="85" y="37"/>
                </a:cubicBezTo>
                <a:cubicBezTo>
                  <a:pt x="91" y="37"/>
                  <a:pt x="97" y="38"/>
                  <a:pt x="101" y="40"/>
                </a:cubicBezTo>
                <a:cubicBezTo>
                  <a:pt x="102" y="40"/>
                  <a:pt x="103" y="40"/>
                  <a:pt x="103" y="39"/>
                </a:cubicBezTo>
                <a:cubicBezTo>
                  <a:pt x="103" y="32"/>
                  <a:pt x="102" y="26"/>
                  <a:pt x="100" y="22"/>
                </a:cubicBezTo>
                <a:cubicBezTo>
                  <a:pt x="99" y="21"/>
                  <a:pt x="99" y="21"/>
                  <a:pt x="98" y="21"/>
                </a:cubicBezTo>
                <a:close/>
                <a:moveTo>
                  <a:pt x="63" y="20"/>
                </a:moveTo>
                <a:cubicBezTo>
                  <a:pt x="45" y="8"/>
                  <a:pt x="29" y="16"/>
                  <a:pt x="31" y="39"/>
                </a:cubicBezTo>
                <a:cubicBezTo>
                  <a:pt x="31" y="40"/>
                  <a:pt x="32" y="40"/>
                  <a:pt x="32" y="40"/>
                </a:cubicBezTo>
                <a:cubicBezTo>
                  <a:pt x="37" y="38"/>
                  <a:pt x="43" y="37"/>
                  <a:pt x="49" y="37"/>
                </a:cubicBezTo>
                <a:cubicBezTo>
                  <a:pt x="50" y="36"/>
                  <a:pt x="52" y="36"/>
                  <a:pt x="52" y="35"/>
                </a:cubicBezTo>
                <a:cubicBezTo>
                  <a:pt x="56" y="30"/>
                  <a:pt x="60" y="25"/>
                  <a:pt x="64" y="22"/>
                </a:cubicBezTo>
                <a:cubicBezTo>
                  <a:pt x="64" y="21"/>
                  <a:pt x="64" y="21"/>
                  <a:pt x="63" y="20"/>
                </a:cubicBezTo>
                <a:close/>
                <a:moveTo>
                  <a:pt x="87" y="88"/>
                </a:moveTo>
                <a:cubicBezTo>
                  <a:pt x="93" y="87"/>
                  <a:pt x="98" y="86"/>
                  <a:pt x="102" y="85"/>
                </a:cubicBezTo>
                <a:cubicBezTo>
                  <a:pt x="102" y="84"/>
                  <a:pt x="102" y="84"/>
                  <a:pt x="102" y="83"/>
                </a:cubicBezTo>
                <a:cubicBezTo>
                  <a:pt x="102" y="79"/>
                  <a:pt x="100" y="74"/>
                  <a:pt x="98" y="69"/>
                </a:cubicBezTo>
                <a:cubicBezTo>
                  <a:pt x="98" y="68"/>
                  <a:pt x="97" y="68"/>
                  <a:pt x="96" y="69"/>
                </a:cubicBezTo>
                <a:cubicBezTo>
                  <a:pt x="93" y="75"/>
                  <a:pt x="90" y="81"/>
                  <a:pt x="86" y="87"/>
                </a:cubicBezTo>
                <a:cubicBezTo>
                  <a:pt x="86" y="87"/>
                  <a:pt x="86" y="89"/>
                  <a:pt x="87" y="88"/>
                </a:cubicBezTo>
                <a:close/>
                <a:moveTo>
                  <a:pt x="38" y="59"/>
                </a:moveTo>
                <a:cubicBezTo>
                  <a:pt x="41" y="53"/>
                  <a:pt x="44" y="47"/>
                  <a:pt x="48" y="41"/>
                </a:cubicBezTo>
                <a:cubicBezTo>
                  <a:pt x="48" y="40"/>
                  <a:pt x="48" y="39"/>
                  <a:pt x="47" y="39"/>
                </a:cubicBezTo>
                <a:cubicBezTo>
                  <a:pt x="41" y="40"/>
                  <a:pt x="36" y="41"/>
                  <a:pt x="32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9"/>
                  <a:pt x="34" y="53"/>
                  <a:pt x="36" y="58"/>
                </a:cubicBezTo>
                <a:cubicBezTo>
                  <a:pt x="36" y="59"/>
                  <a:pt x="37" y="59"/>
                  <a:pt x="38" y="59"/>
                </a:cubicBezTo>
                <a:close/>
                <a:moveTo>
                  <a:pt x="105" y="46"/>
                </a:moveTo>
                <a:cubicBezTo>
                  <a:pt x="104" y="51"/>
                  <a:pt x="102" y="56"/>
                  <a:pt x="100" y="62"/>
                </a:cubicBezTo>
                <a:cubicBezTo>
                  <a:pt x="99" y="63"/>
                  <a:pt x="99" y="65"/>
                  <a:pt x="100" y="66"/>
                </a:cubicBezTo>
                <a:cubicBezTo>
                  <a:pt x="102" y="72"/>
                  <a:pt x="104" y="77"/>
                  <a:pt x="105" y="82"/>
                </a:cubicBezTo>
                <a:cubicBezTo>
                  <a:pt x="105" y="83"/>
                  <a:pt x="106" y="83"/>
                  <a:pt x="107" y="83"/>
                </a:cubicBezTo>
                <a:cubicBezTo>
                  <a:pt x="127" y="73"/>
                  <a:pt x="127" y="55"/>
                  <a:pt x="107" y="45"/>
                </a:cubicBezTo>
                <a:cubicBezTo>
                  <a:pt x="106" y="45"/>
                  <a:pt x="105" y="45"/>
                  <a:pt x="105" y="46"/>
                </a:cubicBezTo>
                <a:close/>
                <a:moveTo>
                  <a:pt x="79" y="89"/>
                </a:moveTo>
                <a:cubicBezTo>
                  <a:pt x="71" y="90"/>
                  <a:pt x="63" y="90"/>
                  <a:pt x="55" y="89"/>
                </a:cubicBezTo>
                <a:cubicBezTo>
                  <a:pt x="53" y="89"/>
                  <a:pt x="52" y="89"/>
                  <a:pt x="51" y="87"/>
                </a:cubicBezTo>
                <a:cubicBezTo>
                  <a:pt x="46" y="81"/>
                  <a:pt x="42" y="73"/>
                  <a:pt x="39" y="66"/>
                </a:cubicBezTo>
                <a:cubicBezTo>
                  <a:pt x="38" y="65"/>
                  <a:pt x="38" y="63"/>
                  <a:pt x="39" y="62"/>
                </a:cubicBezTo>
                <a:cubicBezTo>
                  <a:pt x="42" y="54"/>
                  <a:pt x="46" y="47"/>
                  <a:pt x="51" y="40"/>
                </a:cubicBezTo>
                <a:cubicBezTo>
                  <a:pt x="52" y="39"/>
                  <a:pt x="53" y="38"/>
                  <a:pt x="55" y="38"/>
                </a:cubicBezTo>
                <a:cubicBezTo>
                  <a:pt x="63" y="38"/>
                  <a:pt x="71" y="38"/>
                  <a:pt x="79" y="38"/>
                </a:cubicBezTo>
                <a:cubicBezTo>
                  <a:pt x="81" y="38"/>
                  <a:pt x="82" y="39"/>
                  <a:pt x="83" y="40"/>
                </a:cubicBezTo>
                <a:cubicBezTo>
                  <a:pt x="88" y="47"/>
                  <a:pt x="92" y="54"/>
                  <a:pt x="95" y="62"/>
                </a:cubicBezTo>
                <a:cubicBezTo>
                  <a:pt x="96" y="63"/>
                  <a:pt x="96" y="65"/>
                  <a:pt x="95" y="66"/>
                </a:cubicBezTo>
                <a:cubicBezTo>
                  <a:pt x="92" y="73"/>
                  <a:pt x="88" y="81"/>
                  <a:pt x="83" y="87"/>
                </a:cubicBezTo>
                <a:cubicBezTo>
                  <a:pt x="82" y="89"/>
                  <a:pt x="81" y="89"/>
                  <a:pt x="79" y="89"/>
                </a:cubicBezTo>
                <a:close/>
                <a:moveTo>
                  <a:pt x="78" y="94"/>
                </a:moveTo>
                <a:cubicBezTo>
                  <a:pt x="75" y="98"/>
                  <a:pt x="71" y="101"/>
                  <a:pt x="68" y="104"/>
                </a:cubicBezTo>
                <a:cubicBezTo>
                  <a:pt x="67" y="105"/>
                  <a:pt x="67" y="105"/>
                  <a:pt x="66" y="104"/>
                </a:cubicBezTo>
                <a:cubicBezTo>
                  <a:pt x="63" y="101"/>
                  <a:pt x="59" y="98"/>
                  <a:pt x="56" y="94"/>
                </a:cubicBezTo>
                <a:cubicBezTo>
                  <a:pt x="55" y="93"/>
                  <a:pt x="56" y="92"/>
                  <a:pt x="57" y="92"/>
                </a:cubicBezTo>
                <a:cubicBezTo>
                  <a:pt x="64" y="92"/>
                  <a:pt x="70" y="92"/>
                  <a:pt x="77" y="92"/>
                </a:cubicBezTo>
                <a:cubicBezTo>
                  <a:pt x="78" y="92"/>
                  <a:pt x="79" y="93"/>
                  <a:pt x="78" y="94"/>
                </a:cubicBezTo>
                <a:close/>
                <a:moveTo>
                  <a:pt x="102" y="44"/>
                </a:moveTo>
                <a:cubicBezTo>
                  <a:pt x="102" y="49"/>
                  <a:pt x="100" y="53"/>
                  <a:pt x="98" y="58"/>
                </a:cubicBezTo>
                <a:cubicBezTo>
                  <a:pt x="98" y="59"/>
                  <a:pt x="97" y="59"/>
                  <a:pt x="96" y="59"/>
                </a:cubicBezTo>
                <a:cubicBezTo>
                  <a:pt x="93" y="53"/>
                  <a:pt x="90" y="47"/>
                  <a:pt x="86" y="41"/>
                </a:cubicBezTo>
                <a:cubicBezTo>
                  <a:pt x="86" y="40"/>
                  <a:pt x="86" y="39"/>
                  <a:pt x="87" y="39"/>
                </a:cubicBezTo>
                <a:cubicBezTo>
                  <a:pt x="93" y="40"/>
                  <a:pt x="97" y="41"/>
                  <a:pt x="101" y="43"/>
                </a:cubicBezTo>
                <a:cubicBezTo>
                  <a:pt x="102" y="43"/>
                  <a:pt x="102" y="44"/>
                  <a:pt x="102" y="44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>
              <a:solidFill>
                <a:srgbClr val="00B0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l.ppt123.net/ppt/pptmb/u1npguv4w5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141914"/>
          </a:xfrm>
          <a:prstGeom prst="rect">
            <a:avLst/>
          </a:prstGeom>
          <a:noFill/>
        </p:spPr>
      </p:pic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5436096" y="842764"/>
            <a:ext cx="15841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latin typeface="叶根友毛笔行书2.0版" pitchFamily="2" charset="-122"/>
                <a:ea typeface="叶根友毛笔行书2.0版" pitchFamily="2" charset="-122"/>
              </a:rPr>
              <a:t>问题</a:t>
            </a:r>
            <a:r>
              <a:rPr lang="en-US" altLang="zh-CN" sz="4000" b="1" dirty="0" smtClean="0">
                <a:latin typeface="叶根友毛笔行书2.0版" pitchFamily="2" charset="-122"/>
                <a:ea typeface="叶根友毛笔行书2.0版" pitchFamily="2" charset="-122"/>
              </a:rPr>
              <a:t>1</a:t>
            </a:r>
            <a:endParaRPr lang="zh-CN" altLang="zh-CN" sz="4000" b="1" dirty="0"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39952" y="1994892"/>
            <a:ext cx="432048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小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在和朋友发生性行为之前，用试剂做了检测，双方都是阴性的，他会被感染吗？</a:t>
            </a:r>
            <a:endParaRPr lang="zh-CN" altLang="zh-CN" sz="28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5058" name="Picture 2" descr="https://gimg2.baidu.com/image_search/src=http%3A%2F%2Finews.gtimg.com%2Fnewsapp_match%2F0%2F7406763616%2F0.jpg&amp;refer=http%3A%2F%2Finews.gtimg.com&amp;app=2002&amp;size=f9999,10000&amp;q=a80&amp;n=0&amp;g=0n&amp;fmt=jpeg?sec=1634545456&amp;t=59dcbe9a2abe2405e4469f909374328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34852"/>
            <a:ext cx="3024336" cy="187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95C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l.ppt123.net/ppt/pptmb/u1npguv4w5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1914"/>
          </a:xfrm>
          <a:prstGeom prst="rect">
            <a:avLst/>
          </a:prstGeom>
          <a:noFill/>
        </p:spPr>
      </p:pic>
      <p:sp>
        <p:nvSpPr>
          <p:cNvPr id="34819" name="Rectangle 389"/>
          <p:cNvSpPr>
            <a:spLocks noChangeArrowheads="1"/>
          </p:cNvSpPr>
          <p:nvPr/>
        </p:nvSpPr>
        <p:spPr bwMode="auto">
          <a:xfrm>
            <a:off x="1420010" y="1274812"/>
            <a:ext cx="6155532" cy="18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最后祝大家健康快乐！学业有成！</a:t>
            </a:r>
          </a:p>
          <a:p>
            <a:pPr algn="ctr">
              <a:lnSpc>
                <a:spcPct val="130000"/>
              </a:lnSpc>
              <a:spcBef>
                <a:spcPct val="50000"/>
              </a:spcBef>
              <a:buNone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谢谢大家！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755576" y="3363044"/>
            <a:ext cx="1296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 朱力亚，首位公开自己</a:t>
            </a:r>
            <a:r>
              <a:rPr lang="en-US" altLang="zh-CN" sz="12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HIV</a:t>
            </a:r>
            <a:r>
              <a:rPr lang="zh-CN" altLang="en-US" sz="12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感染者身份的大学生</a:t>
            </a:r>
            <a:endParaRPr lang="zh-CN" altLang="en-US" sz="1200" b="1" dirty="0">
              <a:solidFill>
                <a:srgbClr val="00B06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2" descr="http://dl.ppt123.net/ppt/pptmb/u1npguv4w5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-1"/>
            <a:ext cx="6588224" cy="514191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6820"/>
            <a:ext cx="1224136" cy="166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23528" y="410716"/>
            <a:ext cx="1944216" cy="4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 案例</a:t>
            </a:r>
            <a:r>
              <a:rPr lang="en-US" altLang="zh-CN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400" b="1" dirty="0">
              <a:solidFill>
                <a:srgbClr val="00B06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3203848" y="986780"/>
            <a:ext cx="5040560" cy="30841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6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   朱力亚，女，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6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2004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6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年还在读大二时，她不幸被查出感染了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6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HIV……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6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   2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6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年前认识了同校读研究生的外籍男友，在自己并不十分了解对方、毫无自我保护意识的情况下，与男友发生了多次无保护的性行为。</a:t>
            </a:r>
            <a:endParaRPr lang="en-US" altLang="zh-CN" b="1" dirty="0" smtClean="0">
              <a:solidFill>
                <a:srgbClr val="00B069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6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   交往两年后，外籍男友因被查出</a:t>
            </a: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6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HIV</a:t>
            </a:r>
            <a:r>
              <a:rPr kumimoji="0" lang="zh-CN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69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感染，被遣返回国。</a:t>
            </a:r>
            <a:endParaRPr kumimoji="0" lang="en-US" altLang="zh-CN" b="1" i="0" u="none" strike="noStrike" kern="1200" cap="none" spc="0" normalizeH="0" baseline="0" noProof="0" dirty="0" smtClean="0">
              <a:ln>
                <a:noFill/>
              </a:ln>
              <a:solidFill>
                <a:srgbClr val="00B069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gimg2.baidu.com/image_search/src=http%3A%2F%2Fv1.qzone.cc%2Fskin%2F201507%2F03%2F21%2F12%2F55968a374d4ad756.jpg%21600x600.jpg&amp;refer=http%3A%2F%2Fv1.qzone.cc&amp;app=2002&amp;size=f9999,10000&amp;q=a80&amp;n=0&amp;g=0n&amp;fmt=jpeg?sec=1634353332&amp;t=f800f2c07b093120a81df5a557af1ef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6820"/>
            <a:ext cx="1283068" cy="2280363"/>
          </a:xfrm>
          <a:prstGeom prst="rect">
            <a:avLst/>
          </a:prstGeom>
          <a:noFill/>
        </p:spPr>
      </p:pic>
      <p:sp>
        <p:nvSpPr>
          <p:cNvPr id="72" name="Rectangle 9"/>
          <p:cNvSpPr>
            <a:spLocks noChangeArrowheads="1"/>
          </p:cNvSpPr>
          <p:nvPr/>
        </p:nvSpPr>
        <p:spPr bwMode="auto">
          <a:xfrm>
            <a:off x="323528" y="3939108"/>
            <a:ext cx="19442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 小</a:t>
            </a:r>
            <a:r>
              <a:rPr lang="en-US" altLang="zh-CN" sz="12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sz="12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，男，</a:t>
            </a:r>
            <a:r>
              <a:rPr lang="en-US" altLang="zh-CN" sz="12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XX</a:t>
            </a:r>
            <a:r>
              <a:rPr lang="zh-CN" altLang="en-US" sz="12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学校学生</a:t>
            </a:r>
            <a:endParaRPr lang="zh-CN" altLang="en-US" sz="1200" b="1" dirty="0">
              <a:solidFill>
                <a:srgbClr val="00B06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Picture 2" descr="http://dl.ppt123.net/ppt/pptmb/u1npguv4w5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0"/>
            <a:ext cx="6588224" cy="51419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1058788"/>
            <a:ext cx="590495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17</a:t>
            </a:r>
            <a:r>
              <a:rPr lang="zh-CN" altLang="en-US" sz="20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岁发现自己喜欢和同性相处</a:t>
            </a:r>
            <a:endParaRPr lang="en-US" altLang="zh-CN" sz="2000" b="1" dirty="0" smtClean="0">
              <a:solidFill>
                <a:srgbClr val="00B06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sz="20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岁高中毕业后去</a:t>
            </a:r>
            <a:r>
              <a:rPr lang="en-US" altLang="zh-CN" sz="20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KTV</a:t>
            </a:r>
            <a:r>
              <a:rPr lang="zh-CN" altLang="en-US" sz="20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打工，认识了第一任男朋友</a:t>
            </a:r>
            <a:endParaRPr lang="en-US" altLang="zh-CN" sz="2000" b="1" dirty="0" smtClean="0">
              <a:solidFill>
                <a:srgbClr val="00B06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19</a:t>
            </a:r>
            <a:r>
              <a:rPr lang="zh-CN" altLang="en-US" sz="20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岁检测发现感染</a:t>
            </a:r>
            <a:r>
              <a:rPr lang="en-US" altLang="zh-CN" sz="20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HIV</a:t>
            </a:r>
            <a:r>
              <a:rPr lang="zh-CN" altLang="en-US" sz="20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病毒</a:t>
            </a:r>
            <a:endParaRPr lang="en-US" altLang="zh-CN" sz="2000" b="1" dirty="0" smtClean="0">
              <a:solidFill>
                <a:srgbClr val="00B069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23528" y="410716"/>
            <a:ext cx="194421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 案例</a:t>
            </a:r>
            <a:r>
              <a:rPr lang="en-US" altLang="zh-CN" sz="2400" b="1" dirty="0" smtClean="0">
                <a:solidFill>
                  <a:srgbClr val="00B069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400" b="1" dirty="0">
              <a:solidFill>
                <a:srgbClr val="00B06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23528" y="2282924"/>
            <a:ext cx="43204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800" b="1" dirty="0" smtClean="0">
                <a:solidFill>
                  <a:srgbClr val="00B069"/>
                </a:solidFill>
                <a:latin typeface="楷体" pitchFamily="49" charset="-122"/>
                <a:ea typeface="楷体" pitchFamily="49" charset="-122"/>
              </a:rPr>
              <a:t>懂艾，才懂爱！</a:t>
            </a:r>
            <a:endParaRPr lang="zh-CN" altLang="zh-CN" sz="4800" b="1" dirty="0">
              <a:solidFill>
                <a:srgbClr val="00B069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151" name="Text Box 30"/>
          <p:cNvSpPr txBox="1">
            <a:spLocks noChangeArrowheads="1"/>
          </p:cNvSpPr>
          <p:nvPr/>
        </p:nvSpPr>
        <p:spPr bwMode="auto">
          <a:xfrm>
            <a:off x="1475656" y="842764"/>
            <a:ext cx="15841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 smtClean="0">
                <a:solidFill>
                  <a:srgbClr val="00B069"/>
                </a:solidFill>
                <a:latin typeface="叶根友毛笔行书2.0版" pitchFamily="2" charset="-122"/>
                <a:ea typeface="叶根友毛笔行书2.0版" pitchFamily="2" charset="-122"/>
              </a:rPr>
              <a:t>攻略</a:t>
            </a:r>
            <a:r>
              <a:rPr lang="en-US" altLang="zh-CN" sz="4000" b="1" dirty="0" smtClean="0">
                <a:solidFill>
                  <a:srgbClr val="00B069"/>
                </a:solidFill>
                <a:latin typeface="叶根友毛笔行书2.0版" pitchFamily="2" charset="-122"/>
                <a:ea typeface="叶根友毛笔行书2.0版" pitchFamily="2" charset="-122"/>
              </a:rPr>
              <a:t>1</a:t>
            </a:r>
            <a:endParaRPr lang="zh-CN" altLang="zh-CN" sz="4000" b="1" dirty="0">
              <a:solidFill>
                <a:srgbClr val="00B069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pic>
        <p:nvPicPr>
          <p:cNvPr id="23554" name="Picture 2" descr="https://gimg2.baidu.com/image_search/src=http%3A%2F%2Fzkres1.myzaker.com%2F201912%2F5de33f828e9f0960665c0b8c_raw.gif&amp;refer=http%3A%2F%2Fzkres1.myzaker.com&amp;app=2002&amp;size=f9999,10000&amp;q=a80&amp;n=0&amp;g=0n&amp;fmt=jpeg?sec=1634545546&amp;t=c6dbcee8a9b0df5fab183300de37a8a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8748"/>
            <a:ext cx="4160462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6" y="266700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95C1AD"/>
                </a:solidFill>
                <a:latin typeface="微软雅黑" pitchFamily="34" charset="-122"/>
                <a:ea typeface="微软雅黑" pitchFamily="34" charset="-122"/>
              </a:rPr>
              <a:t>什么是艾滋病</a:t>
            </a:r>
            <a:endParaRPr lang="zh-CN" altLang="zh-CN" sz="2800" b="1" dirty="0">
              <a:solidFill>
                <a:srgbClr val="95C1A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7180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718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67544" y="1202804"/>
            <a:ext cx="39604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73050" indent="-273050" eaLnBrk="1" hangingPunct="1">
              <a:buNone/>
            </a:pPr>
            <a:r>
              <a:rPr lang="zh-CN" altLang="en-US" sz="20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艾滋病：医学全称“获得性免疫缺陷综合症”，由人类免疫缺陷病毒（</a:t>
            </a:r>
            <a:r>
              <a:rPr lang="en-US" altLang="zh-CN" sz="20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HIV</a:t>
            </a:r>
            <a:r>
              <a:rPr lang="zh-CN" altLang="en-US" sz="2000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）感染引起的一种病死率较高的严重传染病</a:t>
            </a:r>
          </a:p>
        </p:txBody>
      </p:sp>
      <p:sp>
        <p:nvSpPr>
          <p:cNvPr id="27" name="矩形 26"/>
          <p:cNvSpPr/>
          <p:nvPr/>
        </p:nvSpPr>
        <p:spPr>
          <a:xfrm>
            <a:off x="467544" y="3075012"/>
            <a:ext cx="3528392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H</a:t>
            </a:r>
            <a:r>
              <a:rPr lang="en-US" altLang="zh-CN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uman</a:t>
            </a:r>
            <a:r>
              <a:rPr lang="en-US" altLang="zh-TW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= 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人类</a:t>
            </a:r>
            <a:endParaRPr lang="en-US" altLang="zh-CN" b="1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TW" b="1" dirty="0" smtClean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I</a:t>
            </a:r>
            <a:r>
              <a:rPr lang="en-US" altLang="zh-CN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</a:t>
            </a:r>
            <a:r>
              <a:rPr lang="en-US" altLang="zh-TW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un</a:t>
            </a:r>
            <a:r>
              <a:rPr lang="en-US" altLang="zh-CN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odeficiency</a:t>
            </a:r>
            <a:r>
              <a:rPr lang="en-US" altLang="zh-TW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= </a:t>
            </a:r>
            <a:r>
              <a:rPr lang="zh-TW" altLang="en-US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免疫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缺陷</a:t>
            </a:r>
            <a:endParaRPr lang="zh-TW" altLang="en-US" b="1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TW" b="1" dirty="0" smtClean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V</a:t>
            </a:r>
            <a:r>
              <a:rPr lang="en-US" altLang="zh-CN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irus </a:t>
            </a:r>
            <a:r>
              <a:rPr lang="en-US" altLang="zh-TW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= 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病毒</a:t>
            </a:r>
            <a:endParaRPr lang="zh-TW" altLang="en-US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211960" y="3003004"/>
            <a:ext cx="244827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TW" b="1" dirty="0" smtClean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  <a:r>
              <a:rPr lang="en-US" altLang="zh-TW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cquired = 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获得性</a:t>
            </a:r>
            <a:endParaRPr lang="en-US" altLang="zh-CN" b="1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TW" b="1" dirty="0" smtClean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I</a:t>
            </a:r>
            <a:r>
              <a:rPr lang="en-US" altLang="zh-TW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mmune = </a:t>
            </a:r>
            <a:r>
              <a:rPr lang="zh-TW" altLang="en-US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免疫</a:t>
            </a:r>
            <a:endParaRPr lang="en-US" altLang="zh-TW" b="1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TW" b="1" dirty="0" smtClean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D</a:t>
            </a:r>
            <a:r>
              <a:rPr lang="en-US" altLang="zh-TW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eficiency = 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缺陷</a:t>
            </a:r>
            <a:endParaRPr lang="en-US" altLang="zh-CN" b="1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zh-TW" b="1" dirty="0" smtClean="0">
                <a:solidFill>
                  <a:srgbClr val="FF33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S</a:t>
            </a:r>
            <a:r>
              <a:rPr lang="en-US" altLang="zh-TW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yndrome = </a:t>
            </a:r>
            <a:r>
              <a:rPr lang="zh-CN" altLang="en-US" b="1" dirty="0" smtClean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综合症</a:t>
            </a:r>
            <a:endParaRPr lang="zh-TW" altLang="en-US" b="1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6516216" y="3147020"/>
            <a:ext cx="792088" cy="360040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V="1">
            <a:off x="6516216" y="3795092"/>
            <a:ext cx="792088" cy="432048"/>
          </a:xfrm>
          <a:prstGeom prst="line">
            <a:avLst/>
          </a:prstGeom>
          <a:noFill/>
          <a:ln w="31750">
            <a:solidFill>
              <a:schemeClr val="folHlink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WordArt 6"/>
          <p:cNvSpPr>
            <a:spLocks noChangeArrowheads="1" noChangeShapeType="1" noTextEdit="1"/>
          </p:cNvSpPr>
          <p:nvPr/>
        </p:nvSpPr>
        <p:spPr bwMode="auto">
          <a:xfrm>
            <a:off x="7596336" y="3291036"/>
            <a:ext cx="936203" cy="720081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6000" kern="10" dirty="0" smtClean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AIDS</a:t>
            </a:r>
            <a:endParaRPr lang="zh-CN" altLang="en-US" sz="60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554732"/>
            <a:ext cx="3350718" cy="1893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F:\张主任(20110813)\ppt图片（20110813）\感染性疾病\第四讲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388" y="1346820"/>
            <a:ext cx="3455988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536" y="266700"/>
            <a:ext cx="23391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95C1AD"/>
                </a:solidFill>
                <a:latin typeface="微软雅黑" pitchFamily="34" charset="-122"/>
                <a:ea typeface="微软雅黑" pitchFamily="34" charset="-122"/>
              </a:rPr>
              <a:t>什么是艾滋病</a:t>
            </a:r>
            <a:endParaRPr lang="zh-CN" altLang="zh-CN" sz="2800" b="1" dirty="0">
              <a:solidFill>
                <a:srgbClr val="95C1A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611560" y="1346820"/>
            <a:ext cx="2087562" cy="3170237"/>
          </a:xfrm>
          <a:prstGeom prst="rect">
            <a:avLst/>
          </a:prstGeom>
          <a:solidFill>
            <a:srgbClr val="95C1AD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827584" y="2354932"/>
            <a:ext cx="1727200" cy="79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艾滋病是如何致病的？</a:t>
            </a:r>
            <a:endParaRPr lang="zh-CN" altLang="zh-CN" sz="20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7180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718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pic>
        <p:nvPicPr>
          <p:cNvPr id="11" name="Picture 3" descr="F:\张主任(20110813)\ppt图片（20110813）\感染性疾病\第四讲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30622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F:\张主任(20110813)\ppt图片（20110813）\感染性疾病\第四讲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622" y="1779910"/>
            <a:ext cx="11525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F:\张主任(20110813)\ppt图片（20110813）\感染性疾病\第四讲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859" y="1972914"/>
            <a:ext cx="11509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F:\张主任(20110813)\ppt图片（20110813）\感染性疾病\第四讲\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59" y="3435672"/>
            <a:ext cx="10810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F:\张主任(20110813)\ppt图片（20110813）\感染性疾病\第四讲\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759" y="3435672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右箭头 23"/>
          <p:cNvSpPr>
            <a:spLocks noChangeArrowheads="1"/>
          </p:cNvSpPr>
          <p:nvPr/>
        </p:nvSpPr>
        <p:spPr bwMode="auto">
          <a:xfrm rot="1609765">
            <a:off x="4356497" y="1852935"/>
            <a:ext cx="360362" cy="215900"/>
          </a:xfrm>
          <a:prstGeom prst="rightArrow">
            <a:avLst>
              <a:gd name="adj1" fmla="val 50000"/>
              <a:gd name="adj2" fmla="val 50073"/>
            </a:avLst>
          </a:prstGeom>
          <a:solidFill>
            <a:srgbClr val="FF9933"/>
          </a:solidFill>
          <a:ln w="25400" cmpd="sng">
            <a:solidFill>
              <a:srgbClr val="F79422"/>
            </a:solidFill>
            <a:miter lim="800000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7" name="右箭头 24"/>
          <p:cNvSpPr>
            <a:spLocks noChangeArrowheads="1"/>
          </p:cNvSpPr>
          <p:nvPr/>
        </p:nvSpPr>
        <p:spPr bwMode="auto">
          <a:xfrm rot="20257419">
            <a:off x="5932344" y="2297007"/>
            <a:ext cx="360362" cy="215900"/>
          </a:xfrm>
          <a:prstGeom prst="rightArrow">
            <a:avLst>
              <a:gd name="adj1" fmla="val 50000"/>
              <a:gd name="adj2" fmla="val 50073"/>
            </a:avLst>
          </a:prstGeom>
          <a:solidFill>
            <a:srgbClr val="4BACC6"/>
          </a:solidFill>
          <a:ln w="25400" cmpd="sng">
            <a:solidFill>
              <a:srgbClr val="61BAE7"/>
            </a:solidFill>
            <a:miter lim="800000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8" name="右箭头 25"/>
          <p:cNvSpPr>
            <a:spLocks noChangeArrowheads="1"/>
          </p:cNvSpPr>
          <p:nvPr/>
        </p:nvSpPr>
        <p:spPr bwMode="auto">
          <a:xfrm rot="6844011">
            <a:off x="6669484" y="3103885"/>
            <a:ext cx="358775" cy="215900"/>
          </a:xfrm>
          <a:prstGeom prst="rightArrow">
            <a:avLst>
              <a:gd name="adj1" fmla="val 50000"/>
              <a:gd name="adj2" fmla="val 49853"/>
            </a:avLst>
          </a:prstGeom>
          <a:solidFill>
            <a:srgbClr val="4BACC6"/>
          </a:solidFill>
          <a:ln w="25400" cmpd="sng">
            <a:solidFill>
              <a:srgbClr val="61BAE7"/>
            </a:solidFill>
            <a:miter lim="800000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9" name="右箭头 26"/>
          <p:cNvSpPr>
            <a:spLocks noChangeArrowheads="1"/>
          </p:cNvSpPr>
          <p:nvPr/>
        </p:nvSpPr>
        <p:spPr bwMode="auto">
          <a:xfrm rot="11472884">
            <a:off x="5813822" y="3827785"/>
            <a:ext cx="360362" cy="215900"/>
          </a:xfrm>
          <a:prstGeom prst="rightArrow">
            <a:avLst>
              <a:gd name="adj1" fmla="val 50000"/>
              <a:gd name="adj2" fmla="val 50073"/>
            </a:avLst>
          </a:prstGeom>
          <a:solidFill>
            <a:srgbClr val="4BACC6"/>
          </a:solidFill>
          <a:ln w="25400" cmpd="sng">
            <a:solidFill>
              <a:srgbClr val="61BAE7"/>
            </a:solidFill>
            <a:miter lim="800000"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0" name="TextBox 27"/>
          <p:cNvSpPr txBox="1">
            <a:spLocks noChangeArrowheads="1"/>
          </p:cNvSpPr>
          <p:nvPr/>
        </p:nvSpPr>
        <p:spPr bwMode="auto">
          <a:xfrm>
            <a:off x="3419872" y="1346522"/>
            <a:ext cx="86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b="1" smtClean="0">
                <a:solidFill>
                  <a:srgbClr val="FFFFFF"/>
                </a:solidFill>
              </a:rPr>
              <a:t>艾滋病</a:t>
            </a:r>
            <a:endParaRPr lang="en-US" sz="1400" b="1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b="1" smtClean="0">
                <a:solidFill>
                  <a:srgbClr val="FFFFFF"/>
                </a:solidFill>
              </a:rPr>
              <a:t>病毒</a:t>
            </a:r>
          </a:p>
        </p:txBody>
      </p: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4792752" y="2287238"/>
            <a:ext cx="1008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rgbClr val="FFFFFF"/>
                </a:solidFill>
              </a:rPr>
              <a:t>艾滋病</a:t>
            </a:r>
            <a:endParaRPr lang="en-US" sz="1400" b="1" dirty="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rgbClr val="FFFFFF"/>
                </a:solidFill>
              </a:rPr>
              <a:t>病毒侵入</a:t>
            </a:r>
          </a:p>
        </p:txBody>
      </p:sp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6517084" y="2067247"/>
            <a:ext cx="100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rgbClr val="FFFFFF"/>
                </a:solidFill>
              </a:rPr>
              <a:t>失去</a:t>
            </a:r>
            <a:endParaRPr lang="en-US" sz="1400" b="1" dirty="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rgbClr val="FFFFFF"/>
                </a:solidFill>
              </a:rPr>
              <a:t>免疫能力</a:t>
            </a:r>
          </a:p>
        </p:txBody>
      </p:sp>
      <p:sp>
        <p:nvSpPr>
          <p:cNvPr id="23" name="TextBox 32"/>
          <p:cNvSpPr txBox="1">
            <a:spLocks noChangeArrowheads="1"/>
          </p:cNvSpPr>
          <p:nvPr/>
        </p:nvSpPr>
        <p:spPr bwMode="auto">
          <a:xfrm>
            <a:off x="6301184" y="3703960"/>
            <a:ext cx="1008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rgbClr val="FFFFFF"/>
                </a:solidFill>
              </a:rPr>
              <a:t>感染</a:t>
            </a:r>
            <a:endParaRPr lang="en-US" sz="1400" b="1" dirty="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b="1" dirty="0" smtClean="0">
                <a:solidFill>
                  <a:srgbClr val="FFFFFF"/>
                </a:solidFill>
              </a:rPr>
              <a:t>多种疾病</a:t>
            </a:r>
          </a:p>
        </p:txBody>
      </p:sp>
      <p:sp>
        <p:nvSpPr>
          <p:cNvPr id="24" name="TextBox 33"/>
          <p:cNvSpPr txBox="1">
            <a:spLocks noChangeArrowheads="1"/>
          </p:cNvSpPr>
          <p:nvPr/>
        </p:nvSpPr>
        <p:spPr bwMode="auto">
          <a:xfrm>
            <a:off x="4859734" y="3703960"/>
            <a:ext cx="1008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400" b="1" smtClean="0">
                <a:solidFill>
                  <a:srgbClr val="FFFFFF"/>
                </a:solidFill>
              </a:rPr>
              <a:t>死亡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1293813" y="2047875"/>
            <a:ext cx="1727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000" dirty="0">
                <a:solidFill>
                  <a:schemeClr val="bg1"/>
                </a:solidFill>
                <a:latin typeface="Arial Black" panose="020B0A04020102020204" pitchFamily="34" charset="0"/>
              </a:rPr>
              <a:t>What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2000" dirty="0">
                <a:solidFill>
                  <a:schemeClr val="bg1"/>
                </a:solidFill>
                <a:latin typeface="Arial Black" panose="020B0A04020102020204" pitchFamily="34" charset="0"/>
              </a:rPr>
              <a:t>Makes us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2000" dirty="0">
                <a:solidFill>
                  <a:schemeClr val="bg1"/>
                </a:solidFill>
                <a:latin typeface="Arial Black" panose="020B0A04020102020204" pitchFamily="34" charset="0"/>
              </a:rPr>
              <a:t>Different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zh-CN" sz="2000" dirty="0">
                <a:solidFill>
                  <a:schemeClr val="bg1"/>
                </a:solidFill>
                <a:ea typeface="微软雅黑" panose="020B0503020204020204" pitchFamily="34" charset="-122"/>
              </a:rPr>
              <a:t>？</a:t>
            </a:r>
            <a:r>
              <a:rPr lang="zh-CN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zh-CN" sz="20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7180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718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5536" y="266700"/>
            <a:ext cx="3057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95C1AD"/>
                </a:solidFill>
                <a:latin typeface="微软雅黑" pitchFamily="34" charset="-122"/>
                <a:ea typeface="微软雅黑" pitchFamily="34" charset="-122"/>
              </a:rPr>
              <a:t>艾滋病的感染途径</a:t>
            </a:r>
            <a:endParaRPr lang="zh-CN" altLang="zh-CN" sz="2800" b="1" dirty="0">
              <a:solidFill>
                <a:srgbClr val="95C1A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Group 3"/>
          <p:cNvGrpSpPr/>
          <p:nvPr/>
        </p:nvGrpSpPr>
        <p:grpSpPr bwMode="auto">
          <a:xfrm>
            <a:off x="1714500" y="699021"/>
            <a:ext cx="5294313" cy="4310062"/>
            <a:chOff x="1177" y="1296"/>
            <a:chExt cx="3335" cy="2715"/>
          </a:xfrm>
        </p:grpSpPr>
        <p:sp>
          <p:nvSpPr>
            <p:cNvPr id="33" name="Freeform 4"/>
            <p:cNvSpPr/>
            <p:nvPr/>
          </p:nvSpPr>
          <p:spPr bwMode="gray">
            <a:xfrm rot="-794496">
              <a:off x="2989" y="1859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68 w 646"/>
                <a:gd name="T3" fmla="*/ 20 h 1861"/>
                <a:gd name="T4" fmla="*/ 138 w 646"/>
                <a:gd name="T5" fmla="*/ 45 h 1861"/>
                <a:gd name="T6" fmla="*/ 208 w 646"/>
                <a:gd name="T7" fmla="*/ 76 h 1861"/>
                <a:gd name="T8" fmla="*/ 276 w 646"/>
                <a:gd name="T9" fmla="*/ 114 h 1861"/>
                <a:gd name="T10" fmla="*/ 342 w 646"/>
                <a:gd name="T11" fmla="*/ 157 h 1861"/>
                <a:gd name="T12" fmla="*/ 407 w 646"/>
                <a:gd name="T13" fmla="*/ 208 h 1861"/>
                <a:gd name="T14" fmla="*/ 471 w 646"/>
                <a:gd name="T15" fmla="*/ 262 h 1861"/>
                <a:gd name="T16" fmla="*/ 533 w 646"/>
                <a:gd name="T17" fmla="*/ 322 h 1861"/>
                <a:gd name="T18" fmla="*/ 590 w 646"/>
                <a:gd name="T19" fmla="*/ 390 h 1861"/>
                <a:gd name="T20" fmla="*/ 646 w 646"/>
                <a:gd name="T21" fmla="*/ 460 h 1861"/>
                <a:gd name="T22" fmla="*/ 697 w 646"/>
                <a:gd name="T23" fmla="*/ 535 h 1861"/>
                <a:gd name="T24" fmla="*/ 743 w 646"/>
                <a:gd name="T25" fmla="*/ 619 h 1861"/>
                <a:gd name="T26" fmla="*/ 784 w 646"/>
                <a:gd name="T27" fmla="*/ 703 h 1861"/>
                <a:gd name="T28" fmla="*/ 823 w 646"/>
                <a:gd name="T29" fmla="*/ 795 h 1861"/>
                <a:gd name="T30" fmla="*/ 854 w 646"/>
                <a:gd name="T31" fmla="*/ 891 h 1861"/>
                <a:gd name="T32" fmla="*/ 878 w 646"/>
                <a:gd name="T33" fmla="*/ 990 h 1861"/>
                <a:gd name="T34" fmla="*/ 897 w 646"/>
                <a:gd name="T35" fmla="*/ 1094 h 1861"/>
                <a:gd name="T36" fmla="*/ 908 w 646"/>
                <a:gd name="T37" fmla="*/ 1203 h 1861"/>
                <a:gd name="T38" fmla="*/ 914 w 646"/>
                <a:gd name="T39" fmla="*/ 1316 h 1861"/>
                <a:gd name="T40" fmla="*/ 909 w 646"/>
                <a:gd name="T41" fmla="*/ 1430 h 1861"/>
                <a:gd name="T42" fmla="*/ 899 w 646"/>
                <a:gd name="T43" fmla="*/ 1536 h 1861"/>
                <a:gd name="T44" fmla="*/ 880 w 646"/>
                <a:gd name="T45" fmla="*/ 1641 h 1861"/>
                <a:gd name="T46" fmla="*/ 857 w 646"/>
                <a:gd name="T47" fmla="*/ 1740 h 1861"/>
                <a:gd name="T48" fmla="*/ 827 w 646"/>
                <a:gd name="T49" fmla="*/ 1834 h 1861"/>
                <a:gd name="T50" fmla="*/ 793 w 646"/>
                <a:gd name="T51" fmla="*/ 1925 h 1861"/>
                <a:gd name="T52" fmla="*/ 753 w 646"/>
                <a:gd name="T53" fmla="*/ 2009 h 1861"/>
                <a:gd name="T54" fmla="*/ 707 w 646"/>
                <a:gd name="T55" fmla="*/ 2090 h 1861"/>
                <a:gd name="T56" fmla="*/ 659 w 646"/>
                <a:gd name="T57" fmla="*/ 2168 h 1861"/>
                <a:gd name="T58" fmla="*/ 605 w 646"/>
                <a:gd name="T59" fmla="*/ 2238 h 1861"/>
                <a:gd name="T60" fmla="*/ 548 w 646"/>
                <a:gd name="T61" fmla="*/ 2301 h 1861"/>
                <a:gd name="T62" fmla="*/ 487 w 646"/>
                <a:gd name="T63" fmla="*/ 2363 h 1861"/>
                <a:gd name="T64" fmla="*/ 425 w 646"/>
                <a:gd name="T65" fmla="*/ 2417 h 1861"/>
                <a:gd name="T66" fmla="*/ 359 w 646"/>
                <a:gd name="T67" fmla="*/ 2467 h 1861"/>
                <a:gd name="T68" fmla="*/ 290 w 646"/>
                <a:gd name="T69" fmla="*/ 2512 h 1861"/>
                <a:gd name="T70" fmla="*/ 220 w 646"/>
                <a:gd name="T71" fmla="*/ 2550 h 1861"/>
                <a:gd name="T72" fmla="*/ 147 w 646"/>
                <a:gd name="T73" fmla="*/ 2583 h 1861"/>
                <a:gd name="T74" fmla="*/ 74 w 646"/>
                <a:gd name="T75" fmla="*/ 2611 h 1861"/>
                <a:gd name="T76" fmla="*/ 0 w 646"/>
                <a:gd name="T77" fmla="*/ 2632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447EC4"/>
                </a:gs>
              </a:gsLst>
              <a:lin ang="0" scaled="1"/>
            </a:gradFill>
            <a:ln w="6350">
              <a:noFill/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Freeform 5"/>
            <p:cNvSpPr/>
            <p:nvPr/>
          </p:nvSpPr>
          <p:spPr bwMode="gray">
            <a:xfrm rot="5461794">
              <a:off x="1859" y="1577"/>
              <a:ext cx="725" cy="2089"/>
            </a:xfrm>
            <a:custGeom>
              <a:avLst/>
              <a:gdLst>
                <a:gd name="T0" fmla="*/ 0 w 646"/>
                <a:gd name="T1" fmla="*/ 0 h 1861"/>
                <a:gd name="T2" fmla="*/ 68 w 646"/>
                <a:gd name="T3" fmla="*/ 20 h 1861"/>
                <a:gd name="T4" fmla="*/ 138 w 646"/>
                <a:gd name="T5" fmla="*/ 45 h 1861"/>
                <a:gd name="T6" fmla="*/ 208 w 646"/>
                <a:gd name="T7" fmla="*/ 76 h 1861"/>
                <a:gd name="T8" fmla="*/ 276 w 646"/>
                <a:gd name="T9" fmla="*/ 114 h 1861"/>
                <a:gd name="T10" fmla="*/ 342 w 646"/>
                <a:gd name="T11" fmla="*/ 157 h 1861"/>
                <a:gd name="T12" fmla="*/ 407 w 646"/>
                <a:gd name="T13" fmla="*/ 208 h 1861"/>
                <a:gd name="T14" fmla="*/ 471 w 646"/>
                <a:gd name="T15" fmla="*/ 262 h 1861"/>
                <a:gd name="T16" fmla="*/ 533 w 646"/>
                <a:gd name="T17" fmla="*/ 322 h 1861"/>
                <a:gd name="T18" fmla="*/ 590 w 646"/>
                <a:gd name="T19" fmla="*/ 390 h 1861"/>
                <a:gd name="T20" fmla="*/ 646 w 646"/>
                <a:gd name="T21" fmla="*/ 460 h 1861"/>
                <a:gd name="T22" fmla="*/ 697 w 646"/>
                <a:gd name="T23" fmla="*/ 535 h 1861"/>
                <a:gd name="T24" fmla="*/ 743 w 646"/>
                <a:gd name="T25" fmla="*/ 619 h 1861"/>
                <a:gd name="T26" fmla="*/ 784 w 646"/>
                <a:gd name="T27" fmla="*/ 703 h 1861"/>
                <a:gd name="T28" fmla="*/ 823 w 646"/>
                <a:gd name="T29" fmla="*/ 795 h 1861"/>
                <a:gd name="T30" fmla="*/ 854 w 646"/>
                <a:gd name="T31" fmla="*/ 891 h 1861"/>
                <a:gd name="T32" fmla="*/ 878 w 646"/>
                <a:gd name="T33" fmla="*/ 990 h 1861"/>
                <a:gd name="T34" fmla="*/ 897 w 646"/>
                <a:gd name="T35" fmla="*/ 1094 h 1861"/>
                <a:gd name="T36" fmla="*/ 908 w 646"/>
                <a:gd name="T37" fmla="*/ 1203 h 1861"/>
                <a:gd name="T38" fmla="*/ 914 w 646"/>
                <a:gd name="T39" fmla="*/ 1316 h 1861"/>
                <a:gd name="T40" fmla="*/ 909 w 646"/>
                <a:gd name="T41" fmla="*/ 1430 h 1861"/>
                <a:gd name="T42" fmla="*/ 899 w 646"/>
                <a:gd name="T43" fmla="*/ 1536 h 1861"/>
                <a:gd name="T44" fmla="*/ 880 w 646"/>
                <a:gd name="T45" fmla="*/ 1641 h 1861"/>
                <a:gd name="T46" fmla="*/ 857 w 646"/>
                <a:gd name="T47" fmla="*/ 1740 h 1861"/>
                <a:gd name="T48" fmla="*/ 827 w 646"/>
                <a:gd name="T49" fmla="*/ 1834 h 1861"/>
                <a:gd name="T50" fmla="*/ 793 w 646"/>
                <a:gd name="T51" fmla="*/ 1925 h 1861"/>
                <a:gd name="T52" fmla="*/ 753 w 646"/>
                <a:gd name="T53" fmla="*/ 2009 h 1861"/>
                <a:gd name="T54" fmla="*/ 707 w 646"/>
                <a:gd name="T55" fmla="*/ 2090 h 1861"/>
                <a:gd name="T56" fmla="*/ 659 w 646"/>
                <a:gd name="T57" fmla="*/ 2168 h 1861"/>
                <a:gd name="T58" fmla="*/ 605 w 646"/>
                <a:gd name="T59" fmla="*/ 2238 h 1861"/>
                <a:gd name="T60" fmla="*/ 548 w 646"/>
                <a:gd name="T61" fmla="*/ 2301 h 1861"/>
                <a:gd name="T62" fmla="*/ 487 w 646"/>
                <a:gd name="T63" fmla="*/ 2363 h 1861"/>
                <a:gd name="T64" fmla="*/ 425 w 646"/>
                <a:gd name="T65" fmla="*/ 2417 h 1861"/>
                <a:gd name="T66" fmla="*/ 359 w 646"/>
                <a:gd name="T67" fmla="*/ 2467 h 1861"/>
                <a:gd name="T68" fmla="*/ 290 w 646"/>
                <a:gd name="T69" fmla="*/ 2512 h 1861"/>
                <a:gd name="T70" fmla="*/ 220 w 646"/>
                <a:gd name="T71" fmla="*/ 2550 h 1861"/>
                <a:gd name="T72" fmla="*/ 147 w 646"/>
                <a:gd name="T73" fmla="*/ 2583 h 1861"/>
                <a:gd name="T74" fmla="*/ 74 w 646"/>
                <a:gd name="T75" fmla="*/ 2611 h 1861"/>
                <a:gd name="T76" fmla="*/ 0 w 646"/>
                <a:gd name="T77" fmla="*/ 2632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2A684C"/>
                </a:gs>
              </a:gsLst>
              <a:lin ang="0" scaled="1"/>
            </a:gradFill>
            <a:ln w="6350">
              <a:noFill/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5" name="Freeform 6"/>
            <p:cNvSpPr/>
            <p:nvPr/>
          </p:nvSpPr>
          <p:spPr bwMode="gray">
            <a:xfrm rot="-7471624">
              <a:off x="3025" y="610"/>
              <a:ext cx="725" cy="20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"/>
                </a:cxn>
                <a:cxn ang="0">
                  <a:pos x="98" y="32"/>
                </a:cxn>
                <a:cxn ang="0">
                  <a:pos x="147" y="54"/>
                </a:cxn>
                <a:cxn ang="0">
                  <a:pos x="195" y="81"/>
                </a:cxn>
                <a:cxn ang="0">
                  <a:pos x="242" y="111"/>
                </a:cxn>
                <a:cxn ang="0">
                  <a:pos x="288" y="147"/>
                </a:cxn>
                <a:cxn ang="0">
                  <a:pos x="333" y="185"/>
                </a:cxn>
                <a:cxn ang="0">
                  <a:pos x="377" y="228"/>
                </a:cxn>
                <a:cxn ang="0">
                  <a:pos x="418" y="275"/>
                </a:cxn>
                <a:cxn ang="0">
                  <a:pos x="457" y="325"/>
                </a:cxn>
                <a:cxn ang="0">
                  <a:pos x="493" y="379"/>
                </a:cxn>
                <a:cxn ang="0">
                  <a:pos x="526" y="437"/>
                </a:cxn>
                <a:cxn ang="0">
                  <a:pos x="555" y="497"/>
                </a:cxn>
                <a:cxn ang="0">
                  <a:pos x="582" y="562"/>
                </a:cxn>
                <a:cxn ang="0">
                  <a:pos x="604" y="630"/>
                </a:cxn>
                <a:cxn ang="0">
                  <a:pos x="621" y="700"/>
                </a:cxn>
                <a:cxn ang="0">
                  <a:pos x="634" y="774"/>
                </a:cxn>
                <a:cxn ang="0">
                  <a:pos x="642" y="851"/>
                </a:cxn>
                <a:cxn ang="0">
                  <a:pos x="646" y="930"/>
                </a:cxn>
                <a:cxn ang="0">
                  <a:pos x="643" y="1011"/>
                </a:cxn>
                <a:cxn ang="0">
                  <a:pos x="636" y="1086"/>
                </a:cxn>
                <a:cxn ang="0">
                  <a:pos x="623" y="1160"/>
                </a:cxn>
                <a:cxn ang="0">
                  <a:pos x="607" y="1230"/>
                </a:cxn>
                <a:cxn ang="0">
                  <a:pos x="585" y="1297"/>
                </a:cxn>
                <a:cxn ang="0">
                  <a:pos x="561" y="1361"/>
                </a:cxn>
                <a:cxn ang="0">
                  <a:pos x="533" y="1421"/>
                </a:cxn>
                <a:cxn ang="0">
                  <a:pos x="500" y="1478"/>
                </a:cxn>
                <a:cxn ang="0">
                  <a:pos x="466" y="1532"/>
                </a:cxn>
                <a:cxn ang="0">
                  <a:pos x="428" y="1582"/>
                </a:cxn>
                <a:cxn ang="0">
                  <a:pos x="388" y="1627"/>
                </a:cxn>
                <a:cxn ang="0">
                  <a:pos x="345" y="1670"/>
                </a:cxn>
                <a:cxn ang="0">
                  <a:pos x="301" y="1709"/>
                </a:cxn>
                <a:cxn ang="0">
                  <a:pos x="254" y="1744"/>
                </a:cxn>
                <a:cxn ang="0">
                  <a:pos x="205" y="1776"/>
                </a:cxn>
                <a:cxn ang="0">
                  <a:pos x="156" y="1803"/>
                </a:cxn>
                <a:cxn ang="0">
                  <a:pos x="104" y="1826"/>
                </a:cxn>
                <a:cxn ang="0">
                  <a:pos x="53" y="1846"/>
                </a:cxn>
                <a:cxn ang="0">
                  <a:pos x="0" y="1861"/>
                </a:cxn>
                <a:cxn ang="0">
                  <a:pos x="0" y="0"/>
                </a:cxn>
              </a:cxnLst>
              <a:rect l="0" t="0" r="r" b="b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6350">
              <a:noFill/>
              <a:prstDash val="solid"/>
              <a:rou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36" name="Group 7"/>
            <p:cNvGrpSpPr/>
            <p:nvPr/>
          </p:nvGrpSpPr>
          <p:grpSpPr bwMode="auto">
            <a:xfrm>
              <a:off x="1177" y="1440"/>
              <a:ext cx="3336" cy="2571"/>
              <a:chOff x="768" y="1104"/>
              <a:chExt cx="3984" cy="3072"/>
            </a:xfrm>
          </p:grpSpPr>
          <p:sp>
            <p:nvSpPr>
              <p:cNvPr id="44" name="Freeform 8"/>
              <p:cNvSpPr/>
              <p:nvPr/>
            </p:nvSpPr>
            <p:spPr bwMode="gray">
              <a:xfrm>
                <a:off x="2784" y="1680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115 w 646"/>
                  <a:gd name="T3" fmla="*/ 34 h 1861"/>
                  <a:gd name="T4" fmla="*/ 236 w 646"/>
                  <a:gd name="T5" fmla="*/ 78 h 1861"/>
                  <a:gd name="T6" fmla="*/ 354 w 646"/>
                  <a:gd name="T7" fmla="*/ 130 h 1861"/>
                  <a:gd name="T8" fmla="*/ 469 w 646"/>
                  <a:gd name="T9" fmla="*/ 196 h 1861"/>
                  <a:gd name="T10" fmla="*/ 582 w 646"/>
                  <a:gd name="T11" fmla="*/ 268 h 1861"/>
                  <a:gd name="T12" fmla="*/ 693 w 646"/>
                  <a:gd name="T13" fmla="*/ 354 h 1861"/>
                  <a:gd name="T14" fmla="*/ 802 w 646"/>
                  <a:gd name="T15" fmla="*/ 447 h 1861"/>
                  <a:gd name="T16" fmla="*/ 908 w 646"/>
                  <a:gd name="T17" fmla="*/ 550 h 1861"/>
                  <a:gd name="T18" fmla="*/ 1007 w 646"/>
                  <a:gd name="T19" fmla="*/ 664 h 1861"/>
                  <a:gd name="T20" fmla="*/ 1102 w 646"/>
                  <a:gd name="T21" fmla="*/ 785 h 1861"/>
                  <a:gd name="T22" fmla="*/ 1188 w 646"/>
                  <a:gd name="T23" fmla="*/ 913 h 1861"/>
                  <a:gd name="T24" fmla="*/ 1267 w 646"/>
                  <a:gd name="T25" fmla="*/ 1054 h 1861"/>
                  <a:gd name="T26" fmla="*/ 1337 w 646"/>
                  <a:gd name="T27" fmla="*/ 1200 h 1861"/>
                  <a:gd name="T28" fmla="*/ 1402 w 646"/>
                  <a:gd name="T29" fmla="*/ 1356 h 1861"/>
                  <a:gd name="T30" fmla="*/ 1456 w 646"/>
                  <a:gd name="T31" fmla="*/ 1520 h 1861"/>
                  <a:gd name="T32" fmla="*/ 1495 w 646"/>
                  <a:gd name="T33" fmla="*/ 1689 h 1861"/>
                  <a:gd name="T34" fmla="*/ 1527 w 646"/>
                  <a:gd name="T35" fmla="*/ 1867 h 1861"/>
                  <a:gd name="T36" fmla="*/ 1547 w 646"/>
                  <a:gd name="T37" fmla="*/ 2052 h 1861"/>
                  <a:gd name="T38" fmla="*/ 1556 w 646"/>
                  <a:gd name="T39" fmla="*/ 2243 h 1861"/>
                  <a:gd name="T40" fmla="*/ 1550 w 646"/>
                  <a:gd name="T41" fmla="*/ 2440 h 1861"/>
                  <a:gd name="T42" fmla="*/ 1532 w 646"/>
                  <a:gd name="T43" fmla="*/ 2621 h 1861"/>
                  <a:gd name="T44" fmla="*/ 1500 w 646"/>
                  <a:gd name="T45" fmla="*/ 2799 h 1861"/>
                  <a:gd name="T46" fmla="*/ 1463 w 646"/>
                  <a:gd name="T47" fmla="*/ 2968 h 1861"/>
                  <a:gd name="T48" fmla="*/ 1409 w 646"/>
                  <a:gd name="T49" fmla="*/ 3130 h 1861"/>
                  <a:gd name="T50" fmla="*/ 1351 w 646"/>
                  <a:gd name="T51" fmla="*/ 3283 h 1861"/>
                  <a:gd name="T52" fmla="*/ 1284 w 646"/>
                  <a:gd name="T53" fmla="*/ 3428 h 1861"/>
                  <a:gd name="T54" fmla="*/ 1204 w 646"/>
                  <a:gd name="T55" fmla="*/ 3565 h 1861"/>
                  <a:gd name="T56" fmla="*/ 1123 w 646"/>
                  <a:gd name="T57" fmla="*/ 3696 h 1861"/>
                  <a:gd name="T58" fmla="*/ 1031 w 646"/>
                  <a:gd name="T59" fmla="*/ 3817 h 1861"/>
                  <a:gd name="T60" fmla="*/ 934 w 646"/>
                  <a:gd name="T61" fmla="*/ 3926 h 1861"/>
                  <a:gd name="T62" fmla="*/ 830 w 646"/>
                  <a:gd name="T63" fmla="*/ 4029 h 1861"/>
                  <a:gd name="T64" fmla="*/ 727 w 646"/>
                  <a:gd name="T65" fmla="*/ 4123 h 1861"/>
                  <a:gd name="T66" fmla="*/ 613 w 646"/>
                  <a:gd name="T67" fmla="*/ 4207 h 1861"/>
                  <a:gd name="T68" fmla="*/ 495 w 646"/>
                  <a:gd name="T69" fmla="*/ 4285 h 1861"/>
                  <a:gd name="T70" fmla="*/ 375 w 646"/>
                  <a:gd name="T71" fmla="*/ 4350 h 1861"/>
                  <a:gd name="T72" fmla="*/ 249 w 646"/>
                  <a:gd name="T73" fmla="*/ 4406 h 1861"/>
                  <a:gd name="T74" fmla="*/ 127 w 646"/>
                  <a:gd name="T75" fmla="*/ 4454 h 1861"/>
                  <a:gd name="T76" fmla="*/ 0 w 646"/>
                  <a:gd name="T77" fmla="*/ 4490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FDBDF"/>
                  </a:gs>
                </a:gsLst>
                <a:lin ang="0" scaled="1"/>
              </a:gradFill>
              <a:ln w="6350">
                <a:noFill/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5" name="Freeform 9"/>
              <p:cNvSpPr/>
              <p:nvPr/>
            </p:nvSpPr>
            <p:spPr bwMode="gray">
              <a:xfrm rot="6256290">
                <a:off x="1583" y="1153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115 w 646"/>
                  <a:gd name="T3" fmla="*/ 34 h 1861"/>
                  <a:gd name="T4" fmla="*/ 236 w 646"/>
                  <a:gd name="T5" fmla="*/ 78 h 1861"/>
                  <a:gd name="T6" fmla="*/ 354 w 646"/>
                  <a:gd name="T7" fmla="*/ 130 h 1861"/>
                  <a:gd name="T8" fmla="*/ 469 w 646"/>
                  <a:gd name="T9" fmla="*/ 196 h 1861"/>
                  <a:gd name="T10" fmla="*/ 582 w 646"/>
                  <a:gd name="T11" fmla="*/ 268 h 1861"/>
                  <a:gd name="T12" fmla="*/ 693 w 646"/>
                  <a:gd name="T13" fmla="*/ 354 h 1861"/>
                  <a:gd name="T14" fmla="*/ 802 w 646"/>
                  <a:gd name="T15" fmla="*/ 447 h 1861"/>
                  <a:gd name="T16" fmla="*/ 908 w 646"/>
                  <a:gd name="T17" fmla="*/ 550 h 1861"/>
                  <a:gd name="T18" fmla="*/ 1007 w 646"/>
                  <a:gd name="T19" fmla="*/ 664 h 1861"/>
                  <a:gd name="T20" fmla="*/ 1102 w 646"/>
                  <a:gd name="T21" fmla="*/ 785 h 1861"/>
                  <a:gd name="T22" fmla="*/ 1188 w 646"/>
                  <a:gd name="T23" fmla="*/ 913 h 1861"/>
                  <a:gd name="T24" fmla="*/ 1267 w 646"/>
                  <a:gd name="T25" fmla="*/ 1054 h 1861"/>
                  <a:gd name="T26" fmla="*/ 1337 w 646"/>
                  <a:gd name="T27" fmla="*/ 1200 h 1861"/>
                  <a:gd name="T28" fmla="*/ 1402 w 646"/>
                  <a:gd name="T29" fmla="*/ 1356 h 1861"/>
                  <a:gd name="T30" fmla="*/ 1456 w 646"/>
                  <a:gd name="T31" fmla="*/ 1520 h 1861"/>
                  <a:gd name="T32" fmla="*/ 1495 w 646"/>
                  <a:gd name="T33" fmla="*/ 1689 h 1861"/>
                  <a:gd name="T34" fmla="*/ 1527 w 646"/>
                  <a:gd name="T35" fmla="*/ 1867 h 1861"/>
                  <a:gd name="T36" fmla="*/ 1547 w 646"/>
                  <a:gd name="T37" fmla="*/ 2052 h 1861"/>
                  <a:gd name="T38" fmla="*/ 1556 w 646"/>
                  <a:gd name="T39" fmla="*/ 2243 h 1861"/>
                  <a:gd name="T40" fmla="*/ 1550 w 646"/>
                  <a:gd name="T41" fmla="*/ 2440 h 1861"/>
                  <a:gd name="T42" fmla="*/ 1532 w 646"/>
                  <a:gd name="T43" fmla="*/ 2621 h 1861"/>
                  <a:gd name="T44" fmla="*/ 1500 w 646"/>
                  <a:gd name="T45" fmla="*/ 2799 h 1861"/>
                  <a:gd name="T46" fmla="*/ 1463 w 646"/>
                  <a:gd name="T47" fmla="*/ 2968 h 1861"/>
                  <a:gd name="T48" fmla="*/ 1409 w 646"/>
                  <a:gd name="T49" fmla="*/ 3130 h 1861"/>
                  <a:gd name="T50" fmla="*/ 1351 w 646"/>
                  <a:gd name="T51" fmla="*/ 3283 h 1861"/>
                  <a:gd name="T52" fmla="*/ 1284 w 646"/>
                  <a:gd name="T53" fmla="*/ 3428 h 1861"/>
                  <a:gd name="T54" fmla="*/ 1204 w 646"/>
                  <a:gd name="T55" fmla="*/ 3565 h 1861"/>
                  <a:gd name="T56" fmla="*/ 1123 w 646"/>
                  <a:gd name="T57" fmla="*/ 3696 h 1861"/>
                  <a:gd name="T58" fmla="*/ 1031 w 646"/>
                  <a:gd name="T59" fmla="*/ 3817 h 1861"/>
                  <a:gd name="T60" fmla="*/ 934 w 646"/>
                  <a:gd name="T61" fmla="*/ 3926 h 1861"/>
                  <a:gd name="T62" fmla="*/ 830 w 646"/>
                  <a:gd name="T63" fmla="*/ 4029 h 1861"/>
                  <a:gd name="T64" fmla="*/ 727 w 646"/>
                  <a:gd name="T65" fmla="*/ 4123 h 1861"/>
                  <a:gd name="T66" fmla="*/ 613 w 646"/>
                  <a:gd name="T67" fmla="*/ 4207 h 1861"/>
                  <a:gd name="T68" fmla="*/ 495 w 646"/>
                  <a:gd name="T69" fmla="*/ 4285 h 1861"/>
                  <a:gd name="T70" fmla="*/ 375 w 646"/>
                  <a:gd name="T71" fmla="*/ 4350 h 1861"/>
                  <a:gd name="T72" fmla="*/ 249 w 646"/>
                  <a:gd name="T73" fmla="*/ 4406 h 1861"/>
                  <a:gd name="T74" fmla="*/ 127 w 646"/>
                  <a:gd name="T75" fmla="*/ 4454 h 1861"/>
                  <a:gd name="T76" fmla="*/ 0 w 646"/>
                  <a:gd name="T77" fmla="*/ 4490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FDBDF"/>
                  </a:gs>
                </a:gsLst>
                <a:lin ang="0" scaled="1"/>
              </a:gradFill>
              <a:ln w="6350">
                <a:noFill/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6" name="Freeform 10"/>
              <p:cNvSpPr/>
              <p:nvPr/>
            </p:nvSpPr>
            <p:spPr bwMode="gray">
              <a:xfrm rot="-6677128">
                <a:off x="3071" y="289"/>
                <a:ext cx="866" cy="2496"/>
              </a:xfrm>
              <a:custGeom>
                <a:avLst/>
                <a:gdLst>
                  <a:gd name="T0" fmla="*/ 0 w 646"/>
                  <a:gd name="T1" fmla="*/ 0 h 1861"/>
                  <a:gd name="T2" fmla="*/ 115 w 646"/>
                  <a:gd name="T3" fmla="*/ 34 h 1861"/>
                  <a:gd name="T4" fmla="*/ 236 w 646"/>
                  <a:gd name="T5" fmla="*/ 78 h 1861"/>
                  <a:gd name="T6" fmla="*/ 354 w 646"/>
                  <a:gd name="T7" fmla="*/ 130 h 1861"/>
                  <a:gd name="T8" fmla="*/ 469 w 646"/>
                  <a:gd name="T9" fmla="*/ 196 h 1861"/>
                  <a:gd name="T10" fmla="*/ 582 w 646"/>
                  <a:gd name="T11" fmla="*/ 268 h 1861"/>
                  <a:gd name="T12" fmla="*/ 693 w 646"/>
                  <a:gd name="T13" fmla="*/ 354 h 1861"/>
                  <a:gd name="T14" fmla="*/ 802 w 646"/>
                  <a:gd name="T15" fmla="*/ 447 h 1861"/>
                  <a:gd name="T16" fmla="*/ 908 w 646"/>
                  <a:gd name="T17" fmla="*/ 550 h 1861"/>
                  <a:gd name="T18" fmla="*/ 1007 w 646"/>
                  <a:gd name="T19" fmla="*/ 664 h 1861"/>
                  <a:gd name="T20" fmla="*/ 1102 w 646"/>
                  <a:gd name="T21" fmla="*/ 785 h 1861"/>
                  <a:gd name="T22" fmla="*/ 1188 w 646"/>
                  <a:gd name="T23" fmla="*/ 913 h 1861"/>
                  <a:gd name="T24" fmla="*/ 1267 w 646"/>
                  <a:gd name="T25" fmla="*/ 1054 h 1861"/>
                  <a:gd name="T26" fmla="*/ 1337 w 646"/>
                  <a:gd name="T27" fmla="*/ 1200 h 1861"/>
                  <a:gd name="T28" fmla="*/ 1402 w 646"/>
                  <a:gd name="T29" fmla="*/ 1356 h 1861"/>
                  <a:gd name="T30" fmla="*/ 1456 w 646"/>
                  <a:gd name="T31" fmla="*/ 1520 h 1861"/>
                  <a:gd name="T32" fmla="*/ 1495 w 646"/>
                  <a:gd name="T33" fmla="*/ 1689 h 1861"/>
                  <a:gd name="T34" fmla="*/ 1527 w 646"/>
                  <a:gd name="T35" fmla="*/ 1867 h 1861"/>
                  <a:gd name="T36" fmla="*/ 1547 w 646"/>
                  <a:gd name="T37" fmla="*/ 2052 h 1861"/>
                  <a:gd name="T38" fmla="*/ 1556 w 646"/>
                  <a:gd name="T39" fmla="*/ 2243 h 1861"/>
                  <a:gd name="T40" fmla="*/ 1550 w 646"/>
                  <a:gd name="T41" fmla="*/ 2440 h 1861"/>
                  <a:gd name="T42" fmla="*/ 1532 w 646"/>
                  <a:gd name="T43" fmla="*/ 2621 h 1861"/>
                  <a:gd name="T44" fmla="*/ 1500 w 646"/>
                  <a:gd name="T45" fmla="*/ 2799 h 1861"/>
                  <a:gd name="T46" fmla="*/ 1463 w 646"/>
                  <a:gd name="T47" fmla="*/ 2968 h 1861"/>
                  <a:gd name="T48" fmla="*/ 1409 w 646"/>
                  <a:gd name="T49" fmla="*/ 3130 h 1861"/>
                  <a:gd name="T50" fmla="*/ 1351 w 646"/>
                  <a:gd name="T51" fmla="*/ 3283 h 1861"/>
                  <a:gd name="T52" fmla="*/ 1284 w 646"/>
                  <a:gd name="T53" fmla="*/ 3428 h 1861"/>
                  <a:gd name="T54" fmla="*/ 1204 w 646"/>
                  <a:gd name="T55" fmla="*/ 3565 h 1861"/>
                  <a:gd name="T56" fmla="*/ 1123 w 646"/>
                  <a:gd name="T57" fmla="*/ 3696 h 1861"/>
                  <a:gd name="T58" fmla="*/ 1031 w 646"/>
                  <a:gd name="T59" fmla="*/ 3817 h 1861"/>
                  <a:gd name="T60" fmla="*/ 934 w 646"/>
                  <a:gd name="T61" fmla="*/ 3926 h 1861"/>
                  <a:gd name="T62" fmla="*/ 830 w 646"/>
                  <a:gd name="T63" fmla="*/ 4029 h 1861"/>
                  <a:gd name="T64" fmla="*/ 727 w 646"/>
                  <a:gd name="T65" fmla="*/ 4123 h 1861"/>
                  <a:gd name="T66" fmla="*/ 613 w 646"/>
                  <a:gd name="T67" fmla="*/ 4207 h 1861"/>
                  <a:gd name="T68" fmla="*/ 495 w 646"/>
                  <a:gd name="T69" fmla="*/ 4285 h 1861"/>
                  <a:gd name="T70" fmla="*/ 375 w 646"/>
                  <a:gd name="T71" fmla="*/ 4350 h 1861"/>
                  <a:gd name="T72" fmla="*/ 249 w 646"/>
                  <a:gd name="T73" fmla="*/ 4406 h 1861"/>
                  <a:gd name="T74" fmla="*/ 127 w 646"/>
                  <a:gd name="T75" fmla="*/ 4454 h 1861"/>
                  <a:gd name="T76" fmla="*/ 0 w 646"/>
                  <a:gd name="T77" fmla="*/ 4490 h 1861"/>
                  <a:gd name="T78" fmla="*/ 0 w 646"/>
                  <a:gd name="T79" fmla="*/ 0 h 186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46"/>
                  <a:gd name="T121" fmla="*/ 0 h 1861"/>
                  <a:gd name="T122" fmla="*/ 646 w 646"/>
                  <a:gd name="T123" fmla="*/ 1861 h 186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46" h="1861">
                    <a:moveTo>
                      <a:pt x="0" y="0"/>
                    </a:moveTo>
                    <a:lnTo>
                      <a:pt x="48" y="14"/>
                    </a:lnTo>
                    <a:lnTo>
                      <a:pt x="98" y="32"/>
                    </a:lnTo>
                    <a:lnTo>
                      <a:pt x="147" y="54"/>
                    </a:lnTo>
                    <a:lnTo>
                      <a:pt x="195" y="81"/>
                    </a:lnTo>
                    <a:lnTo>
                      <a:pt x="242" y="111"/>
                    </a:lnTo>
                    <a:lnTo>
                      <a:pt x="288" y="147"/>
                    </a:lnTo>
                    <a:lnTo>
                      <a:pt x="333" y="185"/>
                    </a:lnTo>
                    <a:lnTo>
                      <a:pt x="377" y="228"/>
                    </a:lnTo>
                    <a:lnTo>
                      <a:pt x="418" y="275"/>
                    </a:lnTo>
                    <a:lnTo>
                      <a:pt x="457" y="325"/>
                    </a:lnTo>
                    <a:lnTo>
                      <a:pt x="493" y="379"/>
                    </a:lnTo>
                    <a:lnTo>
                      <a:pt x="526" y="437"/>
                    </a:lnTo>
                    <a:lnTo>
                      <a:pt x="555" y="497"/>
                    </a:lnTo>
                    <a:lnTo>
                      <a:pt x="582" y="562"/>
                    </a:lnTo>
                    <a:lnTo>
                      <a:pt x="604" y="630"/>
                    </a:lnTo>
                    <a:lnTo>
                      <a:pt x="621" y="700"/>
                    </a:lnTo>
                    <a:lnTo>
                      <a:pt x="634" y="774"/>
                    </a:lnTo>
                    <a:lnTo>
                      <a:pt x="642" y="851"/>
                    </a:lnTo>
                    <a:lnTo>
                      <a:pt x="646" y="930"/>
                    </a:lnTo>
                    <a:lnTo>
                      <a:pt x="643" y="1011"/>
                    </a:lnTo>
                    <a:lnTo>
                      <a:pt x="636" y="1086"/>
                    </a:lnTo>
                    <a:lnTo>
                      <a:pt x="623" y="1160"/>
                    </a:lnTo>
                    <a:lnTo>
                      <a:pt x="607" y="1230"/>
                    </a:lnTo>
                    <a:lnTo>
                      <a:pt x="585" y="1297"/>
                    </a:lnTo>
                    <a:lnTo>
                      <a:pt x="561" y="1361"/>
                    </a:lnTo>
                    <a:lnTo>
                      <a:pt x="533" y="1421"/>
                    </a:lnTo>
                    <a:lnTo>
                      <a:pt x="500" y="1478"/>
                    </a:lnTo>
                    <a:lnTo>
                      <a:pt x="466" y="1532"/>
                    </a:lnTo>
                    <a:lnTo>
                      <a:pt x="428" y="1582"/>
                    </a:lnTo>
                    <a:lnTo>
                      <a:pt x="388" y="1627"/>
                    </a:lnTo>
                    <a:lnTo>
                      <a:pt x="345" y="1670"/>
                    </a:lnTo>
                    <a:lnTo>
                      <a:pt x="301" y="1709"/>
                    </a:lnTo>
                    <a:lnTo>
                      <a:pt x="254" y="1744"/>
                    </a:lnTo>
                    <a:lnTo>
                      <a:pt x="205" y="1776"/>
                    </a:lnTo>
                    <a:lnTo>
                      <a:pt x="156" y="1803"/>
                    </a:lnTo>
                    <a:lnTo>
                      <a:pt x="104" y="1826"/>
                    </a:lnTo>
                    <a:lnTo>
                      <a:pt x="53" y="1846"/>
                    </a:lnTo>
                    <a:lnTo>
                      <a:pt x="0" y="1861"/>
                    </a:lnTo>
                    <a:lnTo>
                      <a:pt x="0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CFDBDF"/>
                  </a:gs>
                </a:gsLst>
                <a:lin ang="0" scaled="1"/>
              </a:gradFill>
              <a:ln w="6350">
                <a:noFill/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7" name="Group 11"/>
            <p:cNvGrpSpPr/>
            <p:nvPr/>
          </p:nvGrpSpPr>
          <p:grpSpPr bwMode="auto">
            <a:xfrm>
              <a:off x="2543" y="1899"/>
              <a:ext cx="844" cy="843"/>
              <a:chOff x="2016" y="1920"/>
              <a:chExt cx="1680" cy="1680"/>
            </a:xfrm>
          </p:grpSpPr>
          <p:sp>
            <p:nvSpPr>
              <p:cNvPr id="42" name="Oval 1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14343"/>
                  </a:gs>
                  <a:gs pos="100000">
                    <a:srgbClr val="922929"/>
                  </a:gs>
                </a:gsLst>
                <a:lin ang="5400000" scaled="1"/>
              </a:gradFill>
              <a:ln w="25400">
                <a:solidFill>
                  <a:schemeClr val="bg1"/>
                </a:solidFill>
                <a:rou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43" name="Freeform 13"/>
              <p:cNvSpPr/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28 w 1321"/>
                  <a:gd name="T1" fmla="*/ 283 h 712"/>
                  <a:gd name="T2" fmla="*/ 1244 w 1321"/>
                  <a:gd name="T3" fmla="*/ 313 h 712"/>
                  <a:gd name="T4" fmla="*/ 1247 w 1321"/>
                  <a:gd name="T5" fmla="*/ 339 h 712"/>
                  <a:gd name="T6" fmla="*/ 1242 w 1321"/>
                  <a:gd name="T7" fmla="*/ 364 h 712"/>
                  <a:gd name="T8" fmla="*/ 1225 w 1321"/>
                  <a:gd name="T9" fmla="*/ 388 h 712"/>
                  <a:gd name="T10" fmla="*/ 1201 w 1321"/>
                  <a:gd name="T11" fmla="*/ 409 h 712"/>
                  <a:gd name="T12" fmla="*/ 1170 w 1321"/>
                  <a:gd name="T13" fmla="*/ 427 h 712"/>
                  <a:gd name="T14" fmla="*/ 1129 w 1321"/>
                  <a:gd name="T15" fmla="*/ 443 h 712"/>
                  <a:gd name="T16" fmla="*/ 1083 w 1321"/>
                  <a:gd name="T17" fmla="*/ 459 h 712"/>
                  <a:gd name="T18" fmla="*/ 1031 w 1321"/>
                  <a:gd name="T19" fmla="*/ 471 h 712"/>
                  <a:gd name="T20" fmla="*/ 973 w 1321"/>
                  <a:gd name="T21" fmla="*/ 482 h 712"/>
                  <a:gd name="T22" fmla="*/ 913 w 1321"/>
                  <a:gd name="T23" fmla="*/ 490 h 712"/>
                  <a:gd name="T24" fmla="*/ 846 w 1321"/>
                  <a:gd name="T25" fmla="*/ 497 h 712"/>
                  <a:gd name="T26" fmla="*/ 778 w 1321"/>
                  <a:gd name="T27" fmla="*/ 501 h 712"/>
                  <a:gd name="T28" fmla="*/ 751 w 1321"/>
                  <a:gd name="T29" fmla="*/ 503 h 712"/>
                  <a:gd name="T30" fmla="*/ 449 w 1321"/>
                  <a:gd name="T31" fmla="*/ 503 h 712"/>
                  <a:gd name="T32" fmla="*/ 445 w 1321"/>
                  <a:gd name="T33" fmla="*/ 503 h 712"/>
                  <a:gd name="T34" fmla="*/ 386 w 1321"/>
                  <a:gd name="T35" fmla="*/ 500 h 712"/>
                  <a:gd name="T36" fmla="*/ 329 w 1321"/>
                  <a:gd name="T37" fmla="*/ 497 h 712"/>
                  <a:gd name="T38" fmla="*/ 275 w 1321"/>
                  <a:gd name="T39" fmla="*/ 492 h 712"/>
                  <a:gd name="T40" fmla="*/ 223 w 1321"/>
                  <a:gd name="T41" fmla="*/ 487 h 712"/>
                  <a:gd name="T42" fmla="*/ 176 w 1321"/>
                  <a:gd name="T43" fmla="*/ 478 h 712"/>
                  <a:gd name="T44" fmla="*/ 132 w 1321"/>
                  <a:gd name="T45" fmla="*/ 467 h 712"/>
                  <a:gd name="T46" fmla="*/ 96 w 1321"/>
                  <a:gd name="T47" fmla="*/ 458 h 712"/>
                  <a:gd name="T48" fmla="*/ 64 w 1321"/>
                  <a:gd name="T49" fmla="*/ 445 h 712"/>
                  <a:gd name="T50" fmla="*/ 36 w 1321"/>
                  <a:gd name="T51" fmla="*/ 429 h 712"/>
                  <a:gd name="T52" fmla="*/ 18 w 1321"/>
                  <a:gd name="T53" fmla="*/ 411 h 712"/>
                  <a:gd name="T54" fmla="*/ 6 w 1321"/>
                  <a:gd name="T55" fmla="*/ 391 h 712"/>
                  <a:gd name="T56" fmla="*/ 0 w 1321"/>
                  <a:gd name="T57" fmla="*/ 370 h 712"/>
                  <a:gd name="T58" fmla="*/ 0 w 1321"/>
                  <a:gd name="T59" fmla="*/ 367 h 712"/>
                  <a:gd name="T60" fmla="*/ 4 w 1321"/>
                  <a:gd name="T61" fmla="*/ 344 h 712"/>
                  <a:gd name="T62" fmla="*/ 16 w 1321"/>
                  <a:gd name="T63" fmla="*/ 315 h 712"/>
                  <a:gd name="T64" fmla="*/ 48 w 1321"/>
                  <a:gd name="T65" fmla="*/ 261 h 712"/>
                  <a:gd name="T66" fmla="*/ 88 w 1321"/>
                  <a:gd name="T67" fmla="*/ 211 h 712"/>
                  <a:gd name="T68" fmla="*/ 138 w 1321"/>
                  <a:gd name="T69" fmla="*/ 166 h 712"/>
                  <a:gd name="T70" fmla="*/ 192 w 1321"/>
                  <a:gd name="T71" fmla="*/ 125 h 712"/>
                  <a:gd name="T72" fmla="*/ 255 w 1321"/>
                  <a:gd name="T73" fmla="*/ 88 h 712"/>
                  <a:gd name="T74" fmla="*/ 323 w 1321"/>
                  <a:gd name="T75" fmla="*/ 58 h 712"/>
                  <a:gd name="T76" fmla="*/ 391 w 1321"/>
                  <a:gd name="T77" fmla="*/ 33 h 712"/>
                  <a:gd name="T78" fmla="*/ 470 w 1321"/>
                  <a:gd name="T79" fmla="*/ 15 h 712"/>
                  <a:gd name="T80" fmla="*/ 548 w 1321"/>
                  <a:gd name="T81" fmla="*/ 4 h 712"/>
                  <a:gd name="T82" fmla="*/ 630 w 1321"/>
                  <a:gd name="T83" fmla="*/ 0 h 712"/>
                  <a:gd name="T84" fmla="*/ 630 w 1321"/>
                  <a:gd name="T85" fmla="*/ 0 h 712"/>
                  <a:gd name="T86" fmla="*/ 717 w 1321"/>
                  <a:gd name="T87" fmla="*/ 4 h 712"/>
                  <a:gd name="T88" fmla="*/ 800 w 1321"/>
                  <a:gd name="T89" fmla="*/ 16 h 712"/>
                  <a:gd name="T90" fmla="*/ 880 w 1321"/>
                  <a:gd name="T91" fmla="*/ 37 h 712"/>
                  <a:gd name="T92" fmla="*/ 954 w 1321"/>
                  <a:gd name="T93" fmla="*/ 63 h 712"/>
                  <a:gd name="T94" fmla="*/ 1022 w 1321"/>
                  <a:gd name="T95" fmla="*/ 97 h 712"/>
                  <a:gd name="T96" fmla="*/ 1085 w 1321"/>
                  <a:gd name="T97" fmla="*/ 137 h 712"/>
                  <a:gd name="T98" fmla="*/ 1141 w 1321"/>
                  <a:gd name="T99" fmla="*/ 181 h 712"/>
                  <a:gd name="T100" fmla="*/ 1188 w 1321"/>
                  <a:gd name="T101" fmla="*/ 229 h 712"/>
                  <a:gd name="T102" fmla="*/ 1228 w 1321"/>
                  <a:gd name="T103" fmla="*/ 283 h 712"/>
                  <a:gd name="T104" fmla="*/ 1228 w 1321"/>
                  <a:gd name="T105" fmla="*/ 28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rou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8" name="Text Box 14"/>
            <p:cNvSpPr txBox="1">
              <a:spLocks noChangeArrowheads="1"/>
            </p:cNvSpPr>
            <p:nvPr/>
          </p:nvSpPr>
          <p:spPr bwMode="gray">
            <a:xfrm>
              <a:off x="2601" y="2208"/>
              <a:ext cx="728" cy="36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200" b="1" dirty="0">
                  <a:solidFill>
                    <a:srgbClr val="44B9E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宋体" panose="02010600030101010101" pitchFamily="2" charset="-122"/>
                </a:rPr>
                <a:t>AIDS</a:t>
              </a:r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1712" y="2010"/>
              <a:ext cx="760" cy="250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>
                  <a:solidFill>
                    <a:srgbClr val="FF0000"/>
                  </a:solidFill>
                  <a:ea typeface="宋体" panose="02010600030101010101" pitchFamily="2" charset="-122"/>
                </a:rPr>
                <a:t>血液传播</a:t>
              </a: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3347" y="1488"/>
              <a:ext cx="599" cy="250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FF0000"/>
                  </a:solidFill>
                  <a:ea typeface="宋体" panose="02010600030101010101" pitchFamily="2" charset="-122"/>
                </a:rPr>
                <a:t>性传播</a:t>
              </a:r>
            </a:p>
          </p:txBody>
        </p:sp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2676" y="3095"/>
              <a:ext cx="760" cy="250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FF0000"/>
                  </a:solidFill>
                  <a:ea typeface="宋体" panose="02010600030101010101" pitchFamily="2" charset="-122"/>
                </a:rPr>
                <a:t>母婴传播</a:t>
              </a:r>
            </a:p>
          </p:txBody>
        </p:sp>
      </p:grpSp>
      <p:pic>
        <p:nvPicPr>
          <p:cNvPr id="47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484833"/>
            <a:ext cx="935037" cy="889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8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841896"/>
            <a:ext cx="865188" cy="84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9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3985146"/>
            <a:ext cx="936625" cy="920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5b0988e595225.cdn.sohucs.com/q_70,c_zoom,w_640/images/20180702/289658337069459e835fec3af92840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2804"/>
            <a:ext cx="9144000" cy="2376264"/>
          </a:xfrm>
          <a:prstGeom prst="rect">
            <a:avLst/>
          </a:prstGeom>
          <a:noFill/>
        </p:spPr>
      </p:pic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6156176" y="842764"/>
            <a:ext cx="2087562" cy="3170237"/>
          </a:xfrm>
          <a:prstGeom prst="rect">
            <a:avLst/>
          </a:prstGeom>
          <a:solidFill>
            <a:srgbClr val="95C1AD">
              <a:alpha val="89803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6372200" y="2066900"/>
            <a:ext cx="1727200" cy="56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血液传播</a:t>
            </a:r>
            <a:endParaRPr lang="zh-CN" altLang="zh-CN" sz="2800" b="1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827584" y="3795092"/>
            <a:ext cx="4103687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Clr>
                <a:srgbClr val="FF8119"/>
              </a:buClr>
              <a:buFont typeface="Wingdings" panose="05000000000000000000" pitchFamily="2" charset="2"/>
              <a:buChar char="§"/>
            </a:pPr>
            <a:r>
              <a:rPr lang="zh-CN" altLang="en-US" sz="1800" b="1" dirty="0" smtClean="0">
                <a:solidFill>
                  <a:srgbClr val="00B069"/>
                </a:solidFill>
                <a:ea typeface="微软雅黑" panose="020B0503020204020204" pitchFamily="34" charset="-122"/>
              </a:rPr>
              <a:t>主要是通过输入被艾滋病污染的血液及血液制品传播</a:t>
            </a:r>
            <a:endParaRPr lang="en-US" altLang="zh-CN" sz="1800" b="1" dirty="0" smtClean="0">
              <a:solidFill>
                <a:srgbClr val="00B069"/>
              </a:solidFill>
              <a:ea typeface="微软雅黑" panose="020B0503020204020204" pitchFamily="34" charset="-122"/>
            </a:endParaRPr>
          </a:p>
          <a:p>
            <a:pPr>
              <a:buClr>
                <a:srgbClr val="FF8119"/>
              </a:buClr>
              <a:buFont typeface="Wingdings" panose="05000000000000000000" pitchFamily="2" charset="2"/>
              <a:buChar char="§"/>
            </a:pPr>
            <a:r>
              <a:rPr lang="zh-CN" altLang="en-US" sz="1800" b="1" dirty="0" smtClean="0">
                <a:solidFill>
                  <a:srgbClr val="00B069"/>
                </a:solidFill>
                <a:ea typeface="微软雅黑" panose="020B0503020204020204" pitchFamily="34" charset="-122"/>
              </a:rPr>
              <a:t>共用注射器吸毒</a:t>
            </a:r>
            <a:endParaRPr lang="zh-CN" altLang="en-US" sz="1800" b="1" dirty="0">
              <a:solidFill>
                <a:srgbClr val="00B069"/>
              </a:solidFill>
              <a:ea typeface="微软雅黑" panose="020B0503020204020204" pitchFamily="34" charset="-122"/>
            </a:endParaRPr>
          </a:p>
        </p:txBody>
      </p:sp>
      <p:sp>
        <p:nvSpPr>
          <p:cNvPr id="7178" name="Freeform 8"/>
          <p:cNvSpPr>
            <a:spLocks noEditPoints="1"/>
          </p:cNvSpPr>
          <p:nvPr/>
        </p:nvSpPr>
        <p:spPr bwMode="auto">
          <a:xfrm>
            <a:off x="323528" y="3795092"/>
            <a:ext cx="285750" cy="187325"/>
          </a:xfrm>
          <a:custGeom>
            <a:avLst/>
            <a:gdLst>
              <a:gd name="T0" fmla="*/ 153483200 w 532"/>
              <a:gd name="T1" fmla="*/ 91050504 h 355"/>
              <a:gd name="T2" fmla="*/ 153483200 w 532"/>
              <a:gd name="T3" fmla="*/ 20326082 h 355"/>
              <a:gd name="T4" fmla="*/ 149732463 w 532"/>
              <a:gd name="T5" fmla="*/ 16984837 h 355"/>
              <a:gd name="T6" fmla="*/ 147424441 w 532"/>
              <a:gd name="T7" fmla="*/ 16984837 h 355"/>
              <a:gd name="T8" fmla="*/ 144251112 w 532"/>
              <a:gd name="T9" fmla="*/ 13922205 h 355"/>
              <a:gd name="T10" fmla="*/ 144251112 w 532"/>
              <a:gd name="T11" fmla="*/ 7796414 h 355"/>
              <a:gd name="T12" fmla="*/ 141366219 w 532"/>
              <a:gd name="T13" fmla="*/ 4455169 h 355"/>
              <a:gd name="T14" fmla="*/ 79626493 w 532"/>
              <a:gd name="T15" fmla="*/ 11416271 h 355"/>
              <a:gd name="T16" fmla="*/ 73568271 w 532"/>
              <a:gd name="T17" fmla="*/ 11416271 h 355"/>
              <a:gd name="T18" fmla="*/ 11828546 w 532"/>
              <a:gd name="T19" fmla="*/ 4455169 h 355"/>
              <a:gd name="T20" fmla="*/ 8943653 w 532"/>
              <a:gd name="T21" fmla="*/ 7796414 h 355"/>
              <a:gd name="T22" fmla="*/ 8943653 w 532"/>
              <a:gd name="T23" fmla="*/ 13922205 h 355"/>
              <a:gd name="T24" fmla="*/ 5769787 w 532"/>
              <a:gd name="T25" fmla="*/ 16984837 h 355"/>
              <a:gd name="T26" fmla="*/ 3461765 w 532"/>
              <a:gd name="T27" fmla="*/ 16984837 h 355"/>
              <a:gd name="T28" fmla="*/ 0 w 532"/>
              <a:gd name="T29" fmla="*/ 20326082 h 355"/>
              <a:gd name="T30" fmla="*/ 0 w 532"/>
              <a:gd name="T31" fmla="*/ 91050504 h 355"/>
              <a:gd name="T32" fmla="*/ 3461765 w 532"/>
              <a:gd name="T33" fmla="*/ 94670361 h 355"/>
              <a:gd name="T34" fmla="*/ 65489925 w 532"/>
              <a:gd name="T35" fmla="*/ 94670361 h 355"/>
              <a:gd name="T36" fmla="*/ 67509512 w 532"/>
              <a:gd name="T37" fmla="*/ 96619597 h 355"/>
              <a:gd name="T38" fmla="*/ 69529098 w 532"/>
              <a:gd name="T39" fmla="*/ 98846917 h 355"/>
              <a:gd name="T40" fmla="*/ 83665666 w 532"/>
              <a:gd name="T41" fmla="*/ 98846917 h 355"/>
              <a:gd name="T42" fmla="*/ 85685253 w 532"/>
              <a:gd name="T43" fmla="*/ 96619597 h 355"/>
              <a:gd name="T44" fmla="*/ 87704839 w 532"/>
              <a:gd name="T45" fmla="*/ 94670361 h 355"/>
              <a:gd name="T46" fmla="*/ 149732463 w 532"/>
              <a:gd name="T47" fmla="*/ 94670361 h 355"/>
              <a:gd name="T48" fmla="*/ 153483200 w 532"/>
              <a:gd name="T49" fmla="*/ 91050504 h 355"/>
              <a:gd name="T50" fmla="*/ 71548685 w 532"/>
              <a:gd name="T51" fmla="*/ 87709259 h 355"/>
              <a:gd name="T52" fmla="*/ 17598870 w 532"/>
              <a:gd name="T53" fmla="*/ 81304854 h 355"/>
              <a:gd name="T54" fmla="*/ 13559697 w 532"/>
              <a:gd name="T55" fmla="*/ 77963610 h 355"/>
              <a:gd name="T56" fmla="*/ 13559697 w 532"/>
              <a:gd name="T57" fmla="*/ 11137659 h 355"/>
              <a:gd name="T58" fmla="*/ 16733026 w 532"/>
              <a:gd name="T59" fmla="*/ 7796414 h 355"/>
              <a:gd name="T60" fmla="*/ 71548685 w 532"/>
              <a:gd name="T61" fmla="*/ 15871440 h 355"/>
              <a:gd name="T62" fmla="*/ 74433578 w 532"/>
              <a:gd name="T63" fmla="*/ 21440006 h 355"/>
              <a:gd name="T64" fmla="*/ 74433578 w 532"/>
              <a:gd name="T65" fmla="*/ 86317249 h 355"/>
              <a:gd name="T66" fmla="*/ 71548685 w 532"/>
              <a:gd name="T67" fmla="*/ 87709259 h 355"/>
              <a:gd name="T68" fmla="*/ 81646080 w 532"/>
              <a:gd name="T69" fmla="*/ 87709259 h 355"/>
              <a:gd name="T70" fmla="*/ 135595895 w 532"/>
              <a:gd name="T71" fmla="*/ 81304854 h 355"/>
              <a:gd name="T72" fmla="*/ 139635068 w 532"/>
              <a:gd name="T73" fmla="*/ 77963610 h 355"/>
              <a:gd name="T74" fmla="*/ 139635068 w 532"/>
              <a:gd name="T75" fmla="*/ 11137659 h 355"/>
              <a:gd name="T76" fmla="*/ 136750174 w 532"/>
              <a:gd name="T77" fmla="*/ 7796414 h 355"/>
              <a:gd name="T78" fmla="*/ 81934516 w 532"/>
              <a:gd name="T79" fmla="*/ 15871440 h 355"/>
              <a:gd name="T80" fmla="*/ 79049622 w 532"/>
              <a:gd name="T81" fmla="*/ 21440006 h 355"/>
              <a:gd name="T82" fmla="*/ 79049622 w 532"/>
              <a:gd name="T83" fmla="*/ 86317249 h 355"/>
              <a:gd name="T84" fmla="*/ 81646080 w 532"/>
              <a:gd name="T85" fmla="*/ 87709259 h 3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rgbClr val="95C1A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298450"/>
            <a:ext cx="323850" cy="431800"/>
            <a:chOff x="0" y="0"/>
            <a:chExt cx="204" cy="318"/>
          </a:xfrm>
        </p:grpSpPr>
        <p:sp>
          <p:nvSpPr>
            <p:cNvPr id="7180" name="Rectangle 10"/>
            <p:cNvSpPr>
              <a:spLocks noChangeArrowheads="1"/>
            </p:cNvSpPr>
            <p:nvPr/>
          </p:nvSpPr>
          <p:spPr bwMode="auto">
            <a:xfrm>
              <a:off x="158" y="0"/>
              <a:ext cx="46" cy="318"/>
            </a:xfrm>
            <a:prstGeom prst="rect">
              <a:avLst/>
            </a:prstGeom>
            <a:solidFill>
              <a:srgbClr val="E3432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  <p:sp>
          <p:nvSpPr>
            <p:cNvPr id="718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58" cy="318"/>
            </a:xfrm>
            <a:prstGeom prst="rect">
              <a:avLst/>
            </a:prstGeom>
            <a:solidFill>
              <a:srgbClr val="95C1A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800"/>
            </a:p>
          </p:txBody>
        </p:sp>
      </p:grp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5536" y="266700"/>
            <a:ext cx="30572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95C1AD"/>
                </a:solidFill>
                <a:latin typeface="微软雅黑" pitchFamily="34" charset="-122"/>
                <a:ea typeface="微软雅黑" pitchFamily="34" charset="-122"/>
              </a:rPr>
              <a:t>艾滋病的感染途径</a:t>
            </a:r>
            <a:endParaRPr lang="zh-CN" altLang="zh-CN" sz="2800" b="1" dirty="0">
              <a:solidFill>
                <a:srgbClr val="95C1AD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04"/>
  <p:tag name="KSO_WM_UNIT_TYPE" val="l_h_a"/>
  <p:tag name="KSO_WM_UNIT_INDEX" val="1_2_1"/>
  <p:tag name="KSO_WM_UNIT_ID" val="custom160304_16*l_h_a*1_2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633_3*l_i*1_1"/>
  <p:tag name="KSO_WM_TEMPLATE_CATEGORY" val="diagram"/>
  <p:tag name="KSO_WM_TEMPLATE_INDEX" val="633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633_3*l_h_i*1_2_1"/>
  <p:tag name="KSO_WM_TEMPLATE_CATEGORY" val="diagram"/>
  <p:tag name="KSO_WM_TEMPLATE_INDEX" val="633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633_3*l_h_i*1_2_2"/>
  <p:tag name="KSO_WM_TEMPLATE_CATEGORY" val="diagram"/>
  <p:tag name="KSO_WM_TEMPLATE_INDEX" val="633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633_3*l_h_i*1_2_3"/>
  <p:tag name="KSO_WM_TEMPLATE_CATEGORY" val="diagram"/>
  <p:tag name="KSO_WM_TEMPLATE_INDEX" val="633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13"/>
  <p:tag name="KSO_WM_UNIT_TEXT_FILL_TYPE" val="1"/>
  <p:tag name="KSO_WM_UNIT_USESOURCEFORMAT_APPLY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2"/>
  <p:tag name="KSO_WM_UNIT_ID" val="diagram633_3*l_i*1_12"/>
  <p:tag name="KSO_WM_TEMPLATE_CATEGORY" val="diagram"/>
  <p:tag name="KSO_WM_TEMPLATE_INDEX" val="633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5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633_3*l_h_f*1_1_1"/>
  <p:tag name="KSO_WM_TEMPLATE_CATEGORY" val="diagram"/>
  <p:tag name="KSO_WM_TEMPLATE_INDEX" val="633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3_3*l_h_a*1_1_1"/>
  <p:tag name="KSO_WM_TEMPLATE_CATEGORY" val="diagram"/>
  <p:tag name="KSO_WM_TEMPLATE_INDEX" val="63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5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633_3*l_h_f*1_2_1"/>
  <p:tag name="KSO_WM_TEMPLATE_CATEGORY" val="diagram"/>
  <p:tag name="KSO_WM_TEMPLATE_INDEX" val="633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633_3*l_h_a*1_2_1"/>
  <p:tag name="KSO_WM_TEMPLATE_CATEGORY" val="diagram"/>
  <p:tag name="KSO_WM_TEMPLATE_INDEX" val="63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5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633_3*l_h_f*1_3_1"/>
  <p:tag name="KSO_WM_TEMPLATE_CATEGORY" val="diagram"/>
  <p:tag name="KSO_WM_TEMPLATE_INDEX" val="633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04"/>
  <p:tag name="KSO_WM_UNIT_TYPE" val="l_h_f"/>
  <p:tag name="KSO_WM_UNIT_INDEX" val="1_3_1"/>
  <p:tag name="KSO_WM_UNIT_ID" val="custom160304_16*l_h_f*1_3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35"/>
  <p:tag name="KSO_WM_DIAGRAM_GROUP_CODE" val="l1-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633_3*l_h_a*1_3_1"/>
  <p:tag name="KSO_WM_TEMPLATE_CATEGORY" val="diagram"/>
  <p:tag name="KSO_WM_TEMPLATE_INDEX" val="63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04"/>
  <p:tag name="KSO_WM_UNIT_TYPE" val="l_h_a"/>
  <p:tag name="KSO_WM_UNIT_INDEX" val="1_4_1"/>
  <p:tag name="KSO_WM_UNIT_ID" val="custom160304_16*l_h_a*1_4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04"/>
  <p:tag name="KSO_WM_UNIT_TYPE" val="l_h_f"/>
  <p:tag name="KSO_WM_UNIT_INDEX" val="1_4_1"/>
  <p:tag name="KSO_WM_UNIT_ID" val="custom160304_16*l_h_f*1_4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35"/>
  <p:tag name="KSO_WM_DIAGRAM_GROUP_CODE" val="l1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04"/>
  <p:tag name="KSO_WM_UNIT_TYPE" val="l_h_a"/>
  <p:tag name="KSO_WM_UNIT_INDEX" val="1_3_1"/>
  <p:tag name="KSO_WM_UNIT_ID" val="custom160304_16*l_h_a*1_3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04"/>
  <p:tag name="KSO_WM_UNIT_TYPE" val="l_h_f"/>
  <p:tag name="KSO_WM_UNIT_INDEX" val="1_3_1"/>
  <p:tag name="KSO_WM_UNIT_ID" val="custom160304_16*l_h_f*1_3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35"/>
  <p:tag name="KSO_WM_DIAGRAM_GROUP_CODE" val="l1-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04"/>
  <p:tag name="KSO_WM_UNIT_TYPE" val="l_h_a"/>
  <p:tag name="KSO_WM_UNIT_INDEX" val="1_1_1"/>
  <p:tag name="KSO_WM_UNIT_ID" val="custom160304_16*l_h_a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304"/>
  <p:tag name="KSO_WM_UNIT_TYPE" val="l_h_f"/>
  <p:tag name="KSO_WM_UNIT_INDEX" val="1_1_1"/>
  <p:tag name="KSO_WM_UNIT_ID" val="custom160304_16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35"/>
  <p:tag name="KSO_WM_DIAGRAM_GROUP_CODE" val="l1-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633_3"/>
  <p:tag name="KSO_WM_TEMPLATE_SUBCATEGORY" val="0"/>
  <p:tag name="KSO_WM_SLIDE_TYPE" val="text"/>
  <p:tag name="KSO_WM_SLIDE_SUBTYPE" val="diag"/>
  <p:tag name="KSO_WM_SLIDE_ITEM_CNT" val="3"/>
  <p:tag name="KSO_WM_SLIDE_INDEX" val="3"/>
  <p:tag name="KSO_WM_SLIDE_SIZE" val="787.998*257.953"/>
  <p:tag name="KSO_WM_SLIDE_POSITION" val="82.9547*176.134"/>
  <p:tag name="KSO_WM_DIAGRAM_GROUP_CODE" val="l1-1"/>
  <p:tag name="KSO_WM_SLIDE_DIAGTYPE" val="l"/>
  <p:tag name="KSO_WM_TAG_VERSION" val="1.0"/>
  <p:tag name="KSO_WM_BEAUTIFY_FLAG" val="#wm#"/>
  <p:tag name="KSO_WM_TEMPLATE_CATEGORY" val="diagram"/>
  <p:tag name="KSO_WM_TEMPLATE_INDEX" val="633"/>
  <p:tag name="KSO_WM_SLIDE_LAYOUT" val="a_l"/>
  <p:tag name="KSO_WM_SLIDE_LAYOUT_CNT" val="1_1"/>
</p:tagLst>
</file>

<file path=ppt/theme/theme1.xml><?xml version="1.0" encoding="utf-8"?>
<a:theme xmlns:a="http://schemas.openxmlformats.org/drawingml/2006/main" name="第一PPT，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Pages>0</Pages>
  <Words>1016</Words>
  <Characters>0</Characters>
  <Application>Microsoft Office PowerPoint</Application>
  <DocSecurity>0</DocSecurity>
  <PresentationFormat>自定义</PresentationFormat>
  <Lines>0</Lines>
  <Paragraphs>114</Paragraphs>
  <Slides>22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医药医学</dc:title>
  <dc:creator>第一PPT</dc:creator>
  <cp:keywords>www.1ppt.com</cp:keywords>
  <cp:lastModifiedBy>Administrator</cp:lastModifiedBy>
  <cp:revision>162</cp:revision>
  <dcterms:created xsi:type="dcterms:W3CDTF">2015-05-21T08:56:02Z</dcterms:created>
  <dcterms:modified xsi:type="dcterms:W3CDTF">2024-10-09T02:31:38Z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2052-9.1.0.5218</vt:lpwstr>
  </property>
</Properties>
</file>