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260" r:id="rId6"/>
    <p:sldId id="257" r:id="rId7"/>
    <p:sldId id="285" r:id="rId8"/>
    <p:sldId id="292" r:id="rId9"/>
    <p:sldId id="293" r:id="rId10"/>
    <p:sldId id="294" r:id="rId11"/>
    <p:sldId id="295" r:id="rId12"/>
    <p:sldId id="283" r:id="rId13"/>
    <p:sldId id="284" r:id="rId14"/>
    <p:sldId id="286" r:id="rId15"/>
    <p:sldId id="296" r:id="rId16"/>
    <p:sldId id="297" r:id="rId17"/>
    <p:sldId id="290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gs" Target="tags/tag179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12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lIns="91440" tIns="45720" rIns="91440" bIns="45720" rtlCol="0"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+mn-ea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12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lIns="91440" tIns="45720" rIns="91440" bIns="45720" rtlCol="0"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+mn-ea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12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lIns="91440" tIns="45720" rIns="91440" bIns="45720" rtlCol="0"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+mn-ea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12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lIns="91440" tIns="45720" rIns="91440" bIns="45720" rtlCol="0"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+mn-ea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12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lIns="91440" tIns="45720" rIns="91440" bIns="45720" rtlCol="0"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+mn-ea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12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lIns="91440" tIns="45720" rIns="91440" bIns="45720" rtlCol="0"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+mn-ea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12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lIns="91440" tIns="45720" rIns="91440" bIns="45720" rtlCol="0"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+mn-ea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12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lIns="91440" tIns="45720" rIns="91440" bIns="45720" rtlCol="0"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+mn-ea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12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lIns="91440" tIns="45720" rIns="91440" bIns="45720" rtlCol="0"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+mn-ea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12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lIns="91440" tIns="45720" rIns="91440" bIns="45720" rtlCol="0"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+mn-ea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12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lIns="91440" tIns="45720" rIns="91440" bIns="45720" rtlCol="0"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+mn-ea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tags" Target="../tags/tag4.xml"/><Relationship Id="rId3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image" Target="../media/image2.png"/><Relationship Id="rId4" Type="http://schemas.openxmlformats.org/officeDocument/2006/relationships/tags" Target="../tags/tag6.xml"/><Relationship Id="rId3" Type="http://schemas.openxmlformats.org/officeDocument/2006/relationships/image" Target="../media/image3.png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4" Type="http://schemas.openxmlformats.org/officeDocument/2006/relationships/tags" Target="../tags/tag11.xml"/><Relationship Id="rId3" Type="http://schemas.openxmlformats.org/officeDocument/2006/relationships/image" Target="../media/image2.png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4" Type="http://schemas.openxmlformats.org/officeDocument/2006/relationships/tags" Target="../tags/tag13.xml"/><Relationship Id="rId3" Type="http://schemas.openxmlformats.org/officeDocument/2006/relationships/image" Target="../media/image2.png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image" Target="../media/image2.png"/><Relationship Id="rId4" Type="http://schemas.openxmlformats.org/officeDocument/2006/relationships/tags" Target="../tags/tag15.xml"/><Relationship Id="rId3" Type="http://schemas.openxmlformats.org/officeDocument/2006/relationships/image" Target="../media/image4.png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17.xml"/><Relationship Id="rId3" Type="http://schemas.openxmlformats.org/officeDocument/2006/relationships/image" Target="../media/image2.pn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19.xml"/><Relationship Id="rId3" Type="http://schemas.openxmlformats.org/officeDocument/2006/relationships/image" Target="../media/image2.png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4" Type="http://schemas.openxmlformats.org/officeDocument/2006/relationships/tags" Target="../tags/tag21.xml"/><Relationship Id="rId3" Type="http://schemas.openxmlformats.org/officeDocument/2006/relationships/image" Target="../media/image2.png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image" Target="../media/image1.jpeg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image" Target="../media/image2.png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image" Target="../media/image2.png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0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tags" Target="../tags/tag44.xml"/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image" Target="../media/image2.png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1" Type="http://schemas.openxmlformats.org/officeDocument/2006/relationships/tags" Target="../tags/tag47.xml"/><Relationship Id="rId10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image" Target="../media/image2.png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63.xml"/><Relationship Id="rId8" Type="http://schemas.openxmlformats.org/officeDocument/2006/relationships/tags" Target="../tags/tag62.xml"/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image" Target="../media/image2.png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1" Type="http://schemas.openxmlformats.org/officeDocument/2006/relationships/tags" Target="../tags/tag65.xml"/><Relationship Id="rId10" Type="http://schemas.openxmlformats.org/officeDocument/2006/relationships/tags" Target="../tags/tag6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image" Target="../media/image2.png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3" Type="http://schemas.openxmlformats.org/officeDocument/2006/relationships/tags" Target="../tags/tag76.xml"/><Relationship Id="rId12" Type="http://schemas.openxmlformats.org/officeDocument/2006/relationships/tags" Target="../tags/tag75.xml"/><Relationship Id="rId11" Type="http://schemas.openxmlformats.org/officeDocument/2006/relationships/tags" Target="../tags/tag74.xml"/><Relationship Id="rId10" Type="http://schemas.openxmlformats.org/officeDocument/2006/relationships/tags" Target="../tags/tag73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image" Target="../media/image5.png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2"/>
          <p:cNvSpPr/>
          <p:nvPr>
            <p:ph type="ctrTitle" idx="2" hasCustomPrompt="1"/>
            <p:custDataLst>
              <p:tags r:id="rId4"/>
            </p:custDataLst>
          </p:nvPr>
        </p:nvSpPr>
        <p:spPr>
          <a:xfrm>
            <a:off x="1219547" y="2324017"/>
            <a:ext cx="4825365" cy="1846659"/>
          </a:xfrm>
        </p:spPr>
        <p:txBody>
          <a:bodyPr vert="horz" wrap="square" lIns="0" tIns="0" rIns="0" bIns="0" rtlCol="0" anchor="b" anchorCtr="0">
            <a:normAutofit lnSpcReduction="10000"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471910" y="-5379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716384" y="1811319"/>
            <a:ext cx="3190164" cy="32353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5"/>
          <p:cNvSpPr>
            <a:spLocks noGrp="1"/>
          </p:cNvSpPr>
          <p:nvPr>
            <p:ph type="ctrTitle" idx="2" hasCustomPrompt="1"/>
            <p:custDataLst>
              <p:tags r:id="rId7"/>
            </p:custDataLst>
          </p:nvPr>
        </p:nvSpPr>
        <p:spPr>
          <a:xfrm>
            <a:off x="813441" y="3613741"/>
            <a:ext cx="6857365" cy="582930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3160" b="1" i="0" u="none" strike="noStrike" kern="1200" cap="none" spc="300" normalizeH="0" baseline="0" noProof="1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9" name="副标题 7"/>
          <p:cNvSpPr>
            <a:spLocks noGrp="1"/>
          </p:cNvSpPr>
          <p:nvPr>
            <p:ph type="subTitle" idx="3" hasCustomPrompt="1"/>
            <p:custDataLst>
              <p:tags r:id="rId8"/>
            </p:custDataLst>
          </p:nvPr>
        </p:nvSpPr>
        <p:spPr>
          <a:xfrm>
            <a:off x="813441" y="4261441"/>
            <a:ext cx="6857365" cy="1669926"/>
          </a:xfrm>
        </p:spPr>
        <p:txBody>
          <a:bodyPr vert="horz" wrap="square" lIns="0" tIns="0" rIns="0" bIns="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600" b="0" i="0" u="none" strike="noStrike" kern="1200" cap="none" spc="200" normalizeH="0" baseline="0" noProof="1">
                <a:solidFill>
                  <a:schemeClr val="dk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defRPr sz="1800" u="none" strike="noStrike" kern="1200" cap="none" spc="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471910" y="-5379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471910" y="-5379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1234440"/>
            <a:ext cx="4327819" cy="43891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471910" y="-5379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471910" y="-5379"/>
            <a:ext cx="720090" cy="72009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471910" y="-5379"/>
            <a:ext cx="720090" cy="72009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5"/>
          <p:cNvSpPr/>
          <p:nvPr>
            <p:ph type="body" idx="1" hasCustomPrompt="1"/>
            <p:custDataLst>
              <p:tags r:id="rId4"/>
            </p:custDataLst>
          </p:nvPr>
        </p:nvSpPr>
        <p:spPr>
          <a:xfrm>
            <a:off x="861415" y="3913035"/>
            <a:ext cx="4612615" cy="791506"/>
          </a:xfrm>
        </p:spPr>
        <p:txBody>
          <a:bodyPr vert="horz" wrap="square" lIns="0" tIns="0" rIns="0" bIns="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strike="noStrike" kern="1200" cap="none" spc="20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7" name="标题 7"/>
          <p:cNvSpPr/>
          <p:nvPr>
            <p:ph type="title" hasCustomPrompt="1"/>
            <p:custDataLst>
              <p:tags r:id="rId5"/>
            </p:custDataLst>
          </p:nvPr>
        </p:nvSpPr>
        <p:spPr>
          <a:xfrm>
            <a:off x="756005" y="2652560"/>
            <a:ext cx="4496410" cy="1107440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6800" b="1" i="0" u="none" strike="noStrike" kern="1200" cap="none" spc="70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471910" y="-5379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294600" y="302400"/>
            <a:ext cx="11602796" cy="62531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10800"/>
            <a:ext cx="4827588" cy="68687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10800"/>
            <a:ext cx="12189600" cy="266039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1080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5029200"/>
            <a:ext cx="12189600" cy="18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1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10800"/>
            <a:ext cx="12189600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2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3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959400"/>
            <a:ext cx="12189600" cy="49391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61" y="-10801"/>
            <a:ext cx="1753527" cy="175352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4461"/>
            <a:ext cx="1753527" cy="175352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2" Type="http://schemas.openxmlformats.org/officeDocument/2006/relationships/theme" Target="../theme/theme2.xml"/><Relationship Id="rId21" Type="http://schemas.openxmlformats.org/officeDocument/2006/relationships/tags" Target="../tags/tag87.xml"/><Relationship Id="rId20" Type="http://schemas.openxmlformats.org/officeDocument/2006/relationships/tags" Target="../tags/tag86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85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slideLayout" Target="../slideLayouts/slideLayout14.xml"/><Relationship Id="rId7" Type="http://schemas.openxmlformats.org/officeDocument/2006/relationships/tags" Target="../tags/tag158.xml"/><Relationship Id="rId6" Type="http://schemas.openxmlformats.org/officeDocument/2006/relationships/image" Target="../media/image9.jpeg"/><Relationship Id="rId5" Type="http://schemas.openxmlformats.org/officeDocument/2006/relationships/tags" Target="../tags/tag157.xml"/><Relationship Id="rId4" Type="http://schemas.openxmlformats.org/officeDocument/2006/relationships/tags" Target="../tags/tag156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tags" Target="../tags/tag153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64.xml"/><Relationship Id="rId8" Type="http://schemas.openxmlformats.org/officeDocument/2006/relationships/image" Target="../media/image12.jpeg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tags" Target="../tags/tag163.xml"/><Relationship Id="rId4" Type="http://schemas.openxmlformats.org/officeDocument/2006/relationships/tags" Target="../tags/tag162.xml"/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1" Type="http://schemas.openxmlformats.org/officeDocument/2006/relationships/notesSlide" Target="../notesSlides/notesSlide10.xml"/><Relationship Id="rId10" Type="http://schemas.openxmlformats.org/officeDocument/2006/relationships/slideLayout" Target="../slideLayouts/slideLayout14.xml"/><Relationship Id="rId1" Type="http://schemas.openxmlformats.org/officeDocument/2006/relationships/tags" Target="../tags/tag159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.xml"/><Relationship Id="rId8" Type="http://schemas.openxmlformats.org/officeDocument/2006/relationships/tags" Target="../tags/tag170.xml"/><Relationship Id="rId7" Type="http://schemas.openxmlformats.org/officeDocument/2006/relationships/image" Target="../media/image14.png"/><Relationship Id="rId6" Type="http://schemas.openxmlformats.org/officeDocument/2006/relationships/image" Target="../media/image13.jpeg"/><Relationship Id="rId5" Type="http://schemas.openxmlformats.org/officeDocument/2006/relationships/tags" Target="../tags/tag169.xml"/><Relationship Id="rId4" Type="http://schemas.openxmlformats.org/officeDocument/2006/relationships/tags" Target="../tags/tag168.xml"/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0" Type="http://schemas.openxmlformats.org/officeDocument/2006/relationships/notesSlide" Target="../notesSlides/notesSlide11.xml"/><Relationship Id="rId1" Type="http://schemas.openxmlformats.org/officeDocument/2006/relationships/tags" Target="../tags/tag165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.xml"/><Relationship Id="rId8" Type="http://schemas.openxmlformats.org/officeDocument/2006/relationships/tags" Target="../tags/tag176.xml"/><Relationship Id="rId7" Type="http://schemas.openxmlformats.org/officeDocument/2006/relationships/image" Target="../media/image16.jpeg"/><Relationship Id="rId6" Type="http://schemas.openxmlformats.org/officeDocument/2006/relationships/image" Target="../media/image15.jpeg"/><Relationship Id="rId5" Type="http://schemas.openxmlformats.org/officeDocument/2006/relationships/tags" Target="../tags/tag175.xml"/><Relationship Id="rId4" Type="http://schemas.openxmlformats.org/officeDocument/2006/relationships/tags" Target="../tags/tag174.xml"/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0" Type="http://schemas.openxmlformats.org/officeDocument/2006/relationships/notesSlide" Target="../notesSlides/notesSlide12.xml"/><Relationship Id="rId1" Type="http://schemas.openxmlformats.org/officeDocument/2006/relationships/tags" Target="../tags/tag17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178.xml"/><Relationship Id="rId1" Type="http://schemas.openxmlformats.org/officeDocument/2006/relationships/tags" Target="../tags/tag17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8.xml"/><Relationship Id="rId8" Type="http://schemas.openxmlformats.org/officeDocument/2006/relationships/tags" Target="../tags/tag97.xml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3" Type="http://schemas.openxmlformats.org/officeDocument/2006/relationships/slideLayout" Target="../slideLayouts/slideLayout18.xml"/><Relationship Id="rId22" Type="http://schemas.openxmlformats.org/officeDocument/2006/relationships/tags" Target="../tags/tag111.xml"/><Relationship Id="rId21" Type="http://schemas.openxmlformats.org/officeDocument/2006/relationships/tags" Target="../tags/tag110.xml"/><Relationship Id="rId20" Type="http://schemas.openxmlformats.org/officeDocument/2006/relationships/tags" Target="../tags/tag109.xml"/><Relationship Id="rId2" Type="http://schemas.openxmlformats.org/officeDocument/2006/relationships/tags" Target="../tags/tag91.xml"/><Relationship Id="rId19" Type="http://schemas.openxmlformats.org/officeDocument/2006/relationships/tags" Target="../tags/tag108.xml"/><Relationship Id="rId18" Type="http://schemas.openxmlformats.org/officeDocument/2006/relationships/tags" Target="../tags/tag107.xml"/><Relationship Id="rId17" Type="http://schemas.openxmlformats.org/officeDocument/2006/relationships/tags" Target="../tags/tag106.xml"/><Relationship Id="rId16" Type="http://schemas.openxmlformats.org/officeDocument/2006/relationships/tags" Target="../tags/tag105.xml"/><Relationship Id="rId15" Type="http://schemas.openxmlformats.org/officeDocument/2006/relationships/tags" Target="../tags/tag104.xml"/><Relationship Id="rId14" Type="http://schemas.openxmlformats.org/officeDocument/2006/relationships/tags" Target="../tags/tag103.xml"/><Relationship Id="rId13" Type="http://schemas.openxmlformats.org/officeDocument/2006/relationships/tags" Target="../tags/tag102.xml"/><Relationship Id="rId12" Type="http://schemas.openxmlformats.org/officeDocument/2006/relationships/tags" Target="../tags/tag101.xml"/><Relationship Id="rId11" Type="http://schemas.openxmlformats.org/officeDocument/2006/relationships/tags" Target="../tags/tag100.xml"/><Relationship Id="rId10" Type="http://schemas.openxmlformats.org/officeDocument/2006/relationships/tags" Target="../tags/tag99.xml"/><Relationship Id="rId1" Type="http://schemas.openxmlformats.org/officeDocument/2006/relationships/tags" Target="../tags/tag9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8.xml"/><Relationship Id="rId6" Type="http://schemas.openxmlformats.org/officeDocument/2006/relationships/tags" Target="../tags/tag116.xml"/><Relationship Id="rId5" Type="http://schemas.openxmlformats.org/officeDocument/2006/relationships/image" Target="../media/image6.jpeg"/><Relationship Id="rId4" Type="http://schemas.openxmlformats.org/officeDocument/2006/relationships/tags" Target="../tags/tag115.xml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14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4" Type="http://schemas.openxmlformats.org/officeDocument/2006/relationships/tags" Target="../tags/tag120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14.xml"/><Relationship Id="rId6" Type="http://schemas.openxmlformats.org/officeDocument/2006/relationships/tags" Target="../tags/tag128.xml"/><Relationship Id="rId5" Type="http://schemas.openxmlformats.org/officeDocument/2006/relationships/tags" Target="../tags/tag127.xml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14.x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14.xml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14.xml"/><Relationship Id="rId7" Type="http://schemas.openxmlformats.org/officeDocument/2006/relationships/tags" Target="../tags/tag146.xml"/><Relationship Id="rId6" Type="http://schemas.openxmlformats.org/officeDocument/2006/relationships/image" Target="../media/image7.png"/><Relationship Id="rId5" Type="http://schemas.openxmlformats.org/officeDocument/2006/relationships/tags" Target="../tags/tag145.xml"/><Relationship Id="rId4" Type="http://schemas.openxmlformats.org/officeDocument/2006/relationships/tags" Target="../tags/tag144.xml"/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14.xml"/><Relationship Id="rId7" Type="http://schemas.openxmlformats.org/officeDocument/2006/relationships/tags" Target="../tags/tag152.xml"/><Relationship Id="rId6" Type="http://schemas.openxmlformats.org/officeDocument/2006/relationships/image" Target="../media/image8.png"/><Relationship Id="rId5" Type="http://schemas.openxmlformats.org/officeDocument/2006/relationships/tags" Target="../tags/tag151.xml"/><Relationship Id="rId4" Type="http://schemas.openxmlformats.org/officeDocument/2006/relationships/tags" Target="../tags/tag150.xml"/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tags" Target="../tags/tag1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 idx="2"/>
            <p:custDataLst>
              <p:tags r:id="rId1"/>
            </p:custDataLst>
          </p:nvPr>
        </p:nvSpPr>
        <p:spPr>
          <a:xfrm>
            <a:off x="1229995" y="2343150"/>
            <a:ext cx="6884670" cy="955675"/>
          </a:xfrm>
        </p:spPr>
        <p:txBody>
          <a:bodyPr/>
          <a:lstStyle/>
          <a:p>
            <a:pPr algn="dist"/>
            <a:r>
              <a:rPr lang="zh-CN" altLang="en-US" sz="4400" spc="2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  <a:cs typeface="+mn-cs"/>
              </a:rPr>
              <a:t>老年人高发疾病</a:t>
            </a:r>
            <a:r>
              <a:rPr lang="en-US" altLang="zh-CN" sz="4400" spc="2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  <a:cs typeface="+mn-cs"/>
              </a:rPr>
              <a:t>-</a:t>
            </a:r>
            <a:r>
              <a:rPr sz="4400" spc="2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  <a:cs typeface="+mn-cs"/>
              </a:rPr>
              <a:t>心肌梗死</a:t>
            </a:r>
            <a:endParaRPr sz="4400" spc="20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ea"/>
              <a:ea typeface="+mj-ea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93185" y="4986655"/>
            <a:ext cx="5052060" cy="4572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zh-CN" altLang="en-US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紫阳街社区卫生服务中心</a:t>
            </a:r>
            <a:endParaRPr lang="zh-CN" altLang="en-US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zh-CN" altLang="en-US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altLang="zh-CN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                        </a:t>
            </a:r>
            <a:r>
              <a:rPr lang="zh-CN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谢亚琼</a:t>
            </a:r>
            <a:r>
              <a:rPr lang="en-US" altLang="zh-CN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zh-CN" altLang="en-US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周露</a:t>
            </a:r>
            <a:endParaRPr lang="zh-CN" altLang="en-US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20065" y="2156460"/>
            <a:ext cx="7071360" cy="117602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9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  </a:t>
            </a:r>
            <a:r>
              <a:rPr lang="en-US" altLang="zh-CN" sz="1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    </a:t>
            </a:r>
            <a:r>
              <a:rPr sz="1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华文仿宋" panose="02010600040101010101" charset="-122"/>
                <a:cs typeface="+mn-lt"/>
              </a:rPr>
              <a:t>要牢记两个“120”：及时拨打“120急救电话”，把握黄金救治“120分钟”，如果患者得不到及时有效的救治，心肌就会出现不可逆的坏死。</a:t>
            </a:r>
            <a:endParaRPr sz="1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华文仿宋" panose="02010600040101010101" charset="-122"/>
              <a:cs typeface="+mn-lt"/>
            </a:endParaRPr>
          </a:p>
        </p:txBody>
      </p:sp>
      <p:grpSp>
        <p:nvGrpSpPr>
          <p:cNvPr id="70" name="组合 69"/>
          <p:cNvGrpSpPr/>
          <p:nvPr>
            <p:custDataLst>
              <p:tags r:id="rId2"/>
            </p:custDataLst>
          </p:nvPr>
        </p:nvGrpSpPr>
        <p:grpSpPr>
          <a:xfrm>
            <a:off x="719455" y="1125220"/>
            <a:ext cx="4116705" cy="164465"/>
            <a:chOff x="270" y="1941"/>
            <a:chExt cx="6483" cy="259"/>
          </a:xfrm>
        </p:grpSpPr>
        <p:sp>
          <p:nvSpPr>
            <p:cNvPr id="71" name="矩形 70"/>
            <p:cNvSpPr/>
            <p:nvPr>
              <p:custDataLst>
                <p:tags r:id="rId3"/>
              </p:custDataLst>
            </p:nvPr>
          </p:nvSpPr>
          <p:spPr>
            <a:xfrm>
              <a:off x="270" y="1941"/>
              <a:ext cx="5358" cy="8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矩形 71"/>
            <p:cNvSpPr/>
            <p:nvPr>
              <p:custDataLst>
                <p:tags r:id="rId4"/>
              </p:custDataLst>
            </p:nvPr>
          </p:nvSpPr>
          <p:spPr>
            <a:xfrm>
              <a:off x="1395" y="2116"/>
              <a:ext cx="5358" cy="8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3" name="Title 6"/>
          <p:cNvSpPr txBox="1"/>
          <p:nvPr>
            <p:custDataLst>
              <p:tags r:id="rId5"/>
            </p:custDataLst>
          </p:nvPr>
        </p:nvSpPr>
        <p:spPr>
          <a:xfrm>
            <a:off x="719138" y="622300"/>
            <a:ext cx="4399280" cy="106235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zh-CN" altLang="en-US" sz="2800" b="1" spc="182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三、</a:t>
            </a:r>
            <a:r>
              <a:rPr lang="zh-CN" altLang="en-US" sz="28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ea"/>
              </a:rPr>
              <a:t>发生了心梗该怎么办？</a:t>
            </a:r>
            <a:endParaRPr lang="zh-CN" altLang="en-US" sz="2800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  <a:p>
            <a: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lang="zh-CN" altLang="en-US" sz="2800" b="1" spc="182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 descr="11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7625" y="95885"/>
            <a:ext cx="4524375" cy="666623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/>
          <p:cNvGrpSpPr/>
          <p:nvPr>
            <p:custDataLst>
              <p:tags r:id="rId1"/>
            </p:custDataLst>
          </p:nvPr>
        </p:nvGrpSpPr>
        <p:grpSpPr>
          <a:xfrm>
            <a:off x="719455" y="1125220"/>
            <a:ext cx="4116705" cy="164465"/>
            <a:chOff x="270" y="1941"/>
            <a:chExt cx="6483" cy="259"/>
          </a:xfrm>
        </p:grpSpPr>
        <p:sp>
          <p:nvSpPr>
            <p:cNvPr id="71" name="矩形 70"/>
            <p:cNvSpPr/>
            <p:nvPr>
              <p:custDataLst>
                <p:tags r:id="rId2"/>
              </p:custDataLst>
            </p:nvPr>
          </p:nvSpPr>
          <p:spPr>
            <a:xfrm>
              <a:off x="270" y="1941"/>
              <a:ext cx="5358" cy="8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矩形 71"/>
            <p:cNvSpPr/>
            <p:nvPr>
              <p:custDataLst>
                <p:tags r:id="rId3"/>
              </p:custDataLst>
            </p:nvPr>
          </p:nvSpPr>
          <p:spPr>
            <a:xfrm>
              <a:off x="1395" y="2116"/>
              <a:ext cx="5358" cy="8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3" name="Title 6"/>
          <p:cNvSpPr txBox="1"/>
          <p:nvPr>
            <p:custDataLst>
              <p:tags r:id="rId4"/>
            </p:custDataLst>
          </p:nvPr>
        </p:nvSpPr>
        <p:spPr>
          <a:xfrm>
            <a:off x="719138" y="622300"/>
            <a:ext cx="4241165" cy="106235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zh-CN" altLang="en-US" sz="2800" b="1" spc="182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四、</a:t>
            </a:r>
            <a:r>
              <a:rPr lang="zh-CN" altLang="en-US" sz="28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ea"/>
              </a:rPr>
              <a:t>记住6点，远离心梗！</a:t>
            </a:r>
            <a:endParaRPr lang="zh-CN" altLang="en-US" sz="2800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  <a:p>
            <a: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lang="zh-CN" altLang="en-US" sz="2800" b="1" spc="182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805815" y="4219575"/>
            <a:ext cx="6563360" cy="1262380"/>
          </a:xfrm>
        </p:spPr>
        <p:txBody>
          <a:bodyPr>
            <a:noAutofit/>
          </a:bodyPr>
          <a:p>
            <a:pPr algn="l">
              <a:lnSpc>
                <a:spcPct val="150000"/>
              </a:lnSpc>
            </a:pPr>
            <a:br>
              <a:rPr sz="1600" b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</a:rPr>
            </a:br>
            <a:br>
              <a:rPr sz="1600" b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</a:rPr>
            </a:br>
            <a:br>
              <a:rPr sz="1600" b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</a:rPr>
            </a:br>
            <a:r>
              <a:rPr sz="1600" b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</a:rPr>
              <a:t>2、规律吃药 任何停药或换药，都有心绞痛或心肌梗死的风险。不管是控制三高的药物，还是心血管相关的药物，比如阿司匹林和他汀，都应该规律服药，千万不要觉得自己病情稳定就不用吃药了。 </a:t>
            </a:r>
            <a:endParaRPr sz="1600" b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ea typeface="+mn-ea"/>
              <a:cs typeface="+mn-ea"/>
            </a:endParaRPr>
          </a:p>
        </p:txBody>
      </p:sp>
      <p:pic>
        <p:nvPicPr>
          <p:cNvPr id="2" name="图片 1" descr="src=http___image5.pinlue.com_image02_mobile_20180210_20180210172048_e9f1a22b3bb3ab11415997069b819ff1_2.jpeg&amp;refer=http___image5.pinlu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455" y="1290320"/>
            <a:ext cx="3183255" cy="2387600"/>
          </a:xfrm>
          <a:prstGeom prst="rect">
            <a:avLst/>
          </a:prstGeom>
        </p:spPr>
      </p:pic>
      <p:pic>
        <p:nvPicPr>
          <p:cNvPr id="3" name="图片 2" descr="src=http___5b0988e595225.cdn.sohucs.com_images_20190819_c3749405ac2c4d9dbf4d1991561759be.jpeg&amp;refer=http___5b0988e595225.cdn.sohuc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6890" y="1290320"/>
            <a:ext cx="3510915" cy="2141855"/>
          </a:xfrm>
          <a:prstGeom prst="rect">
            <a:avLst/>
          </a:prstGeom>
        </p:spPr>
      </p:pic>
      <p:pic>
        <p:nvPicPr>
          <p:cNvPr id="6" name="图片 5" descr="src=http___ask.icheruby.net_uploads_answer_20210322_8d56e117885461252427be03c59f14c3.png&amp;refer=http___ask.icheruby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8075" y="3896995"/>
            <a:ext cx="3359785" cy="278892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21785" y="1684655"/>
            <a:ext cx="3795395" cy="1353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1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cs typeface="+mn-ea"/>
                <a:sym typeface="+mn-ea"/>
              </a:rPr>
              <a:t>预防才是最好的治疗。 </a:t>
            </a:r>
            <a:br>
              <a:rPr sz="1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cs typeface="+mn-ea"/>
                <a:sym typeface="+mn-ea"/>
              </a:rPr>
            </a:br>
            <a:r>
              <a:rPr sz="1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cs typeface="+mn-ea"/>
                <a:sym typeface="+mn-ea"/>
              </a:rPr>
              <a:t>1、监测血压、血糖、心率 不能忘记监测血压、血糖和心率。过高的心率、过高的血糖、过快的心率都会增加心绞痛、心肌梗死的风险。</a:t>
            </a:r>
            <a:r>
              <a:rPr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cs typeface="+mn-ea"/>
                <a:sym typeface="+mn-ea"/>
              </a:rPr>
              <a:t> </a:t>
            </a:r>
            <a:endParaRPr lang="zh-CN" altLang="en-US"/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/>
          <p:cNvGrpSpPr/>
          <p:nvPr>
            <p:custDataLst>
              <p:tags r:id="rId1"/>
            </p:custDataLst>
          </p:nvPr>
        </p:nvGrpSpPr>
        <p:grpSpPr>
          <a:xfrm>
            <a:off x="719455" y="1125220"/>
            <a:ext cx="4116705" cy="164465"/>
            <a:chOff x="270" y="1941"/>
            <a:chExt cx="6483" cy="259"/>
          </a:xfrm>
        </p:grpSpPr>
        <p:sp>
          <p:nvSpPr>
            <p:cNvPr id="71" name="矩形 70"/>
            <p:cNvSpPr/>
            <p:nvPr>
              <p:custDataLst>
                <p:tags r:id="rId2"/>
              </p:custDataLst>
            </p:nvPr>
          </p:nvSpPr>
          <p:spPr>
            <a:xfrm>
              <a:off x="270" y="1941"/>
              <a:ext cx="5358" cy="8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矩形 71"/>
            <p:cNvSpPr/>
            <p:nvPr>
              <p:custDataLst>
                <p:tags r:id="rId3"/>
              </p:custDataLst>
            </p:nvPr>
          </p:nvSpPr>
          <p:spPr>
            <a:xfrm>
              <a:off x="1395" y="2116"/>
              <a:ext cx="5358" cy="8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3" name="Title 6"/>
          <p:cNvSpPr txBox="1"/>
          <p:nvPr>
            <p:custDataLst>
              <p:tags r:id="rId4"/>
            </p:custDataLst>
          </p:nvPr>
        </p:nvSpPr>
        <p:spPr>
          <a:xfrm>
            <a:off x="719138" y="622300"/>
            <a:ext cx="4241165" cy="106235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zh-CN" altLang="en-US" sz="2800" b="1" spc="182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四、</a:t>
            </a:r>
            <a:r>
              <a:rPr lang="zh-CN" altLang="en-US" sz="28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ea"/>
              </a:rPr>
              <a:t>记住6点，远离心梗！</a:t>
            </a:r>
            <a:endParaRPr lang="zh-CN" altLang="en-US" sz="2800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  <a:p>
            <a: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lang="zh-CN" altLang="en-US" sz="2800" b="1" spc="182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1010285" y="4267200"/>
            <a:ext cx="6563360" cy="1262380"/>
          </a:xfrm>
        </p:spPr>
        <p:txBody>
          <a:bodyPr>
            <a:noAutofit/>
          </a:bodyPr>
          <a:p>
            <a:pPr algn="l">
              <a:lnSpc>
                <a:spcPct val="150000"/>
              </a:lnSpc>
            </a:pPr>
            <a:br>
              <a:rPr sz="1600" b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</a:rPr>
            </a:br>
            <a:br>
              <a:rPr sz="1600" b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</a:rPr>
            </a:br>
            <a:r>
              <a:rPr sz="1600" b="0" spc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</a:rPr>
              <a:t>4、吃得健康 不健康的饮食不利于血压血糖血脂体重的控制，会增加心绞痛和心肌梗死的风险。 1）吃得不宜过多 暴饮暴食，本身就会导致胃肠不适，同时回心血流减少，加之增加心脏负担，这些因素交织在一起，会诱发心肌缺血心绞痛，甚至暴饮暴食会直接诱发心肌梗死发生。 2）吃得营养健康 心血管朋友的饮食健康，是一个持久战。只有自觉自律的人，才能改掉高油高盐高精细粮，逐渐养成低盐低油低糖，多蔬菜、水果、粗粮杂粮，适当瘦肉、鱼肉、牛奶、坚果的健康饮食。 </a:t>
            </a:r>
            <a:endParaRPr sz="1600" b="0" spc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ea typeface="+mn-ea"/>
              <a:cs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42340" y="1541145"/>
            <a:ext cx="669925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1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cs typeface="+mn-ea"/>
                <a:sym typeface="+mn-ea"/>
              </a:rPr>
              <a:t>3、不要熬夜 长期的熬夜会导致血压升高、心率加快、免疫力下降，会增加心血管疾病的风险。每年心血管猝死的患者中，很多都是熬夜熬出来的。</a:t>
            </a:r>
            <a:r>
              <a:rPr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cs typeface="+mn-ea"/>
                <a:sym typeface="+mn-ea"/>
              </a:rPr>
              <a:t> </a:t>
            </a:r>
            <a:endParaRPr lang="zh-CN" altLang="en-US"/>
          </a:p>
        </p:txBody>
      </p:sp>
      <p:pic>
        <p:nvPicPr>
          <p:cNvPr id="5" name="图片 4" descr="src=http___hbimg.b0.upaiyun.com_ce68b99ff64422e2f7c08a2a8d7c5a2fd2700c6cd945-XAOM8J_fw658&amp;refer=http___hbimg.b0.upaiyu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1715" y="309880"/>
            <a:ext cx="2819400" cy="32423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7405" y="3552190"/>
            <a:ext cx="3208020" cy="307594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/>
          <p:cNvGrpSpPr/>
          <p:nvPr>
            <p:custDataLst>
              <p:tags r:id="rId1"/>
            </p:custDataLst>
          </p:nvPr>
        </p:nvGrpSpPr>
        <p:grpSpPr>
          <a:xfrm>
            <a:off x="719455" y="1125220"/>
            <a:ext cx="4116705" cy="164465"/>
            <a:chOff x="270" y="1941"/>
            <a:chExt cx="6483" cy="259"/>
          </a:xfrm>
        </p:grpSpPr>
        <p:sp>
          <p:nvSpPr>
            <p:cNvPr id="71" name="矩形 70"/>
            <p:cNvSpPr/>
            <p:nvPr>
              <p:custDataLst>
                <p:tags r:id="rId2"/>
              </p:custDataLst>
            </p:nvPr>
          </p:nvSpPr>
          <p:spPr>
            <a:xfrm>
              <a:off x="270" y="1941"/>
              <a:ext cx="5358" cy="8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矩形 71"/>
            <p:cNvSpPr/>
            <p:nvPr>
              <p:custDataLst>
                <p:tags r:id="rId3"/>
              </p:custDataLst>
            </p:nvPr>
          </p:nvSpPr>
          <p:spPr>
            <a:xfrm>
              <a:off x="1395" y="2116"/>
              <a:ext cx="5358" cy="8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3" name="Title 6"/>
          <p:cNvSpPr txBox="1"/>
          <p:nvPr>
            <p:custDataLst>
              <p:tags r:id="rId4"/>
            </p:custDataLst>
          </p:nvPr>
        </p:nvSpPr>
        <p:spPr>
          <a:xfrm>
            <a:off x="719138" y="622300"/>
            <a:ext cx="4241165" cy="106235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zh-CN" altLang="en-US" sz="2800" b="1" spc="182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四、</a:t>
            </a:r>
            <a:r>
              <a:rPr lang="zh-CN" altLang="en-US" sz="28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ea"/>
              </a:rPr>
              <a:t>记住6点，远离心梗！</a:t>
            </a:r>
            <a:endParaRPr lang="zh-CN" altLang="en-US" sz="2800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  <a:p>
            <a: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lang="zh-CN" altLang="en-US" sz="2800" b="1" spc="182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981825" y="5407660"/>
            <a:ext cx="4876165" cy="965200"/>
          </a:xfrm>
        </p:spPr>
        <p:txBody>
          <a:bodyPr>
            <a:noAutofit/>
          </a:bodyPr>
          <a:p>
            <a:pPr algn="l">
              <a:lnSpc>
                <a:spcPct val="150000"/>
              </a:lnSpc>
            </a:pPr>
            <a:br>
              <a:rPr sz="1600" b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</a:rPr>
            </a:br>
            <a:br>
              <a:rPr sz="1600" b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</a:rPr>
            </a:br>
            <a:r>
              <a:rPr sz="1600" b="0" spc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</a:rPr>
              <a:t>6、好的心态 研究发现愤怒可以使我们的心脏病风险在2小时内上升7.5倍；焦虑使心脏病发作风险增加9.5倍。 所以自己得想办法调整心态，找点事情做，不能总闲着：做饭、拖地、下棋、听听歌曲、看看相声小品、写毛笔字、录点小视频等等，都可以调节自己的心态。</a:t>
            </a:r>
            <a:endParaRPr sz="1600" b="0" spc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ea typeface="+mn-ea"/>
              <a:cs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9145" y="1469390"/>
            <a:ext cx="588518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1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cs typeface="+mn-ea"/>
                <a:sym typeface="+mn-ea"/>
              </a:rPr>
              <a:t>5、适当活动 长期不活动，会导致血压、血糖、血脂更高，体重更胖；加之血液循环也会减慢，更容易发生心绞痛或者诱发血栓，引发心肌梗死。 一定记得每天出去走走，活动活动；可以一周3-5次，每次30分钟以上。</a:t>
            </a:r>
            <a:endParaRPr sz="16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cs typeface="+mn-ea"/>
              <a:sym typeface="+mn-ea"/>
            </a:endParaRPr>
          </a:p>
        </p:txBody>
      </p:sp>
      <p:pic>
        <p:nvPicPr>
          <p:cNvPr id="2" name="图片 1" descr="src=http___5b0988e595225.cdn.sohucs.com_images_20180413_9812fb2747a343048af4c86eb53276c4.jpeg&amp;refer=http___5b0988e595225.cdn.sohuc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060" y="2724785"/>
            <a:ext cx="5332095" cy="2962910"/>
          </a:xfrm>
          <a:prstGeom prst="rect">
            <a:avLst/>
          </a:prstGeom>
        </p:spPr>
      </p:pic>
      <p:pic>
        <p:nvPicPr>
          <p:cNvPr id="3" name="图片 2" descr="src=http___5b0988e595225.cdn.sohucs.com_images_20171110_00913a3d2e09463a80c49151cbd7381c.jpeg&amp;refer=http___5b0988e595225.cdn.sohuc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8830" y="862330"/>
            <a:ext cx="4542790" cy="339598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/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solidFill>
                  <a:schemeClr val="lt1"/>
                </a:solidFill>
              </a:rPr>
              <a:t>谢谢观看</a:t>
            </a:r>
            <a:endParaRPr lang="zh-CN" altLang="en-US">
              <a:solidFill>
                <a:schemeClr val="lt1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>
            <p:custDataLst>
              <p:tags r:id="rId1"/>
            </p:custDataLst>
          </p:nvPr>
        </p:nvSpPr>
        <p:spPr>
          <a:xfrm rot="18780000">
            <a:off x="2366645" y="2119630"/>
            <a:ext cx="2839720" cy="283908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>
            <p:custDataLst>
              <p:tags r:id="rId2"/>
            </p:custDataLst>
          </p:nvPr>
        </p:nvSpPr>
        <p:spPr>
          <a:xfrm rot="2640000">
            <a:off x="1442720" y="2201545"/>
            <a:ext cx="2676525" cy="2676525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653" h="7653">
                <a:moveTo>
                  <a:pt x="1453" y="266"/>
                </a:moveTo>
                <a:cubicBezTo>
                  <a:pt x="797" y="266"/>
                  <a:pt x="266" y="797"/>
                  <a:pt x="266" y="1453"/>
                </a:cubicBezTo>
                <a:lnTo>
                  <a:pt x="266" y="6200"/>
                </a:lnTo>
                <a:cubicBezTo>
                  <a:pt x="266" y="6856"/>
                  <a:pt x="797" y="7387"/>
                  <a:pt x="1453" y="7387"/>
                </a:cubicBezTo>
                <a:lnTo>
                  <a:pt x="6200" y="7387"/>
                </a:lnTo>
                <a:cubicBezTo>
                  <a:pt x="6856" y="7387"/>
                  <a:pt x="7387" y="6856"/>
                  <a:pt x="7387" y="6200"/>
                </a:cubicBezTo>
                <a:lnTo>
                  <a:pt x="7387" y="1453"/>
                </a:lnTo>
                <a:cubicBezTo>
                  <a:pt x="7387" y="797"/>
                  <a:pt x="6856" y="266"/>
                  <a:pt x="6200" y="266"/>
                </a:cubicBezTo>
                <a:lnTo>
                  <a:pt x="1453" y="266"/>
                </a:lnTo>
                <a:close/>
                <a:moveTo>
                  <a:pt x="1276" y="0"/>
                </a:moveTo>
                <a:lnTo>
                  <a:pt x="6377" y="0"/>
                </a:lnTo>
                <a:cubicBezTo>
                  <a:pt x="7082" y="0"/>
                  <a:pt x="7653" y="571"/>
                  <a:pt x="7653" y="1276"/>
                </a:cubicBezTo>
                <a:lnTo>
                  <a:pt x="7653" y="6377"/>
                </a:lnTo>
                <a:cubicBezTo>
                  <a:pt x="7653" y="7082"/>
                  <a:pt x="7082" y="7653"/>
                  <a:pt x="6377" y="7653"/>
                </a:cubicBezTo>
                <a:lnTo>
                  <a:pt x="1276" y="7653"/>
                </a:lnTo>
                <a:cubicBezTo>
                  <a:pt x="571" y="7653"/>
                  <a:pt x="0" y="7082"/>
                  <a:pt x="0" y="6377"/>
                </a:cubicBezTo>
                <a:lnTo>
                  <a:pt x="0" y="1276"/>
                </a:lnTo>
                <a:cubicBezTo>
                  <a:pt x="0" y="571"/>
                  <a:pt x="571" y="0"/>
                  <a:pt x="1276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圆角矩形 35"/>
          <p:cNvSpPr/>
          <p:nvPr>
            <p:custDataLst>
              <p:tags r:id="rId3"/>
            </p:custDataLst>
          </p:nvPr>
        </p:nvSpPr>
        <p:spPr>
          <a:xfrm rot="18780000">
            <a:off x="4478020" y="1504315"/>
            <a:ext cx="539750" cy="5397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>
            <p:custDataLst>
              <p:tags r:id="rId4"/>
            </p:custDataLst>
          </p:nvPr>
        </p:nvSpPr>
        <p:spPr>
          <a:xfrm rot="2640000">
            <a:off x="4307205" y="1501140"/>
            <a:ext cx="523875" cy="523875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653" h="7653">
                <a:moveTo>
                  <a:pt x="1453" y="266"/>
                </a:moveTo>
                <a:cubicBezTo>
                  <a:pt x="797" y="266"/>
                  <a:pt x="266" y="797"/>
                  <a:pt x="266" y="1453"/>
                </a:cubicBezTo>
                <a:lnTo>
                  <a:pt x="266" y="6200"/>
                </a:lnTo>
                <a:cubicBezTo>
                  <a:pt x="266" y="6856"/>
                  <a:pt x="797" y="7387"/>
                  <a:pt x="1453" y="7387"/>
                </a:cubicBezTo>
                <a:lnTo>
                  <a:pt x="6200" y="7387"/>
                </a:lnTo>
                <a:cubicBezTo>
                  <a:pt x="6856" y="7387"/>
                  <a:pt x="7387" y="6856"/>
                  <a:pt x="7387" y="6200"/>
                </a:cubicBezTo>
                <a:lnTo>
                  <a:pt x="7387" y="1453"/>
                </a:lnTo>
                <a:cubicBezTo>
                  <a:pt x="7387" y="797"/>
                  <a:pt x="6856" y="266"/>
                  <a:pt x="6200" y="266"/>
                </a:cubicBezTo>
                <a:lnTo>
                  <a:pt x="1453" y="266"/>
                </a:lnTo>
                <a:close/>
                <a:moveTo>
                  <a:pt x="1276" y="0"/>
                </a:moveTo>
                <a:lnTo>
                  <a:pt x="6377" y="0"/>
                </a:lnTo>
                <a:cubicBezTo>
                  <a:pt x="7082" y="0"/>
                  <a:pt x="7653" y="571"/>
                  <a:pt x="7653" y="1276"/>
                </a:cubicBezTo>
                <a:lnTo>
                  <a:pt x="7653" y="6377"/>
                </a:lnTo>
                <a:cubicBezTo>
                  <a:pt x="7653" y="7082"/>
                  <a:pt x="7082" y="7653"/>
                  <a:pt x="6377" y="7653"/>
                </a:cubicBezTo>
                <a:lnTo>
                  <a:pt x="1276" y="7653"/>
                </a:lnTo>
                <a:cubicBezTo>
                  <a:pt x="571" y="7653"/>
                  <a:pt x="0" y="7082"/>
                  <a:pt x="0" y="6377"/>
                </a:cubicBezTo>
                <a:lnTo>
                  <a:pt x="0" y="1276"/>
                </a:lnTo>
                <a:cubicBezTo>
                  <a:pt x="0" y="571"/>
                  <a:pt x="571" y="0"/>
                  <a:pt x="1276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圆角矩形 37"/>
          <p:cNvSpPr/>
          <p:nvPr>
            <p:custDataLst>
              <p:tags r:id="rId5"/>
            </p:custDataLst>
          </p:nvPr>
        </p:nvSpPr>
        <p:spPr>
          <a:xfrm rot="18780000">
            <a:off x="3916045" y="1056640"/>
            <a:ext cx="539750" cy="5397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>
            <p:custDataLst>
              <p:tags r:id="rId6"/>
            </p:custDataLst>
          </p:nvPr>
        </p:nvSpPr>
        <p:spPr>
          <a:xfrm rot="2640000">
            <a:off x="3733800" y="1064260"/>
            <a:ext cx="523875" cy="523875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653" h="7653">
                <a:moveTo>
                  <a:pt x="1453" y="266"/>
                </a:moveTo>
                <a:cubicBezTo>
                  <a:pt x="797" y="266"/>
                  <a:pt x="266" y="797"/>
                  <a:pt x="266" y="1453"/>
                </a:cubicBezTo>
                <a:lnTo>
                  <a:pt x="266" y="6200"/>
                </a:lnTo>
                <a:cubicBezTo>
                  <a:pt x="266" y="6856"/>
                  <a:pt x="797" y="7387"/>
                  <a:pt x="1453" y="7387"/>
                </a:cubicBezTo>
                <a:lnTo>
                  <a:pt x="6200" y="7387"/>
                </a:lnTo>
                <a:cubicBezTo>
                  <a:pt x="6856" y="7387"/>
                  <a:pt x="7387" y="6856"/>
                  <a:pt x="7387" y="6200"/>
                </a:cubicBezTo>
                <a:lnTo>
                  <a:pt x="7387" y="1453"/>
                </a:lnTo>
                <a:cubicBezTo>
                  <a:pt x="7387" y="797"/>
                  <a:pt x="6856" y="266"/>
                  <a:pt x="6200" y="266"/>
                </a:cubicBezTo>
                <a:lnTo>
                  <a:pt x="1453" y="266"/>
                </a:lnTo>
                <a:close/>
                <a:moveTo>
                  <a:pt x="1276" y="0"/>
                </a:moveTo>
                <a:lnTo>
                  <a:pt x="6377" y="0"/>
                </a:lnTo>
                <a:cubicBezTo>
                  <a:pt x="7082" y="0"/>
                  <a:pt x="7653" y="571"/>
                  <a:pt x="7653" y="1276"/>
                </a:cubicBezTo>
                <a:lnTo>
                  <a:pt x="7653" y="6377"/>
                </a:lnTo>
                <a:cubicBezTo>
                  <a:pt x="7653" y="7082"/>
                  <a:pt x="7082" y="7653"/>
                  <a:pt x="6377" y="7653"/>
                </a:cubicBezTo>
                <a:lnTo>
                  <a:pt x="1276" y="7653"/>
                </a:lnTo>
                <a:cubicBezTo>
                  <a:pt x="571" y="7653"/>
                  <a:pt x="0" y="7082"/>
                  <a:pt x="0" y="6377"/>
                </a:cubicBezTo>
                <a:lnTo>
                  <a:pt x="0" y="1276"/>
                </a:lnTo>
                <a:cubicBezTo>
                  <a:pt x="0" y="571"/>
                  <a:pt x="571" y="0"/>
                  <a:pt x="1276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5" name="组合 34"/>
          <p:cNvGrpSpPr/>
          <p:nvPr>
            <p:custDataLst>
              <p:tags r:id="rId7"/>
            </p:custDataLst>
          </p:nvPr>
        </p:nvGrpSpPr>
        <p:grpSpPr>
          <a:xfrm>
            <a:off x="2014220" y="2950000"/>
            <a:ext cx="2212975" cy="982345"/>
            <a:chOff x="7854" y="1327"/>
            <a:chExt cx="3485" cy="1547"/>
          </a:xfrm>
        </p:grpSpPr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7899" y="1327"/>
              <a:ext cx="3440" cy="1277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algn="ctr"/>
              <a:r>
                <a:rPr lang="zh-CN" altLang="en-US" sz="44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目录</a:t>
              </a:r>
              <a:endParaRPr lang="zh-CN" altLang="en-US" sz="44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41" name="文本框 40"/>
            <p:cNvSpPr txBox="1"/>
            <p:nvPr>
              <p:custDataLst>
                <p:tags r:id="rId9"/>
              </p:custDataLst>
            </p:nvPr>
          </p:nvSpPr>
          <p:spPr>
            <a:xfrm>
              <a:off x="7854" y="2373"/>
              <a:ext cx="3441" cy="501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Autofit/>
            </a:bodyPr>
            <a:lstStyle/>
            <a:p>
              <a:pPr algn="ctr">
                <a:buClrTx/>
                <a:buSzTx/>
                <a:buFontTx/>
              </a:pP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CONTENTS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</p:grpSp>
      <p:sp>
        <p:nvSpPr>
          <p:cNvPr id="11" name="任意多边形 10"/>
          <p:cNvSpPr/>
          <p:nvPr>
            <p:custDataLst>
              <p:tags r:id="rId10"/>
            </p:custDataLst>
          </p:nvPr>
        </p:nvSpPr>
        <p:spPr>
          <a:xfrm rot="2640000">
            <a:off x="6665696" y="1708942"/>
            <a:ext cx="484019" cy="484019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653" h="7653">
                <a:moveTo>
                  <a:pt x="1453" y="266"/>
                </a:moveTo>
                <a:cubicBezTo>
                  <a:pt x="797" y="266"/>
                  <a:pt x="266" y="797"/>
                  <a:pt x="266" y="1453"/>
                </a:cubicBezTo>
                <a:lnTo>
                  <a:pt x="266" y="6200"/>
                </a:lnTo>
                <a:cubicBezTo>
                  <a:pt x="266" y="6856"/>
                  <a:pt x="797" y="7387"/>
                  <a:pt x="1453" y="7387"/>
                </a:cubicBezTo>
                <a:lnTo>
                  <a:pt x="6200" y="7387"/>
                </a:lnTo>
                <a:cubicBezTo>
                  <a:pt x="6856" y="7387"/>
                  <a:pt x="7387" y="6856"/>
                  <a:pt x="7387" y="6200"/>
                </a:cubicBezTo>
                <a:lnTo>
                  <a:pt x="7387" y="1453"/>
                </a:lnTo>
                <a:cubicBezTo>
                  <a:pt x="7387" y="797"/>
                  <a:pt x="6856" y="266"/>
                  <a:pt x="6200" y="266"/>
                </a:cubicBezTo>
                <a:lnTo>
                  <a:pt x="1453" y="266"/>
                </a:lnTo>
                <a:close/>
                <a:moveTo>
                  <a:pt x="1276" y="0"/>
                </a:moveTo>
                <a:lnTo>
                  <a:pt x="6377" y="0"/>
                </a:lnTo>
                <a:cubicBezTo>
                  <a:pt x="7082" y="0"/>
                  <a:pt x="7653" y="571"/>
                  <a:pt x="7653" y="1276"/>
                </a:cubicBezTo>
                <a:lnTo>
                  <a:pt x="7653" y="6377"/>
                </a:lnTo>
                <a:cubicBezTo>
                  <a:pt x="7653" y="7082"/>
                  <a:pt x="7082" y="7653"/>
                  <a:pt x="6377" y="7653"/>
                </a:cubicBezTo>
                <a:lnTo>
                  <a:pt x="1276" y="7653"/>
                </a:lnTo>
                <a:cubicBezTo>
                  <a:pt x="571" y="7653"/>
                  <a:pt x="0" y="7082"/>
                  <a:pt x="0" y="6377"/>
                </a:cubicBezTo>
                <a:lnTo>
                  <a:pt x="0" y="1276"/>
                </a:lnTo>
                <a:cubicBezTo>
                  <a:pt x="0" y="571"/>
                  <a:pt x="571" y="0"/>
                  <a:pt x="1276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rmAutofit/>
          </a:bodyPr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11"/>
            </p:custDataLst>
          </p:nvPr>
        </p:nvSpPr>
        <p:spPr>
          <a:xfrm>
            <a:off x="7388540" y="1665264"/>
            <a:ext cx="2707960" cy="571270"/>
          </a:xfrm>
          <a:prstGeom prst="rect">
            <a:avLst/>
          </a:prstGeom>
          <a:noFill/>
        </p:spPr>
        <p:txBody>
          <a:bodyPr wrap="square" lIns="90170" tIns="46990" rIns="90170" bIns="46990" rtlCol="0" anchor="ctr" anchorCtr="0">
            <a:scene3d>
              <a:camera prst="orthographicFront"/>
              <a:lightRig rig="threePt" dir="t"/>
            </a:scene3d>
          </a:bodyPr>
          <a:lstStyle/>
          <a:p>
            <a:pPr>
              <a:buClrTx/>
              <a:buSzTx/>
              <a:buFontTx/>
            </a:pPr>
            <a:r>
              <a:rPr lang="zh-CN" altLang="en-US" sz="20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心梗来临，最怕做的10件事！</a:t>
            </a:r>
            <a:endParaRPr lang="zh-CN" altLang="en-US" sz="2000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12"/>
            </p:custDataLst>
          </p:nvPr>
        </p:nvSpPr>
        <p:spPr>
          <a:xfrm>
            <a:off x="6631305" y="1547178"/>
            <a:ext cx="534332" cy="771883"/>
          </a:xfrm>
          <a:prstGeom prst="rect">
            <a:avLst/>
          </a:prstGeom>
          <a:noFill/>
        </p:spPr>
        <p:txBody>
          <a:bodyPr wrap="none" rtlCol="0" anchor="ctr" anchorCtr="0">
            <a:normAutofit/>
          </a:bodyPr>
          <a:lstStyle/>
          <a:p>
            <a:pPr algn="ctr"/>
            <a:r>
              <a:rPr lang="zh-CN" alt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endParaRPr lang="zh-CN" altLang="en-US" sz="4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任意多边形 6"/>
          <p:cNvSpPr/>
          <p:nvPr>
            <p:custDataLst>
              <p:tags r:id="rId13"/>
            </p:custDataLst>
          </p:nvPr>
        </p:nvSpPr>
        <p:spPr>
          <a:xfrm rot="2640000">
            <a:off x="6665696" y="2712518"/>
            <a:ext cx="484019" cy="484019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653" h="7653">
                <a:moveTo>
                  <a:pt x="1453" y="266"/>
                </a:moveTo>
                <a:cubicBezTo>
                  <a:pt x="797" y="266"/>
                  <a:pt x="266" y="797"/>
                  <a:pt x="266" y="1453"/>
                </a:cubicBezTo>
                <a:lnTo>
                  <a:pt x="266" y="6200"/>
                </a:lnTo>
                <a:cubicBezTo>
                  <a:pt x="266" y="6856"/>
                  <a:pt x="797" y="7387"/>
                  <a:pt x="1453" y="7387"/>
                </a:cubicBezTo>
                <a:lnTo>
                  <a:pt x="6200" y="7387"/>
                </a:lnTo>
                <a:cubicBezTo>
                  <a:pt x="6856" y="7387"/>
                  <a:pt x="7387" y="6856"/>
                  <a:pt x="7387" y="6200"/>
                </a:cubicBezTo>
                <a:lnTo>
                  <a:pt x="7387" y="1453"/>
                </a:lnTo>
                <a:cubicBezTo>
                  <a:pt x="7387" y="797"/>
                  <a:pt x="6856" y="266"/>
                  <a:pt x="6200" y="266"/>
                </a:cubicBezTo>
                <a:lnTo>
                  <a:pt x="1453" y="266"/>
                </a:lnTo>
                <a:close/>
                <a:moveTo>
                  <a:pt x="1276" y="0"/>
                </a:moveTo>
                <a:lnTo>
                  <a:pt x="6377" y="0"/>
                </a:lnTo>
                <a:cubicBezTo>
                  <a:pt x="7082" y="0"/>
                  <a:pt x="7653" y="571"/>
                  <a:pt x="7653" y="1276"/>
                </a:cubicBezTo>
                <a:lnTo>
                  <a:pt x="7653" y="6377"/>
                </a:lnTo>
                <a:cubicBezTo>
                  <a:pt x="7653" y="7082"/>
                  <a:pt x="7082" y="7653"/>
                  <a:pt x="6377" y="7653"/>
                </a:cubicBezTo>
                <a:lnTo>
                  <a:pt x="1276" y="7653"/>
                </a:lnTo>
                <a:cubicBezTo>
                  <a:pt x="571" y="7653"/>
                  <a:pt x="0" y="7082"/>
                  <a:pt x="0" y="6377"/>
                </a:cubicBezTo>
                <a:lnTo>
                  <a:pt x="0" y="1276"/>
                </a:lnTo>
                <a:cubicBezTo>
                  <a:pt x="0" y="571"/>
                  <a:pt x="571" y="0"/>
                  <a:pt x="1276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rmAutofit/>
          </a:bodyPr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uFillTx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14"/>
            </p:custDataLst>
          </p:nvPr>
        </p:nvSpPr>
        <p:spPr>
          <a:xfrm>
            <a:off x="7388540" y="2669077"/>
            <a:ext cx="2707960" cy="571270"/>
          </a:xfrm>
          <a:prstGeom prst="rect">
            <a:avLst/>
          </a:prstGeom>
          <a:noFill/>
        </p:spPr>
        <p:txBody>
          <a:bodyPr wrap="square" lIns="90170" tIns="46990" rIns="90170" bIns="46990" rtlCol="0" anchor="ctr" anchorCtr="0">
            <a:scene3d>
              <a:camera prst="orthographicFront"/>
              <a:lightRig rig="threePt" dir="t"/>
            </a:scene3d>
          </a:bodyPr>
          <a:lstStyle/>
          <a:p>
            <a:pPr>
              <a:buClrTx/>
              <a:buSzTx/>
              <a:buFontTx/>
            </a:pPr>
            <a:r>
              <a:rPr lang="zh-CN" altLang="en-US" sz="20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这些心梗预兆，要警惕！</a:t>
            </a:r>
            <a:endParaRPr lang="zh-CN" altLang="en-US" sz="2000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15"/>
            </p:custDataLst>
          </p:nvPr>
        </p:nvSpPr>
        <p:spPr>
          <a:xfrm>
            <a:off x="6633852" y="2550753"/>
            <a:ext cx="529237" cy="770609"/>
          </a:xfrm>
          <a:prstGeom prst="rect">
            <a:avLst/>
          </a:prstGeom>
          <a:noFill/>
        </p:spPr>
        <p:txBody>
          <a:bodyPr wrap="none" rtlCol="0" anchor="ctr" anchorCtr="0">
            <a:normAutofit/>
          </a:bodyPr>
          <a:lstStyle/>
          <a:p>
            <a:pPr algn="ctr"/>
            <a:r>
              <a:rPr lang="en-US" altLang="zh-CN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endParaRPr lang="en-US" altLang="zh-CN" sz="4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任意多边形 15"/>
          <p:cNvSpPr/>
          <p:nvPr>
            <p:custDataLst>
              <p:tags r:id="rId16"/>
            </p:custDataLst>
          </p:nvPr>
        </p:nvSpPr>
        <p:spPr>
          <a:xfrm rot="2640000">
            <a:off x="6665696" y="3714820"/>
            <a:ext cx="484019" cy="484019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653" h="7653">
                <a:moveTo>
                  <a:pt x="1453" y="266"/>
                </a:moveTo>
                <a:cubicBezTo>
                  <a:pt x="797" y="266"/>
                  <a:pt x="266" y="797"/>
                  <a:pt x="266" y="1453"/>
                </a:cubicBezTo>
                <a:lnTo>
                  <a:pt x="266" y="6200"/>
                </a:lnTo>
                <a:cubicBezTo>
                  <a:pt x="266" y="6856"/>
                  <a:pt x="797" y="7387"/>
                  <a:pt x="1453" y="7387"/>
                </a:cubicBezTo>
                <a:lnTo>
                  <a:pt x="6200" y="7387"/>
                </a:lnTo>
                <a:cubicBezTo>
                  <a:pt x="6856" y="7387"/>
                  <a:pt x="7387" y="6856"/>
                  <a:pt x="7387" y="6200"/>
                </a:cubicBezTo>
                <a:lnTo>
                  <a:pt x="7387" y="1453"/>
                </a:lnTo>
                <a:cubicBezTo>
                  <a:pt x="7387" y="797"/>
                  <a:pt x="6856" y="266"/>
                  <a:pt x="6200" y="266"/>
                </a:cubicBezTo>
                <a:lnTo>
                  <a:pt x="1453" y="266"/>
                </a:lnTo>
                <a:close/>
                <a:moveTo>
                  <a:pt x="1276" y="0"/>
                </a:moveTo>
                <a:lnTo>
                  <a:pt x="6377" y="0"/>
                </a:lnTo>
                <a:cubicBezTo>
                  <a:pt x="7082" y="0"/>
                  <a:pt x="7653" y="571"/>
                  <a:pt x="7653" y="1276"/>
                </a:cubicBezTo>
                <a:lnTo>
                  <a:pt x="7653" y="6377"/>
                </a:lnTo>
                <a:cubicBezTo>
                  <a:pt x="7653" y="7082"/>
                  <a:pt x="7082" y="7653"/>
                  <a:pt x="6377" y="7653"/>
                </a:cubicBezTo>
                <a:lnTo>
                  <a:pt x="1276" y="7653"/>
                </a:lnTo>
                <a:cubicBezTo>
                  <a:pt x="571" y="7653"/>
                  <a:pt x="0" y="7082"/>
                  <a:pt x="0" y="6377"/>
                </a:cubicBezTo>
                <a:lnTo>
                  <a:pt x="0" y="1276"/>
                </a:lnTo>
                <a:cubicBezTo>
                  <a:pt x="0" y="571"/>
                  <a:pt x="571" y="0"/>
                  <a:pt x="1276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rmAutofit/>
          </a:bodyPr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uFillTx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17"/>
            </p:custDataLst>
          </p:nvPr>
        </p:nvSpPr>
        <p:spPr>
          <a:xfrm>
            <a:off x="7388540" y="3670935"/>
            <a:ext cx="3757295" cy="571500"/>
          </a:xfrm>
          <a:prstGeom prst="rect">
            <a:avLst/>
          </a:prstGeom>
          <a:noFill/>
        </p:spPr>
        <p:txBody>
          <a:bodyPr wrap="square" lIns="90170" tIns="46990" rIns="90170" bIns="46990" rtlCol="0" anchor="ctr" anchorCtr="0">
            <a:scene3d>
              <a:camera prst="orthographicFront"/>
              <a:lightRig rig="threePt" dir="t"/>
            </a:scene3d>
          </a:bodyPr>
          <a:lstStyle/>
          <a:p>
            <a:pPr>
              <a:buClrTx/>
              <a:buSzTx/>
              <a:buFontTx/>
            </a:pPr>
            <a:r>
              <a:rPr lang="zh-CN" altLang="en-US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发生了心梗该怎么办？</a:t>
            </a:r>
            <a:endParaRPr lang="zh-CN" altLang="en-US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18"/>
            </p:custDataLst>
          </p:nvPr>
        </p:nvSpPr>
        <p:spPr>
          <a:xfrm>
            <a:off x="6634489" y="3553055"/>
            <a:ext cx="529237" cy="770609"/>
          </a:xfrm>
          <a:prstGeom prst="rect">
            <a:avLst/>
          </a:prstGeom>
          <a:noFill/>
        </p:spPr>
        <p:txBody>
          <a:bodyPr wrap="none" rtlCol="0" anchor="ctr" anchorCtr="0">
            <a:normAutofit/>
          </a:bodyPr>
          <a:lstStyle/>
          <a:p>
            <a:pPr algn="ctr"/>
            <a:r>
              <a:rPr lang="en-US" altLang="zh-CN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endParaRPr lang="en-US" altLang="zh-CN" sz="4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" name="任意多边形 19"/>
          <p:cNvSpPr/>
          <p:nvPr>
            <p:custDataLst>
              <p:tags r:id="rId19"/>
            </p:custDataLst>
          </p:nvPr>
        </p:nvSpPr>
        <p:spPr>
          <a:xfrm rot="2640000">
            <a:off x="6665696" y="4717121"/>
            <a:ext cx="484019" cy="484019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653" h="7653">
                <a:moveTo>
                  <a:pt x="1453" y="266"/>
                </a:moveTo>
                <a:cubicBezTo>
                  <a:pt x="797" y="266"/>
                  <a:pt x="266" y="797"/>
                  <a:pt x="266" y="1453"/>
                </a:cubicBezTo>
                <a:lnTo>
                  <a:pt x="266" y="6200"/>
                </a:lnTo>
                <a:cubicBezTo>
                  <a:pt x="266" y="6856"/>
                  <a:pt x="797" y="7387"/>
                  <a:pt x="1453" y="7387"/>
                </a:cubicBezTo>
                <a:lnTo>
                  <a:pt x="6200" y="7387"/>
                </a:lnTo>
                <a:cubicBezTo>
                  <a:pt x="6856" y="7387"/>
                  <a:pt x="7387" y="6856"/>
                  <a:pt x="7387" y="6200"/>
                </a:cubicBezTo>
                <a:lnTo>
                  <a:pt x="7387" y="1453"/>
                </a:lnTo>
                <a:cubicBezTo>
                  <a:pt x="7387" y="797"/>
                  <a:pt x="6856" y="266"/>
                  <a:pt x="6200" y="266"/>
                </a:cubicBezTo>
                <a:lnTo>
                  <a:pt x="1453" y="266"/>
                </a:lnTo>
                <a:close/>
                <a:moveTo>
                  <a:pt x="1276" y="0"/>
                </a:moveTo>
                <a:lnTo>
                  <a:pt x="6377" y="0"/>
                </a:lnTo>
                <a:cubicBezTo>
                  <a:pt x="7082" y="0"/>
                  <a:pt x="7653" y="571"/>
                  <a:pt x="7653" y="1276"/>
                </a:cubicBezTo>
                <a:lnTo>
                  <a:pt x="7653" y="6377"/>
                </a:lnTo>
                <a:cubicBezTo>
                  <a:pt x="7653" y="7082"/>
                  <a:pt x="7082" y="7653"/>
                  <a:pt x="6377" y="7653"/>
                </a:cubicBezTo>
                <a:lnTo>
                  <a:pt x="1276" y="7653"/>
                </a:lnTo>
                <a:cubicBezTo>
                  <a:pt x="571" y="7653"/>
                  <a:pt x="0" y="7082"/>
                  <a:pt x="0" y="6377"/>
                </a:cubicBezTo>
                <a:lnTo>
                  <a:pt x="0" y="1276"/>
                </a:lnTo>
                <a:cubicBezTo>
                  <a:pt x="0" y="571"/>
                  <a:pt x="571" y="0"/>
                  <a:pt x="1276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rmAutofit/>
          </a:bodyPr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uFillTx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20"/>
            </p:custDataLst>
          </p:nvPr>
        </p:nvSpPr>
        <p:spPr>
          <a:xfrm>
            <a:off x="7388540" y="4654885"/>
            <a:ext cx="2707960" cy="571270"/>
          </a:xfrm>
          <a:prstGeom prst="rect">
            <a:avLst/>
          </a:prstGeom>
          <a:noFill/>
        </p:spPr>
        <p:txBody>
          <a:bodyPr wrap="square" lIns="90170" tIns="46990" rIns="90170" bIns="46990" rtlCol="0" anchor="ctr" anchorCtr="0">
            <a:scene3d>
              <a:camera prst="orthographicFront"/>
              <a:lightRig rig="threePt" dir="t"/>
            </a:scene3d>
          </a:bodyPr>
          <a:lstStyle/>
          <a:p>
            <a:pPr algn="l">
              <a:buClrTx/>
              <a:buSzTx/>
              <a:buFontTx/>
            </a:pPr>
            <a:r>
              <a:rPr lang="zh-CN" altLang="en-US" sz="20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记住6点，远离心梗！</a:t>
            </a:r>
            <a:endParaRPr lang="zh-CN" altLang="en-US" sz="2000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4" name="文本框 23"/>
          <p:cNvSpPr txBox="1"/>
          <p:nvPr>
            <p:custDataLst>
              <p:tags r:id="rId21"/>
            </p:custDataLst>
          </p:nvPr>
        </p:nvSpPr>
        <p:spPr>
          <a:xfrm>
            <a:off x="6634489" y="4555357"/>
            <a:ext cx="529237" cy="770609"/>
          </a:xfrm>
          <a:prstGeom prst="rect">
            <a:avLst/>
          </a:prstGeom>
          <a:noFill/>
        </p:spPr>
        <p:txBody>
          <a:bodyPr wrap="none" rtlCol="0" anchor="ctr" anchorCtr="0">
            <a:normAutofit/>
          </a:bodyPr>
          <a:lstStyle/>
          <a:p>
            <a:pPr algn="ctr"/>
            <a:r>
              <a:rPr lang="en-US" altLang="zh-CN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endParaRPr lang="en-US" altLang="zh-CN" sz="4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>
            <p:custDataLst>
              <p:tags r:id="rId1"/>
            </p:custDataLst>
          </p:nvPr>
        </p:nvGrpSpPr>
        <p:grpSpPr>
          <a:xfrm>
            <a:off x="2014220" y="2950000"/>
            <a:ext cx="2212975" cy="982345"/>
            <a:chOff x="7854" y="1327"/>
            <a:chExt cx="3485" cy="1547"/>
          </a:xfrm>
        </p:grpSpPr>
        <p:sp>
          <p:nvSpPr>
            <p:cNvPr id="40" name="文本框 39"/>
            <p:cNvSpPr txBox="1"/>
            <p:nvPr>
              <p:custDataLst>
                <p:tags r:id="rId2"/>
              </p:custDataLst>
            </p:nvPr>
          </p:nvSpPr>
          <p:spPr>
            <a:xfrm>
              <a:off x="7899" y="1327"/>
              <a:ext cx="3440" cy="1277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algn="ctr"/>
              <a:r>
                <a:rPr lang="zh-CN" altLang="en-US" sz="44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目录</a:t>
              </a:r>
              <a:endParaRPr lang="zh-CN" altLang="en-US" sz="44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41" name="文本框 40"/>
            <p:cNvSpPr txBox="1"/>
            <p:nvPr>
              <p:custDataLst>
                <p:tags r:id="rId3"/>
              </p:custDataLst>
            </p:nvPr>
          </p:nvSpPr>
          <p:spPr>
            <a:xfrm>
              <a:off x="7854" y="2373"/>
              <a:ext cx="3441" cy="501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Autofit/>
            </a:bodyPr>
            <a:lstStyle/>
            <a:p>
              <a:pPr algn="ctr">
                <a:buClrTx/>
                <a:buSzTx/>
                <a:buFontTx/>
              </a:pP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CONTENTS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1925955" y="447675"/>
            <a:ext cx="87312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    </a:t>
            </a:r>
            <a:r>
              <a:rPr lang="en-US" altLang="zh-CN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</a:t>
            </a:r>
            <a:r>
              <a:rPr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在心梗面前，任何一步都有可能走错，而走错一步，就可能抱憾终生。 看看心内科医生总结的突发心梗最怕患者做的10件事，每个人都应该牢记！</a:t>
            </a:r>
            <a:endParaRPr sz="2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4" name="图片 3" descr="src=http___tmbos.com_uploads_06_53968a39aa135c4f2e78d8f99bb458.jpg&amp;refer=http___tmbo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2220" y="1646555"/>
            <a:ext cx="7339330" cy="489521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/>
          <p:cNvGrpSpPr/>
          <p:nvPr>
            <p:custDataLst>
              <p:tags r:id="rId1"/>
            </p:custDataLst>
          </p:nvPr>
        </p:nvGrpSpPr>
        <p:grpSpPr>
          <a:xfrm>
            <a:off x="719455" y="1115695"/>
            <a:ext cx="4116705" cy="164465"/>
            <a:chOff x="270" y="1941"/>
            <a:chExt cx="6483" cy="259"/>
          </a:xfrm>
        </p:grpSpPr>
        <p:sp>
          <p:nvSpPr>
            <p:cNvPr id="71" name="矩形 70"/>
            <p:cNvSpPr/>
            <p:nvPr>
              <p:custDataLst>
                <p:tags r:id="rId2"/>
              </p:custDataLst>
            </p:nvPr>
          </p:nvSpPr>
          <p:spPr>
            <a:xfrm>
              <a:off x="270" y="1941"/>
              <a:ext cx="5358" cy="8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矩形 71"/>
            <p:cNvSpPr/>
            <p:nvPr>
              <p:custDataLst>
                <p:tags r:id="rId3"/>
              </p:custDataLst>
            </p:nvPr>
          </p:nvSpPr>
          <p:spPr>
            <a:xfrm>
              <a:off x="1395" y="2116"/>
              <a:ext cx="5358" cy="8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3" name="Title 6"/>
          <p:cNvSpPr txBox="1"/>
          <p:nvPr>
            <p:custDataLst>
              <p:tags r:id="rId4"/>
            </p:custDataLst>
          </p:nvPr>
        </p:nvSpPr>
        <p:spPr>
          <a:xfrm>
            <a:off x="719138" y="612775"/>
            <a:ext cx="5482590" cy="106235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zh-CN" altLang="en-US" sz="2800" b="1" spc="182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一、</a:t>
            </a:r>
            <a:r>
              <a:rPr lang="zh-CN" altLang="en-US" sz="28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ea"/>
              </a:rPr>
              <a:t>心梗来临，最怕做的10件事！</a:t>
            </a:r>
            <a:endParaRPr lang="zh-CN" altLang="en-US" sz="2800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  <a:p>
            <a: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lang="zh-CN" altLang="en-US" sz="2800" b="1" spc="182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297180" y="1280795"/>
            <a:ext cx="8787765" cy="4942840"/>
          </a:xfrm>
        </p:spPr>
        <p:txBody>
          <a:bodyPr>
            <a:noAutofit/>
          </a:bodyPr>
          <a:p>
            <a:pPr>
              <a:lnSpc>
                <a:spcPct val="150000"/>
              </a:lnSpc>
            </a:pPr>
            <a:r>
              <a:rPr lang="en-US" altLang="zh-CN" sz="1600" b="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</a:rPr>
              <a:t>1、出现胸痛，觉得没多大事 </a:t>
            </a:r>
            <a:br>
              <a:rPr lang="en-US" altLang="zh-CN" sz="1600" b="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</a:rPr>
            </a:br>
            <a:r>
              <a:rPr lang="en-US" altLang="zh-CN" sz="1600" b="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</a:rPr>
              <a:t>   曾</a:t>
            </a:r>
            <a:r>
              <a:rPr sz="1600" b="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</a:rPr>
              <a:t>经有</a:t>
            </a:r>
            <a:r>
              <a:rPr lang="en-US" altLang="zh-CN" sz="1600" b="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</a:rPr>
              <a:t>一位老年患者，出现胸痛后，先是自己在家观察和处理，过了9小时还没缓解，才赶往医院。 医生马上进行了急诊手术，命是保住了，但因为太迟来就诊，心脏功能已经严重受损。术后，她反复出现心衰，生活质量明显下降。 时间就是心肌，时间就是生命。每耽误一分钟，就意味着更多心肌细胞坏死。</a:t>
            </a:r>
            <a:br>
              <a:rPr lang="en-US" altLang="zh-CN" sz="1600" b="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</a:rPr>
            </a:br>
            <a:r>
              <a:rPr lang="en-US" altLang="zh-CN" sz="1600" b="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</a:rPr>
              <a:t>2、深呼吸和用力咳嗽 </a:t>
            </a:r>
            <a:br>
              <a:rPr lang="en-US" altLang="zh-CN" sz="1600" b="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</a:rPr>
            </a:br>
            <a:r>
              <a:rPr lang="en-US" altLang="zh-CN" sz="1600" b="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</a:rPr>
              <a:t>    发生心肌梗死的时候，是因为心脏血管突然发生血栓，突然堵塞了。深呼吸和使劲用力咳嗽并不会打通血管，并不会改善缺血。更不会因为咳嗽了，心脏就不会室颤，不会骤停。 相反，当发生心肌梗死后，心脏局部缺血坏死，心脏处在极度疲劳状态，需要绝对休息，以减轻心脏负担。这时候深呼吸用力咳嗽，只能是增加体力消耗，增加心脏负担，无疑是会加重心肌梗死的病情，甚至加速死亡。 所以，当发生心肌梗死的时候，不能深呼吸或用力咳嗽。 </a:t>
            </a:r>
            <a:endParaRPr lang="en-US" altLang="zh-CN" sz="1600" b="0"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ea typeface="+mn-ea"/>
              <a:cs typeface="+mn-ea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/>
          <p:cNvGrpSpPr/>
          <p:nvPr>
            <p:custDataLst>
              <p:tags r:id="rId1"/>
            </p:custDataLst>
          </p:nvPr>
        </p:nvGrpSpPr>
        <p:grpSpPr>
          <a:xfrm>
            <a:off x="719455" y="1115695"/>
            <a:ext cx="4116705" cy="164465"/>
            <a:chOff x="270" y="1941"/>
            <a:chExt cx="6483" cy="259"/>
          </a:xfrm>
        </p:grpSpPr>
        <p:sp>
          <p:nvSpPr>
            <p:cNvPr id="71" name="矩形 70"/>
            <p:cNvSpPr/>
            <p:nvPr>
              <p:custDataLst>
                <p:tags r:id="rId2"/>
              </p:custDataLst>
            </p:nvPr>
          </p:nvSpPr>
          <p:spPr>
            <a:xfrm>
              <a:off x="270" y="1941"/>
              <a:ext cx="5358" cy="8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矩形 71"/>
            <p:cNvSpPr/>
            <p:nvPr>
              <p:custDataLst>
                <p:tags r:id="rId3"/>
              </p:custDataLst>
            </p:nvPr>
          </p:nvSpPr>
          <p:spPr>
            <a:xfrm>
              <a:off x="1395" y="2116"/>
              <a:ext cx="5358" cy="8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3" name="Title 6"/>
          <p:cNvSpPr txBox="1"/>
          <p:nvPr>
            <p:custDataLst>
              <p:tags r:id="rId4"/>
            </p:custDataLst>
          </p:nvPr>
        </p:nvSpPr>
        <p:spPr>
          <a:xfrm>
            <a:off x="719138" y="612775"/>
            <a:ext cx="5482590" cy="106235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zh-CN" altLang="en-US" sz="2800" b="1" spc="182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一、</a:t>
            </a:r>
            <a:r>
              <a:rPr lang="zh-CN" altLang="en-US" sz="28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ea"/>
              </a:rPr>
              <a:t>心梗来临，最怕做的10件事！</a:t>
            </a:r>
            <a:endParaRPr lang="zh-CN" altLang="en-US" sz="2800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  <a:p>
            <a: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lang="zh-CN" altLang="en-US" sz="2800" b="1" spc="182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316230" y="1675130"/>
            <a:ext cx="8787765" cy="3946525"/>
          </a:xfrm>
        </p:spPr>
        <p:txBody>
          <a:bodyPr>
            <a:noAutofit/>
          </a:bodyPr>
          <a:p>
            <a:pPr>
              <a:lnSpc>
                <a:spcPct val="150000"/>
              </a:lnSpc>
            </a:pPr>
            <a:r>
              <a:rPr lang="en-US" altLang="zh-CN" sz="1600" b="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</a:rPr>
              <a:t>3、用力拍打胳膊急救 </a:t>
            </a:r>
            <a:br>
              <a:rPr lang="en-US" altLang="zh-CN" sz="1600" b="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</a:rPr>
            </a:br>
            <a:r>
              <a:rPr lang="en-US" altLang="zh-CN" sz="1600" b="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</a:rPr>
              <a:t>    心肌梗死发生的时候，心脏随时可能罢工，随时会停跳。这时候心脏要绝对休息，任何动作，都可能会加重心脏负担，加速死亡。用力的行为，更是不可取的，更会加剧病情。 所以，心肌梗死的时候，用力拍打胳膊，不但不会自救，而且会造成致命危险。</a:t>
            </a:r>
            <a:br>
              <a:rPr lang="en-US" altLang="zh-CN" sz="1600" b="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</a:rPr>
            </a:br>
            <a:r>
              <a:rPr lang="en-US" altLang="zh-CN" sz="1600" b="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</a:rPr>
              <a:t>4、进行十指放血 </a:t>
            </a:r>
            <a:br>
              <a:rPr lang="en-US" altLang="zh-CN" sz="1600" b="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</a:rPr>
            </a:br>
            <a:r>
              <a:rPr lang="en-US" altLang="zh-CN" sz="1600" b="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</a:rPr>
              <a:t>    心肌梗死是心脏血管血栓堵塞，通过十指放血是无法融化血栓，无法开通血管的。十指放血也不会避免心脏骤停，十指也就是十宣穴，十宣放血是用于昏迷患者的催醒。而不是心肌梗死地急救。 所以，心肌梗死发生时，十指放血只会耽误更多的时间</a:t>
            </a:r>
            <a:r>
              <a:rPr sz="1600" b="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</a:rPr>
              <a:t>。</a:t>
            </a:r>
            <a:br>
              <a:rPr sz="1600" b="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</a:rPr>
            </a:br>
            <a:endParaRPr sz="1600" b="0"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ea typeface="+mn-ea"/>
              <a:cs typeface="+mn-ea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/>
          <p:cNvGrpSpPr/>
          <p:nvPr>
            <p:custDataLst>
              <p:tags r:id="rId1"/>
            </p:custDataLst>
          </p:nvPr>
        </p:nvGrpSpPr>
        <p:grpSpPr>
          <a:xfrm>
            <a:off x="719455" y="1115695"/>
            <a:ext cx="4116705" cy="164465"/>
            <a:chOff x="270" y="1941"/>
            <a:chExt cx="6483" cy="259"/>
          </a:xfrm>
        </p:grpSpPr>
        <p:sp>
          <p:nvSpPr>
            <p:cNvPr id="71" name="矩形 70"/>
            <p:cNvSpPr/>
            <p:nvPr>
              <p:custDataLst>
                <p:tags r:id="rId2"/>
              </p:custDataLst>
            </p:nvPr>
          </p:nvSpPr>
          <p:spPr>
            <a:xfrm>
              <a:off x="270" y="1941"/>
              <a:ext cx="5358" cy="8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矩形 71"/>
            <p:cNvSpPr/>
            <p:nvPr>
              <p:custDataLst>
                <p:tags r:id="rId3"/>
              </p:custDataLst>
            </p:nvPr>
          </p:nvSpPr>
          <p:spPr>
            <a:xfrm>
              <a:off x="1395" y="2116"/>
              <a:ext cx="5358" cy="8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3" name="Title 6"/>
          <p:cNvSpPr txBox="1"/>
          <p:nvPr>
            <p:custDataLst>
              <p:tags r:id="rId4"/>
            </p:custDataLst>
          </p:nvPr>
        </p:nvSpPr>
        <p:spPr>
          <a:xfrm>
            <a:off x="719138" y="612775"/>
            <a:ext cx="5482590" cy="106235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zh-CN" altLang="en-US" sz="2800" b="1" spc="182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一、</a:t>
            </a:r>
            <a:r>
              <a:rPr lang="zh-CN" altLang="en-US" sz="28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ea"/>
              </a:rPr>
              <a:t>心梗来临，最怕做的10件事！</a:t>
            </a:r>
            <a:endParaRPr lang="zh-CN" altLang="en-US" sz="2800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  <a:p>
            <a: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lang="zh-CN" altLang="en-US" sz="2800" b="1" spc="182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316230" y="1675130"/>
            <a:ext cx="8787765" cy="3946525"/>
          </a:xfrm>
        </p:spPr>
        <p:txBody>
          <a:bodyPr>
            <a:noAutofit/>
          </a:bodyPr>
          <a:p>
            <a:pPr>
              <a:lnSpc>
                <a:spcPct val="150000"/>
              </a:lnSpc>
            </a:pPr>
            <a:r>
              <a:rPr sz="1600" b="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</a:rPr>
              <a:t>5、没有检查，就吃阿司匹林 </a:t>
            </a:r>
            <a:br>
              <a:rPr sz="1600" b="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</a:rPr>
            </a:br>
            <a:r>
              <a:rPr sz="1600" b="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</a:rPr>
              <a:t>    在120给患者做心电图之前，谁也无法准确判断胸痛是不是心肌梗死。因为胸痛可能是主动脉夹层、肺栓塞、气胸等疾病。如果是由于主动脉夹层导致胸痛，那么这时候吃了阿司匹林，无疑会加重大血管出现，加速死亡。 所以，只有等120医生做完心电图，确诊心肌梗死后，才能吃阿司匹林。而不能在确诊前就给予阿司匹林，以免错误治疗。 </a:t>
            </a:r>
            <a:br>
              <a:rPr sz="1600" b="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</a:rPr>
            </a:br>
            <a:r>
              <a:rPr sz="1600" b="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</a:rPr>
              <a:t>6、找身份证、医保卡和钱 </a:t>
            </a:r>
            <a:br>
              <a:rPr sz="1600" b="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</a:rPr>
            </a:br>
            <a:r>
              <a:rPr sz="1600" b="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</a:rPr>
              <a:t>    有些传言说：没有钱，没有身份证，没有医保卡，到医院不给治。错！这是谣言。 突发急性心梗后，如果去找钱找身份证，会耽误时间。对于急性心肌梗死的患者，医院有绿色通道，可以先抢救，先治疗，再缴费，再办手续。</a:t>
            </a:r>
            <a:br>
              <a:rPr sz="160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</a:rPr>
            </a:br>
            <a:endParaRPr sz="1600"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ea typeface="+mn-ea"/>
              <a:cs typeface="+mn-ea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/>
          <p:cNvGrpSpPr/>
          <p:nvPr>
            <p:custDataLst>
              <p:tags r:id="rId1"/>
            </p:custDataLst>
          </p:nvPr>
        </p:nvGrpSpPr>
        <p:grpSpPr>
          <a:xfrm>
            <a:off x="719455" y="1115695"/>
            <a:ext cx="4116705" cy="164465"/>
            <a:chOff x="270" y="1941"/>
            <a:chExt cx="6483" cy="259"/>
          </a:xfrm>
        </p:grpSpPr>
        <p:sp>
          <p:nvSpPr>
            <p:cNvPr id="71" name="矩形 70"/>
            <p:cNvSpPr/>
            <p:nvPr>
              <p:custDataLst>
                <p:tags r:id="rId2"/>
              </p:custDataLst>
            </p:nvPr>
          </p:nvSpPr>
          <p:spPr>
            <a:xfrm>
              <a:off x="270" y="1941"/>
              <a:ext cx="5358" cy="8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矩形 71"/>
            <p:cNvSpPr/>
            <p:nvPr>
              <p:custDataLst>
                <p:tags r:id="rId3"/>
              </p:custDataLst>
            </p:nvPr>
          </p:nvSpPr>
          <p:spPr>
            <a:xfrm>
              <a:off x="1395" y="2116"/>
              <a:ext cx="5358" cy="8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3" name="Title 6"/>
          <p:cNvSpPr txBox="1"/>
          <p:nvPr>
            <p:custDataLst>
              <p:tags r:id="rId4"/>
            </p:custDataLst>
          </p:nvPr>
        </p:nvSpPr>
        <p:spPr>
          <a:xfrm>
            <a:off x="719138" y="612775"/>
            <a:ext cx="5482590" cy="106235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zh-CN" altLang="en-US" sz="2800" b="1" spc="182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一、</a:t>
            </a:r>
            <a:r>
              <a:rPr lang="zh-CN" altLang="en-US" sz="28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ea"/>
              </a:rPr>
              <a:t>心梗来临，最怕做的10件事！</a:t>
            </a:r>
            <a:endParaRPr lang="zh-CN" altLang="en-US" sz="2800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  <a:p>
            <a: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lang="zh-CN" altLang="en-US" sz="2800" b="1" spc="182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344805" y="2729865"/>
            <a:ext cx="8787765" cy="3946525"/>
          </a:xfrm>
        </p:spPr>
        <p:txBody>
          <a:bodyPr>
            <a:noAutofit/>
          </a:bodyPr>
          <a:p>
            <a:pPr>
              <a:lnSpc>
                <a:spcPct val="150000"/>
              </a:lnSpc>
            </a:pPr>
            <a:r>
              <a:rPr sz="1600" b="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</a:rPr>
              <a:t>7、非要自己开车去医院 </a:t>
            </a:r>
            <a:br>
              <a:rPr sz="1600" b="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</a:rPr>
            </a:br>
            <a:r>
              <a:rPr sz="1600" b="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</a:rPr>
              <a:t>    曾有患者胸痛2小时后到家附近的卫生院就诊，心电图提示“急性下壁心肌梗死”“室性早搏”。医生建议他们赶紧乘坐120救护车赶往医院抢救，家人不听劝告，自己开私家车送院，途中病人突然发生室颤，不幸死亡。 心梗发生后，一旦再出现恶性心律失常，患者很难自救。120救护车上有专业的急救设备和经验丰富的急救人员，是送院途中的生命保障。 因此，胸痛发生后，一定要优先呼叫120，乘坐救护车送院。 </a:t>
            </a:r>
            <a:br>
              <a:rPr sz="1600" b="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</a:rPr>
            </a:br>
            <a:r>
              <a:rPr sz="1600" b="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</a:rPr>
              <a:t>8、去医院“挑三拣四” </a:t>
            </a:r>
            <a:br>
              <a:rPr sz="1600" b="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</a:rPr>
            </a:br>
            <a:r>
              <a:rPr sz="1600" b="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</a:rPr>
              <a:t>    有一位患者胸痛3小时后就诊，心电图诊断“急性下壁心肌梗死”“房室传导阻滞”。医生建议他立即住院抢救，但因为有亲戚在省城大医院，他们不听劝告，执意开私家车赶往省城。结果途中死亡，十足可惜！</a:t>
            </a:r>
            <a:br>
              <a:rPr sz="1600" b="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</a:rPr>
            </a:br>
            <a:r>
              <a:rPr sz="1600" b="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</a:rPr>
              <a:t>   记住，明确诊断为“急性心肌梗死”后，快速救治是关键。此时切莫挑三拣四、舍近求远，必须以最快速度到最近的有救治能力的医院抢救。如果当地有胸痛中心，最好去胸痛中心就诊。</a:t>
            </a:r>
            <a:br>
              <a:rPr sz="160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</a:rPr>
            </a:br>
            <a:endParaRPr sz="1600"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ea typeface="+mn-ea"/>
              <a:cs typeface="+mn-ea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/>
          <p:cNvGrpSpPr/>
          <p:nvPr>
            <p:custDataLst>
              <p:tags r:id="rId1"/>
            </p:custDataLst>
          </p:nvPr>
        </p:nvGrpSpPr>
        <p:grpSpPr>
          <a:xfrm>
            <a:off x="719455" y="1115695"/>
            <a:ext cx="4116705" cy="164465"/>
            <a:chOff x="270" y="1941"/>
            <a:chExt cx="6483" cy="259"/>
          </a:xfrm>
        </p:grpSpPr>
        <p:sp>
          <p:nvSpPr>
            <p:cNvPr id="71" name="矩形 70"/>
            <p:cNvSpPr/>
            <p:nvPr>
              <p:custDataLst>
                <p:tags r:id="rId2"/>
              </p:custDataLst>
            </p:nvPr>
          </p:nvSpPr>
          <p:spPr>
            <a:xfrm>
              <a:off x="270" y="1941"/>
              <a:ext cx="5358" cy="8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矩形 71"/>
            <p:cNvSpPr/>
            <p:nvPr>
              <p:custDataLst>
                <p:tags r:id="rId3"/>
              </p:custDataLst>
            </p:nvPr>
          </p:nvSpPr>
          <p:spPr>
            <a:xfrm>
              <a:off x="1395" y="2116"/>
              <a:ext cx="5358" cy="8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3" name="Title 6"/>
          <p:cNvSpPr txBox="1"/>
          <p:nvPr>
            <p:custDataLst>
              <p:tags r:id="rId4"/>
            </p:custDataLst>
          </p:nvPr>
        </p:nvSpPr>
        <p:spPr>
          <a:xfrm>
            <a:off x="719138" y="612775"/>
            <a:ext cx="5482590" cy="106235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zh-CN" altLang="en-US" sz="2800" b="1" spc="182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一、</a:t>
            </a:r>
            <a:r>
              <a:rPr lang="zh-CN" altLang="en-US" sz="28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ea"/>
              </a:rPr>
              <a:t>心梗来临，最怕做的10件事！</a:t>
            </a:r>
            <a:endParaRPr lang="zh-CN" altLang="en-US" sz="2800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  <a:p>
            <a: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lang="zh-CN" altLang="en-US" sz="2800" b="1" spc="182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344805" y="2729865"/>
            <a:ext cx="8787765" cy="3946525"/>
          </a:xfrm>
        </p:spPr>
        <p:txBody>
          <a:bodyPr>
            <a:noAutofit/>
          </a:bodyPr>
          <a:p>
            <a:pPr>
              <a:lnSpc>
                <a:spcPct val="150000"/>
              </a:lnSpc>
            </a:pPr>
            <a:r>
              <a:rPr sz="1600" b="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</a:rPr>
              <a:t>9、“傻傻”在门诊等半天 </a:t>
            </a:r>
            <a:br>
              <a:rPr sz="1600" b="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</a:rPr>
            </a:br>
            <a:r>
              <a:rPr sz="1600" b="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</a:rPr>
              <a:t>    有患者胸痛3小时后来医院看病，坚持挂门诊，在门诊三楼候诊时，突发恶性心律失常（室颤）。 医护人员马上抢救，电击复律，但她最终还是没挺过来。事后证实，她患的是急性前壁心肌梗死。 心梗等不起，务必看急诊！大点的医院，急诊科都有急性胸痛的快速急救绿色通道。尤其是设立了胸痛中心的医院，往往要求10分钟内完成首份心电图检查，20分钟内完成心梗三项的检测，30分钟内完成CT检查。绿色通道，才能帮你争分夺秒！ </a:t>
            </a:r>
            <a:br>
              <a:rPr sz="1600" b="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</a:rPr>
            </a:br>
            <a:r>
              <a:rPr sz="1600" b="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</a:rPr>
              <a:t>10、手术前犹豫不肯放支架 </a:t>
            </a:r>
            <a:br>
              <a:rPr sz="1600" b="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</a:rPr>
            </a:br>
            <a:r>
              <a:rPr sz="1600" b="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</a:rPr>
              <a:t>   “可怕的心脏支架，坑害了多少人！”网上流传着很多这样的文章。很多人听信了谣言，对心脏支架很排斥，发生心梗后无论如何不肯植入，最终失去生命。 心肌梗死发生后，最有效的方法就是进行急诊心脏介入手术，迅速开通闭塞的冠状动脉，使心肌恢复持续的血液供应。 所以，一旦被诊断为“急性心肌梗死”，医生建议你静脉溶栓或者行急诊介入手术时，一定要举双手赞成，毫不犹豫地爽快答应！</a:t>
            </a:r>
            <a:br>
              <a:rPr sz="160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</a:rPr>
            </a:br>
            <a:endParaRPr sz="1600"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ea typeface="+mn-ea"/>
              <a:cs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2570" y="4274820"/>
            <a:ext cx="2915920" cy="230568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19455" y="1424305"/>
            <a:ext cx="7244715" cy="367538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600" b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</a:rPr>
              <a:t>     </a:t>
            </a:r>
            <a:r>
              <a:rPr sz="1600" b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</a:rPr>
              <a:t>上海市胸科医院心内科副主任医师施鸿毓于2018年指出，心肌梗死致死率高，其中一个重要原因是一些不典型的先兆症状没有得到患者重视，等到突然发病，救治不及时就容易造成致命危险，所以及时识别急性心肌梗死的先兆症状很重要。 急性心肌梗死的先兆症状多在发病前1周出现，少数甚至可能提前数周，约40%的病人发生于梗死前1~2天，有的病人可以反复发作。其主要表现为： 1、心绞痛发作频率加快，而且痛疼加重；2、心绞痛持续时间延长，伴出冷汗、恶心、呕吐等；3、心绞痛诱因改变，更易发作，在休息时也会发作；4、原来可缓解疼痛的方式失效；5、发作时伴心跳缓慢或心动过速、休克、晕厥等。</a:t>
            </a:r>
            <a:endParaRPr sz="1600" b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ea typeface="+mn-ea"/>
              <a:cs typeface="+mn-ea"/>
            </a:endParaRPr>
          </a:p>
        </p:txBody>
      </p:sp>
      <p:grpSp>
        <p:nvGrpSpPr>
          <p:cNvPr id="70" name="组合 69"/>
          <p:cNvGrpSpPr/>
          <p:nvPr>
            <p:custDataLst>
              <p:tags r:id="rId2"/>
            </p:custDataLst>
          </p:nvPr>
        </p:nvGrpSpPr>
        <p:grpSpPr>
          <a:xfrm>
            <a:off x="719455" y="1115695"/>
            <a:ext cx="4116705" cy="164465"/>
            <a:chOff x="270" y="1941"/>
            <a:chExt cx="6483" cy="259"/>
          </a:xfrm>
        </p:grpSpPr>
        <p:sp>
          <p:nvSpPr>
            <p:cNvPr id="71" name="矩形 70"/>
            <p:cNvSpPr/>
            <p:nvPr>
              <p:custDataLst>
                <p:tags r:id="rId3"/>
              </p:custDataLst>
            </p:nvPr>
          </p:nvSpPr>
          <p:spPr>
            <a:xfrm>
              <a:off x="270" y="1941"/>
              <a:ext cx="5358" cy="8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矩形 71"/>
            <p:cNvSpPr/>
            <p:nvPr>
              <p:custDataLst>
                <p:tags r:id="rId4"/>
              </p:custDataLst>
            </p:nvPr>
          </p:nvSpPr>
          <p:spPr>
            <a:xfrm>
              <a:off x="1395" y="2116"/>
              <a:ext cx="5358" cy="8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3" name="Title 6"/>
          <p:cNvSpPr txBox="1"/>
          <p:nvPr>
            <p:custDataLst>
              <p:tags r:id="rId5"/>
            </p:custDataLst>
          </p:nvPr>
        </p:nvSpPr>
        <p:spPr>
          <a:xfrm>
            <a:off x="719138" y="612775"/>
            <a:ext cx="4749165" cy="106235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zh-CN" altLang="en-US" sz="2800" b="1" spc="182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二、</a:t>
            </a:r>
            <a:r>
              <a:rPr lang="zh-CN" altLang="en-US" sz="28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ea"/>
              </a:rPr>
              <a:t>这些心梗预兆，要警惕！</a:t>
            </a:r>
            <a:endParaRPr lang="zh-CN" altLang="en-US" sz="2800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  <a:p>
            <a: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lang="zh-CN" altLang="en-US" sz="2800" b="1" spc="182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8810" y="1537970"/>
            <a:ext cx="3649345" cy="370014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v"/>
  <p:tag name="KSO_WM_UNIT_TYPE" val="i"/>
  <p:tag name="KSO_WM_UNIT_INDEX" val="1"/>
  <p:tag name="KSO_WM_UNIT_ID" val="chip20204678_1*i*1"/>
  <p:tag name="KSO_WM_TEMPLATE_CATEGORY" val="chip"/>
  <p:tag name="KSO_WM_TEMPLATE_INDEX" val="20204678"/>
  <p:tag name="KSO_WM_UNIT_LAYERLEVEL" val="1"/>
  <p:tag name="KSO_WM_TAG_VERSION" val="1.0"/>
  <p:tag name="KSO_WM_BEAUTIFY_FLAG" val="#wm#"/>
  <p:tag name="KSO_WM_CHIP_GROUPID" val="5f714128747e3ea6e292a877"/>
  <p:tag name="KSO_WM_CHIP_XID" val="5f714128747e3ea6e292a878"/>
  <p:tag name="KSO_WM_UNIT_DEC_AREA_ID" val="43822f49499a4f5386cf5264223a5b95"/>
  <p:tag name="KSO_WM_UNIT_DECORATE_INFO" val=""/>
  <p:tag name="KSO_WM_UNIT_SM_LIMIT_TYPE" val="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46f7ab150d6d409e898af2e5b4f71586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678_3*i*1"/>
  <p:tag name="KSO_WM_TEMPLATE_CATEGORY" val="chip"/>
  <p:tag name="KSO_WM_TEMPLATE_INDEX" val="20204678"/>
  <p:tag name="KSO_WM_UNIT_LAYERLEVEL" val="1"/>
  <p:tag name="KSO_WM_TAG_VERSION" val="1.0"/>
  <p:tag name="KSO_WM_BEAUTIFY_FLAG" val="#wm#"/>
  <p:tag name="KSO_WM_CHIP_GROUPID" val="5f714128747e3ea6e292a877"/>
  <p:tag name="KSO_WM_CHIP_XID" val="5f714128747e3ea6e292a87a"/>
  <p:tag name="KSO_WM_UNIT_DEC_AREA_ID" val="5ff93360f6a541f5a4ed91b9278b785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cfdcb21f222b470184c0241c309355b5"/>
</p:tagLst>
</file>

<file path=ppt/tags/tag100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l_h_a"/>
  <p:tag name="KSO_WM_UNIT_INDEX" val="1_1_1"/>
  <p:tag name="KSO_WM_UNIT_ID" val="custom20202311_6*l_h_a*1_1_1"/>
  <p:tag name="KSO_WM_TEMPLATE_CATEGORY" val="custom"/>
  <p:tag name="KSO_WM_TEMPLATE_INDEX" val="20202311"/>
  <p:tag name="KSO_WM_UNIT_LAYERLEVEL" val="1_1_1"/>
  <p:tag name="KSO_WM_TAG_VERSION" val="1.0"/>
  <p:tag name="KSO_WM_BEAUTIFY_FLAG" val="#wm#"/>
  <p:tag name="KSO_WM_UNIT_ISNUMDGMTITLE" val="0"/>
  <p:tag name="KSO_WM_UNIT_TEXT_FILL_FORE_SCHEMECOLOR_INDEX" val="6"/>
  <p:tag name="KSO_WM_UNIT_TEXT_FILL_TYPE" val="1"/>
  <p:tag name="KSO_WM_UNIT_USESOURCEFORMAT_APPLY" val="1"/>
  <p:tag name="KSO_WM_FULL_TEXT_BEAUTIFY_COPY_ID" val="21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l_h_i"/>
  <p:tag name="KSO_WM_UNIT_INDEX" val="1_1_1"/>
  <p:tag name="KSO_WM_UNIT_ID" val="custom20202311_6*l_h_i*1_1_1"/>
  <p:tag name="KSO_WM_TEMPLATE_CATEGORY" val="custom"/>
  <p:tag name="KSO_WM_TEMPLATE_INDEX" val="20202311"/>
  <p:tag name="KSO_WM_UNIT_LAYERLEVEL" val="1_1_1"/>
  <p:tag name="KSO_WM_TAG_VERSION" val="1.0"/>
  <p:tag name="KSO_WM_BEAUTIFY_FLAG" val="#wm#"/>
  <p:tag name="KSO_WM_UNIT_TEXT_FILL_FORE_SCHEMECOLOR_INDEX" val="6"/>
  <p:tag name="KSO_WM_UNIT_TEXT_FILL_TYPE" val="1"/>
  <p:tag name="KSO_WM_UNIT_USESOURCEFORMAT_APPLY" val="1"/>
  <p:tag name="KSO_WM_FULL_TEXT_BEAUTIFY_COPY_ID" val="2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l_h_i"/>
  <p:tag name="KSO_WM_UNIT_INDEX" val="1_2_1"/>
  <p:tag name="KSO_WM_UNIT_ID" val="custom20202311_6*l_h_i*1_2_1"/>
  <p:tag name="KSO_WM_TEMPLATE_CATEGORY" val="custom"/>
  <p:tag name="KSO_WM_TEMPLATE_INDEX" val="20202311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6"/>
  <p:tag name="KSO_WM_UNIT_TEXT_FILL_TYPE" val="1"/>
  <p:tag name="KSO_WM_UNIT_USESOURCEFORMAT_APPLY" val="1"/>
  <p:tag name="KSO_WM_FULL_TEXT_BEAUTIFY_COPY_ID" val="7"/>
</p:tagLst>
</file>

<file path=ppt/tags/tag103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l_h_a"/>
  <p:tag name="KSO_WM_UNIT_INDEX" val="1_2_1"/>
  <p:tag name="KSO_WM_UNIT_ID" val="custom20202311_6*l_h_a*1_2_1"/>
  <p:tag name="KSO_WM_TEMPLATE_CATEGORY" val="custom"/>
  <p:tag name="KSO_WM_TEMPLATE_INDEX" val="20202311"/>
  <p:tag name="KSO_WM_UNIT_LAYERLEVEL" val="1_1_1"/>
  <p:tag name="KSO_WM_TAG_VERSION" val="1.0"/>
  <p:tag name="KSO_WM_BEAUTIFY_FLAG" val="#wm#"/>
  <p:tag name="KSO_WM_UNIT_ISNUMDGMTITLE" val="0"/>
  <p:tag name="KSO_WM_UNIT_TEXT_FILL_FORE_SCHEMECOLOR_INDEX" val="6"/>
  <p:tag name="KSO_WM_UNIT_TEXT_FILL_TYPE" val="1"/>
  <p:tag name="KSO_WM_UNIT_USESOURCEFORMAT_APPLY" val="1"/>
  <p:tag name="KSO_WM_FULL_TEXT_BEAUTIFY_COPY_ID" val="8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l_h_i"/>
  <p:tag name="KSO_WM_UNIT_INDEX" val="1_2_2"/>
  <p:tag name="KSO_WM_UNIT_ID" val="custom20202311_6*l_h_i*1_2_2"/>
  <p:tag name="KSO_WM_TEMPLATE_CATEGORY" val="custom"/>
  <p:tag name="KSO_WM_TEMPLATE_INDEX" val="20202311"/>
  <p:tag name="KSO_WM_UNIT_LAYERLEVEL" val="1_1_1"/>
  <p:tag name="KSO_WM_TAG_VERSION" val="1.0"/>
  <p:tag name="KSO_WM_BEAUTIFY_FLAG" val="#wm#"/>
  <p:tag name="KSO_WM_UNIT_TEXT_FILL_FORE_SCHEMECOLOR_INDEX" val="6"/>
  <p:tag name="KSO_WM_UNIT_TEXT_FILL_TYPE" val="1"/>
  <p:tag name="KSO_WM_UNIT_USESOURCEFORMAT_APPLY" val="1"/>
  <p:tag name="KSO_WM_FULL_TEXT_BEAUTIFY_COPY_ID" val="9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l_h_i"/>
  <p:tag name="KSO_WM_UNIT_INDEX" val="1_3_1"/>
  <p:tag name="KSO_WM_UNIT_ID" val="custom20202311_6*l_h_i*1_3_1"/>
  <p:tag name="KSO_WM_TEMPLATE_CATEGORY" val="custom"/>
  <p:tag name="KSO_WM_TEMPLATE_INDEX" val="20202311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6"/>
  <p:tag name="KSO_WM_UNIT_TEXT_FILL_TYPE" val="1"/>
  <p:tag name="KSO_WM_UNIT_USESOURCEFORMAT_APPLY" val="1"/>
  <p:tag name="KSO_WM_FULL_TEXT_BEAUTIFY_COPY_ID" val="16"/>
</p:tagLst>
</file>

<file path=ppt/tags/tag106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l_h_a"/>
  <p:tag name="KSO_WM_UNIT_INDEX" val="1_3_1"/>
  <p:tag name="KSO_WM_UNIT_ID" val="custom20202311_6*l_h_a*1_3_1"/>
  <p:tag name="KSO_WM_TEMPLATE_CATEGORY" val="custom"/>
  <p:tag name="KSO_WM_TEMPLATE_INDEX" val="20202311"/>
  <p:tag name="KSO_WM_UNIT_LAYERLEVEL" val="1_1_1"/>
  <p:tag name="KSO_WM_TAG_VERSION" val="1.0"/>
  <p:tag name="KSO_WM_BEAUTIFY_FLAG" val="#wm#"/>
  <p:tag name="KSO_WM_UNIT_ISNUMDGMTITLE" val="0"/>
  <p:tag name="KSO_WM_UNIT_TEXT_FILL_FORE_SCHEMECOLOR_INDEX" val="6"/>
  <p:tag name="KSO_WM_UNIT_TEXT_FILL_TYPE" val="1"/>
  <p:tag name="KSO_WM_UNIT_USESOURCEFORMAT_APPLY" val="1"/>
  <p:tag name="KSO_WM_FULL_TEXT_BEAUTIFY_COPY_ID" val="17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l_h_i"/>
  <p:tag name="KSO_WM_UNIT_INDEX" val="1_3_2"/>
  <p:tag name="KSO_WM_UNIT_ID" val="custom20202311_6*l_h_i*1_3_2"/>
  <p:tag name="KSO_WM_TEMPLATE_CATEGORY" val="custom"/>
  <p:tag name="KSO_WM_TEMPLATE_INDEX" val="20202311"/>
  <p:tag name="KSO_WM_UNIT_LAYERLEVEL" val="1_1_1"/>
  <p:tag name="KSO_WM_TAG_VERSION" val="1.0"/>
  <p:tag name="KSO_WM_BEAUTIFY_FLAG" val="#wm#"/>
  <p:tag name="KSO_WM_UNIT_TEXT_FILL_FORE_SCHEMECOLOR_INDEX" val="6"/>
  <p:tag name="KSO_WM_UNIT_TEXT_FILL_TYPE" val="1"/>
  <p:tag name="KSO_WM_UNIT_USESOURCEFORMAT_APPLY" val="1"/>
  <p:tag name="KSO_WM_FULL_TEXT_BEAUTIFY_COPY_ID" val="18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l_h_i"/>
  <p:tag name="KSO_WM_UNIT_INDEX" val="1_4_1"/>
  <p:tag name="KSO_WM_UNIT_ID" val="custom20202311_6*l_h_i*1_4_1"/>
  <p:tag name="KSO_WM_TEMPLATE_CATEGORY" val="custom"/>
  <p:tag name="KSO_WM_TEMPLATE_INDEX" val="20202311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6"/>
  <p:tag name="KSO_WM_UNIT_TEXT_FILL_TYPE" val="1"/>
  <p:tag name="KSO_WM_UNIT_USESOURCEFORMAT_APPLY" val="1"/>
  <p:tag name="KSO_WM_FULL_TEXT_BEAUTIFY_COPY_ID" val="20"/>
</p:tagLst>
</file>

<file path=ppt/tags/tag109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l_h_a"/>
  <p:tag name="KSO_WM_UNIT_INDEX" val="1_4_1"/>
  <p:tag name="KSO_WM_UNIT_ID" val="custom20202311_6*l_h_a*1_4_1"/>
  <p:tag name="KSO_WM_TEMPLATE_CATEGORY" val="custom"/>
  <p:tag name="KSO_WM_TEMPLATE_INDEX" val="20202311"/>
  <p:tag name="KSO_WM_UNIT_LAYERLEVEL" val="1_1_1"/>
  <p:tag name="KSO_WM_TAG_VERSION" val="1.0"/>
  <p:tag name="KSO_WM_BEAUTIFY_FLAG" val="#wm#"/>
  <p:tag name="KSO_WM_UNIT_ISNUMDGMTITLE" val="0"/>
  <p:tag name="KSO_WM_UNIT_TEXT_FILL_FORE_SCHEMECOLOR_INDEX" val="6"/>
  <p:tag name="KSO_WM_UNIT_TEXT_FILL_TYPE" val="1"/>
  <p:tag name="KSO_WM_UNIT_USESOURCEFORMAT_APPLY" val="1"/>
  <p:tag name="KSO_WM_FULL_TEXT_BEAUTIFY_COPY_ID" val="23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678_3*i*1"/>
  <p:tag name="KSO_WM_TEMPLATE_CATEGORY" val="chip"/>
  <p:tag name="KSO_WM_TEMPLATE_INDEX" val="20204678"/>
  <p:tag name="KSO_WM_UNIT_LAYERLEVEL" val="1"/>
  <p:tag name="KSO_WM_TAG_VERSION" val="1.0"/>
  <p:tag name="KSO_WM_BEAUTIFY_FLAG" val="#wm#"/>
  <p:tag name="KSO_WM_CHIP_GROUPID" val="5f714128747e3ea6e292a877"/>
  <p:tag name="KSO_WM_CHIP_XID" val="5f714128747e3ea6e292a87a"/>
  <p:tag name="KSO_WM_UNIT_DEC_AREA_ID" val="4aa99ec890274a0ca179b9092afd5ca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9f1d1e4eaa04e15acae0dc927d67f20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l_h_i"/>
  <p:tag name="KSO_WM_UNIT_INDEX" val="1_4_2"/>
  <p:tag name="KSO_WM_UNIT_ID" val="custom20202311_6*l_h_i*1_4_2"/>
  <p:tag name="KSO_WM_TEMPLATE_CATEGORY" val="custom"/>
  <p:tag name="KSO_WM_TEMPLATE_INDEX" val="20202311"/>
  <p:tag name="KSO_WM_UNIT_LAYERLEVEL" val="1_1_1"/>
  <p:tag name="KSO_WM_TAG_VERSION" val="1.0"/>
  <p:tag name="KSO_WM_BEAUTIFY_FLAG" val="#wm#"/>
  <p:tag name="KSO_WM_UNIT_TEXT_FILL_FORE_SCHEMECOLOR_INDEX" val="6"/>
  <p:tag name="KSO_WM_UNIT_TEXT_FILL_TYPE" val="1"/>
  <p:tag name="KSO_WM_UNIT_USESOURCEFORMAT_APPLY" val="1"/>
  <p:tag name="KSO_WM_FULL_TEXT_BEAUTIFY_COPY_ID" val="24"/>
</p:tagLst>
</file>

<file path=ppt/tags/tag111.xml><?xml version="1.0" encoding="utf-8"?>
<p:tagLst xmlns:p="http://schemas.openxmlformats.org/presentationml/2006/main">
  <p:tag name="KSO_WM_SLIDE_ID" val="custom20202311_6"/>
  <p:tag name="KSO_WM_TEMPLATE_SUBCATEGORY" val="0"/>
  <p:tag name="KSO_WM_SLIDE_TYPE" val="contents"/>
  <p:tag name="KSO_WM_SLIDE_SUBTYPE" val="diag"/>
  <p:tag name="KSO_WM_SLIDE_ITEM_CNT" val="6"/>
  <p:tag name="KSO_WM_SLIDE_INDEX" val="5"/>
  <p:tag name="KSO_WM_DIAGRAM_GROUP_CODE" val="l1-4"/>
  <p:tag name="KSO_WM_SLIDE_DIAGTYPE" val="l"/>
  <p:tag name="KSO_WM_TAG_VERSION" val="1.0"/>
  <p:tag name="KSO_WM_BEAUTIFY_FLAG" val="#wm#"/>
  <p:tag name="KSO_WM_TEMPLATE_CATEGORY" val="custom"/>
  <p:tag name="KSO_WM_TEMPLATE_INDEX" val="20204678"/>
  <p:tag name="KSO_WM_SLIDE_LAYOUT" val="a_b_l"/>
  <p:tag name="KSO_WM_SLIDE_LAYOUT_CNT" val="1_1_1"/>
  <p:tag name="KSO_WM_TEMPLATE_MASTER_TYPE" val="0"/>
  <p:tag name="KSO_WM_TEMPLATE_COLOR_TYPE" val="0"/>
  <p:tag name="KSO_WM_FULL_TEXT_BEAUTIFY_COPY_ID" val="150995204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2311_6*i*3"/>
  <p:tag name="KSO_WM_TEMPLATE_CATEGORY" val="custom"/>
  <p:tag name="KSO_WM_TEMPLATE_INDEX" val="20202311"/>
  <p:tag name="KSO_WM_UNIT_LAYERLEVEL" val="1"/>
  <p:tag name="KSO_WM_TAG_VERSION" val="1.0"/>
  <p:tag name="KSO_WM_BEAUTIFY_FLAG" val="#wm#"/>
  <p:tag name="KSO_WM_UNIT_USESOURCEFORMAT_APPLY" val="1"/>
</p:tagLst>
</file>

<file path=ppt/tags/tag113.xml><?xml version="1.0" encoding="utf-8"?>
<p:tagLst xmlns:p="http://schemas.openxmlformats.org/presentationml/2006/main">
  <p:tag name="KSO_WM_UNIT_ISCONTENTSTITLE" val="1"/>
  <p:tag name="KSO_WM_UNIT_PRESET_TEXT" val="目录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2311_6*a*1"/>
  <p:tag name="KSO_WM_TEMPLATE_CATEGORY" val="custom"/>
  <p:tag name="KSO_WM_TEMPLATE_INDEX" val="20202311"/>
  <p:tag name="KSO_WM_UNIT_LAYERLEVEL" val="1"/>
  <p:tag name="KSO_WM_TAG_VERSION" val="1.0"/>
  <p:tag name="KSO_WM_BEAUTIFY_FLAG" val="#wm#"/>
  <p:tag name="KSO_WM_UNIT_ISNUMDGMTITLE" val="0"/>
  <p:tag name="KSO_WM_UNIT_TEXT_FILL_FORE_SCHEMECOLOR_INDEX" val="14"/>
  <p:tag name="KSO_WM_UNIT_TEXT_FILL_TYPE" val="1"/>
  <p:tag name="KSO_WM_UNIT_USESOURCEFORMAT_APPLY" val="1"/>
  <p:tag name="KSO_WM_FULL_TEXT_BEAUTIFY_COPY_ID" val="40"/>
</p:tagLst>
</file>

<file path=ppt/tags/tag114.xml><?xml version="1.0" encoding="utf-8"?>
<p:tagLst xmlns:p="http://schemas.openxmlformats.org/presentationml/2006/main">
  <p:tag name="KSO_WM_UNIT_ISCONTENTSTITLE" val="1"/>
  <p:tag name="KSO_WM_UNIT_PRESET_TEXT" val="CONTENTS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2311_6*b*1"/>
  <p:tag name="KSO_WM_TEMPLATE_CATEGORY" val="custom"/>
  <p:tag name="KSO_WM_TEMPLATE_INDEX" val="20202311"/>
  <p:tag name="KSO_WM_UNIT_LAYERLEVEL" val="1"/>
  <p:tag name="KSO_WM_TAG_VERSION" val="1.0"/>
  <p:tag name="KSO_WM_BEAUTIFY_FLAG" val="#wm#"/>
  <p:tag name="KSO_WM_UNIT_ISNUMDGMTITLE" val="0"/>
  <p:tag name="KSO_WM_UNIT_TEXT_FILL_FORE_SCHEMECOLOR_INDEX" val="14"/>
  <p:tag name="KSO_WM_UNIT_TEXT_FILL_TYPE" val="1"/>
  <p:tag name="KSO_WM_UNIT_USESOURCEFORMAT_APPLY" val="1"/>
  <p:tag name="KSO_WM_FULL_TEXT_BEAUTIFY_COPY_ID" val="41"/>
</p:tagLst>
</file>

<file path=ppt/tags/tag115.xml><?xml version="1.0" encoding="utf-8"?>
<p:tagLst xmlns:p="http://schemas.openxmlformats.org/presentationml/2006/main">
  <p:tag name="KSO_WM_FULL_TEXT_BEAUTIFY_COPY_ID" val="3"/>
</p:tagLst>
</file>

<file path=ppt/tags/tag116.xml><?xml version="1.0" encoding="utf-8"?>
<p:tagLst xmlns:p="http://schemas.openxmlformats.org/presentationml/2006/main">
  <p:tag name="KSO_WM_SLIDE_ID" val="custom20202311_6"/>
  <p:tag name="KSO_WM_TEMPLATE_SUBCATEGORY" val="0"/>
  <p:tag name="KSO_WM_SLIDE_TYPE" val="contents"/>
  <p:tag name="KSO_WM_SLIDE_SUBTYPE" val="diag"/>
  <p:tag name="KSO_WM_SLIDE_ITEM_CNT" val="6"/>
  <p:tag name="KSO_WM_SLIDE_INDEX" val="2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4678"/>
  <p:tag name="KSO_WM_SLIDE_LAYOUT" val="a_b_l"/>
  <p:tag name="KSO_WM_SLIDE_LAYOUT_CNT" val="1_1_1"/>
  <p:tag name="KSO_WM_TEMPLATE_MASTER_TYPE" val="0"/>
  <p:tag name="KSO_WM_TEMPLATE_COLOR_TYPE" val="0"/>
  <p:tag name="KSO_WM_FULL_TEXT_BEAUTIFY_COPY_ID" val="150995201"/>
</p:tagLst>
</file>

<file path=ppt/tags/tag117.xml><?xml version="1.0" encoding="utf-8"?>
<p:tagLst xmlns:p="http://schemas.openxmlformats.org/presentationml/2006/main">
  <p:tag name="KSO_WM_UNIT_TEXTBOXSTYLE_GUID" val="{c0436621-c61f-4d5a-b3c2-8ac7ab94bf3c}"/>
</p:tagLst>
</file>

<file path=ppt/tags/tag118.xml><?xml version="1.0" encoding="utf-8"?>
<p:tagLst xmlns:p="http://schemas.openxmlformats.org/presentationml/2006/main">
  <p:tag name="KSO_WM_UNIT_TEXTBOXSTYLE_SHAPETYPE" val="1"/>
  <p:tag name="KSO_WM_UNIT_TEXTBOXSTYLE_ADJUSTLEFT" val="0_-43.15"/>
  <p:tag name="KSO_WM_UNIT_TEXTBOXSTYLE_ADJUSTTOP" val="100_8.45000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883_25*i*1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c0436621-c61f-4d5a-b3c2-8ac7ab94bf3c}"/>
  <p:tag name="KSO_WM_FULL_TEXT_BEAUTIFY_COPY_ID" val="71"/>
</p:tagLst>
</file>

<file path=ppt/tags/tag119.xml><?xml version="1.0" encoding="utf-8"?>
<p:tagLst xmlns:p="http://schemas.openxmlformats.org/presentationml/2006/main">
  <p:tag name="KSO_WM_UNIT_TEXTBOXSTYLE_SHAPETYPE" val="1"/>
  <p:tag name="KSO_WM_UNIT_TEXTBOXSTYLE_ADJUSTLEFT" val="0_13.1"/>
  <p:tag name="KSO_WM_UNIT_TEXTBOXSTYLE_ADJUSTTOP" val="100_17.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883_25*i*2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c0436621-c61f-4d5a-b3c2-8ac7ab94bf3c}"/>
  <p:tag name="KSO_WM_FULL_TEXT_BEAUTIFY_COPY_ID" val="7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678_3*i*1"/>
  <p:tag name="KSO_WM_TEMPLATE_CATEGORY" val="chip"/>
  <p:tag name="KSO_WM_TEMPLATE_INDEX" val="20204678"/>
  <p:tag name="KSO_WM_UNIT_LAYERLEVEL" val="1"/>
  <p:tag name="KSO_WM_TAG_VERSION" val="1.0"/>
  <p:tag name="KSO_WM_BEAUTIFY_FLAG" val="#wm#"/>
  <p:tag name="KSO_WM_CHIP_GROUPID" val="5f714128747e3ea6e292a877"/>
  <p:tag name="KSO_WM_CHIP_XID" val="5f714128747e3ea6e292a87a"/>
  <p:tag name="KSO_WM_UNIT_DEC_AREA_ID" val="5ff93360f6a541f5a4ed91b9278b785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cfdcb21f222b470184c0241c309355b5"/>
</p:tagLst>
</file>

<file path=ppt/tags/tag120.xml><?xml version="1.0" encoding="utf-8"?>
<p:tagLst xmlns:p="http://schemas.openxmlformats.org/presentationml/2006/main">
  <p:tag name="KSO_WM_UNIT_TEXTBOXSTYLE_SHAPETYPE" val="0"/>
  <p:tag name="KSO_WM_UNIT_TEXTBOXSTYLE_TEMPLATETYPE" val="1"/>
  <p:tag name="KSO_WM_UNIT_ISCONTENTSTITLE" val="0"/>
  <p:tag name="KSO_WM_UNIT_PRESET_TEXT" val="单击此处输入正文标题内容"/>
  <p:tag name="KSO_WM_UNIT_NOCLEAR" val="1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mixed20201883_25*a*1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c0436621-c61f-4d5a-b3c2-8ac7ab94bf3c}"/>
  <p:tag name="KSO_WM_UNIT_TEXTBOXSTYLE_TEMPLATEID" val="3131048"/>
  <p:tag name="KSO_WM_UNIT_TEXTBOXSTYLE_TYPE" val="3"/>
  <p:tag name="KSO_WM_FULL_TEXT_BEAUTIFY_COPY_ID" val="73"/>
</p:tagLst>
</file>

<file path=ppt/tags/tag121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311_7*a*1"/>
  <p:tag name="KSO_WM_TEMPLATE_CATEGORY" val="custom"/>
  <p:tag name="KSO_WM_TEMPLATE_INDEX" val="20202311"/>
  <p:tag name="KSO_WM_UNIT_LAYERLEVEL" val="1"/>
  <p:tag name="KSO_WM_TAG_VERSION" val="1.0"/>
  <p:tag name="KSO_WM_BEAUTIFY_FLAG" val="#wm#"/>
  <p:tag name="KSO_WM_UNIT_ISNUMDGMTITLE" val="0"/>
  <p:tag name="KSO_WM_FULL_TEXT_BEAUTIFY_COPY_ID" val="5"/>
</p:tagLst>
</file>

<file path=ppt/tags/tag122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TEMPLATE_THUMBS_INDEX" val="1"/>
  <p:tag name="KSO_WM_SLIDE_ID" val="custom20202311_7"/>
  <p:tag name="KSO_WM_TEMPLATE_SUBCATEGORY" val="0"/>
  <p:tag name="KSO_WM_SLIDE_TYPE" val="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678"/>
  <p:tag name="KSO_WM_SLIDE_LAYOUT" val="a_b_e"/>
  <p:tag name="KSO_WM_SLIDE_LAYOUT_CNT" val="1_1_1"/>
  <p:tag name="KSO_WM_TEMPLATE_MASTER_TYPE" val="0"/>
  <p:tag name="KSO_WM_TEMPLATE_COLOR_TYPE" val="0"/>
  <p:tag name="KSO_WM_FULL_TEXT_BEAUTIFY_COPY_ID" val="150995229"/>
</p:tagLst>
</file>

<file path=ppt/tags/tag123.xml><?xml version="1.0" encoding="utf-8"?>
<p:tagLst xmlns:p="http://schemas.openxmlformats.org/presentationml/2006/main">
  <p:tag name="KSO_WM_UNIT_TEXTBOXSTYLE_GUID" val="{c0436621-c61f-4d5a-b3c2-8ac7ab94bf3c}"/>
</p:tagLst>
</file>

<file path=ppt/tags/tag124.xml><?xml version="1.0" encoding="utf-8"?>
<p:tagLst xmlns:p="http://schemas.openxmlformats.org/presentationml/2006/main">
  <p:tag name="KSO_WM_UNIT_TEXTBOXSTYLE_SHAPETYPE" val="1"/>
  <p:tag name="KSO_WM_UNIT_TEXTBOXSTYLE_ADJUSTLEFT" val="0_-43.15"/>
  <p:tag name="KSO_WM_UNIT_TEXTBOXSTYLE_ADJUSTTOP" val="100_8.45000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883_25*i*1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c0436621-c61f-4d5a-b3c2-8ac7ab94bf3c}"/>
  <p:tag name="KSO_WM_FULL_TEXT_BEAUTIFY_COPY_ID" val="71"/>
</p:tagLst>
</file>

<file path=ppt/tags/tag125.xml><?xml version="1.0" encoding="utf-8"?>
<p:tagLst xmlns:p="http://schemas.openxmlformats.org/presentationml/2006/main">
  <p:tag name="KSO_WM_UNIT_TEXTBOXSTYLE_SHAPETYPE" val="1"/>
  <p:tag name="KSO_WM_UNIT_TEXTBOXSTYLE_ADJUSTLEFT" val="0_13.1"/>
  <p:tag name="KSO_WM_UNIT_TEXTBOXSTYLE_ADJUSTTOP" val="100_17.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883_25*i*2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c0436621-c61f-4d5a-b3c2-8ac7ab94bf3c}"/>
  <p:tag name="KSO_WM_FULL_TEXT_BEAUTIFY_COPY_ID" val="72"/>
</p:tagLst>
</file>

<file path=ppt/tags/tag126.xml><?xml version="1.0" encoding="utf-8"?>
<p:tagLst xmlns:p="http://schemas.openxmlformats.org/presentationml/2006/main">
  <p:tag name="KSO_WM_UNIT_TEXTBOXSTYLE_SHAPETYPE" val="0"/>
  <p:tag name="KSO_WM_UNIT_TEXTBOXSTYLE_TEMPLATETYPE" val="1"/>
  <p:tag name="KSO_WM_UNIT_ISCONTENTSTITLE" val="0"/>
  <p:tag name="KSO_WM_UNIT_PRESET_TEXT" val="单击此处输入正文标题内容"/>
  <p:tag name="KSO_WM_UNIT_NOCLEAR" val="1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mixed20201883_25*a*1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c0436621-c61f-4d5a-b3c2-8ac7ab94bf3c}"/>
  <p:tag name="KSO_WM_UNIT_TEXTBOXSTYLE_TEMPLATEID" val="3131048"/>
  <p:tag name="KSO_WM_UNIT_TEXTBOXSTYLE_TYPE" val="3"/>
  <p:tag name="KSO_WM_FULL_TEXT_BEAUTIFY_COPY_ID" val="73"/>
</p:tagLst>
</file>

<file path=ppt/tags/tag127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311_7*a*1"/>
  <p:tag name="KSO_WM_TEMPLATE_CATEGORY" val="custom"/>
  <p:tag name="KSO_WM_TEMPLATE_INDEX" val="20202311"/>
  <p:tag name="KSO_WM_UNIT_LAYERLEVEL" val="1"/>
  <p:tag name="KSO_WM_TAG_VERSION" val="1.0"/>
  <p:tag name="KSO_WM_BEAUTIFY_FLAG" val="#wm#"/>
  <p:tag name="KSO_WM_UNIT_ISNUMDGMTITLE" val="0"/>
  <p:tag name="KSO_WM_FULL_TEXT_BEAUTIFY_COPY_ID" val="5"/>
</p:tagLst>
</file>

<file path=ppt/tags/tag128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TEMPLATE_THUMBS_INDEX" val="1"/>
  <p:tag name="KSO_WM_SLIDE_ID" val="custom20202311_7"/>
  <p:tag name="KSO_WM_TEMPLATE_SUBCATEGORY" val="0"/>
  <p:tag name="KSO_WM_SLIDE_TYPE" val="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678"/>
  <p:tag name="KSO_WM_SLIDE_LAYOUT" val="a_b_e"/>
  <p:tag name="KSO_WM_SLIDE_LAYOUT_CNT" val="1_1_1"/>
  <p:tag name="KSO_WM_TEMPLATE_MASTER_TYPE" val="0"/>
  <p:tag name="KSO_WM_TEMPLATE_COLOR_TYPE" val="0"/>
  <p:tag name="KSO_WM_FULL_TEXT_BEAUTIFY_COPY_ID" val="150995229"/>
</p:tagLst>
</file>

<file path=ppt/tags/tag129.xml><?xml version="1.0" encoding="utf-8"?>
<p:tagLst xmlns:p="http://schemas.openxmlformats.org/presentationml/2006/main">
  <p:tag name="KSO_WM_UNIT_TEXTBOXSTYLE_GUID" val="{c0436621-c61f-4d5a-b3c2-8ac7ab94bf3c}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678_3*i*1"/>
  <p:tag name="KSO_WM_TEMPLATE_CATEGORY" val="chip"/>
  <p:tag name="KSO_WM_TEMPLATE_INDEX" val="20204678"/>
  <p:tag name="KSO_WM_UNIT_LAYERLEVEL" val="1"/>
  <p:tag name="KSO_WM_TAG_VERSION" val="1.0"/>
  <p:tag name="KSO_WM_BEAUTIFY_FLAG" val="#wm#"/>
  <p:tag name="KSO_WM_CHIP_GROUPID" val="5f714128747e3ea6e292a877"/>
  <p:tag name="KSO_WM_CHIP_XID" val="5f714128747e3ea6e292a87a"/>
  <p:tag name="KSO_WM_UNIT_DEC_AREA_ID" val="4aa99ec890274a0ca179b9092afd5ca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9f1d1e4eaa04e15acae0dc927d67f20"/>
</p:tagLst>
</file>

<file path=ppt/tags/tag130.xml><?xml version="1.0" encoding="utf-8"?>
<p:tagLst xmlns:p="http://schemas.openxmlformats.org/presentationml/2006/main">
  <p:tag name="KSO_WM_UNIT_TEXTBOXSTYLE_SHAPETYPE" val="1"/>
  <p:tag name="KSO_WM_UNIT_TEXTBOXSTYLE_ADJUSTLEFT" val="0_-43.15"/>
  <p:tag name="KSO_WM_UNIT_TEXTBOXSTYLE_ADJUSTTOP" val="100_8.45000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883_25*i*1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c0436621-c61f-4d5a-b3c2-8ac7ab94bf3c}"/>
  <p:tag name="KSO_WM_FULL_TEXT_BEAUTIFY_COPY_ID" val="71"/>
</p:tagLst>
</file>

<file path=ppt/tags/tag131.xml><?xml version="1.0" encoding="utf-8"?>
<p:tagLst xmlns:p="http://schemas.openxmlformats.org/presentationml/2006/main">
  <p:tag name="KSO_WM_UNIT_TEXTBOXSTYLE_SHAPETYPE" val="1"/>
  <p:tag name="KSO_WM_UNIT_TEXTBOXSTYLE_ADJUSTLEFT" val="0_13.1"/>
  <p:tag name="KSO_WM_UNIT_TEXTBOXSTYLE_ADJUSTTOP" val="100_17.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883_25*i*2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c0436621-c61f-4d5a-b3c2-8ac7ab94bf3c}"/>
  <p:tag name="KSO_WM_FULL_TEXT_BEAUTIFY_COPY_ID" val="72"/>
</p:tagLst>
</file>

<file path=ppt/tags/tag132.xml><?xml version="1.0" encoding="utf-8"?>
<p:tagLst xmlns:p="http://schemas.openxmlformats.org/presentationml/2006/main">
  <p:tag name="KSO_WM_UNIT_TEXTBOXSTYLE_SHAPETYPE" val="0"/>
  <p:tag name="KSO_WM_UNIT_TEXTBOXSTYLE_TEMPLATETYPE" val="1"/>
  <p:tag name="KSO_WM_UNIT_ISCONTENTSTITLE" val="0"/>
  <p:tag name="KSO_WM_UNIT_PRESET_TEXT" val="单击此处输入正文标题内容"/>
  <p:tag name="KSO_WM_UNIT_NOCLEAR" val="1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mixed20201883_25*a*1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c0436621-c61f-4d5a-b3c2-8ac7ab94bf3c}"/>
  <p:tag name="KSO_WM_UNIT_TEXTBOXSTYLE_TEMPLATEID" val="3131048"/>
  <p:tag name="KSO_WM_UNIT_TEXTBOXSTYLE_TYPE" val="3"/>
  <p:tag name="KSO_WM_FULL_TEXT_BEAUTIFY_COPY_ID" val="73"/>
</p:tagLst>
</file>

<file path=ppt/tags/tag133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311_7*a*1"/>
  <p:tag name="KSO_WM_TEMPLATE_CATEGORY" val="custom"/>
  <p:tag name="KSO_WM_TEMPLATE_INDEX" val="20202311"/>
  <p:tag name="KSO_WM_UNIT_LAYERLEVEL" val="1"/>
  <p:tag name="KSO_WM_TAG_VERSION" val="1.0"/>
  <p:tag name="KSO_WM_BEAUTIFY_FLAG" val="#wm#"/>
  <p:tag name="KSO_WM_UNIT_ISNUMDGMTITLE" val="0"/>
  <p:tag name="KSO_WM_FULL_TEXT_BEAUTIFY_COPY_ID" val="5"/>
</p:tagLst>
</file>

<file path=ppt/tags/tag134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TEMPLATE_THUMBS_INDEX" val="1"/>
  <p:tag name="KSO_WM_SLIDE_ID" val="custom20202311_7"/>
  <p:tag name="KSO_WM_TEMPLATE_SUBCATEGORY" val="0"/>
  <p:tag name="KSO_WM_SLIDE_TYPE" val="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678"/>
  <p:tag name="KSO_WM_SLIDE_LAYOUT" val="a_b_e"/>
  <p:tag name="KSO_WM_SLIDE_LAYOUT_CNT" val="1_1_1"/>
  <p:tag name="KSO_WM_TEMPLATE_MASTER_TYPE" val="0"/>
  <p:tag name="KSO_WM_TEMPLATE_COLOR_TYPE" val="0"/>
  <p:tag name="KSO_WM_FULL_TEXT_BEAUTIFY_COPY_ID" val="150995229"/>
</p:tagLst>
</file>

<file path=ppt/tags/tag135.xml><?xml version="1.0" encoding="utf-8"?>
<p:tagLst xmlns:p="http://schemas.openxmlformats.org/presentationml/2006/main">
  <p:tag name="KSO_WM_UNIT_TEXTBOXSTYLE_GUID" val="{c0436621-c61f-4d5a-b3c2-8ac7ab94bf3c}"/>
</p:tagLst>
</file>

<file path=ppt/tags/tag136.xml><?xml version="1.0" encoding="utf-8"?>
<p:tagLst xmlns:p="http://schemas.openxmlformats.org/presentationml/2006/main">
  <p:tag name="KSO_WM_UNIT_TEXTBOXSTYLE_SHAPETYPE" val="1"/>
  <p:tag name="KSO_WM_UNIT_TEXTBOXSTYLE_ADJUSTLEFT" val="0_-43.15"/>
  <p:tag name="KSO_WM_UNIT_TEXTBOXSTYLE_ADJUSTTOP" val="100_8.45000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883_25*i*1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c0436621-c61f-4d5a-b3c2-8ac7ab94bf3c}"/>
  <p:tag name="KSO_WM_FULL_TEXT_BEAUTIFY_COPY_ID" val="71"/>
</p:tagLst>
</file>

<file path=ppt/tags/tag137.xml><?xml version="1.0" encoding="utf-8"?>
<p:tagLst xmlns:p="http://schemas.openxmlformats.org/presentationml/2006/main">
  <p:tag name="KSO_WM_UNIT_TEXTBOXSTYLE_SHAPETYPE" val="1"/>
  <p:tag name="KSO_WM_UNIT_TEXTBOXSTYLE_ADJUSTLEFT" val="0_13.1"/>
  <p:tag name="KSO_WM_UNIT_TEXTBOXSTYLE_ADJUSTTOP" val="100_17.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883_25*i*2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c0436621-c61f-4d5a-b3c2-8ac7ab94bf3c}"/>
  <p:tag name="KSO_WM_FULL_TEXT_BEAUTIFY_COPY_ID" val="72"/>
</p:tagLst>
</file>

<file path=ppt/tags/tag138.xml><?xml version="1.0" encoding="utf-8"?>
<p:tagLst xmlns:p="http://schemas.openxmlformats.org/presentationml/2006/main">
  <p:tag name="KSO_WM_UNIT_TEXTBOXSTYLE_SHAPETYPE" val="0"/>
  <p:tag name="KSO_WM_UNIT_TEXTBOXSTYLE_TEMPLATETYPE" val="1"/>
  <p:tag name="KSO_WM_UNIT_ISCONTENTSTITLE" val="0"/>
  <p:tag name="KSO_WM_UNIT_PRESET_TEXT" val="单击此处输入正文标题内容"/>
  <p:tag name="KSO_WM_UNIT_NOCLEAR" val="1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mixed20201883_25*a*1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c0436621-c61f-4d5a-b3c2-8ac7ab94bf3c}"/>
  <p:tag name="KSO_WM_UNIT_TEXTBOXSTYLE_TEMPLATEID" val="3131048"/>
  <p:tag name="KSO_WM_UNIT_TEXTBOXSTYLE_TYPE" val="3"/>
  <p:tag name="KSO_WM_FULL_TEXT_BEAUTIFY_COPY_ID" val="73"/>
</p:tagLst>
</file>

<file path=ppt/tags/tag139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311_7*a*1"/>
  <p:tag name="KSO_WM_TEMPLATE_CATEGORY" val="custom"/>
  <p:tag name="KSO_WM_TEMPLATE_INDEX" val="20202311"/>
  <p:tag name="KSO_WM_UNIT_LAYERLEVEL" val="1"/>
  <p:tag name="KSO_WM_TAG_VERSION" val="1.0"/>
  <p:tag name="KSO_WM_BEAUTIFY_FLAG" val="#wm#"/>
  <p:tag name="KSO_WM_UNIT_ISNUMDGMTITLE" val="0"/>
  <p:tag name="KSO_WM_FULL_TEXT_BEAUTIFY_COPY_ID" val="5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"/>
  <p:tag name="KSO_WM_UNIT_ID" val="chip20204678_2*i*1"/>
  <p:tag name="KSO_WM_TEMPLATE_CATEGORY" val="chip"/>
  <p:tag name="KSO_WM_TEMPLATE_INDEX" val="20204678"/>
  <p:tag name="KSO_WM_UNIT_LAYERLEVEL" val="1"/>
  <p:tag name="KSO_WM_TAG_VERSION" val="1.0"/>
  <p:tag name="KSO_WM_BEAUTIFY_FLAG" val="#wm#"/>
  <p:tag name="KSO_WM_CHIP_GROUPID" val="5f714128747e3ea6e292a877"/>
  <p:tag name="KSO_WM_CHIP_XID" val="5f714128747e3ea6e292a879"/>
  <p:tag name="KSO_WM_UNIT_DEC_AREA_ID" val="b3e013f70a834cec8462b868c9821bd4"/>
  <p:tag name="KSO_WM_UNIT_DECORATE_INFO" val=""/>
  <p:tag name="KSO_WM_UNIT_SM_LIMIT_TYPE" val=""/>
  <p:tag name="KSO_WM_CHIP_FILLAREA_FILL_RULE" val="{&quot;fill_align&quot;:&quot;lm&quot;,&quot;fill_effect&quot;:[],&quot;fill_mode&quot;:&quot;adaptive&quot;,&quot;sacle_strategy&quot;:&quot;stretch&quot;}"/>
  <p:tag name="KSO_WM_ASSEMBLE_CHIP_INDEX" val="022ea6aaf61e4175a68239058fe8cd95"/>
</p:tagLst>
</file>

<file path=ppt/tags/tag140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TEMPLATE_THUMBS_INDEX" val="1"/>
  <p:tag name="KSO_WM_SLIDE_ID" val="custom20202311_7"/>
  <p:tag name="KSO_WM_TEMPLATE_SUBCATEGORY" val="0"/>
  <p:tag name="KSO_WM_SLIDE_TYPE" val="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678"/>
  <p:tag name="KSO_WM_SLIDE_LAYOUT" val="a_b_e"/>
  <p:tag name="KSO_WM_SLIDE_LAYOUT_CNT" val="1_1_1"/>
  <p:tag name="KSO_WM_TEMPLATE_MASTER_TYPE" val="0"/>
  <p:tag name="KSO_WM_TEMPLATE_COLOR_TYPE" val="0"/>
  <p:tag name="KSO_WM_FULL_TEXT_BEAUTIFY_COPY_ID" val="150995229"/>
</p:tagLst>
</file>

<file path=ppt/tags/tag141.xml><?xml version="1.0" encoding="utf-8"?>
<p:tagLst xmlns:p="http://schemas.openxmlformats.org/presentationml/2006/main">
  <p:tag name="KSO_WM_UNIT_TEXTBOXSTYLE_GUID" val="{c0436621-c61f-4d5a-b3c2-8ac7ab94bf3c}"/>
</p:tagLst>
</file>

<file path=ppt/tags/tag142.xml><?xml version="1.0" encoding="utf-8"?>
<p:tagLst xmlns:p="http://schemas.openxmlformats.org/presentationml/2006/main">
  <p:tag name="KSO_WM_UNIT_TEXTBOXSTYLE_SHAPETYPE" val="1"/>
  <p:tag name="KSO_WM_UNIT_TEXTBOXSTYLE_ADJUSTLEFT" val="0_-43.15"/>
  <p:tag name="KSO_WM_UNIT_TEXTBOXSTYLE_ADJUSTTOP" val="100_8.45000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883_25*i*1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c0436621-c61f-4d5a-b3c2-8ac7ab94bf3c}"/>
  <p:tag name="KSO_WM_FULL_TEXT_BEAUTIFY_COPY_ID" val="71"/>
</p:tagLst>
</file>

<file path=ppt/tags/tag143.xml><?xml version="1.0" encoding="utf-8"?>
<p:tagLst xmlns:p="http://schemas.openxmlformats.org/presentationml/2006/main">
  <p:tag name="KSO_WM_UNIT_TEXTBOXSTYLE_SHAPETYPE" val="1"/>
  <p:tag name="KSO_WM_UNIT_TEXTBOXSTYLE_ADJUSTLEFT" val="0_13.1"/>
  <p:tag name="KSO_WM_UNIT_TEXTBOXSTYLE_ADJUSTTOP" val="100_17.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883_25*i*2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c0436621-c61f-4d5a-b3c2-8ac7ab94bf3c}"/>
  <p:tag name="KSO_WM_FULL_TEXT_BEAUTIFY_COPY_ID" val="72"/>
</p:tagLst>
</file>

<file path=ppt/tags/tag144.xml><?xml version="1.0" encoding="utf-8"?>
<p:tagLst xmlns:p="http://schemas.openxmlformats.org/presentationml/2006/main">
  <p:tag name="KSO_WM_UNIT_TEXTBOXSTYLE_SHAPETYPE" val="0"/>
  <p:tag name="KSO_WM_UNIT_TEXTBOXSTYLE_TEMPLATETYPE" val="1"/>
  <p:tag name="KSO_WM_UNIT_ISCONTENTSTITLE" val="0"/>
  <p:tag name="KSO_WM_UNIT_PRESET_TEXT" val="单击此处输入正文标题内容"/>
  <p:tag name="KSO_WM_UNIT_NOCLEAR" val="1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mixed20201883_25*a*1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c0436621-c61f-4d5a-b3c2-8ac7ab94bf3c}"/>
  <p:tag name="KSO_WM_UNIT_TEXTBOXSTYLE_TEMPLATEID" val="3131048"/>
  <p:tag name="KSO_WM_UNIT_TEXTBOXSTYLE_TYPE" val="3"/>
  <p:tag name="KSO_WM_FULL_TEXT_BEAUTIFY_COPY_ID" val="73"/>
</p:tagLst>
</file>

<file path=ppt/tags/tag145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311_7*a*1"/>
  <p:tag name="KSO_WM_TEMPLATE_CATEGORY" val="custom"/>
  <p:tag name="KSO_WM_TEMPLATE_INDEX" val="20202311"/>
  <p:tag name="KSO_WM_UNIT_LAYERLEVEL" val="1"/>
  <p:tag name="KSO_WM_TAG_VERSION" val="1.0"/>
  <p:tag name="KSO_WM_BEAUTIFY_FLAG" val="#wm#"/>
  <p:tag name="KSO_WM_UNIT_ISNUMDGMTITLE" val="0"/>
  <p:tag name="KSO_WM_FULL_TEXT_BEAUTIFY_COPY_ID" val="5"/>
</p:tagLst>
</file>

<file path=ppt/tags/tag146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TEMPLATE_THUMBS_INDEX" val="1"/>
  <p:tag name="KSO_WM_SLIDE_ID" val="custom20202311_7"/>
  <p:tag name="KSO_WM_TEMPLATE_SUBCATEGORY" val="0"/>
  <p:tag name="KSO_WM_SLIDE_TYPE" val="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678"/>
  <p:tag name="KSO_WM_SLIDE_LAYOUT" val="a_b_e"/>
  <p:tag name="KSO_WM_SLIDE_LAYOUT_CNT" val="1_1_1"/>
  <p:tag name="KSO_WM_TEMPLATE_MASTER_TYPE" val="0"/>
  <p:tag name="KSO_WM_TEMPLATE_COLOR_TYPE" val="0"/>
  <p:tag name="KSO_WM_FULL_TEXT_BEAUTIFY_COPY_ID" val="150995229"/>
</p:tagLst>
</file>

<file path=ppt/tags/tag147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311_7*a*1"/>
  <p:tag name="KSO_WM_TEMPLATE_CATEGORY" val="custom"/>
  <p:tag name="KSO_WM_TEMPLATE_INDEX" val="20202311"/>
  <p:tag name="KSO_WM_UNIT_LAYERLEVEL" val="1"/>
  <p:tag name="KSO_WM_TAG_VERSION" val="1.0"/>
  <p:tag name="KSO_WM_BEAUTIFY_FLAG" val="#wm#"/>
  <p:tag name="KSO_WM_UNIT_ISNUMDGMTITLE" val="0"/>
  <p:tag name="KSO_WM_FULL_TEXT_BEAUTIFY_COPY_ID" val="2"/>
</p:tagLst>
</file>

<file path=ppt/tags/tag148.xml><?xml version="1.0" encoding="utf-8"?>
<p:tagLst xmlns:p="http://schemas.openxmlformats.org/presentationml/2006/main">
  <p:tag name="KSO_WM_UNIT_TEXTBOXSTYLE_GUID" val="{c0436621-c61f-4d5a-b3c2-8ac7ab94bf3c}"/>
</p:tagLst>
</file>

<file path=ppt/tags/tag149.xml><?xml version="1.0" encoding="utf-8"?>
<p:tagLst xmlns:p="http://schemas.openxmlformats.org/presentationml/2006/main">
  <p:tag name="KSO_WM_UNIT_TEXTBOXSTYLE_SHAPETYPE" val="1"/>
  <p:tag name="KSO_WM_UNIT_TEXTBOXSTYLE_ADJUSTLEFT" val="0_-43.15"/>
  <p:tag name="KSO_WM_UNIT_TEXTBOXSTYLE_ADJUSTTOP" val="100_8.45000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883_25*i*1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c0436621-c61f-4d5a-b3c2-8ac7ab94bf3c}"/>
  <p:tag name="KSO_WM_FULL_TEXT_BEAUTIFY_COPY_ID" val="7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678_3*i*1"/>
  <p:tag name="KSO_WM_TEMPLATE_CATEGORY" val="chip"/>
  <p:tag name="KSO_WM_TEMPLATE_INDEX" val="20204678"/>
  <p:tag name="KSO_WM_UNIT_LAYERLEVEL" val="1"/>
  <p:tag name="KSO_WM_TAG_VERSION" val="1.0"/>
  <p:tag name="KSO_WM_BEAUTIFY_FLAG" val="#wm#"/>
  <p:tag name="KSO_WM_CHIP_GROUPID" val="5f714128747e3ea6e292a877"/>
  <p:tag name="KSO_WM_CHIP_XID" val="5f714128747e3ea6e292a87a"/>
  <p:tag name="KSO_WM_UNIT_DEC_AREA_ID" val="db73f1b58ad54d97b5cf554e8069e0eb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fc51607dc8f34a288877fea0a4863a56"/>
</p:tagLst>
</file>

<file path=ppt/tags/tag150.xml><?xml version="1.0" encoding="utf-8"?>
<p:tagLst xmlns:p="http://schemas.openxmlformats.org/presentationml/2006/main">
  <p:tag name="KSO_WM_UNIT_TEXTBOXSTYLE_SHAPETYPE" val="1"/>
  <p:tag name="KSO_WM_UNIT_TEXTBOXSTYLE_ADJUSTLEFT" val="0_13.1"/>
  <p:tag name="KSO_WM_UNIT_TEXTBOXSTYLE_ADJUSTTOP" val="100_17.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883_25*i*2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c0436621-c61f-4d5a-b3c2-8ac7ab94bf3c}"/>
  <p:tag name="KSO_WM_FULL_TEXT_BEAUTIFY_COPY_ID" val="72"/>
</p:tagLst>
</file>

<file path=ppt/tags/tag151.xml><?xml version="1.0" encoding="utf-8"?>
<p:tagLst xmlns:p="http://schemas.openxmlformats.org/presentationml/2006/main">
  <p:tag name="KSO_WM_UNIT_TEXTBOXSTYLE_SHAPETYPE" val="0"/>
  <p:tag name="KSO_WM_UNIT_TEXTBOXSTYLE_TEMPLATETYPE" val="1"/>
  <p:tag name="KSO_WM_UNIT_ISCONTENTSTITLE" val="0"/>
  <p:tag name="KSO_WM_UNIT_PRESET_TEXT" val="单击此处输入正文标题内容"/>
  <p:tag name="KSO_WM_UNIT_NOCLEAR" val="1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mixed20201883_25*a*1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c0436621-c61f-4d5a-b3c2-8ac7ab94bf3c}"/>
  <p:tag name="KSO_WM_UNIT_TEXTBOXSTYLE_TEMPLATEID" val="3131048"/>
  <p:tag name="KSO_WM_UNIT_TEXTBOXSTYLE_TYPE" val="3"/>
  <p:tag name="KSO_WM_FULL_TEXT_BEAUTIFY_COPY_ID" val="73"/>
</p:tagLst>
</file>

<file path=ppt/tags/tag152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TEMPLATE_THUMBS_INDEX" val="1"/>
  <p:tag name="KSO_WM_SLIDE_ID" val="custom20202311_7"/>
  <p:tag name="KSO_WM_TEMPLATE_SUBCATEGORY" val="0"/>
  <p:tag name="KSO_WM_SLIDE_TYPE" val="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678"/>
  <p:tag name="KSO_WM_SLIDE_LAYOUT" val="a_b_e"/>
  <p:tag name="KSO_WM_SLIDE_LAYOUT_CNT" val="1_1_1"/>
  <p:tag name="KSO_WM_TEMPLATE_MASTER_TYPE" val="0"/>
  <p:tag name="KSO_WM_TEMPLATE_COLOR_TYPE" val="0"/>
  <p:tag name="KSO_WM_FULL_TEXT_BEAUTIFY_COPY_ID" val="150995227"/>
</p:tagLst>
</file>

<file path=ppt/tags/tag153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311_7*a*1"/>
  <p:tag name="KSO_WM_TEMPLATE_CATEGORY" val="custom"/>
  <p:tag name="KSO_WM_TEMPLATE_INDEX" val="20202311"/>
  <p:tag name="KSO_WM_UNIT_LAYERLEVEL" val="1"/>
  <p:tag name="KSO_WM_TAG_VERSION" val="1.0"/>
  <p:tag name="KSO_WM_BEAUTIFY_FLAG" val="#wm#"/>
  <p:tag name="KSO_WM_UNIT_ISNUMDGMTITLE" val="0"/>
  <p:tag name="KSO_WM_FULL_TEXT_BEAUTIFY_COPY_ID" val="2"/>
</p:tagLst>
</file>

<file path=ppt/tags/tag154.xml><?xml version="1.0" encoding="utf-8"?>
<p:tagLst xmlns:p="http://schemas.openxmlformats.org/presentationml/2006/main">
  <p:tag name="KSO_WM_UNIT_TEXTBOXSTYLE_GUID" val="{c0436621-c61f-4d5a-b3c2-8ac7ab94bf3c}"/>
</p:tagLst>
</file>

<file path=ppt/tags/tag155.xml><?xml version="1.0" encoding="utf-8"?>
<p:tagLst xmlns:p="http://schemas.openxmlformats.org/presentationml/2006/main">
  <p:tag name="KSO_WM_UNIT_TEXTBOXSTYLE_SHAPETYPE" val="1"/>
  <p:tag name="KSO_WM_UNIT_TEXTBOXSTYLE_ADJUSTLEFT" val="0_-43.15"/>
  <p:tag name="KSO_WM_UNIT_TEXTBOXSTYLE_ADJUSTTOP" val="100_8.45000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883_25*i*1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c0436621-c61f-4d5a-b3c2-8ac7ab94bf3c}"/>
  <p:tag name="KSO_WM_FULL_TEXT_BEAUTIFY_COPY_ID" val="71"/>
</p:tagLst>
</file>

<file path=ppt/tags/tag156.xml><?xml version="1.0" encoding="utf-8"?>
<p:tagLst xmlns:p="http://schemas.openxmlformats.org/presentationml/2006/main">
  <p:tag name="KSO_WM_UNIT_TEXTBOXSTYLE_SHAPETYPE" val="1"/>
  <p:tag name="KSO_WM_UNIT_TEXTBOXSTYLE_ADJUSTLEFT" val="0_13.1"/>
  <p:tag name="KSO_WM_UNIT_TEXTBOXSTYLE_ADJUSTTOP" val="100_17.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883_25*i*2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c0436621-c61f-4d5a-b3c2-8ac7ab94bf3c}"/>
  <p:tag name="KSO_WM_FULL_TEXT_BEAUTIFY_COPY_ID" val="72"/>
</p:tagLst>
</file>

<file path=ppt/tags/tag157.xml><?xml version="1.0" encoding="utf-8"?>
<p:tagLst xmlns:p="http://schemas.openxmlformats.org/presentationml/2006/main">
  <p:tag name="KSO_WM_UNIT_TEXTBOXSTYLE_SHAPETYPE" val="0"/>
  <p:tag name="KSO_WM_UNIT_TEXTBOXSTYLE_TEMPLATETYPE" val="1"/>
  <p:tag name="KSO_WM_UNIT_ISCONTENTSTITLE" val="0"/>
  <p:tag name="KSO_WM_UNIT_PRESET_TEXT" val="单击此处输入正文标题内容"/>
  <p:tag name="KSO_WM_UNIT_NOCLEAR" val="1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mixed20201883_25*a*1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c0436621-c61f-4d5a-b3c2-8ac7ab94bf3c}"/>
  <p:tag name="KSO_WM_UNIT_TEXTBOXSTYLE_TEMPLATEID" val="3131048"/>
  <p:tag name="KSO_WM_UNIT_TEXTBOXSTYLE_TYPE" val="3"/>
  <p:tag name="KSO_WM_FULL_TEXT_BEAUTIFY_COPY_ID" val="73"/>
</p:tagLst>
</file>

<file path=ppt/tags/tag158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TEMPLATE_THUMBS_INDEX" val="1"/>
  <p:tag name="KSO_WM_SLIDE_ID" val="custom20202311_7"/>
  <p:tag name="KSO_WM_TEMPLATE_SUBCATEGORY" val="0"/>
  <p:tag name="KSO_WM_SLIDE_TYPE" val="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678"/>
  <p:tag name="KSO_WM_SLIDE_LAYOUT" val="a_b_e"/>
  <p:tag name="KSO_WM_SLIDE_LAYOUT_CNT" val="1_1_1"/>
  <p:tag name="KSO_WM_TEMPLATE_MASTER_TYPE" val="0"/>
  <p:tag name="KSO_WM_TEMPLATE_COLOR_TYPE" val="0"/>
  <p:tag name="KSO_WM_FULL_TEXT_BEAUTIFY_COPY_ID" val="150995228"/>
</p:tagLst>
</file>

<file path=ppt/tags/tag159.xml><?xml version="1.0" encoding="utf-8"?>
<p:tagLst xmlns:p="http://schemas.openxmlformats.org/presentationml/2006/main">
  <p:tag name="KSO_WM_UNIT_TEXTBOXSTYLE_GUID" val="{c0436621-c61f-4d5a-b3c2-8ac7ab94bf3c}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678_3*i*1"/>
  <p:tag name="KSO_WM_TEMPLATE_CATEGORY" val="chip"/>
  <p:tag name="KSO_WM_TEMPLATE_INDEX" val="20204678"/>
  <p:tag name="KSO_WM_UNIT_LAYERLEVEL" val="1"/>
  <p:tag name="KSO_WM_TAG_VERSION" val="1.0"/>
  <p:tag name="KSO_WM_BEAUTIFY_FLAG" val="#wm#"/>
  <p:tag name="KSO_WM_CHIP_GROUPID" val="5f714128747e3ea6e292a877"/>
  <p:tag name="KSO_WM_CHIP_XID" val="5f714128747e3ea6e292a87a"/>
  <p:tag name="KSO_WM_UNIT_DEC_AREA_ID" val="5ff93360f6a541f5a4ed91b9278b785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cfdcb21f222b470184c0241c309355b5"/>
</p:tagLst>
</file>

<file path=ppt/tags/tag160.xml><?xml version="1.0" encoding="utf-8"?>
<p:tagLst xmlns:p="http://schemas.openxmlformats.org/presentationml/2006/main">
  <p:tag name="KSO_WM_UNIT_TEXTBOXSTYLE_SHAPETYPE" val="1"/>
  <p:tag name="KSO_WM_UNIT_TEXTBOXSTYLE_ADJUSTLEFT" val="0_-43.15"/>
  <p:tag name="KSO_WM_UNIT_TEXTBOXSTYLE_ADJUSTTOP" val="100_8.45000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883_25*i*1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c0436621-c61f-4d5a-b3c2-8ac7ab94bf3c}"/>
  <p:tag name="KSO_WM_FULL_TEXT_BEAUTIFY_COPY_ID" val="71"/>
</p:tagLst>
</file>

<file path=ppt/tags/tag161.xml><?xml version="1.0" encoding="utf-8"?>
<p:tagLst xmlns:p="http://schemas.openxmlformats.org/presentationml/2006/main">
  <p:tag name="KSO_WM_UNIT_TEXTBOXSTYLE_SHAPETYPE" val="1"/>
  <p:tag name="KSO_WM_UNIT_TEXTBOXSTYLE_ADJUSTLEFT" val="0_13.1"/>
  <p:tag name="KSO_WM_UNIT_TEXTBOXSTYLE_ADJUSTTOP" val="100_17.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883_25*i*2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c0436621-c61f-4d5a-b3c2-8ac7ab94bf3c}"/>
  <p:tag name="KSO_WM_FULL_TEXT_BEAUTIFY_COPY_ID" val="72"/>
</p:tagLst>
</file>

<file path=ppt/tags/tag162.xml><?xml version="1.0" encoding="utf-8"?>
<p:tagLst xmlns:p="http://schemas.openxmlformats.org/presentationml/2006/main">
  <p:tag name="KSO_WM_UNIT_TEXTBOXSTYLE_SHAPETYPE" val="0"/>
  <p:tag name="KSO_WM_UNIT_TEXTBOXSTYLE_TEMPLATETYPE" val="1"/>
  <p:tag name="KSO_WM_UNIT_ISCONTENTSTITLE" val="0"/>
  <p:tag name="KSO_WM_UNIT_PRESET_TEXT" val="单击此处输入正文标题内容"/>
  <p:tag name="KSO_WM_UNIT_NOCLEAR" val="1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mixed20201883_25*a*1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c0436621-c61f-4d5a-b3c2-8ac7ab94bf3c}"/>
  <p:tag name="KSO_WM_UNIT_TEXTBOXSTYLE_TEMPLATEID" val="3131048"/>
  <p:tag name="KSO_WM_UNIT_TEXTBOXSTYLE_TYPE" val="3"/>
  <p:tag name="KSO_WM_FULL_TEXT_BEAUTIFY_COPY_ID" val="73"/>
</p:tagLst>
</file>

<file path=ppt/tags/tag163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311_7*a*1"/>
  <p:tag name="KSO_WM_TEMPLATE_CATEGORY" val="custom"/>
  <p:tag name="KSO_WM_TEMPLATE_INDEX" val="20202311"/>
  <p:tag name="KSO_WM_UNIT_LAYERLEVEL" val="1"/>
  <p:tag name="KSO_WM_TAG_VERSION" val="1.0"/>
  <p:tag name="KSO_WM_BEAUTIFY_FLAG" val="#wm#"/>
  <p:tag name="KSO_WM_UNIT_ISNUMDGMTITLE" val="0"/>
  <p:tag name="KSO_WM_FULL_TEXT_BEAUTIFY_COPY_ID" val="4"/>
</p:tagLst>
</file>

<file path=ppt/tags/tag164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TEMPLATE_THUMBS_INDEX" val="1"/>
  <p:tag name="KSO_WM_SLIDE_ID" val="custom20202311_7"/>
  <p:tag name="KSO_WM_TEMPLATE_SUBCATEGORY" val="0"/>
  <p:tag name="KSO_WM_SLIDE_TYPE" val="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678"/>
  <p:tag name="KSO_WM_SLIDE_LAYOUT" val="a_b_e"/>
  <p:tag name="KSO_WM_SLIDE_LAYOUT_CNT" val="1_1_1"/>
  <p:tag name="KSO_WM_TEMPLATE_MASTER_TYPE" val="0"/>
  <p:tag name="KSO_WM_TEMPLATE_COLOR_TYPE" val="0"/>
  <p:tag name="KSO_WM_FULL_TEXT_BEAUTIFY_COPY_ID" val="150995230"/>
</p:tagLst>
</file>

<file path=ppt/tags/tag165.xml><?xml version="1.0" encoding="utf-8"?>
<p:tagLst xmlns:p="http://schemas.openxmlformats.org/presentationml/2006/main">
  <p:tag name="KSO_WM_UNIT_TEXTBOXSTYLE_GUID" val="{c0436621-c61f-4d5a-b3c2-8ac7ab94bf3c}"/>
</p:tagLst>
</file>

<file path=ppt/tags/tag166.xml><?xml version="1.0" encoding="utf-8"?>
<p:tagLst xmlns:p="http://schemas.openxmlformats.org/presentationml/2006/main">
  <p:tag name="KSO_WM_UNIT_TEXTBOXSTYLE_SHAPETYPE" val="1"/>
  <p:tag name="KSO_WM_UNIT_TEXTBOXSTYLE_ADJUSTLEFT" val="0_-43.15"/>
  <p:tag name="KSO_WM_UNIT_TEXTBOXSTYLE_ADJUSTTOP" val="100_8.45000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883_25*i*1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c0436621-c61f-4d5a-b3c2-8ac7ab94bf3c}"/>
  <p:tag name="KSO_WM_FULL_TEXT_BEAUTIFY_COPY_ID" val="71"/>
</p:tagLst>
</file>

<file path=ppt/tags/tag167.xml><?xml version="1.0" encoding="utf-8"?>
<p:tagLst xmlns:p="http://schemas.openxmlformats.org/presentationml/2006/main">
  <p:tag name="KSO_WM_UNIT_TEXTBOXSTYLE_SHAPETYPE" val="1"/>
  <p:tag name="KSO_WM_UNIT_TEXTBOXSTYLE_ADJUSTLEFT" val="0_13.1"/>
  <p:tag name="KSO_WM_UNIT_TEXTBOXSTYLE_ADJUSTTOP" val="100_17.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883_25*i*2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c0436621-c61f-4d5a-b3c2-8ac7ab94bf3c}"/>
  <p:tag name="KSO_WM_FULL_TEXT_BEAUTIFY_COPY_ID" val="72"/>
</p:tagLst>
</file>

<file path=ppt/tags/tag168.xml><?xml version="1.0" encoding="utf-8"?>
<p:tagLst xmlns:p="http://schemas.openxmlformats.org/presentationml/2006/main">
  <p:tag name="KSO_WM_UNIT_TEXTBOXSTYLE_SHAPETYPE" val="0"/>
  <p:tag name="KSO_WM_UNIT_TEXTBOXSTYLE_TEMPLATETYPE" val="1"/>
  <p:tag name="KSO_WM_UNIT_ISCONTENTSTITLE" val="0"/>
  <p:tag name="KSO_WM_UNIT_PRESET_TEXT" val="单击此处输入正文标题内容"/>
  <p:tag name="KSO_WM_UNIT_NOCLEAR" val="1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mixed20201883_25*a*1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c0436621-c61f-4d5a-b3c2-8ac7ab94bf3c}"/>
  <p:tag name="KSO_WM_UNIT_TEXTBOXSTYLE_TEMPLATEID" val="3131048"/>
  <p:tag name="KSO_WM_UNIT_TEXTBOXSTYLE_TYPE" val="3"/>
  <p:tag name="KSO_WM_FULL_TEXT_BEAUTIFY_COPY_ID" val="73"/>
</p:tagLst>
</file>

<file path=ppt/tags/tag169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311_7*a*1"/>
  <p:tag name="KSO_WM_TEMPLATE_CATEGORY" val="custom"/>
  <p:tag name="KSO_WM_TEMPLATE_INDEX" val="20202311"/>
  <p:tag name="KSO_WM_UNIT_LAYERLEVEL" val="1"/>
  <p:tag name="KSO_WM_TAG_VERSION" val="1.0"/>
  <p:tag name="KSO_WM_BEAUTIFY_FLAG" val="#wm#"/>
  <p:tag name="KSO_WM_UNIT_ISNUMDGMTITLE" val="0"/>
  <p:tag name="KSO_WM_FULL_TEXT_BEAUTIFY_COPY_ID" val="4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678_3*i*1"/>
  <p:tag name="KSO_WM_TEMPLATE_CATEGORY" val="chip"/>
  <p:tag name="KSO_WM_TEMPLATE_INDEX" val="20204678"/>
  <p:tag name="KSO_WM_UNIT_LAYERLEVEL" val="1"/>
  <p:tag name="KSO_WM_TAG_VERSION" val="1.0"/>
  <p:tag name="KSO_WM_BEAUTIFY_FLAG" val="#wm#"/>
  <p:tag name="KSO_WM_CHIP_GROUPID" val="5f714128747e3ea6e292a877"/>
  <p:tag name="KSO_WM_CHIP_XID" val="5f714128747e3ea6e292a87a"/>
  <p:tag name="KSO_WM_UNIT_DEC_AREA_ID" val="4aa99ec890274a0ca179b9092afd5ca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9f1d1e4eaa04e15acae0dc927d67f20"/>
</p:tagLst>
</file>

<file path=ppt/tags/tag170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TEMPLATE_THUMBS_INDEX" val="1"/>
  <p:tag name="KSO_WM_SLIDE_ID" val="custom20202311_7"/>
  <p:tag name="KSO_WM_TEMPLATE_SUBCATEGORY" val="0"/>
  <p:tag name="KSO_WM_SLIDE_TYPE" val="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678"/>
  <p:tag name="KSO_WM_SLIDE_LAYOUT" val="a_b_e"/>
  <p:tag name="KSO_WM_SLIDE_LAYOUT_CNT" val="1_1_1"/>
  <p:tag name="KSO_WM_TEMPLATE_MASTER_TYPE" val="0"/>
  <p:tag name="KSO_WM_TEMPLATE_COLOR_TYPE" val="0"/>
  <p:tag name="KSO_WM_FULL_TEXT_BEAUTIFY_COPY_ID" val="150995230"/>
</p:tagLst>
</file>

<file path=ppt/tags/tag171.xml><?xml version="1.0" encoding="utf-8"?>
<p:tagLst xmlns:p="http://schemas.openxmlformats.org/presentationml/2006/main">
  <p:tag name="KSO_WM_UNIT_TEXTBOXSTYLE_GUID" val="{c0436621-c61f-4d5a-b3c2-8ac7ab94bf3c}"/>
</p:tagLst>
</file>

<file path=ppt/tags/tag172.xml><?xml version="1.0" encoding="utf-8"?>
<p:tagLst xmlns:p="http://schemas.openxmlformats.org/presentationml/2006/main">
  <p:tag name="KSO_WM_UNIT_TEXTBOXSTYLE_SHAPETYPE" val="1"/>
  <p:tag name="KSO_WM_UNIT_TEXTBOXSTYLE_ADJUSTLEFT" val="0_-43.15"/>
  <p:tag name="KSO_WM_UNIT_TEXTBOXSTYLE_ADJUSTTOP" val="100_8.45000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883_25*i*1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c0436621-c61f-4d5a-b3c2-8ac7ab94bf3c}"/>
  <p:tag name="KSO_WM_FULL_TEXT_BEAUTIFY_COPY_ID" val="71"/>
</p:tagLst>
</file>

<file path=ppt/tags/tag173.xml><?xml version="1.0" encoding="utf-8"?>
<p:tagLst xmlns:p="http://schemas.openxmlformats.org/presentationml/2006/main">
  <p:tag name="KSO_WM_UNIT_TEXTBOXSTYLE_SHAPETYPE" val="1"/>
  <p:tag name="KSO_WM_UNIT_TEXTBOXSTYLE_ADJUSTLEFT" val="0_13.1"/>
  <p:tag name="KSO_WM_UNIT_TEXTBOXSTYLE_ADJUSTTOP" val="100_17.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883_25*i*2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c0436621-c61f-4d5a-b3c2-8ac7ab94bf3c}"/>
  <p:tag name="KSO_WM_FULL_TEXT_BEAUTIFY_COPY_ID" val="72"/>
</p:tagLst>
</file>

<file path=ppt/tags/tag174.xml><?xml version="1.0" encoding="utf-8"?>
<p:tagLst xmlns:p="http://schemas.openxmlformats.org/presentationml/2006/main">
  <p:tag name="KSO_WM_UNIT_TEXTBOXSTYLE_SHAPETYPE" val="0"/>
  <p:tag name="KSO_WM_UNIT_TEXTBOXSTYLE_TEMPLATETYPE" val="1"/>
  <p:tag name="KSO_WM_UNIT_ISCONTENTSTITLE" val="0"/>
  <p:tag name="KSO_WM_UNIT_PRESET_TEXT" val="单击此处输入正文标题内容"/>
  <p:tag name="KSO_WM_UNIT_NOCLEAR" val="1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mixed20201883_25*a*1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c0436621-c61f-4d5a-b3c2-8ac7ab94bf3c}"/>
  <p:tag name="KSO_WM_UNIT_TEXTBOXSTYLE_TEMPLATEID" val="3131048"/>
  <p:tag name="KSO_WM_UNIT_TEXTBOXSTYLE_TYPE" val="3"/>
  <p:tag name="KSO_WM_FULL_TEXT_BEAUTIFY_COPY_ID" val="73"/>
</p:tagLst>
</file>

<file path=ppt/tags/tag175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311_7*a*1"/>
  <p:tag name="KSO_WM_TEMPLATE_CATEGORY" val="custom"/>
  <p:tag name="KSO_WM_TEMPLATE_INDEX" val="20202311"/>
  <p:tag name="KSO_WM_UNIT_LAYERLEVEL" val="1"/>
  <p:tag name="KSO_WM_TAG_VERSION" val="1.0"/>
  <p:tag name="KSO_WM_BEAUTIFY_FLAG" val="#wm#"/>
  <p:tag name="KSO_WM_UNIT_ISNUMDGMTITLE" val="0"/>
  <p:tag name="KSO_WM_FULL_TEXT_BEAUTIFY_COPY_ID" val="4"/>
</p:tagLst>
</file>

<file path=ppt/tags/tag176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TEMPLATE_THUMBS_INDEX" val="1"/>
  <p:tag name="KSO_WM_SLIDE_ID" val="custom20202311_7"/>
  <p:tag name="KSO_WM_TEMPLATE_SUBCATEGORY" val="0"/>
  <p:tag name="KSO_WM_SLIDE_TYPE" val="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678"/>
  <p:tag name="KSO_WM_SLIDE_LAYOUT" val="a_b_e"/>
  <p:tag name="KSO_WM_SLIDE_LAYOUT_CNT" val="1_1_1"/>
  <p:tag name="KSO_WM_TEMPLATE_MASTER_TYPE" val="0"/>
  <p:tag name="KSO_WM_TEMPLATE_COLOR_TYPE" val="0"/>
  <p:tag name="KSO_WM_FULL_TEXT_BEAUTIFY_COPY_ID" val="150995230"/>
</p:tagLst>
</file>

<file path=ppt/tags/tag177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678_52*a*1"/>
  <p:tag name="KSO_WM_TEMPLATE_CATEGORY" val="custom"/>
  <p:tag name="KSO_WM_TEMPLATE_INDEX" val="20204678"/>
  <p:tag name="KSO_WM_UNIT_LAYERLEVEL" val="1"/>
  <p:tag name="KSO_WM_TAG_VERSION" val="1.0"/>
  <p:tag name="KSO_WM_BEAUTIFY_FLAG" val="#wm#"/>
  <p:tag name="KSO_WM_UNIT_PRESET_TEXT" val="谢谢观看"/>
  <p:tag name="KSO_WM_UNIT_DEFAULT_FONT" val="60;74;4"/>
  <p:tag name="KSO_WM_UNIT_BLOCK" val="0"/>
  <p:tag name="KSO_WM_UNIT_DEC_AREA_ID" val="0bb1c105e6d8489fb5eb1a5edcfa8e14"/>
  <p:tag name="KSO_WM_CHIP_GROUPID" val="5ebe37500ac41c4a0a5255bb"/>
  <p:tag name="KSO_WM_CHIP_XID" val="5ebe37500ac41c4a0a5255bc"/>
  <p:tag name="KSO_WM_CHIP_FILLAREA_FILL_RULE" val="{&quot;fill_align&quot;:&quot;cm&quot;,&quot;fill_mode&quot;:&quot;adaptive&quot;,&quot;sacle_strategy&quot;:&quot;smart&quot;}"/>
  <p:tag name="KSO_WM_ASSEMBLE_CHIP_INDEX" val="ce2850b58f254da88ddda38a62a96277"/>
  <p:tag name="KSO_WM_UNIT_TEXT_FILL_FORE_SCHEMECOLOR_INDEX_BRIGHTNESS" val="0.15"/>
  <p:tag name="KSO_WM_UNIT_TEXT_FILL_FORE_SCHEMECOLOR_INDEX" val="13"/>
  <p:tag name="KSO_WM_UNIT_TEXT_FILL_TYPE" val="1"/>
</p:tagLst>
</file>

<file path=ppt/tags/tag178.xml><?xml version="1.0" encoding="utf-8"?>
<p:tagLst xmlns:p="http://schemas.openxmlformats.org/presentationml/2006/main">
  <p:tag name="KSO_WM_BEAUTIFY_FLAG" val="#wm#"/>
  <p:tag name="KSO_WM_TEMPLATE_CATEGORY" val="custom"/>
  <p:tag name="KSO_WM_TEMPLATE_INDEX" val="20204678"/>
  <p:tag name="KSO_WM_CHIP_INFOS" val="{&quot;layout_type&quot;:&quot;forleft&quot;,&quot;slide_type&quot;:[&quot;endPage&quot;],&quot;aspect_ratio&quot;:&quot;16:9&quot;}"/>
  <p:tag name="KSO_WM_CHIP_XID" val="5ec34a930ac41c4a0a525d3b"/>
  <p:tag name="KSO_WM_CHIP_FILLPROP" val="[[{&quot;fill_id&quot;:&quot;d4089bcb58db42069348158c66880bc0&quot;,&quot;fill_align&quot;:&quot;cm&quot;,&quot;text_align&quot;:&quot;lm&quot;,&quot;text_direction&quot;:&quot;horizontal&quot;,&quot;chip_types&quot;:[&quot;text&quot;,&quot;header&quot;]}]]"/>
  <p:tag name="KSO_WM_SLIDE_ID" val="custom20204678_52"/>
  <p:tag name="KSO_WM_TEMPLATE_SUBCATEGORY" val="21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52"/>
  <p:tag name="KSO_WM_SLIDE_SIZE" val="380*460"/>
  <p:tag name="KSO_WM_SLIDE_POSITION" val="60*39"/>
  <p:tag name="KSO_WM_TAG_VERSION" val="1.0"/>
  <p:tag name="KSO_WM_SLIDE_LAYOUT" val="a_b"/>
  <p:tag name="KSO_WM_SLIDE_LAYOUT_CNT" val="1_1"/>
  <p:tag name="KSO_WM_CHIP_GROUPID" val="5ebf6661ddc3daf3fef3f760"/>
  <p:tag name="KSO_WM_SLIDE_LAYOUT_INFO" val="{&quot;id&quot;:&quot;2020-09-28T19:55:07&quot;,&quot;maxSize&quot;:{&quot;size1&quot;:60.713386366102426},&quot;minSize&quot;:{&quot;size1&quot;:50.513386366102438},&quot;normalSize&quot;:{&quot;size1&quot;:55.613386366102432},&quot;subLayout&quot;:[{&quot;id&quot;:&quot;2020-09-28T19:55:07&quot;,&quot;margin&quot;:{&quot;bottom&quot;:0.14990465342998505,&quot;left&quot;:2.1000146865844727,&quot;right&quot;:18.327653884887695,&quot;top&quot;:7.3682231903076172},&quot;type&quot;:0},{&quot;id&quot;:&quot;2020-09-28T19:55:07&quot;,&quot;margin&quot;:{&quot;bottom&quot;:5.9818286895751953,&quot;left&quot;:2.3928201198577881,&quot;right&quot;:18.661027908325195,&quot;top&quot;:0.2840120792388916},&quot;type&quot;:0}],&quot;type&quot;:0}"/>
  <p:tag name="KSO_WM_SLIDE_BK_DARK_LIGHT" val="2"/>
  <p:tag name="KSO_WM_SLIDE_BACKGROUND_TYPE" val="general"/>
  <p:tag name="KSO_WM_SLIDE_SUPPORT_FEATURE_TYPE" val="0"/>
  <p:tag name="KSO_WM_TEMPLATE_ASSEMBLE_XID" val="5f71cef10ff15d9a40ef4aeb"/>
  <p:tag name="KSO_WM_TEMPLATE_ASSEMBLE_GROUPID" val="5f714128747e3ea6e292a877"/>
</p:tagLst>
</file>

<file path=ppt/tags/tag179.xml><?xml version="1.0" encoding="utf-8"?>
<p:tagLst xmlns:p="http://schemas.openxmlformats.org/presentationml/2006/main">
  <p:tag name="commondata" val="eyJoZGlkIjoiNzZjYTkxZGFlZjg2NjY5YTg2ZDE4ZTIyYTE1NDUyNTUifQ==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678_3*i*1"/>
  <p:tag name="KSO_WM_TEMPLATE_CATEGORY" val="chip"/>
  <p:tag name="KSO_WM_TEMPLATE_INDEX" val="20204678"/>
  <p:tag name="KSO_WM_UNIT_LAYERLEVEL" val="1"/>
  <p:tag name="KSO_WM_TAG_VERSION" val="1.0"/>
  <p:tag name="KSO_WM_BEAUTIFY_FLAG" val="#wm#"/>
  <p:tag name="KSO_WM_CHIP_GROUPID" val="5f714128747e3ea6e292a877"/>
  <p:tag name="KSO_WM_CHIP_XID" val="5f714128747e3ea6e292a87a"/>
  <p:tag name="KSO_WM_UNIT_DEC_AREA_ID" val="5ff93360f6a541f5a4ed91b9278b785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cfdcb21f222b470184c0241c309355b5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678_3*i*1"/>
  <p:tag name="KSO_WM_TEMPLATE_CATEGORY" val="chip"/>
  <p:tag name="KSO_WM_TEMPLATE_INDEX" val="20204678"/>
  <p:tag name="KSO_WM_UNIT_LAYERLEVEL" val="1"/>
  <p:tag name="KSO_WM_TAG_VERSION" val="1.0"/>
  <p:tag name="KSO_WM_BEAUTIFY_FLAG" val="#wm#"/>
  <p:tag name="KSO_WM_CHIP_GROUPID" val="5f714128747e3ea6e292a877"/>
  <p:tag name="KSO_WM_CHIP_XID" val="5f714128747e3ea6e292a87a"/>
  <p:tag name="KSO_WM_UNIT_DEC_AREA_ID" val="4aa99ec890274a0ca179b9092afd5ca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9f1d1e4eaa04e15acae0dc927d67f20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678_1*a*1"/>
  <p:tag name="KSO_WM_TEMPLATE_CATEGORY" val="custom"/>
  <p:tag name="KSO_WM_TEMPLATE_INDEX" val="20204678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14"/>
  <p:tag name="KSO_WM_UNIT_TYPE" val="a"/>
  <p:tag name="KSO_WM_UNIT_INDEX" val="1"/>
  <p:tag name="KSO_WM_UNIT_ISNUMDGMTITLE" val="0"/>
  <p:tag name="KSO_WM_UNIT_PRESET_TEXT" val="同心逐梦 不断超越"/>
  <p:tag name="KSO_WM_UNIT_BLOCK" val="0"/>
  <p:tag name="KSO_WM_UNIT_DEC_AREA_ID" val="13a51de2baad42a4a71979ce4f84f242"/>
  <p:tag name="KSO_WM_UNIT_DEFAULT_FONT" val="24;60;4"/>
  <p:tag name="KSO_WM_CHIP_GROUPID" val="5f2a1e1e45e1f15ec24fe435"/>
  <p:tag name="KSO_WM_CHIP_XID" val="5f2a1e1e45e1f15ec24fe436"/>
  <p:tag name="KSO_WM_CHIP_FILLAREA_FILL_RULE" val="{&quot;fill_align&quot;:&quot;cm&quot;,&quot;fill_mode&quot;:&quot;adaptive&quot;,&quot;sacle_strategy&quot;:&quot;smart&quot;}"/>
  <p:tag name="KSO_WM_ASSEMBLE_CHIP_INDEX" val="da85f5e1297e4c06877ce366160ff707"/>
  <p:tag name="KSO_WM_UNIT_TEXT_FILL_FORE_SCHEMECOLOR_INDEX_BRIGHTNESS" val="0.15"/>
  <p:tag name="KSO_WM_UNIT_TEXT_FILL_FORE_SCHEMECOLOR_INDEX" val="13"/>
  <p:tag name="KSO_WM_UNIT_TEXT_FILL_TYPE" val="1"/>
  <p:tag name="KSO_WM_TEMPLATE_ASSEMBLE_XID" val="5f71cef10ff15d9a40ef4ad4"/>
  <p:tag name="KSO_WM_TEMPLATE_ASSEMBLE_GROUPID" val="5f714128747e3ea6e292a877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678_3*i*1"/>
  <p:tag name="KSO_WM_TEMPLATE_CATEGORY" val="chip"/>
  <p:tag name="KSO_WM_TEMPLATE_INDEX" val="20204678"/>
  <p:tag name="KSO_WM_UNIT_LAYERLEVEL" val="1"/>
  <p:tag name="KSO_WM_TAG_VERSION" val="1.0"/>
  <p:tag name="KSO_WM_BEAUTIFY_FLAG" val="#wm#"/>
  <p:tag name="KSO_WM_CHIP_GROUPID" val="5f714128747e3ea6e292a877"/>
  <p:tag name="KSO_WM_CHIP_XID" val="5f714128747e3ea6e292a87a"/>
  <p:tag name="KSO_WM_UNIT_DEC_AREA_ID" val="5ff93360f6a541f5a4ed91b9278b785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cfdcb21f222b470184c0241c309355b5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678_3*i*1"/>
  <p:tag name="KSO_WM_TEMPLATE_CATEGORY" val="chip"/>
  <p:tag name="KSO_WM_TEMPLATE_INDEX" val="20204678"/>
  <p:tag name="KSO_WM_UNIT_LAYERLEVEL" val="1"/>
  <p:tag name="KSO_WM_TAG_VERSION" val="1.0"/>
  <p:tag name="KSO_WM_BEAUTIFY_FLAG" val="#wm#"/>
  <p:tag name="KSO_WM_CHIP_GROUPID" val="5f714128747e3ea6e292a877"/>
  <p:tag name="KSO_WM_CHIP_XID" val="5f714128747e3ea6e292a87a"/>
  <p:tag name="KSO_WM_UNIT_DEC_AREA_ID" val="4aa99ec890274a0ca179b9092afd5ca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9f1d1e4eaa04e15acae0dc927d67f20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v"/>
  <p:tag name="KSO_WM_UNIT_TYPE" val="i"/>
  <p:tag name="KSO_WM_UNIT_INDEX" val="1"/>
  <p:tag name="KSO_WM_UNIT_ID" val="chip20204678_1*i*1"/>
  <p:tag name="KSO_WM_TEMPLATE_CATEGORY" val="chip"/>
  <p:tag name="KSO_WM_TEMPLATE_INDEX" val="20204678"/>
  <p:tag name="KSO_WM_UNIT_LAYERLEVEL" val="1"/>
  <p:tag name="KSO_WM_TAG_VERSION" val="1.0"/>
  <p:tag name="KSO_WM_BEAUTIFY_FLAG" val="#wm#"/>
  <p:tag name="KSO_WM_CHIP_GROUPID" val="5f714128747e3ea6e292a877"/>
  <p:tag name="KSO_WM_CHIP_XID" val="5f714128747e3ea6e292a878"/>
  <p:tag name="KSO_WM_UNIT_DEC_AREA_ID" val="43822f49499a4f5386cf5264223a5b95"/>
  <p:tag name="KSO_WM_UNIT_DECORATE_INFO" val=""/>
  <p:tag name="KSO_WM_UNIT_SM_LIMIT_TYPE" val="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46f7ab150d6d409e898af2e5b4f71586"/>
</p:tagLst>
</file>

<file path=ppt/tags/tag2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678_1*b*1"/>
  <p:tag name="KSO_WM_TEMPLATE_CATEGORY" val="custom"/>
  <p:tag name="KSO_WM_TEMPLATE_INDEX" val="20204678"/>
  <p:tag name="KSO_WM_UNIT_LAYERLEVEL" val="1"/>
  <p:tag name="KSO_WM_TAG_VERSION" val="1.0"/>
  <p:tag name="KSO_WM_BEAUTIFY_FLAG" val="#wm#"/>
  <p:tag name="KSO_WM_UNIT_PRESET_TEXT" val="单击此处添加副标题内容"/>
  <p:tag name="KSO_WM_UNIT_DEFAULT_FONT" val="18;24;2"/>
  <p:tag name="KSO_WM_UNIT_BLOCK" val="0"/>
  <p:tag name="KSO_WM_UNIT_DEC_AREA_ID" val="7678f976a43b46bc920df101c8349c52"/>
  <p:tag name="KSO_WM_CHIP_GROUPID" val="5ebe37500ac41c4a0a5255bb"/>
  <p:tag name="KSO_WM_CHIP_XID" val="5ebe37500ac41c4a0a5255bc"/>
  <p:tag name="KSO_WM_CHIP_FILLAREA_FILL_RULE" val="{&quot;fill_align&quot;:&quot;cm&quot;,&quot;fill_mode&quot;:&quot;adaptive&quot;,&quot;sacle_strategy&quot;:&quot;smart&quot;}"/>
  <p:tag name="KSO_WM_ASSEMBLE_CHIP_INDEX" val="ce2850b58f254da88ddda38a62a96277"/>
  <p:tag name="KSO_WM_UNIT_TEXT_FILL_FORE_SCHEMECOLOR_INDEX_BRIGHTNESS" val="0.35"/>
  <p:tag name="KSO_WM_UNIT_TEXT_FILL_FORE_SCHEMECOLOR_INDEX" val="13"/>
  <p:tag name="KSO_WM_UNIT_TEXT_FILL_TYPE" val="1"/>
  <p:tag name="KSO_WM_TEMPLATE_ASSEMBLE_XID" val="5f71cef10ff15d9a40ef4aeb"/>
  <p:tag name="KSO_WM_TEMPLATE_ASSEMBLE_GROUPID" val="5f714128747e3ea6e292a877"/>
</p:tagLst>
</file>

<file path=ppt/tags/tag24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678_1*a*1"/>
  <p:tag name="KSO_WM_TEMPLATE_CATEGORY" val="custom"/>
  <p:tag name="KSO_WM_TEMPLATE_INDEX" val="20204678"/>
  <p:tag name="KSO_WM_UNIT_LAYERLEVEL" val="1"/>
  <p:tag name="KSO_WM_TAG_VERSION" val="1.0"/>
  <p:tag name="KSO_WM_BEAUTIFY_FLAG" val="#wm#"/>
  <p:tag name="KSO_WM_UNIT_PRESET_TEXT" val="谢谢观看"/>
  <p:tag name="KSO_WM_UNIT_DEFAULT_FONT" val="60;74;4"/>
  <p:tag name="KSO_WM_UNIT_BLOCK" val="0"/>
  <p:tag name="KSO_WM_UNIT_DEC_AREA_ID" val="0bb1c105e6d8489fb5eb1a5edcfa8e14"/>
  <p:tag name="KSO_WM_CHIP_GROUPID" val="5ebe37500ac41c4a0a5255bb"/>
  <p:tag name="KSO_WM_CHIP_XID" val="5ebe37500ac41c4a0a5255bc"/>
  <p:tag name="KSO_WM_CHIP_FILLAREA_FILL_RULE" val="{&quot;fill_align&quot;:&quot;cm&quot;,&quot;fill_mode&quot;:&quot;adaptive&quot;,&quot;sacle_strategy&quot;:&quot;smart&quot;}"/>
  <p:tag name="KSO_WM_ASSEMBLE_CHIP_INDEX" val="ce2850b58f254da88ddda38a62a96277"/>
  <p:tag name="KSO_WM_UNIT_TEXT_FILL_FORE_SCHEMECOLOR_INDEX_BRIGHTNESS" val="0.15"/>
  <p:tag name="KSO_WM_UNIT_TEXT_FILL_FORE_SCHEMECOLOR_INDEX" val="13"/>
  <p:tag name="KSO_WM_UNIT_TEXT_FILL_TYPE" val="1"/>
  <p:tag name="KSO_WM_TEMPLATE_ASSEMBLE_XID" val="5f71cef10ff15d9a40ef4aeb"/>
  <p:tag name="KSO_WM_TEMPLATE_ASSEMBLE_GROUPID" val="5f714128747e3ea6e292a877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678_3*i*1"/>
  <p:tag name="KSO_WM_TEMPLATE_CATEGORY" val="chip"/>
  <p:tag name="KSO_WM_TEMPLATE_INDEX" val="20204678"/>
  <p:tag name="KSO_WM_UNIT_LAYERLEVEL" val="1"/>
  <p:tag name="KSO_WM_TAG_VERSION" val="1.0"/>
  <p:tag name="KSO_WM_BEAUTIFY_FLAG" val="#wm#"/>
  <p:tag name="KSO_WM_CHIP_GROUPID" val="5f714128747e3ea6e292a877"/>
  <p:tag name="KSO_WM_CHIP_XID" val="5f714128747e3ea6e292a87a"/>
  <p:tag name="KSO_WM_UNIT_DEC_AREA_ID" val="5ff93360f6a541f5a4ed91b9278b785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cfdcb21f222b470184c0241c309355b5"/>
  <p:tag name="KSO_WM_SLIDE_BACKGROUND_TYPE" val="general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678_3*i*1"/>
  <p:tag name="KSO_WM_TEMPLATE_CATEGORY" val="chip"/>
  <p:tag name="KSO_WM_TEMPLATE_INDEX" val="20204678"/>
  <p:tag name="KSO_WM_UNIT_LAYERLEVEL" val="1"/>
  <p:tag name="KSO_WM_TAG_VERSION" val="1.0"/>
  <p:tag name="KSO_WM_BEAUTIFY_FLAG" val="#wm#"/>
  <p:tag name="KSO_WM_CHIP_GROUPID" val="5f714128747e3ea6e292a877"/>
  <p:tag name="KSO_WM_CHIP_XID" val="5f714128747e3ea6e292a87a"/>
  <p:tag name="KSO_WM_UNIT_DEC_AREA_ID" val="4aa99ec890274a0ca179b9092afd5ca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9f1d1e4eaa04e15acae0dc927d67f20"/>
  <p:tag name="KSO_WM_SLIDE_BACKGROUND_TYPE" val="general"/>
</p:tagLst>
</file>

<file path=ppt/tags/tag27.xml><?xml version="1.0" encoding="utf-8"?>
<p:tagLst xmlns:p="http://schemas.openxmlformats.org/presentationml/2006/main">
  <p:tag name="KSO_WM_SLIDE_BACKGROUND_TYPE" val="general"/>
</p:tagLst>
</file>

<file path=ppt/tags/tag28.xml><?xml version="1.0" encoding="utf-8"?>
<p:tagLst xmlns:p="http://schemas.openxmlformats.org/presentationml/2006/main">
  <p:tag name="KSO_WM_SLIDE_BACKGROUND_TYPE" val="general"/>
</p:tagLst>
</file>

<file path=ppt/tags/tag29.xml><?xml version="1.0" encoding="utf-8"?>
<p:tagLst xmlns:p="http://schemas.openxmlformats.org/presentationml/2006/main">
  <p:tag name="KSO_WM_SLIDE_BACKGROUND_TYPE" val="general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678_3*i*1"/>
  <p:tag name="KSO_WM_TEMPLATE_CATEGORY" val="chip"/>
  <p:tag name="KSO_WM_TEMPLATE_INDEX" val="20204678"/>
  <p:tag name="KSO_WM_UNIT_LAYERLEVEL" val="1"/>
  <p:tag name="KSO_WM_TAG_VERSION" val="1.0"/>
  <p:tag name="KSO_WM_BEAUTIFY_FLAG" val="#wm#"/>
  <p:tag name="KSO_WM_CHIP_GROUPID" val="5f714128747e3ea6e292a877"/>
  <p:tag name="KSO_WM_CHIP_XID" val="5f714128747e3ea6e292a87a"/>
  <p:tag name="KSO_WM_UNIT_DEC_AREA_ID" val="5ff93360f6a541f5a4ed91b9278b785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cfdcb21f222b470184c0241c309355b5"/>
</p:tagLst>
</file>

<file path=ppt/tags/tag30.xml><?xml version="1.0" encoding="utf-8"?>
<p:tagLst xmlns:p="http://schemas.openxmlformats.org/presentationml/2006/main">
  <p:tag name="KSO_WM_SLIDE_BACKGROUND_TYPE" val="general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4678_5*i*1"/>
  <p:tag name="KSO_WM_TEMPLATE_CATEGORY" val="chip"/>
  <p:tag name="KSO_WM_TEMPLATE_INDEX" val="20204678"/>
  <p:tag name="KSO_WM_UNIT_LAYERLEVEL" val="1"/>
  <p:tag name="KSO_WM_TAG_VERSION" val="1.0"/>
  <p:tag name="KSO_WM_BEAUTIFY_FLAG" val="#wm#"/>
  <p:tag name="KSO_WM_CHIP_GROUPID" val="5f714128747e3ea6e292a877"/>
  <p:tag name="KSO_WM_CHIP_XID" val="5f714128747e3ea6e292a87c"/>
  <p:tag name="KSO_WM_UNIT_DEC_AREA_ID" val="aab27a857c4a41c389156ebb9221804e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cb86f0e024f4e4a8b7796efaa6dc0cd"/>
  <p:tag name="KSO_WM_SLIDE_BACKGROUND_TYPE" val="frame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678_3*i*1"/>
  <p:tag name="KSO_WM_TEMPLATE_CATEGORY" val="chip"/>
  <p:tag name="KSO_WM_TEMPLATE_INDEX" val="20204678"/>
  <p:tag name="KSO_WM_UNIT_LAYERLEVEL" val="1"/>
  <p:tag name="KSO_WM_TAG_VERSION" val="1.0"/>
  <p:tag name="KSO_WM_BEAUTIFY_FLAG" val="#wm#"/>
  <p:tag name="KSO_WM_CHIP_GROUPID" val="5f714128747e3ea6e292a877"/>
  <p:tag name="KSO_WM_CHIP_XID" val="5f714128747e3ea6e292a87a"/>
  <p:tag name="KSO_WM_UNIT_DEC_AREA_ID" val="7f8d54c9f39e4523b79ea3284c91a5c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f9b65c259624d07b39f294c2bc4e79f"/>
  <p:tag name="KSO_WM_SLIDE_BACKGROUND_TYPE" val="frame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678_3*i*1"/>
  <p:tag name="KSO_WM_TEMPLATE_CATEGORY" val="chip"/>
  <p:tag name="KSO_WM_TEMPLATE_INDEX" val="20204678"/>
  <p:tag name="KSO_WM_UNIT_LAYERLEVEL" val="1"/>
  <p:tag name="KSO_WM_TAG_VERSION" val="1.0"/>
  <p:tag name="KSO_WM_BEAUTIFY_FLAG" val="#wm#"/>
  <p:tag name="KSO_WM_CHIP_GROUPID" val="5f714128747e3ea6e292a877"/>
  <p:tag name="KSO_WM_CHIP_XID" val="5f714128747e3ea6e292a87a"/>
  <p:tag name="KSO_WM_UNIT_DEC_AREA_ID" val="217cde64e109446b854848e5ee8ccc5a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ab5cbb609374e4c8256acd4767c6676"/>
  <p:tag name="KSO_WM_SLIDE_BACKGROUND_TYPE" val="frame"/>
</p:tagLst>
</file>

<file path=ppt/tags/tag34.xml><?xml version="1.0" encoding="utf-8"?>
<p:tagLst xmlns:p="http://schemas.openxmlformats.org/presentationml/2006/main">
  <p:tag name="KSO_WM_SLIDE_BACKGROUND_TYPE" val="frame"/>
</p:tagLst>
</file>

<file path=ppt/tags/tag35.xml><?xml version="1.0" encoding="utf-8"?>
<p:tagLst xmlns:p="http://schemas.openxmlformats.org/presentationml/2006/main">
  <p:tag name="KSO_WM_SLIDE_BACKGROUND_TYPE" val="frame"/>
</p:tagLst>
</file>

<file path=ppt/tags/tag36.xml><?xml version="1.0" encoding="utf-8"?>
<p:tagLst xmlns:p="http://schemas.openxmlformats.org/presentationml/2006/main">
  <p:tag name="KSO_WM_SLIDE_BACKGROUND_TYPE" val="frame"/>
</p:tagLst>
</file>

<file path=ppt/tags/tag37.xml><?xml version="1.0" encoding="utf-8"?>
<p:tagLst xmlns:p="http://schemas.openxmlformats.org/presentationml/2006/main">
  <p:tag name="KSO_WM_SLIDE_BACKGROUND_TYPE" val="frame"/>
</p:tagLst>
</file>

<file path=ppt/tags/tag38.xml><?xml version="1.0" encoding="utf-8"?>
<p:tagLst xmlns:p="http://schemas.openxmlformats.org/presentationml/2006/main">
  <p:tag name="KSO_WM_SLIDE_BACKGROUND_TYPE" val="frame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4678_5*i*1"/>
  <p:tag name="KSO_WM_TEMPLATE_CATEGORY" val="chip"/>
  <p:tag name="KSO_WM_TEMPLATE_INDEX" val="20204678"/>
  <p:tag name="KSO_WM_UNIT_LAYERLEVEL" val="1"/>
  <p:tag name="KSO_WM_TAG_VERSION" val="1.0"/>
  <p:tag name="KSO_WM_BEAUTIFY_FLAG" val="#wm#"/>
  <p:tag name="KSO_WM_CHIP_GROUPID" val="5f714128747e3ea6e292a877"/>
  <p:tag name="KSO_WM_CHIP_XID" val="5f714128747e3ea6e292a87c"/>
  <p:tag name="KSO_WM_UNIT_DEC_AREA_ID" val="d608c1a32c944ea2bdf58fd9bfd41f36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fcf795118cea4e008741bcb0bb91963f"/>
  <p:tag name="KSO_WM_SLIDE_BACKGROUND_TYPE" val="leftRight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678_3*i*1"/>
  <p:tag name="KSO_WM_TEMPLATE_CATEGORY" val="chip"/>
  <p:tag name="KSO_WM_TEMPLATE_INDEX" val="20204678"/>
  <p:tag name="KSO_WM_UNIT_LAYERLEVEL" val="1"/>
  <p:tag name="KSO_WM_TAG_VERSION" val="1.0"/>
  <p:tag name="KSO_WM_BEAUTIFY_FLAG" val="#wm#"/>
  <p:tag name="KSO_WM_CHIP_GROUPID" val="5f714128747e3ea6e292a877"/>
  <p:tag name="KSO_WM_CHIP_XID" val="5f714128747e3ea6e292a87a"/>
  <p:tag name="KSO_WM_UNIT_DEC_AREA_ID" val="4aa99ec890274a0ca179b9092afd5ca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9f1d1e4eaa04e15acae0dc927d67f20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678_3*i*1"/>
  <p:tag name="KSO_WM_TEMPLATE_CATEGORY" val="chip"/>
  <p:tag name="KSO_WM_TEMPLATE_INDEX" val="20204678"/>
  <p:tag name="KSO_WM_UNIT_LAYERLEVEL" val="1"/>
  <p:tag name="KSO_WM_TAG_VERSION" val="1.0"/>
  <p:tag name="KSO_WM_BEAUTIFY_FLAG" val="#wm#"/>
  <p:tag name="KSO_WM_CHIP_GROUPID" val="5f714128747e3ea6e292a877"/>
  <p:tag name="KSO_WM_CHIP_XID" val="5f714128747e3ea6e292a87a"/>
  <p:tag name="KSO_WM_UNIT_DEC_AREA_ID" val="b7f61bbabef1444e81df3867f8b5bc23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f75d7a2363ee4e6ebb952b7022c50871"/>
  <p:tag name="KSO_WM_SLIDE_BACKGROUND_TYPE" val="leftRight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678_3*i*1"/>
  <p:tag name="KSO_WM_TEMPLATE_CATEGORY" val="chip"/>
  <p:tag name="KSO_WM_TEMPLATE_INDEX" val="20204678"/>
  <p:tag name="KSO_WM_UNIT_LAYERLEVEL" val="1"/>
  <p:tag name="KSO_WM_TAG_VERSION" val="1.0"/>
  <p:tag name="KSO_WM_BEAUTIFY_FLAG" val="#wm#"/>
  <p:tag name="KSO_WM_CHIP_GROUPID" val="5f714128747e3ea6e292a877"/>
  <p:tag name="KSO_WM_CHIP_XID" val="5f714128747e3ea6e292a87a"/>
  <p:tag name="KSO_WM_UNIT_DEC_AREA_ID" val="455a120a88354988965c6f5bd29fe5e3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f990e409c7c8454b91d8497779e54408"/>
  <p:tag name="KSO_WM_SLIDE_BACKGROUND_TYPE" val="leftRight"/>
</p:tagLst>
</file>

<file path=ppt/tags/tag42.xml><?xml version="1.0" encoding="utf-8"?>
<p:tagLst xmlns:p="http://schemas.openxmlformats.org/presentationml/2006/main">
  <p:tag name="KSO_WM_SLIDE_BACKGROUND_TYPE" val="leftRight"/>
</p:tagLst>
</file>

<file path=ppt/tags/tag43.xml><?xml version="1.0" encoding="utf-8"?>
<p:tagLst xmlns:p="http://schemas.openxmlformats.org/presentationml/2006/main">
  <p:tag name="KSO_WM_SLIDE_BACKGROUND_TYPE" val="leftRight"/>
</p:tagLst>
</file>

<file path=ppt/tags/tag44.xml><?xml version="1.0" encoding="utf-8"?>
<p:tagLst xmlns:p="http://schemas.openxmlformats.org/presentationml/2006/main">
  <p:tag name="KSO_WM_SLIDE_BACKGROUND_TYPE" val="leftRight"/>
</p:tagLst>
</file>

<file path=ppt/tags/tag45.xml><?xml version="1.0" encoding="utf-8"?>
<p:tagLst xmlns:p="http://schemas.openxmlformats.org/presentationml/2006/main">
  <p:tag name="KSO_WM_SLIDE_BACKGROUND_TYPE" val="leftRight"/>
</p:tagLst>
</file>

<file path=ppt/tags/tag46.xml><?xml version="1.0" encoding="utf-8"?>
<p:tagLst xmlns:p="http://schemas.openxmlformats.org/presentationml/2006/main">
  <p:tag name="KSO_WM_SLIDE_BACKGROUND_TYPE" val="leftRight"/>
</p:tagLst>
</file>

<file path=ppt/tags/tag47.xml><?xml version="1.0" encoding="utf-8"?>
<p:tagLst xmlns:p="http://schemas.openxmlformats.org/presentationml/2006/main">
  <p:tag name="KSO_WM_SLIDE_BACKGROUND_TYPE" val="leftRight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4678_5*i*1"/>
  <p:tag name="KSO_WM_TEMPLATE_CATEGORY" val="chip"/>
  <p:tag name="KSO_WM_TEMPLATE_INDEX" val="20204678"/>
  <p:tag name="KSO_WM_UNIT_LAYERLEVEL" val="1"/>
  <p:tag name="KSO_WM_TAG_VERSION" val="1.0"/>
  <p:tag name="KSO_WM_BEAUTIFY_FLAG" val="#wm#"/>
  <p:tag name="KSO_WM_CHIP_GROUPID" val="5f714128747e3ea6e292a877"/>
  <p:tag name="KSO_WM_CHIP_XID" val="5f714128747e3ea6e292a87c"/>
  <p:tag name="KSO_WM_UNIT_DEC_AREA_ID" val="bd60c52da5094bbc8c1761dd9e955f2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6dbe57132f6e45a890d052bdc45052be"/>
  <p:tag name="KSO_WM_SLIDE_BACKGROUND_TYPE" val="topBottom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678_3*i*1"/>
  <p:tag name="KSO_WM_TEMPLATE_CATEGORY" val="chip"/>
  <p:tag name="KSO_WM_TEMPLATE_INDEX" val="20204678"/>
  <p:tag name="KSO_WM_UNIT_LAYERLEVEL" val="1"/>
  <p:tag name="KSO_WM_TAG_VERSION" val="1.0"/>
  <p:tag name="KSO_WM_BEAUTIFY_FLAG" val="#wm#"/>
  <p:tag name="KSO_WM_CHIP_GROUPID" val="5f714128747e3ea6e292a877"/>
  <p:tag name="KSO_WM_CHIP_XID" val="5f714128747e3ea6e292a87a"/>
  <p:tag name="KSO_WM_UNIT_DEC_AREA_ID" val="931a682218224bc5bff0f921513ae306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4b35195184540adb36716caacd8e91a"/>
  <p:tag name="KSO_WM_SLIDE_BACKGROUND_TYPE" val="topBottom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"/>
  <p:tag name="KSO_WM_UNIT_ID" val="chip20204678_2*i*1"/>
  <p:tag name="KSO_WM_TEMPLATE_CATEGORY" val="chip"/>
  <p:tag name="KSO_WM_TEMPLATE_INDEX" val="20204678"/>
  <p:tag name="KSO_WM_UNIT_LAYERLEVEL" val="1"/>
  <p:tag name="KSO_WM_TAG_VERSION" val="1.0"/>
  <p:tag name="KSO_WM_BEAUTIFY_FLAG" val="#wm#"/>
  <p:tag name="KSO_WM_CHIP_GROUPID" val="5f714128747e3ea6e292a877"/>
  <p:tag name="KSO_WM_CHIP_XID" val="5f714128747e3ea6e292a879"/>
  <p:tag name="KSO_WM_UNIT_DEC_AREA_ID" val="99b39865ea1d418aa7998c072cdb27f3"/>
  <p:tag name="KSO_WM_UNIT_DECORATE_INFO" val=""/>
  <p:tag name="KSO_WM_UNIT_SM_LIMIT_TYPE" val=""/>
  <p:tag name="KSO_WM_CHIP_FILLAREA_FILL_RULE" val="{&quot;fill_align&quot;:&quot;lm&quot;,&quot;fill_effect&quot;:[],&quot;fill_mode&quot;:&quot;adaptive&quot;,&quot;sacle_strategy&quot;:&quot;stretch&quot;}"/>
  <p:tag name="KSO_WM_ASSEMBLE_CHIP_INDEX" val="703a5e1087294d83a5c0986f75bb975d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678_3*i*1"/>
  <p:tag name="KSO_WM_TEMPLATE_CATEGORY" val="chip"/>
  <p:tag name="KSO_WM_TEMPLATE_INDEX" val="20204678"/>
  <p:tag name="KSO_WM_UNIT_LAYERLEVEL" val="1"/>
  <p:tag name="KSO_WM_TAG_VERSION" val="1.0"/>
  <p:tag name="KSO_WM_BEAUTIFY_FLAG" val="#wm#"/>
  <p:tag name="KSO_WM_CHIP_GROUPID" val="5f714128747e3ea6e292a877"/>
  <p:tag name="KSO_WM_CHIP_XID" val="5f714128747e3ea6e292a87a"/>
  <p:tag name="KSO_WM_UNIT_DEC_AREA_ID" val="ce30af064bfb4c4793d94f1d09327f07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62b2db31d31e4648a33b71ef57c96c04"/>
  <p:tag name="KSO_WM_SLIDE_BACKGROUND_TYPE" val="topBottom"/>
</p:tagLst>
</file>

<file path=ppt/tags/tag51.xml><?xml version="1.0" encoding="utf-8"?>
<p:tagLst xmlns:p="http://schemas.openxmlformats.org/presentationml/2006/main">
  <p:tag name="KSO_WM_SLIDE_BACKGROUND_TYPE" val="topBottom"/>
</p:tagLst>
</file>

<file path=ppt/tags/tag52.xml><?xml version="1.0" encoding="utf-8"?>
<p:tagLst xmlns:p="http://schemas.openxmlformats.org/presentationml/2006/main">
  <p:tag name="KSO_WM_SLIDE_BACKGROUND_TYPE" val="topBottom"/>
</p:tagLst>
</file>

<file path=ppt/tags/tag53.xml><?xml version="1.0" encoding="utf-8"?>
<p:tagLst xmlns:p="http://schemas.openxmlformats.org/presentationml/2006/main">
  <p:tag name="KSO_WM_SLIDE_BACKGROUND_TYPE" val="topBottom"/>
</p:tagLst>
</file>

<file path=ppt/tags/tag54.xml><?xml version="1.0" encoding="utf-8"?>
<p:tagLst xmlns:p="http://schemas.openxmlformats.org/presentationml/2006/main">
  <p:tag name="KSO_WM_SLIDE_BACKGROUND_TYPE" val="topBottom"/>
</p:tagLst>
</file>

<file path=ppt/tags/tag55.xml><?xml version="1.0" encoding="utf-8"?>
<p:tagLst xmlns:p="http://schemas.openxmlformats.org/presentationml/2006/main">
  <p:tag name="KSO_WM_SLIDE_BACKGROUND_TYPE" val="topBottom"/>
</p:tagLst>
</file>

<file path=ppt/tags/tag56.xml><?xml version="1.0" encoding="utf-8"?>
<p:tagLst xmlns:p="http://schemas.openxmlformats.org/presentationml/2006/main">
  <p:tag name="KSO_WM_SLIDE_BACKGROUND_TYPE" val="topBottom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4678_5*i*1"/>
  <p:tag name="KSO_WM_TEMPLATE_CATEGORY" val="chip"/>
  <p:tag name="KSO_WM_TEMPLATE_INDEX" val="20204678"/>
  <p:tag name="KSO_WM_UNIT_LAYERLEVEL" val="1"/>
  <p:tag name="KSO_WM_TAG_VERSION" val="1.0"/>
  <p:tag name="KSO_WM_BEAUTIFY_FLAG" val="#wm#"/>
  <p:tag name="KSO_WM_CHIP_GROUPID" val="5f714128747e3ea6e292a877"/>
  <p:tag name="KSO_WM_CHIP_XID" val="5f714128747e3ea6e292a87c"/>
  <p:tag name="KSO_WM_UNIT_DEC_AREA_ID" val="11ce90a8bc4b4e5793df74efeeff2774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d9a61c2aba554349996004e466434ecd"/>
  <p:tag name="KSO_WM_SLIDE_BACKGROUND_TYPE" val="bottomTop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678_3*i*1"/>
  <p:tag name="KSO_WM_TEMPLATE_CATEGORY" val="chip"/>
  <p:tag name="KSO_WM_TEMPLATE_INDEX" val="20204678"/>
  <p:tag name="KSO_WM_UNIT_LAYERLEVEL" val="1"/>
  <p:tag name="KSO_WM_TAG_VERSION" val="1.0"/>
  <p:tag name="KSO_WM_BEAUTIFY_FLAG" val="#wm#"/>
  <p:tag name="KSO_WM_CHIP_GROUPID" val="5f714128747e3ea6e292a877"/>
  <p:tag name="KSO_WM_CHIP_XID" val="5f714128747e3ea6e292a87a"/>
  <p:tag name="KSO_WM_UNIT_DEC_AREA_ID" val="ea6f88f9f90b449a811c85dee187229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20a12896b2b243f3add6981a68ff3c37"/>
  <p:tag name="KSO_WM_SLIDE_BACKGROUND_TYPE" val="bottomTop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678_3*i*1"/>
  <p:tag name="KSO_WM_TEMPLATE_CATEGORY" val="chip"/>
  <p:tag name="KSO_WM_TEMPLATE_INDEX" val="20204678"/>
  <p:tag name="KSO_WM_UNIT_LAYERLEVEL" val="1"/>
  <p:tag name="KSO_WM_TAG_VERSION" val="1.0"/>
  <p:tag name="KSO_WM_BEAUTIFY_FLAG" val="#wm#"/>
  <p:tag name="KSO_WM_CHIP_GROUPID" val="5f714128747e3ea6e292a877"/>
  <p:tag name="KSO_WM_CHIP_XID" val="5f714128747e3ea6e292a87a"/>
  <p:tag name="KSO_WM_UNIT_DEC_AREA_ID" val="c9c1396c8d604540a008c3e76eee7023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d54c0beda834e5cadfc86ea39d87bb9"/>
  <p:tag name="KSO_WM_SLIDE_BACKGROUND_TYPE" val="bottomTop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678_3*i*1"/>
  <p:tag name="KSO_WM_TEMPLATE_CATEGORY" val="chip"/>
  <p:tag name="KSO_WM_TEMPLATE_INDEX" val="20204678"/>
  <p:tag name="KSO_WM_UNIT_LAYERLEVEL" val="1"/>
  <p:tag name="KSO_WM_TAG_VERSION" val="1.0"/>
  <p:tag name="KSO_WM_BEAUTIFY_FLAG" val="#wm#"/>
  <p:tag name="KSO_WM_CHIP_GROUPID" val="5f714128747e3ea6e292a877"/>
  <p:tag name="KSO_WM_CHIP_XID" val="5f714128747e3ea6e292a87a"/>
  <p:tag name="KSO_WM_UNIT_DEC_AREA_ID" val="260be151a4c6449cb0847893326cde4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c814338716e641f893800c8a6b360337"/>
</p:tagLst>
</file>

<file path=ppt/tags/tag60.xml><?xml version="1.0" encoding="utf-8"?>
<p:tagLst xmlns:p="http://schemas.openxmlformats.org/presentationml/2006/main">
  <p:tag name="KSO_WM_SLIDE_BACKGROUND_TYPE" val="bottomTop"/>
</p:tagLst>
</file>

<file path=ppt/tags/tag61.xml><?xml version="1.0" encoding="utf-8"?>
<p:tagLst xmlns:p="http://schemas.openxmlformats.org/presentationml/2006/main">
  <p:tag name="KSO_WM_SLIDE_BACKGROUND_TYPE" val="bottomTop"/>
</p:tagLst>
</file>

<file path=ppt/tags/tag62.xml><?xml version="1.0" encoding="utf-8"?>
<p:tagLst xmlns:p="http://schemas.openxmlformats.org/presentationml/2006/main">
  <p:tag name="KSO_WM_SLIDE_BACKGROUND_TYPE" val="bottomTop"/>
</p:tagLst>
</file>

<file path=ppt/tags/tag63.xml><?xml version="1.0" encoding="utf-8"?>
<p:tagLst xmlns:p="http://schemas.openxmlformats.org/presentationml/2006/main">
  <p:tag name="KSO_WM_SLIDE_BACKGROUND_TYPE" val="bottomTop"/>
</p:tagLst>
</file>

<file path=ppt/tags/tag64.xml><?xml version="1.0" encoding="utf-8"?>
<p:tagLst xmlns:p="http://schemas.openxmlformats.org/presentationml/2006/main">
  <p:tag name="KSO_WM_SLIDE_BACKGROUND_TYPE" val="bottomTop"/>
</p:tagLst>
</file>

<file path=ppt/tags/tag65.xml><?xml version="1.0" encoding="utf-8"?>
<p:tagLst xmlns:p="http://schemas.openxmlformats.org/presentationml/2006/main">
  <p:tag name="KSO_WM_SLIDE_BACKGROUND_TYPE" val="bottomTop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4678_5*i*1"/>
  <p:tag name="KSO_WM_TEMPLATE_CATEGORY" val="chip"/>
  <p:tag name="KSO_WM_TEMPLATE_INDEX" val="20204678"/>
  <p:tag name="KSO_WM_UNIT_LAYERLEVEL" val="1"/>
  <p:tag name="KSO_WM_TAG_VERSION" val="1.0"/>
  <p:tag name="KSO_WM_BEAUTIFY_FLAG" val="#wm#"/>
  <p:tag name="KSO_WM_CHIP_GROUPID" val="5f714128747e3ea6e292a877"/>
  <p:tag name="KSO_WM_CHIP_XID" val="5f714128747e3ea6e292a87c"/>
  <p:tag name="KSO_WM_UNIT_DEC_AREA_ID" val="b796b373f4ad41519829f68459ff89c1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4553868c2f7049a8a2088050f018d6b8"/>
  <p:tag name="KSO_WM_SLIDE_BACKGROUND_TYPE" val="navigation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678_3*i*1"/>
  <p:tag name="KSO_WM_TEMPLATE_CATEGORY" val="chip"/>
  <p:tag name="KSO_WM_TEMPLATE_INDEX" val="20204678"/>
  <p:tag name="KSO_WM_UNIT_LAYERLEVEL" val="1"/>
  <p:tag name="KSO_WM_TAG_VERSION" val="1.0"/>
  <p:tag name="KSO_WM_BEAUTIFY_FLAG" val="#wm#"/>
  <p:tag name="KSO_WM_CHIP_GROUPID" val="5f714128747e3ea6e292a877"/>
  <p:tag name="KSO_WM_CHIP_XID" val="5f714128747e3ea6e292a87a"/>
  <p:tag name="KSO_WM_UNIT_DEC_AREA_ID" val="44f96383e60644bb85d474878b5da80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2a2990d8656e4386a01a06939a0b251f"/>
  <p:tag name="KSO_WM_SLIDE_BACKGROUND_TYPE" val="navigation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678_3*i*1"/>
  <p:tag name="KSO_WM_TEMPLATE_CATEGORY" val="chip"/>
  <p:tag name="KSO_WM_TEMPLATE_INDEX" val="20204678"/>
  <p:tag name="KSO_WM_UNIT_LAYERLEVEL" val="1"/>
  <p:tag name="KSO_WM_TAG_VERSION" val="1.0"/>
  <p:tag name="KSO_WM_BEAUTIFY_FLAG" val="#wm#"/>
  <p:tag name="KSO_WM_CHIP_GROUPID" val="5f714128747e3ea6e292a877"/>
  <p:tag name="KSO_WM_CHIP_XID" val="5f714128747e3ea6e292a87a"/>
  <p:tag name="KSO_WM_UNIT_DEC_AREA_ID" val="efb7dcd0d41c49188cffea92a8bfeffb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5314b0acb354e8eb6999ae283535bcb"/>
  <p:tag name="KSO_WM_SLIDE_BACKGROUND_TYPE" val="navigation"/>
</p:tagLst>
</file>

<file path=ppt/tags/tag69.xml><?xml version="1.0" encoding="utf-8"?>
<p:tagLst xmlns:p="http://schemas.openxmlformats.org/presentationml/2006/main">
  <p:tag name="KSO_WM_SLIDE_BACKGROUND_TYPE" val="navigation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678_3*i*1"/>
  <p:tag name="KSO_WM_TEMPLATE_CATEGORY" val="chip"/>
  <p:tag name="KSO_WM_TEMPLATE_INDEX" val="20204678"/>
  <p:tag name="KSO_WM_UNIT_LAYERLEVEL" val="1"/>
  <p:tag name="KSO_WM_TAG_VERSION" val="1.0"/>
  <p:tag name="KSO_WM_BEAUTIFY_FLAG" val="#wm#"/>
  <p:tag name="KSO_WM_CHIP_GROUPID" val="5f714128747e3ea6e292a877"/>
  <p:tag name="KSO_WM_CHIP_XID" val="5f714128747e3ea6e292a87a"/>
  <p:tag name="KSO_WM_UNIT_DEC_AREA_ID" val="8ddcea219f134230a078c2b3de4438b1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2cad4bee453484c98aeb5feae3b677e"/>
</p:tagLst>
</file>

<file path=ppt/tags/tag70.xml><?xml version="1.0" encoding="utf-8"?>
<p:tagLst xmlns:p="http://schemas.openxmlformats.org/presentationml/2006/main">
  <p:tag name="KSO_WM_SLIDE_BACKGROUND_TYPE" val="navigation"/>
</p:tagLst>
</file>

<file path=ppt/tags/tag71.xml><?xml version="1.0" encoding="utf-8"?>
<p:tagLst xmlns:p="http://schemas.openxmlformats.org/presentationml/2006/main">
  <p:tag name="KSO_WM_SLIDE_BACKGROUND_TYPE" val="navigation"/>
</p:tagLst>
</file>

<file path=ppt/tags/tag72.xml><?xml version="1.0" encoding="utf-8"?>
<p:tagLst xmlns:p="http://schemas.openxmlformats.org/presentationml/2006/main">
  <p:tag name="KSO_WM_SLIDE_BACKGROUND_TYPE" val="navigation"/>
</p:tagLst>
</file>

<file path=ppt/tags/tag73.xml><?xml version="1.0" encoding="utf-8"?>
<p:tagLst xmlns:p="http://schemas.openxmlformats.org/presentationml/2006/main">
  <p:tag name="KSO_WM_SLIDE_BACKGROUND_TYPE" val="navigation"/>
</p:tagLst>
</file>

<file path=ppt/tags/tag74.xml><?xml version="1.0" encoding="utf-8"?>
<p:tagLst xmlns:p="http://schemas.openxmlformats.org/presentationml/2006/main">
  <p:tag name="KSO_WM_SLIDE_BACKGROUND_TYPE" val="navigation"/>
</p:tagLst>
</file>

<file path=ppt/tags/tag75.xml><?xml version="1.0" encoding="utf-8"?>
<p:tagLst xmlns:p="http://schemas.openxmlformats.org/presentationml/2006/main">
  <p:tag name="KSO_WM_SLIDE_BACKGROUND_TYPE" val="navigation"/>
</p:tagLst>
</file>

<file path=ppt/tags/tag76.xml><?xml version="1.0" encoding="utf-8"?>
<p:tagLst xmlns:p="http://schemas.openxmlformats.org/presentationml/2006/main">
  <p:tag name="KSO_WM_SLIDE_BACKGROUND_TYPE" val="navigation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4678_5*i*1"/>
  <p:tag name="KSO_WM_TEMPLATE_CATEGORY" val="chip"/>
  <p:tag name="KSO_WM_TEMPLATE_INDEX" val="20204678"/>
  <p:tag name="KSO_WM_UNIT_LAYERLEVEL" val="1"/>
  <p:tag name="KSO_WM_TAG_VERSION" val="1.0"/>
  <p:tag name="KSO_WM_BEAUTIFY_FLAG" val="#wm#"/>
  <p:tag name="KSO_WM_CHIP_GROUPID" val="5f714128747e3ea6e292a877"/>
  <p:tag name="KSO_WM_CHIP_XID" val="5f714128747e3ea6e292a87c"/>
  <p:tag name="KSO_WM_UNIT_DEC_AREA_ID" val="4ccdb5ca7404454e81e97463966369e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5b14f99a50b74a21b40c8ec2cbc97b19"/>
  <p:tag name="KSO_WM_SLIDE_BACKGROUND_TYPE" val="belt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678_3*i*1"/>
  <p:tag name="KSO_WM_TEMPLATE_CATEGORY" val="chip"/>
  <p:tag name="KSO_WM_TEMPLATE_INDEX" val="20204678"/>
  <p:tag name="KSO_WM_UNIT_LAYERLEVEL" val="1"/>
  <p:tag name="KSO_WM_TAG_VERSION" val="1.0"/>
  <p:tag name="KSO_WM_BEAUTIFY_FLAG" val="#wm#"/>
  <p:tag name="KSO_WM_CHIP_GROUPID" val="5f714128747e3ea6e292a877"/>
  <p:tag name="KSO_WM_CHIP_XID" val="5f714128747e3ea6e292a87a"/>
  <p:tag name="KSO_WM_UNIT_DEC_AREA_ID" val="208ce57ef4d743f8997dba151fceb53e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4fd45863781448e1b74e08658337d198"/>
  <p:tag name="KSO_WM_SLIDE_BACKGROUND_TYPE" val="belt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678_3*i*1"/>
  <p:tag name="KSO_WM_TEMPLATE_CATEGORY" val="chip"/>
  <p:tag name="KSO_WM_TEMPLATE_INDEX" val="20204678"/>
  <p:tag name="KSO_WM_UNIT_LAYERLEVEL" val="1"/>
  <p:tag name="KSO_WM_TAG_VERSION" val="1.0"/>
  <p:tag name="KSO_WM_BEAUTIFY_FLAG" val="#wm#"/>
  <p:tag name="KSO_WM_CHIP_GROUPID" val="5f714128747e3ea6e292a877"/>
  <p:tag name="KSO_WM_CHIP_XID" val="5f714128747e3ea6e292a87a"/>
  <p:tag name="KSO_WM_UNIT_DEC_AREA_ID" val="487cdfed987a4ba4819df00b79ea9a5b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ca050c6003e44f38de578e9725f0b87"/>
  <p:tag name="KSO_WM_SLIDE_BACKGROUND_TYPE" val="belt"/>
</p:tagLst>
</file>

<file path=ppt/tags/tag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678_1*a*1"/>
  <p:tag name="KSO_WM_TEMPLATE_CATEGORY" val="custom"/>
  <p:tag name="KSO_WM_TEMPLATE_INDEX" val="20204678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32;2"/>
  <p:tag name="KSO_WM_UNIT_BLOCK" val="0"/>
  <p:tag name="KSO_WM_UNIT_DEC_AREA_ID" val="5d4883db9d5a4daab6242f97d891e55d"/>
  <p:tag name="KSO_WM_CHIP_GROUPID" val="5ebe41950ac41c4a0a525618"/>
  <p:tag name="KSO_WM_CHIP_XID" val="5ebe41950ac41c4a0a525619"/>
  <p:tag name="KSO_WM_CHIP_FILLAREA_FILL_RULE" val="{&quot;fill_align&quot;:&quot;cm&quot;,&quot;fill_mode&quot;:&quot;adaptive&quot;,&quot;sacle_strategy&quot;:&quot;smart&quot;}"/>
  <p:tag name="KSO_WM_ASSEMBLE_CHIP_INDEX" val="de5b7cc4ff6543d990554de808e6b401"/>
  <p:tag name="KSO_WM_UNIT_TEXT_FILL_FORE_SCHEMECOLOR_INDEX_BRIGHTNESS" val="0.15"/>
  <p:tag name="KSO_WM_UNIT_TEXT_FILL_FORE_SCHEMECOLOR_INDEX" val="13"/>
  <p:tag name="KSO_WM_UNIT_TEXT_FILL_TYPE" val="1"/>
  <p:tag name="KSO_WM_TEMPLATE_ASSEMBLE_XID" val="5f71cef10ff15d9a40ef4ad3"/>
  <p:tag name="KSO_WM_TEMPLATE_ASSEMBLE_GROUPID" val="5f714128747e3ea6e292a877"/>
</p:tagLst>
</file>

<file path=ppt/tags/tag80.xml><?xml version="1.0" encoding="utf-8"?>
<p:tagLst xmlns:p="http://schemas.openxmlformats.org/presentationml/2006/main">
  <p:tag name="KSO_WM_SLIDE_BACKGROUND_TYPE" val="belt"/>
</p:tagLst>
</file>

<file path=ppt/tags/tag81.xml><?xml version="1.0" encoding="utf-8"?>
<p:tagLst xmlns:p="http://schemas.openxmlformats.org/presentationml/2006/main">
  <p:tag name="KSO_WM_SLIDE_BACKGROUND_TYPE" val="belt"/>
</p:tagLst>
</file>

<file path=ppt/tags/tag82.xml><?xml version="1.0" encoding="utf-8"?>
<p:tagLst xmlns:p="http://schemas.openxmlformats.org/presentationml/2006/main">
  <p:tag name="KSO_WM_SLIDE_BACKGROUND_TYPE" val="belt"/>
</p:tagLst>
</file>

<file path=ppt/tags/tag83.xml><?xml version="1.0" encoding="utf-8"?>
<p:tagLst xmlns:p="http://schemas.openxmlformats.org/presentationml/2006/main">
  <p:tag name="KSO_WM_SLIDE_BACKGROUND_TYPE" val="belt"/>
</p:tagLst>
</file>

<file path=ppt/tags/tag84.xml><?xml version="1.0" encoding="utf-8"?>
<p:tagLst xmlns:p="http://schemas.openxmlformats.org/presentationml/2006/main">
  <p:tag name="KSO_WM_SLIDE_BACKGROUND_TYPE" val="belt"/>
</p:tagLst>
</file>

<file path=ppt/tags/tag85.xml><?xml version="1.0" encoding="utf-8"?>
<p:tagLst xmlns:p="http://schemas.openxmlformats.org/presentationml/2006/main">
  <p:tag name="KSO_WM_TEMPLATE_CATEGORY" val="custom"/>
  <p:tag name="KSO_WM_TEMPLATE_INDEX" val="20204678"/>
</p:tagLst>
</file>

<file path=ppt/tags/tag86.xml><?xml version="1.0" encoding="utf-8"?>
<p:tagLst xmlns:p="http://schemas.openxmlformats.org/presentationml/2006/main">
  <p:tag name="KSO_WM_TEMPLATE_CATEGORY" val="custom"/>
  <p:tag name="KSO_WM_TEMPLATE_INDEX" val="20204678"/>
</p:tagLst>
</file>

<file path=ppt/tags/tag8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4678"/>
</p:tagLst>
</file>

<file path=ppt/tags/tag88.xml><?xml version="1.0" encoding="utf-8"?>
<p:tagLst xmlns:p="http://schemas.openxmlformats.org/presentationml/2006/main">
  <p:tag name="KSO_WM_UNIT_ISCONTENTSTITLE" val="0"/>
  <p:tag name="KSO_WM_UNIT_PRESET_TEXT" val="蓝色简约医疗PPT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311_1*a*1"/>
  <p:tag name="KSO_WM_TEMPLATE_CATEGORY" val="custom"/>
  <p:tag name="KSO_WM_TEMPLATE_INDEX" val="20202311"/>
  <p:tag name="KSO_WM_UNIT_LAYERLEVEL" val="1"/>
  <p:tag name="KSO_WM_TAG_VERSION" val="1.0"/>
  <p:tag name="KSO_WM_BEAUTIFY_FLAG" val="#wm#"/>
  <p:tag name="KSO_WM_UNIT_ISNUMDGMTITLE" val="0"/>
  <p:tag name="KSO_WM_FULL_TEXT_BEAUTIFY_COPY_ID" val="5"/>
</p:tagLst>
</file>

<file path=ppt/tags/tag89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TEMPLATE_THUMBS_INDEX" val="1、3、4、7、9、12、13、14、15、17"/>
  <p:tag name="KSO_WM_SLIDE_ID" val="custom20202311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4678"/>
  <p:tag name="KSO_WM_SLIDE_LAYOUT" val="a_b_f"/>
  <p:tag name="KSO_WM_SLIDE_LAYOUT_CNT" val="1_2_2"/>
  <p:tag name="KSO_WM_TEMPLATE_MASTER_TYPE" val="0"/>
  <p:tag name="KSO_WM_TEMPLATE_COLOR_TYPE" val="0"/>
  <p:tag name="KSO_WM_FULL_TEXT_BEAUTIFY_COPY_ID" val="150995200"/>
</p:tagLst>
</file>

<file path=ppt/tags/tag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65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678_1*b*1"/>
  <p:tag name="KSO_WM_TEMPLATE_CATEGORY" val="custom"/>
  <p:tag name="KSO_WM_TEMPLATE_INDEX" val="20204678"/>
  <p:tag name="KSO_WM_UNIT_LAYERLEVEL" val="1"/>
  <p:tag name="KSO_WM_TAG_VERSION" val="1.0"/>
  <p:tag name="KSO_WM_BEAUTIFY_FLAG" val="#wm#"/>
  <p:tag name="KSO_WM_UNIT_PRESET_TEXT" val="单击此处输入你的正文，文字是您思想的提炼，为了最终演示发布的良好效果。"/>
  <p:tag name="KSO_WM_UNIT_DEFAULT_FONT" val="14;16;2"/>
  <p:tag name="KSO_WM_UNIT_BLOCK" val="0"/>
  <p:tag name="KSO_WM_UNIT_DEC_AREA_ID" val="9525d087e0df486a93bcb4b710f06a93"/>
  <p:tag name="KSO_WM_CHIP_GROUPID" val="5ebe41950ac41c4a0a525618"/>
  <p:tag name="KSO_WM_CHIP_XID" val="5ebe41950ac41c4a0a525619"/>
  <p:tag name="KSO_WM_CHIP_FILLAREA_FILL_RULE" val="{&quot;fill_align&quot;:&quot;cm&quot;,&quot;fill_mode&quot;:&quot;adaptive&quot;,&quot;sacle_strategy&quot;:&quot;smart&quot;}"/>
  <p:tag name="KSO_WM_ASSEMBLE_CHIP_INDEX" val="de5b7cc4ff6543d990554de808e6b401"/>
  <p:tag name="KSO_WM_UNIT_TEXT_FILL_FORE_SCHEMECOLOR_INDEX_BRIGHTNESS" val="0.35"/>
  <p:tag name="KSO_WM_UNIT_TEXT_FILL_FORE_SCHEMECOLOR_INDEX" val="13"/>
  <p:tag name="KSO_WM_UNIT_TEXT_FILL_TYPE" val="1"/>
  <p:tag name="KSO_WM_TEMPLATE_ASSEMBLE_XID" val="5f71cef10ff15d9a40ef4ad3"/>
  <p:tag name="KSO_WM_TEMPLATE_ASSEMBLE_GROUPID" val="5f714128747e3ea6e292a877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2311_6*i*1"/>
  <p:tag name="KSO_WM_TEMPLATE_CATEGORY" val="custom"/>
  <p:tag name="KSO_WM_TEMPLATE_INDEX" val="20202311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  <p:tag name="KSO_WM_FULL_TEXT_BEAUTIFY_COPY_ID" val="10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2311_6*i*2"/>
  <p:tag name="KSO_WM_TEMPLATE_CATEGORY" val="custom"/>
  <p:tag name="KSO_WM_TEMPLATE_INDEX" val="20202311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  <p:tag name="KSO_WM_FULL_TEXT_BEAUTIFY_COPY_ID" val="1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4"/>
  <p:tag name="KSO_WM_UNIT_ID" val="custom20202311_6*i*4"/>
  <p:tag name="KSO_WM_TEMPLATE_CATEGORY" val="custom"/>
  <p:tag name="KSO_WM_TEMPLATE_INDEX" val="20202311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  <p:tag name="KSO_WM_FULL_TEXT_BEAUTIFY_COPY_ID" val="36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5"/>
  <p:tag name="KSO_WM_UNIT_ID" val="custom20202311_6*i*5"/>
  <p:tag name="KSO_WM_TEMPLATE_CATEGORY" val="custom"/>
  <p:tag name="KSO_WM_TEMPLATE_INDEX" val="20202311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  <p:tag name="KSO_WM_FULL_TEXT_BEAUTIFY_COPY_ID" val="37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6"/>
  <p:tag name="KSO_WM_UNIT_ID" val="custom20202311_6*i*6"/>
  <p:tag name="KSO_WM_TEMPLATE_CATEGORY" val="custom"/>
  <p:tag name="KSO_WM_TEMPLATE_INDEX" val="20202311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  <p:tag name="KSO_WM_FULL_TEXT_BEAUTIFY_COPY_ID" val="38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7"/>
  <p:tag name="KSO_WM_UNIT_ID" val="custom20202311_6*i*7"/>
  <p:tag name="KSO_WM_TEMPLATE_CATEGORY" val="custom"/>
  <p:tag name="KSO_WM_TEMPLATE_INDEX" val="20202311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  <p:tag name="KSO_WM_FULL_TEXT_BEAUTIFY_COPY_ID" val="39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2311_6*i*3"/>
  <p:tag name="KSO_WM_TEMPLATE_CATEGORY" val="custom"/>
  <p:tag name="KSO_WM_TEMPLATE_INDEX" val="20202311"/>
  <p:tag name="KSO_WM_UNIT_LAYERLEVEL" val="1"/>
  <p:tag name="KSO_WM_TAG_VERSION" val="1.0"/>
  <p:tag name="KSO_WM_BEAUTIFY_FLAG" val="#wm#"/>
  <p:tag name="KSO_WM_UNIT_USESOURCEFORMAT_APPLY" val="1"/>
</p:tagLst>
</file>

<file path=ppt/tags/tag97.xml><?xml version="1.0" encoding="utf-8"?>
<p:tagLst xmlns:p="http://schemas.openxmlformats.org/presentationml/2006/main">
  <p:tag name="KSO_WM_UNIT_ISCONTENTSTITLE" val="1"/>
  <p:tag name="KSO_WM_UNIT_PRESET_TEXT" val="目录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2311_6*a*1"/>
  <p:tag name="KSO_WM_TEMPLATE_CATEGORY" val="custom"/>
  <p:tag name="KSO_WM_TEMPLATE_INDEX" val="20202311"/>
  <p:tag name="KSO_WM_UNIT_LAYERLEVEL" val="1"/>
  <p:tag name="KSO_WM_TAG_VERSION" val="1.0"/>
  <p:tag name="KSO_WM_BEAUTIFY_FLAG" val="#wm#"/>
  <p:tag name="KSO_WM_UNIT_ISNUMDGMTITLE" val="0"/>
  <p:tag name="KSO_WM_UNIT_TEXT_FILL_FORE_SCHEMECOLOR_INDEX" val="14"/>
  <p:tag name="KSO_WM_UNIT_TEXT_FILL_TYPE" val="1"/>
  <p:tag name="KSO_WM_UNIT_USESOURCEFORMAT_APPLY" val="1"/>
  <p:tag name="KSO_WM_FULL_TEXT_BEAUTIFY_COPY_ID" val="40"/>
</p:tagLst>
</file>

<file path=ppt/tags/tag98.xml><?xml version="1.0" encoding="utf-8"?>
<p:tagLst xmlns:p="http://schemas.openxmlformats.org/presentationml/2006/main">
  <p:tag name="KSO_WM_UNIT_ISCONTENTSTITLE" val="1"/>
  <p:tag name="KSO_WM_UNIT_PRESET_TEXT" val="CONTENTS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2311_6*b*1"/>
  <p:tag name="KSO_WM_TEMPLATE_CATEGORY" val="custom"/>
  <p:tag name="KSO_WM_TEMPLATE_INDEX" val="20202311"/>
  <p:tag name="KSO_WM_UNIT_LAYERLEVEL" val="1"/>
  <p:tag name="KSO_WM_TAG_VERSION" val="1.0"/>
  <p:tag name="KSO_WM_BEAUTIFY_FLAG" val="#wm#"/>
  <p:tag name="KSO_WM_UNIT_ISNUMDGMTITLE" val="0"/>
  <p:tag name="KSO_WM_UNIT_TEXT_FILL_FORE_SCHEMECOLOR_INDEX" val="14"/>
  <p:tag name="KSO_WM_UNIT_TEXT_FILL_TYPE" val="1"/>
  <p:tag name="KSO_WM_UNIT_USESOURCEFORMAT_APPLY" val="1"/>
  <p:tag name="KSO_WM_FULL_TEXT_BEAUTIFY_COPY_ID" val="4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l_h_i"/>
  <p:tag name="KSO_WM_UNIT_INDEX" val="1_1_2"/>
  <p:tag name="KSO_WM_UNIT_ID" val="custom20202311_6*l_h_i*1_1_2"/>
  <p:tag name="KSO_WM_TEMPLATE_CATEGORY" val="custom"/>
  <p:tag name="KSO_WM_TEMPLATE_INDEX" val="20202311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6"/>
  <p:tag name="KSO_WM_UNIT_TEXT_FILL_TYPE" val="1"/>
  <p:tag name="KSO_WM_UNIT_USESOURCEFORMAT_APPLY" val="1"/>
  <p:tag name="KSO_WM_FULL_TEXT_BEAUTIFY_COPY_ID" val="1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Adjacency">
      <a:dk1>
        <a:srgbClr val="000000"/>
      </a:dk1>
      <a:lt1>
        <a:srgbClr val="FFFFFF"/>
      </a:lt1>
      <a:dk2>
        <a:srgbClr val="ECF1F3"/>
      </a:dk2>
      <a:lt2>
        <a:srgbClr val="FFFFFF"/>
      </a:lt2>
      <a:accent1>
        <a:srgbClr val="65B6E4"/>
      </a:accent1>
      <a:accent2>
        <a:srgbClr val="53B5AB"/>
      </a:accent2>
      <a:accent3>
        <a:srgbClr val="6CA86E"/>
      </a:accent3>
      <a:accent4>
        <a:srgbClr val="A1904E"/>
      </a:accent4>
      <a:accent5>
        <a:srgbClr val="D77551"/>
      </a:accent5>
      <a:accent6>
        <a:srgbClr val="E3647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3135</Words>
  <Application>WPS 演示</Application>
  <PresentationFormat>宽屏</PresentationFormat>
  <Paragraphs>89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汉仪旗黑-85S</vt:lpstr>
      <vt:lpstr>黑体</vt:lpstr>
      <vt:lpstr>Calibri</vt:lpstr>
      <vt:lpstr>Segoe UI</vt:lpstr>
      <vt:lpstr>华文仿宋</vt:lpstr>
      <vt:lpstr>仿宋</vt:lpstr>
      <vt:lpstr>Arial Unicode MS</vt:lpstr>
      <vt:lpstr>Office 主题</vt:lpstr>
      <vt:lpstr>1_Office 主题​​</vt:lpstr>
      <vt:lpstr>老年人高发疾病-心肌梗死</vt:lpstr>
      <vt:lpstr>PowerPoint 演示文稿</vt:lpstr>
      <vt:lpstr>PowerPoint 演示文稿</vt:lpstr>
      <vt:lpstr>1、出现胸痛，觉得没多大事     曾经有一位老年患者，出现胸痛后，先是自己在家观察和处理，过了9小时还没缓解，才赶往医院。 医生马上进行了急诊手术，命是保住了，但因为太迟来就诊，心脏功能已经严重受损。术后，她反复出现心衰，生活质量明显下降。 时间就是心肌，时间就是生命。每耽误一分钟，就意味着更多心肌细胞坏死。 2、深呼吸和用力咳嗽      发生心肌梗死的时候，是因为心脏血管突然发生血栓，突然堵塞了。深呼吸和使劲用力咳嗽并不会打通血管，并不会改善缺血。更不会因为咳嗽了，心脏就不会室颤，不会骤停。 相反，当发生心肌梗死后，心脏局部缺血坏死，心脏处在极度疲劳状态，需要绝对休息，以减轻心脏负担。这时候深呼吸用力咳嗽，只能是增加体力消耗，增加心脏负担，无疑是会加重心肌梗死的病情，甚至加速死亡。 所以，当发生心肌梗死的时候，不能深呼吸或用力咳嗽。 </vt:lpstr>
      <vt:lpstr>3、用力拍打胳膊急救      心肌梗死发生的时候，心脏随时可能罢工，随时会停跳。这时候心脏要绝对休息，任何动作，都可能会加重心脏负担，加速死亡。用力的行为，更是不可取的，更会加剧病情。 所以，心肌梗死的时候，用力拍打胳膊，不但不会自救，而且会造成致命危险。 4、进行十指放血      心肌梗死是心脏血管血栓堵塞，通过十指放血是无法融化血栓，无法开通血管的。十指放血也不会避免心脏骤停，十指也就是十宣穴，十宣放血是用于昏迷患者的催醒。而不是心肌梗死地急救。 所以，心肌梗死发生时，十指放血只会耽误更多的时间。 </vt:lpstr>
      <vt:lpstr>5、没有检查，就吃阿司匹林      在120给患者做心电图之前，谁也无法准确判断胸痛是不是心肌梗死。因为胸痛可能是主动脉夹层、肺栓塞、气胸等疾病。如果是由于主动脉夹层导致胸痛，那么这时候吃了阿司匹林，无疑会加重大血管出现，加速死亡。 所以，只有等120医生做完心电图，确诊心肌梗死后，才能吃阿司匹林。而不能在确诊前就给予阿司匹林，以免错误治疗。  6、找身份证、医保卡和钱      有些传言说：没有钱，没有身份证，没有医保卡，到医院不给治。错！这是谣言。 突发急性心梗后，如果去找钱找身份证，会耽误时间。对于急性心肌梗死的患者，医院有绿色通道，可以先抢救，先治疗，再缴费，再办手续。 </vt:lpstr>
      <vt:lpstr>7、非要自己开车去医院      曾有患者胸痛2小时后到家附近的卫生院就诊，心电图提示“急性下壁心肌梗死”“室性早搏”。医生建议他们赶紧乘坐120救护车赶往医院抢救，家人不听劝告，自己开私家车送院，途中病人突然发生室颤，不幸死亡。 心梗发生后，一旦再出现恶性心律失常，患者很难自救。120救护车上有专业的急救设备和经验丰富的急救人员，是送院途中的生命保障。 因此，胸痛发生后，一定要优先呼叫120，乘坐救护车送院。  8、去医院“挑三拣四”      有一位患者胸痛3小时后就诊，心电图诊断“急性下壁心肌梗死”“房室传导阻滞”。医生建议他立即住院抢救，但因为有亲戚在省城大医院，他们不听劝告，执意开私家车赶往省城。结果途中死亡，十足可惜！    记住，明确诊断为“急性心肌梗死”后，快速救治是关键。此时切莫挑三拣四、舍近求远，必须以最快速度到最近的有救治能力的医院抢救。如果当地有胸痛中心，最好去胸痛中心就诊。 </vt:lpstr>
      <vt:lpstr>9、“傻傻”在门诊等半天      有患者胸痛3小时后来医院看病，坚持挂门诊，在门诊三楼候诊时，突发恶性心律失常（室颤）。 医护人员马上抢救，电击复律，但她最终还是没挺过来。事后证实，她患的是急性前壁心肌梗死。 心梗等不起，务必看急诊！大点的医院，急诊科都有急性胸痛的快速急救绿色通道。尤其是设立了胸痛中心的医院，往往要求10分钟内完成首份心电图检查，20分钟内完成心梗三项的检测，30分钟内完成CT检查。绿色通道，才能帮你争分夺秒！  10、手术前犹豫不肯放支架     “可怕的心脏支架，坑害了多少人！”网上流传着很多这样的文章。很多人听信了谣言，对心脏支架很排斥，发生心梗后无论如何不肯植入，最终失去生命。 心肌梗死发生后，最有效的方法就是进行急诊心脏介入手术，迅速开通闭塞的冠状动脉，使心肌恢复持续的血液供应。 所以，一旦被诊断为“急性心肌梗死”，医生建议你静脉溶栓或者行急诊介入手术时，一定要举双手赞成，毫不犹豫地爽快答应！ </vt:lpstr>
      <vt:lpstr>     上海市胸科医院心内科副主任医师施鸿毓于2018年指出，心肌梗死致死率高，其中一个重要原因是一些不典型的先兆症状没有得到患者重视，等到突然发病，救治不及时就容易造成致命危险，所以及时识别急性心肌梗死的先兆症状很重要。 急性心肌梗死的先兆症状多在发病前1周出现，少数甚至可能提前数周，约40%的病人发生于梗死前1~2天，有的病人可以反复发作。其主要表现为： 1、心绞痛发作频率加快，而且痛疼加重；2、心绞痛持续时间延长，伴出冷汗、恶心、呕吐等；3、心绞痛诱因改变，更易发作，在休息时也会发作；4、原来可缓解疼痛的方式失效；5、发作时伴心跳缓慢或心动过速、休克、晕厥等。</vt:lpstr>
      <vt:lpstr>      要牢记两个“120”：及时拨打“120急救电话”，把握黄金救治“120分钟”，如果患者得不到及时有效的救治，心肌就会出现不可逆的坏死。</vt:lpstr>
      <vt:lpstr>   2、规律吃药 任何停药或换药，都有心绞痛或心肌梗死的风险。不管是控制三高的药物，还是心血管相关的药物，比如阿司匹林和他汀，都应该规律服药，千万不要觉得自己病情稳定就不用吃药了。 </vt:lpstr>
      <vt:lpstr>  4、吃得健康 不健康的饮食不利于血压血糖血脂体重的控制，会增加心绞痛和心肌梗死的风险。 1）吃得不宜过多 暴饮暴食，本身就会导致胃肠不适，同时回心血流减少，加之增加心脏负担，这些因素交织在一起，会诱发心肌缺血心绞痛，甚至暴饮暴食会直接诱发心肌梗死发生。 2）吃得营养健康 心血管朋友的饮食健康，是一个持久战。只有自觉自律的人，才能改掉高油高盐高精细粮，逐渐养成低盐低油低糖，多蔬菜、水果、粗粮杂粮，适当瘦肉、鱼肉、牛奶、坚果的健康饮食。 </vt:lpstr>
      <vt:lpstr>  6、好的心态 研究发现愤怒可以使我们的心脏病风险在2小时内上升7.5倍；焦虑使心脏病发作风险增加9.5倍。 所以自己得想办法调整心态，找点事情做，不能总闲着：做饭、拖地、下棋、听听歌曲、看看相声小品、写毛笔字、录点小视频等等，都可以调节自己的心态。</vt:lpstr>
      <vt:lpstr>谢谢观看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紫紫、</cp:lastModifiedBy>
  <cp:revision>26</cp:revision>
  <dcterms:created xsi:type="dcterms:W3CDTF">2021-11-09T09:25:00Z</dcterms:created>
  <dcterms:modified xsi:type="dcterms:W3CDTF">2025-03-13T06:33:57Z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B9319EDD7E3B471CAD1A04B8C984E15C_13</vt:lpwstr>
  </property>
</Properties>
</file>