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256" r:id="rId6"/>
    <p:sldId id="478" r:id="rId8"/>
    <p:sldId id="479" r:id="rId9"/>
    <p:sldId id="482" r:id="rId10"/>
    <p:sldId id="483" r:id="rId11"/>
    <p:sldId id="484" r:id="rId12"/>
    <p:sldId id="485" r:id="rId13"/>
    <p:sldId id="486" r:id="rId14"/>
    <p:sldId id="487" r:id="rId15"/>
    <p:sldId id="346" r:id="rId16"/>
    <p:sldId id="349" r:id="rId17"/>
    <p:sldId id="416" r:id="rId18"/>
    <p:sldId id="353" r:id="rId19"/>
    <p:sldId id="431" r:id="rId20"/>
    <p:sldId id="454" r:id="rId21"/>
    <p:sldId id="488" r:id="rId22"/>
    <p:sldId id="489" r:id="rId23"/>
    <p:sldId id="490" r:id="rId24"/>
    <p:sldId id="491" r:id="rId25"/>
    <p:sldId id="492" r:id="rId26"/>
    <p:sldId id="493" r:id="rId27"/>
    <p:sldId id="464" r:id="rId28"/>
    <p:sldId id="465" r:id="rId29"/>
    <p:sldId id="470" r:id="rId30"/>
    <p:sldId id="423" r:id="rId31"/>
    <p:sldId id="472" r:id="rId32"/>
    <p:sldId id="494" r:id="rId33"/>
    <p:sldId id="495" r:id="rId34"/>
    <p:sldId id="477" r:id="rId35"/>
    <p:sldId id="430" r:id="rId36"/>
    <p:sldId id="362" r:id="rId37"/>
    <p:sldId id="497" r:id="rId3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A2BA7"/>
    <a:srgbClr val="3333FF"/>
    <a:srgbClr val="FF0066"/>
    <a:srgbClr val="0000FF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08" y="210"/>
      </p:cViewPr>
      <p:guideLst>
        <p:guide orient="horz" pos="2152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C0710-0E11-42D5-A2B5-06627F4C0DCF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FF207554-30A4-4F9A-9A78-CA3A92C36452}">
      <dgm:prSet phldrT="[文本]" custT="1"/>
      <dgm:spPr/>
      <dgm:t>
        <a:bodyPr/>
        <a:lstStyle/>
        <a:p>
          <a:r>
            <a:rPr lang="zh-CN" altLang="en-US" sz="2800" b="1" dirty="0" smtClean="0"/>
            <a:t>目标</a:t>
          </a:r>
          <a:endParaRPr lang="zh-CN" altLang="en-US" sz="2800" b="1" dirty="0"/>
        </a:p>
      </dgm:t>
    </dgm:pt>
    <dgm:pt modelId="{E19DB595-89B3-448A-A8DE-C5CF4BDA5701}" cxnId="{05B97566-F315-474C-969D-545F7FD28C30}" type="parTrans">
      <dgm:prSet/>
      <dgm:spPr/>
      <dgm:t>
        <a:bodyPr/>
        <a:lstStyle/>
        <a:p>
          <a:endParaRPr lang="zh-CN" altLang="en-US"/>
        </a:p>
      </dgm:t>
    </dgm:pt>
    <dgm:pt modelId="{01099FB3-4EB9-48B5-BC4C-C9A856BD1BD3}" cxnId="{05B97566-F315-474C-969D-545F7FD28C30}" type="sibTrans">
      <dgm:prSet/>
      <dgm:spPr/>
      <dgm:t>
        <a:bodyPr/>
        <a:lstStyle/>
        <a:p>
          <a:endParaRPr lang="zh-CN" altLang="en-US"/>
        </a:p>
      </dgm:t>
    </dgm:pt>
    <dgm:pt modelId="{7209D434-CFC8-471C-9B76-93724DEEAD51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每周</a:t>
          </a:r>
          <a:r>
            <a:rPr lang="en-US" altLang="zh-CN" b="1" dirty="0" smtClean="0">
              <a:solidFill>
                <a:srgbClr val="FF0000"/>
              </a:solidFill>
            </a:rPr>
            <a:t>3-5</a:t>
          </a:r>
          <a:r>
            <a:rPr lang="zh-CN" altLang="en-US" b="1" dirty="0" smtClean="0">
              <a:solidFill>
                <a:srgbClr val="FF0000"/>
              </a:solidFill>
            </a:rPr>
            <a:t>次</a:t>
          </a:r>
          <a:r>
            <a:rPr lang="zh-CN" altLang="en-US" b="1" dirty="0" smtClean="0"/>
            <a:t>或隔日一次，</a:t>
          </a:r>
          <a:r>
            <a:rPr lang="zh-CN" altLang="en-US" b="1" dirty="0" smtClean="0">
              <a:solidFill>
                <a:srgbClr val="FF0000"/>
              </a:solidFill>
            </a:rPr>
            <a:t>每次</a:t>
          </a:r>
          <a:r>
            <a:rPr lang="en-US" altLang="zh-CN" b="1" dirty="0" smtClean="0">
              <a:solidFill>
                <a:srgbClr val="FF0000"/>
              </a:solidFill>
            </a:rPr>
            <a:t>30</a:t>
          </a:r>
          <a:r>
            <a:rPr lang="zh-CN" altLang="en-US" b="1" dirty="0" smtClean="0">
              <a:solidFill>
                <a:srgbClr val="FF0000"/>
              </a:solidFill>
            </a:rPr>
            <a:t>分钟</a:t>
          </a:r>
          <a:r>
            <a:rPr lang="zh-CN" altLang="en-US" b="1" dirty="0" smtClean="0"/>
            <a:t>以上</a:t>
          </a:r>
          <a:endParaRPr lang="zh-CN" altLang="en-US" b="1" dirty="0"/>
        </a:p>
      </dgm:t>
    </dgm:pt>
    <dgm:pt modelId="{66BCDD7A-15A0-4D9F-AB6C-1E7DCF8C08D0}" cxnId="{1BBB41F7-B528-443E-901A-9016D4CC4D17}" type="parTrans">
      <dgm:prSet/>
      <dgm:spPr/>
      <dgm:t>
        <a:bodyPr/>
        <a:lstStyle/>
        <a:p>
          <a:endParaRPr lang="zh-CN" altLang="en-US"/>
        </a:p>
      </dgm:t>
    </dgm:pt>
    <dgm:pt modelId="{0B6394E7-463A-42C2-81C0-4524672AFD70}" cxnId="{1BBB41F7-B528-443E-901A-9016D4CC4D17}" type="sibTrans">
      <dgm:prSet/>
      <dgm:spPr/>
      <dgm:t>
        <a:bodyPr/>
        <a:lstStyle/>
        <a:p>
          <a:endParaRPr lang="zh-CN" altLang="en-US"/>
        </a:p>
      </dgm:t>
    </dgm:pt>
    <dgm:pt modelId="{54725F6F-91C6-4732-9192-CFE4DC9732AF}">
      <dgm:prSet phldrT="[文本]" custT="1"/>
      <dgm:spPr/>
      <dgm:t>
        <a:bodyPr/>
        <a:lstStyle/>
        <a:p>
          <a:r>
            <a:rPr lang="zh-CN" altLang="en-US" sz="2800" b="1" dirty="0" smtClean="0"/>
            <a:t>运动种类</a:t>
          </a:r>
          <a:endParaRPr lang="zh-CN" altLang="en-US" sz="2800" b="1" dirty="0"/>
        </a:p>
      </dgm:t>
    </dgm:pt>
    <dgm:pt modelId="{A895C678-92D1-45AA-A09B-DFBEDB4629CE}" cxnId="{1D77AF81-8D06-4452-B515-C618A98D7622}" type="parTrans">
      <dgm:prSet/>
      <dgm:spPr/>
      <dgm:t>
        <a:bodyPr/>
        <a:lstStyle/>
        <a:p>
          <a:endParaRPr lang="zh-CN" altLang="en-US"/>
        </a:p>
      </dgm:t>
    </dgm:pt>
    <dgm:pt modelId="{915CA844-B519-4A91-8CCD-4EBEE1B73A8B}" cxnId="{1D77AF81-8D06-4452-B515-C618A98D7622}" type="sibTrans">
      <dgm:prSet/>
      <dgm:spPr/>
      <dgm:t>
        <a:bodyPr/>
        <a:lstStyle/>
        <a:p>
          <a:endParaRPr lang="zh-CN" altLang="en-US"/>
        </a:p>
      </dgm:t>
    </dgm:pt>
    <dgm:pt modelId="{C614D903-2254-42F5-A4BA-CBE368F2D8D8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有氧运动</a:t>
          </a:r>
        </a:p>
      </dgm:t>
    </dgm:pt>
    <dgm:pt modelId="{1E39486A-F545-4F54-AC93-B51B997D7204}" cxnId="{466274EC-F829-4C83-BDB6-1EF54D30A4F8}" type="parTrans">
      <dgm:prSet/>
      <dgm:spPr/>
      <dgm:t>
        <a:bodyPr/>
        <a:lstStyle/>
        <a:p>
          <a:endParaRPr lang="zh-CN" altLang="en-US"/>
        </a:p>
      </dgm:t>
    </dgm:pt>
    <dgm:pt modelId="{33C39D0B-792E-421F-B072-D146EB5D456D}" cxnId="{466274EC-F829-4C83-BDB6-1EF54D30A4F8}" type="sibTrans">
      <dgm:prSet/>
      <dgm:spPr/>
      <dgm:t>
        <a:bodyPr/>
        <a:lstStyle/>
        <a:p>
          <a:endParaRPr lang="zh-CN" altLang="en-US"/>
        </a:p>
      </dgm:t>
    </dgm:pt>
    <dgm:pt modelId="{547EB4C4-E63E-4E7D-8F97-DF55ACD4EB1D}">
      <dgm:prSet phldrT="[文本]"/>
      <dgm:spPr/>
      <dgm:t>
        <a:bodyPr/>
        <a:lstStyle/>
        <a:p>
          <a:r>
            <a:rPr lang="zh-CN" altLang="en-US" b="1" dirty="0" smtClean="0"/>
            <a:t>散步、游泳、慢跑、太极拳</a:t>
          </a:r>
          <a:endParaRPr lang="zh-CN" altLang="en-US" b="1" dirty="0"/>
        </a:p>
      </dgm:t>
    </dgm:pt>
    <dgm:pt modelId="{0B13076E-DE47-43A3-90E8-5EB0270461A3}" cxnId="{908637DA-6A27-4F68-9CF2-91A80B8D9F50}" type="parTrans">
      <dgm:prSet/>
      <dgm:spPr/>
      <dgm:t>
        <a:bodyPr/>
        <a:lstStyle/>
        <a:p>
          <a:endParaRPr lang="zh-CN" altLang="en-US"/>
        </a:p>
      </dgm:t>
    </dgm:pt>
    <dgm:pt modelId="{4F9AC1FF-06A5-4D91-AF8C-7C3395FD492F}" cxnId="{908637DA-6A27-4F68-9CF2-91A80B8D9F50}" type="sibTrans">
      <dgm:prSet/>
      <dgm:spPr/>
      <dgm:t>
        <a:bodyPr/>
        <a:lstStyle/>
        <a:p>
          <a:endParaRPr lang="zh-CN" altLang="en-US"/>
        </a:p>
      </dgm:t>
    </dgm:pt>
    <dgm:pt modelId="{D16E3400-BDDB-4167-869C-B0E5E1868FA5}">
      <dgm:prSet phldrT="[文本]" custT="1"/>
      <dgm:spPr/>
      <dgm:t>
        <a:bodyPr/>
        <a:lstStyle/>
        <a:p>
          <a:r>
            <a:rPr lang="zh-CN" altLang="en-US" sz="2800" b="1" dirty="0" smtClean="0"/>
            <a:t>运动过程</a:t>
          </a:r>
          <a:endParaRPr lang="zh-CN" altLang="en-US" sz="2800" b="1" dirty="0"/>
        </a:p>
      </dgm:t>
    </dgm:pt>
    <dgm:pt modelId="{B6E5A938-BEAD-4C28-B14D-A9E812D3ED72}" cxnId="{ACF2E577-E0B8-4252-A911-8933B740005C}" type="parTrans">
      <dgm:prSet/>
      <dgm:spPr/>
      <dgm:t>
        <a:bodyPr/>
        <a:lstStyle/>
        <a:p>
          <a:endParaRPr lang="zh-CN" altLang="en-US"/>
        </a:p>
      </dgm:t>
    </dgm:pt>
    <dgm:pt modelId="{865A3B29-E860-4712-A6A4-837E3471B3CC}" cxnId="{ACF2E577-E0B8-4252-A911-8933B740005C}" type="sibTrans">
      <dgm:prSet/>
      <dgm:spPr/>
      <dgm:t>
        <a:bodyPr/>
        <a:lstStyle/>
        <a:p>
          <a:endParaRPr lang="zh-CN" altLang="en-US"/>
        </a:p>
      </dgm:t>
    </dgm:pt>
    <dgm:pt modelId="{1B35900A-5F9D-4A66-8596-DFA8DF2AB940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循序渐进</a:t>
          </a:r>
          <a:r>
            <a:rPr lang="zh-CN" altLang="en-US" b="1" dirty="0" smtClean="0">
              <a:solidFill>
                <a:schemeClr val="tx1"/>
              </a:solidFill>
            </a:rPr>
            <a:t>，</a:t>
          </a:r>
          <a:r>
            <a:rPr lang="zh-CN" altLang="en-US" b="1" dirty="0" smtClean="0"/>
            <a:t>以不感觉疲劳为度</a:t>
          </a:r>
          <a:endParaRPr lang="zh-CN" altLang="en-US" b="1" dirty="0"/>
        </a:p>
      </dgm:t>
    </dgm:pt>
    <dgm:pt modelId="{4723A6AC-E00F-4FBB-9A81-99EB41CBFF14}" cxnId="{59BCC9CA-2E16-4127-BA91-EE21365030C5}" type="parTrans">
      <dgm:prSet/>
      <dgm:spPr/>
      <dgm:t>
        <a:bodyPr/>
        <a:lstStyle/>
        <a:p>
          <a:endParaRPr lang="zh-CN" altLang="en-US"/>
        </a:p>
      </dgm:t>
    </dgm:pt>
    <dgm:pt modelId="{1F2DDF25-2AA7-4118-893F-17ACD0582721}" cxnId="{59BCC9CA-2E16-4127-BA91-EE21365030C5}" type="sibTrans">
      <dgm:prSet/>
      <dgm:spPr/>
      <dgm:t>
        <a:bodyPr/>
        <a:lstStyle/>
        <a:p>
          <a:endParaRPr lang="zh-CN" altLang="en-US"/>
        </a:p>
      </dgm:t>
    </dgm:pt>
    <dgm:pt modelId="{37733865-DC0C-43CB-9ADA-5615F60AD4CF}">
      <dgm:prSet phldrT="[文本]"/>
      <dgm:spPr/>
      <dgm:t>
        <a:bodyPr/>
        <a:lstStyle/>
        <a:p>
          <a:r>
            <a:rPr lang="zh-CN" altLang="en-US" b="1" dirty="0" smtClean="0"/>
            <a:t>安全最高心率</a:t>
          </a:r>
          <a:r>
            <a:rPr lang="en-US" altLang="zh-CN" b="1" dirty="0" smtClean="0"/>
            <a:t>= </a:t>
          </a:r>
          <a:r>
            <a:rPr lang="en-US" altLang="zh-CN" b="1" dirty="0" smtClean="0">
              <a:solidFill>
                <a:srgbClr val="FF0000"/>
              </a:solidFill>
            </a:rPr>
            <a:t>170-</a:t>
          </a:r>
          <a:r>
            <a:rPr lang="zh-CN" altLang="en-US" b="1" dirty="0" smtClean="0">
              <a:solidFill>
                <a:srgbClr val="FF0000"/>
              </a:solidFill>
            </a:rPr>
            <a:t>年龄</a:t>
          </a:r>
        </a:p>
      </dgm:t>
    </dgm:pt>
    <dgm:pt modelId="{2781C4EA-9683-4E68-9796-ECA655B759B4}" cxnId="{6B0BDC94-75F4-48C2-842A-02655EB366DE}" type="parTrans">
      <dgm:prSet/>
      <dgm:spPr/>
      <dgm:t>
        <a:bodyPr/>
        <a:lstStyle/>
        <a:p>
          <a:endParaRPr lang="zh-CN" altLang="en-US"/>
        </a:p>
      </dgm:t>
    </dgm:pt>
    <dgm:pt modelId="{600BE7E2-A546-4515-9A88-08AB51666996}" cxnId="{6B0BDC94-75F4-48C2-842A-02655EB366DE}" type="sibTrans">
      <dgm:prSet/>
      <dgm:spPr/>
      <dgm:t>
        <a:bodyPr/>
        <a:lstStyle/>
        <a:p>
          <a:endParaRPr lang="zh-CN" altLang="en-US"/>
        </a:p>
      </dgm:t>
    </dgm:pt>
    <dgm:pt modelId="{2398E3A6-EFD0-45CB-932F-8E64915D7AAF}">
      <dgm:prSet phldrT="[文本]"/>
      <dgm:spPr/>
      <dgm:t>
        <a:bodyPr/>
        <a:lstStyle/>
        <a:p>
          <a:r>
            <a:rPr lang="zh-CN" altLang="en-US" b="1" dirty="0" smtClean="0"/>
            <a:t>最好选择下午时段</a:t>
          </a:r>
          <a:endParaRPr lang="zh-CN" altLang="en-US" b="1" dirty="0"/>
        </a:p>
      </dgm:t>
    </dgm:pt>
    <dgm:pt modelId="{FCB06D04-CAA6-47CE-9C80-F85E0FBB4325}" cxnId="{731FABE6-6806-478C-9A74-284C57178346}" type="parTrans">
      <dgm:prSet/>
      <dgm:spPr/>
      <dgm:t>
        <a:bodyPr/>
        <a:lstStyle/>
        <a:p>
          <a:endParaRPr lang="zh-CN" altLang="en-US"/>
        </a:p>
      </dgm:t>
    </dgm:pt>
    <dgm:pt modelId="{FC4EE76E-8668-471D-8B47-3B82B9028B25}" cxnId="{731FABE6-6806-478C-9A74-284C57178346}" type="sibTrans">
      <dgm:prSet/>
      <dgm:spPr/>
      <dgm:t>
        <a:bodyPr/>
        <a:lstStyle/>
        <a:p>
          <a:endParaRPr lang="zh-CN" altLang="en-US"/>
        </a:p>
      </dgm:t>
    </dgm:pt>
    <dgm:pt modelId="{0713E7DE-1E02-418B-88F6-388B290BF922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0000"/>
              </a:solidFill>
            </a:rPr>
            <a:t>5</a:t>
          </a:r>
          <a:r>
            <a:rPr lang="zh-CN" altLang="en-US" b="1" dirty="0" smtClean="0">
              <a:solidFill>
                <a:srgbClr val="FF0000"/>
              </a:solidFill>
            </a:rPr>
            <a:t>分钟热身       </a:t>
          </a:r>
          <a:r>
            <a:rPr lang="en-US" altLang="zh-CN" b="1" dirty="0" smtClean="0">
              <a:solidFill>
                <a:srgbClr val="FF0000"/>
              </a:solidFill>
            </a:rPr>
            <a:t>20</a:t>
          </a:r>
          <a:r>
            <a:rPr lang="zh-CN" altLang="en-US" b="1" dirty="0" smtClean="0">
              <a:solidFill>
                <a:srgbClr val="FF0000"/>
              </a:solidFill>
            </a:rPr>
            <a:t>分钟运动       </a:t>
          </a:r>
          <a:r>
            <a:rPr lang="en-US" altLang="zh-CN" b="1" dirty="0" smtClean="0">
              <a:solidFill>
                <a:srgbClr val="FF0000"/>
              </a:solidFill>
            </a:rPr>
            <a:t>5</a:t>
          </a:r>
          <a:r>
            <a:rPr lang="zh-CN" altLang="en-US" b="1" dirty="0" smtClean="0">
              <a:solidFill>
                <a:srgbClr val="FF0000"/>
              </a:solidFill>
            </a:rPr>
            <a:t>分钟恢复整理</a:t>
          </a:r>
        </a:p>
      </dgm:t>
    </dgm:pt>
    <dgm:pt modelId="{0B8C482C-516B-47E9-BB2E-20EBA656FCBE}" cxnId="{755B7895-3F55-4933-B540-747DF579A637}" type="parTrans">
      <dgm:prSet/>
      <dgm:spPr/>
      <dgm:t>
        <a:bodyPr/>
        <a:lstStyle/>
        <a:p>
          <a:endParaRPr lang="zh-CN" altLang="en-US"/>
        </a:p>
      </dgm:t>
    </dgm:pt>
    <dgm:pt modelId="{2D895DC1-AF36-4EE6-BC19-A4DA40DD0DC9}" cxnId="{755B7895-3F55-4933-B540-747DF579A637}" type="sibTrans">
      <dgm:prSet/>
      <dgm:spPr/>
      <dgm:t>
        <a:bodyPr/>
        <a:lstStyle/>
        <a:p>
          <a:endParaRPr lang="zh-CN" altLang="en-US"/>
        </a:p>
      </dgm:t>
    </dgm:pt>
    <dgm:pt modelId="{E223979D-0629-4215-8736-9C6EAC99C46F}">
      <dgm:prSet phldrT="[文本]" custT="1"/>
      <dgm:spPr/>
      <dgm:t>
        <a:bodyPr/>
        <a:lstStyle/>
        <a:p>
          <a:r>
            <a:rPr lang="zh-CN" altLang="en-US" sz="2800" b="1" dirty="0" smtClean="0"/>
            <a:t>运动强度</a:t>
          </a:r>
          <a:endParaRPr lang="zh-CN" altLang="en-US" sz="2800" b="1" dirty="0"/>
        </a:p>
      </dgm:t>
    </dgm:pt>
    <dgm:pt modelId="{09AB389F-4CD9-47F5-9984-94F9605C7B1F}" cxnId="{3F752AE0-C15B-468B-8223-AEC23E4FE20A}" type="parTrans">
      <dgm:prSet/>
      <dgm:spPr/>
      <dgm:t>
        <a:bodyPr/>
        <a:lstStyle/>
        <a:p>
          <a:endParaRPr lang="zh-CN" altLang="en-US"/>
        </a:p>
      </dgm:t>
    </dgm:pt>
    <dgm:pt modelId="{2E5E8D79-901B-4563-9AC3-9D5242379508}" cxnId="{3F752AE0-C15B-468B-8223-AEC23E4FE20A}" type="sibTrans">
      <dgm:prSet/>
      <dgm:spPr/>
      <dgm:t>
        <a:bodyPr/>
        <a:lstStyle/>
        <a:p>
          <a:endParaRPr lang="zh-CN" altLang="en-US"/>
        </a:p>
      </dgm:t>
    </dgm:pt>
    <dgm:pt modelId="{73A46F8D-2D01-4804-86C3-C6FE257C43A1}" type="pres">
      <dgm:prSet presAssocID="{833C0710-0E11-42D5-A2B5-06627F4C0D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1AA1F97-ECB3-4D8A-A457-7CD4FEC0CE26}" type="pres">
      <dgm:prSet presAssocID="{FF207554-30A4-4F9A-9A78-CA3A92C36452}" presName="linNode" presStyleCnt="0"/>
      <dgm:spPr/>
    </dgm:pt>
    <dgm:pt modelId="{7657BED0-331A-496B-85C2-F9B7C44DB32F}" type="pres">
      <dgm:prSet presAssocID="{FF207554-30A4-4F9A-9A78-CA3A92C36452}" presName="parentText" presStyleLbl="node1" presStyleIdx="0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A79813-C86C-488C-B551-EB95D4B0B0DC}" type="pres">
      <dgm:prSet presAssocID="{FF207554-30A4-4F9A-9A78-CA3A92C36452}" presName="descendantText" presStyleLbl="alignAccFollowNode1" presStyleIdx="0" presStyleCnt="4" custScaleX="125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0D60C4-7781-4EB6-80AF-736B0A7B9996}" type="pres">
      <dgm:prSet presAssocID="{01099FB3-4EB9-48B5-BC4C-C9A856BD1BD3}" presName="sp" presStyleCnt="0"/>
      <dgm:spPr/>
    </dgm:pt>
    <dgm:pt modelId="{A71A1D1A-97B8-4EF8-96FD-C99EC62CCEA3}" type="pres">
      <dgm:prSet presAssocID="{54725F6F-91C6-4732-9192-CFE4DC9732AF}" presName="linNode" presStyleCnt="0"/>
      <dgm:spPr/>
    </dgm:pt>
    <dgm:pt modelId="{CF23B647-2A65-45A9-A86D-6598BC8C3992}" type="pres">
      <dgm:prSet presAssocID="{54725F6F-91C6-4732-9192-CFE4DC9732AF}" presName="parentText" presStyleLbl="node1" presStyleIdx="1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C1D1D7-A16B-407B-8904-AC05332BB021}" type="pres">
      <dgm:prSet presAssocID="{54725F6F-91C6-4732-9192-CFE4DC9732AF}" presName="descendantText" presStyleLbl="alignAccFollowNode1" presStyleIdx="1" presStyleCnt="4" custScaleX="125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D014CC-156A-401B-BC5C-4FBEA362ADFA}" type="pres">
      <dgm:prSet presAssocID="{915CA844-B519-4A91-8CCD-4EBEE1B73A8B}" presName="sp" presStyleCnt="0"/>
      <dgm:spPr/>
    </dgm:pt>
    <dgm:pt modelId="{00F5920A-25DA-4351-8745-B754A7B457AB}" type="pres">
      <dgm:prSet presAssocID="{D16E3400-BDDB-4167-869C-B0E5E1868FA5}" presName="linNode" presStyleCnt="0"/>
      <dgm:spPr/>
    </dgm:pt>
    <dgm:pt modelId="{798881BA-F4B6-4E02-99DF-E5C58A6051FF}" type="pres">
      <dgm:prSet presAssocID="{D16E3400-BDDB-4167-869C-B0E5E1868FA5}" presName="parentText" presStyleLbl="node1" presStyleIdx="2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7B9E68-E32E-4437-BBC5-F3A4560B6D42}" type="pres">
      <dgm:prSet presAssocID="{D16E3400-BDDB-4167-869C-B0E5E1868FA5}" presName="descendantText" presStyleLbl="alignAccFollowNode1" presStyleIdx="2" presStyleCnt="4" custScaleX="125173" custLinFactNeighborX="2689" custLinFactNeighborY="7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0FA2-0D81-4908-A570-7311B137467D}" type="pres">
      <dgm:prSet presAssocID="{865A3B29-E860-4712-A6A4-837E3471B3CC}" presName="sp" presStyleCnt="0"/>
      <dgm:spPr/>
    </dgm:pt>
    <dgm:pt modelId="{3158541B-1827-4221-981A-DFE3AD6783C5}" type="pres">
      <dgm:prSet presAssocID="{E223979D-0629-4215-8736-9C6EAC99C46F}" presName="linNode" presStyleCnt="0"/>
      <dgm:spPr/>
    </dgm:pt>
    <dgm:pt modelId="{8AC45A3C-3000-4E1A-BCAF-404A7056F909}" type="pres">
      <dgm:prSet presAssocID="{E223979D-0629-4215-8736-9C6EAC99C46F}" presName="parentText" presStyleLbl="node1" presStyleIdx="3" presStyleCnt="4" custScaleX="5093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B8E8CC-C391-4039-811E-1C0D977113E5}" type="pres">
      <dgm:prSet presAssocID="{E223979D-0629-4215-8736-9C6EAC99C46F}" presName="descendantText" presStyleLbl="alignAccFollowNode1" presStyleIdx="3" presStyleCnt="4" custScaleX="1251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DDA7F8-7CA6-4871-A351-7044318ED3A8}" type="presOf" srcId="{D16E3400-BDDB-4167-869C-B0E5E1868FA5}" destId="{798881BA-F4B6-4E02-99DF-E5C58A6051FF}" srcOrd="0" destOrd="0" presId="urn:microsoft.com/office/officeart/2005/8/layout/vList5"/>
    <dgm:cxn modelId="{470769C0-D34E-4BB4-9607-9B2D60B301BF}" type="presOf" srcId="{54725F6F-91C6-4732-9192-CFE4DC9732AF}" destId="{CF23B647-2A65-45A9-A86D-6598BC8C3992}" srcOrd="0" destOrd="0" presId="urn:microsoft.com/office/officeart/2005/8/layout/vList5"/>
    <dgm:cxn modelId="{1BBB41F7-B528-443E-901A-9016D4CC4D17}" srcId="{FF207554-30A4-4F9A-9A78-CA3A92C36452}" destId="{7209D434-CFC8-471C-9B76-93724DEEAD51}" srcOrd="0" destOrd="0" parTransId="{66BCDD7A-15A0-4D9F-AB6C-1E7DCF8C08D0}" sibTransId="{0B6394E7-463A-42C2-81C0-4524672AFD70}"/>
    <dgm:cxn modelId="{B1CBC567-E825-403A-9B76-3BD49003F926}" type="presOf" srcId="{1B35900A-5F9D-4A66-8596-DFA8DF2AB940}" destId="{9AB8E8CC-C391-4039-811E-1C0D977113E5}" srcOrd="0" destOrd="0" presId="urn:microsoft.com/office/officeart/2005/8/layout/vList5"/>
    <dgm:cxn modelId="{466274EC-F829-4C83-BDB6-1EF54D30A4F8}" srcId="{54725F6F-91C6-4732-9192-CFE4DC9732AF}" destId="{C614D903-2254-42F5-A4BA-CBE368F2D8D8}" srcOrd="0" destOrd="0" parTransId="{1E39486A-F545-4F54-AC93-B51B997D7204}" sibTransId="{33C39D0B-792E-421F-B072-D146EB5D456D}"/>
    <dgm:cxn modelId="{908637DA-6A27-4F68-9CF2-91A80B8D9F50}" srcId="{54725F6F-91C6-4732-9192-CFE4DC9732AF}" destId="{547EB4C4-E63E-4E7D-8F97-DF55ACD4EB1D}" srcOrd="1" destOrd="0" parTransId="{0B13076E-DE47-43A3-90E8-5EB0270461A3}" sibTransId="{4F9AC1FF-06A5-4D91-AF8C-7C3395FD492F}"/>
    <dgm:cxn modelId="{05B97566-F315-474C-969D-545F7FD28C30}" srcId="{833C0710-0E11-42D5-A2B5-06627F4C0DCF}" destId="{FF207554-30A4-4F9A-9A78-CA3A92C36452}" srcOrd="0" destOrd="0" parTransId="{E19DB595-89B3-448A-A8DE-C5CF4BDA5701}" sibTransId="{01099FB3-4EB9-48B5-BC4C-C9A856BD1BD3}"/>
    <dgm:cxn modelId="{CF599160-5D2A-4B7F-A4BB-4BB629B48720}" type="presOf" srcId="{37733865-DC0C-43CB-9ADA-5615F60AD4CF}" destId="{9AB8E8CC-C391-4039-811E-1C0D977113E5}" srcOrd="0" destOrd="1" presId="urn:microsoft.com/office/officeart/2005/8/layout/vList5"/>
    <dgm:cxn modelId="{59BCC9CA-2E16-4127-BA91-EE21365030C5}" srcId="{E223979D-0629-4215-8736-9C6EAC99C46F}" destId="{1B35900A-5F9D-4A66-8596-DFA8DF2AB940}" srcOrd="0" destOrd="0" parTransId="{4723A6AC-E00F-4FBB-9A81-99EB41CBFF14}" sibTransId="{1F2DDF25-2AA7-4118-893F-17ACD0582721}"/>
    <dgm:cxn modelId="{878BBA5C-0D30-43A2-8FCE-2B712AA4C75B}" type="presOf" srcId="{2398E3A6-EFD0-45CB-932F-8E64915D7AAF}" destId="{377B9E68-E32E-4437-BBC5-F3A4560B6D42}" srcOrd="0" destOrd="0" presId="urn:microsoft.com/office/officeart/2005/8/layout/vList5"/>
    <dgm:cxn modelId="{6B0BDC94-75F4-48C2-842A-02655EB366DE}" srcId="{E223979D-0629-4215-8736-9C6EAC99C46F}" destId="{37733865-DC0C-43CB-9ADA-5615F60AD4CF}" srcOrd="1" destOrd="0" parTransId="{2781C4EA-9683-4E68-9796-ECA655B759B4}" sibTransId="{600BE7E2-A546-4515-9A88-08AB51666996}"/>
    <dgm:cxn modelId="{3F752AE0-C15B-468B-8223-AEC23E4FE20A}" srcId="{833C0710-0E11-42D5-A2B5-06627F4C0DCF}" destId="{E223979D-0629-4215-8736-9C6EAC99C46F}" srcOrd="3" destOrd="0" parTransId="{09AB389F-4CD9-47F5-9984-94F9605C7B1F}" sibTransId="{2E5E8D79-901B-4563-9AC3-9D5242379508}"/>
    <dgm:cxn modelId="{685EDE3C-2523-49F7-A5AE-F92E92C10F11}" type="presOf" srcId="{833C0710-0E11-42D5-A2B5-06627F4C0DCF}" destId="{73A46F8D-2D01-4804-86C3-C6FE257C43A1}" srcOrd="0" destOrd="0" presId="urn:microsoft.com/office/officeart/2005/8/layout/vList5"/>
    <dgm:cxn modelId="{F62B456A-739C-4CF3-92B9-FD44BE3900F9}" type="presOf" srcId="{7209D434-CFC8-471C-9B76-93724DEEAD51}" destId="{DBA79813-C86C-488C-B551-EB95D4B0B0DC}" srcOrd="0" destOrd="0" presId="urn:microsoft.com/office/officeart/2005/8/layout/vList5"/>
    <dgm:cxn modelId="{2B077287-FEF6-4D96-8B2A-407405034B2B}" type="presOf" srcId="{547EB4C4-E63E-4E7D-8F97-DF55ACD4EB1D}" destId="{B6C1D1D7-A16B-407B-8904-AC05332BB021}" srcOrd="0" destOrd="1" presId="urn:microsoft.com/office/officeart/2005/8/layout/vList5"/>
    <dgm:cxn modelId="{1D77AF81-8D06-4452-B515-C618A98D7622}" srcId="{833C0710-0E11-42D5-A2B5-06627F4C0DCF}" destId="{54725F6F-91C6-4732-9192-CFE4DC9732AF}" srcOrd="1" destOrd="0" parTransId="{A895C678-92D1-45AA-A09B-DFBEDB4629CE}" sibTransId="{915CA844-B519-4A91-8CCD-4EBEE1B73A8B}"/>
    <dgm:cxn modelId="{755B7895-3F55-4933-B540-747DF579A637}" srcId="{D16E3400-BDDB-4167-869C-B0E5E1868FA5}" destId="{0713E7DE-1E02-418B-88F6-388B290BF922}" srcOrd="1" destOrd="0" parTransId="{0B8C482C-516B-47E9-BB2E-20EBA656FCBE}" sibTransId="{2D895DC1-AF36-4EE6-BC19-A4DA40DD0DC9}"/>
    <dgm:cxn modelId="{ACF2E577-E0B8-4252-A911-8933B740005C}" srcId="{833C0710-0E11-42D5-A2B5-06627F4C0DCF}" destId="{D16E3400-BDDB-4167-869C-B0E5E1868FA5}" srcOrd="2" destOrd="0" parTransId="{B6E5A938-BEAD-4C28-B14D-A9E812D3ED72}" sibTransId="{865A3B29-E860-4712-A6A4-837E3471B3CC}"/>
    <dgm:cxn modelId="{09E556DD-5D4D-415A-BA56-60C3745A13A9}" type="presOf" srcId="{E223979D-0629-4215-8736-9C6EAC99C46F}" destId="{8AC45A3C-3000-4E1A-BCAF-404A7056F909}" srcOrd="0" destOrd="0" presId="urn:microsoft.com/office/officeart/2005/8/layout/vList5"/>
    <dgm:cxn modelId="{731FABE6-6806-478C-9A74-284C57178346}" srcId="{D16E3400-BDDB-4167-869C-B0E5E1868FA5}" destId="{2398E3A6-EFD0-45CB-932F-8E64915D7AAF}" srcOrd="0" destOrd="0" parTransId="{FCB06D04-CAA6-47CE-9C80-F85E0FBB4325}" sibTransId="{FC4EE76E-8668-471D-8B47-3B82B9028B25}"/>
    <dgm:cxn modelId="{E373BEE3-EEE9-493F-A685-D3CC2257EA28}" type="presOf" srcId="{FF207554-30A4-4F9A-9A78-CA3A92C36452}" destId="{7657BED0-331A-496B-85C2-F9B7C44DB32F}" srcOrd="0" destOrd="0" presId="urn:microsoft.com/office/officeart/2005/8/layout/vList5"/>
    <dgm:cxn modelId="{316F35B5-CE0D-41D3-9DCF-06560A3DADAC}" type="presOf" srcId="{C614D903-2254-42F5-A4BA-CBE368F2D8D8}" destId="{B6C1D1D7-A16B-407B-8904-AC05332BB021}" srcOrd="0" destOrd="0" presId="urn:microsoft.com/office/officeart/2005/8/layout/vList5"/>
    <dgm:cxn modelId="{9CD54E4E-99E4-4594-9D74-0D96B8CE48A1}" type="presOf" srcId="{0713E7DE-1E02-418B-88F6-388B290BF922}" destId="{377B9E68-E32E-4437-BBC5-F3A4560B6D42}" srcOrd="0" destOrd="1" presId="urn:microsoft.com/office/officeart/2005/8/layout/vList5"/>
    <dgm:cxn modelId="{6CFD4A82-DAF9-48BD-801D-C2B25C1BA6AB}" type="presParOf" srcId="{73A46F8D-2D01-4804-86C3-C6FE257C43A1}" destId="{21AA1F97-ECB3-4D8A-A457-7CD4FEC0CE26}" srcOrd="0" destOrd="0" presId="urn:microsoft.com/office/officeart/2005/8/layout/vList5"/>
    <dgm:cxn modelId="{B9A98342-CD53-4ECA-8CF1-5290A838486F}" type="presParOf" srcId="{21AA1F97-ECB3-4D8A-A457-7CD4FEC0CE26}" destId="{7657BED0-331A-496B-85C2-F9B7C44DB32F}" srcOrd="0" destOrd="0" presId="urn:microsoft.com/office/officeart/2005/8/layout/vList5"/>
    <dgm:cxn modelId="{E03922B3-6767-46E1-8455-508614BFED2B}" type="presParOf" srcId="{21AA1F97-ECB3-4D8A-A457-7CD4FEC0CE26}" destId="{DBA79813-C86C-488C-B551-EB95D4B0B0DC}" srcOrd="1" destOrd="0" presId="urn:microsoft.com/office/officeart/2005/8/layout/vList5"/>
    <dgm:cxn modelId="{E1E3074A-6CFC-4D62-999E-97B3BB44355B}" type="presParOf" srcId="{73A46F8D-2D01-4804-86C3-C6FE257C43A1}" destId="{B00D60C4-7781-4EB6-80AF-736B0A7B9996}" srcOrd="1" destOrd="0" presId="urn:microsoft.com/office/officeart/2005/8/layout/vList5"/>
    <dgm:cxn modelId="{F3B33486-67AE-44B3-9258-6D7F1E9F3079}" type="presParOf" srcId="{73A46F8D-2D01-4804-86C3-C6FE257C43A1}" destId="{A71A1D1A-97B8-4EF8-96FD-C99EC62CCEA3}" srcOrd="2" destOrd="0" presId="urn:microsoft.com/office/officeart/2005/8/layout/vList5"/>
    <dgm:cxn modelId="{027145F8-ADE9-4C0F-9734-F8A6086AF4F0}" type="presParOf" srcId="{A71A1D1A-97B8-4EF8-96FD-C99EC62CCEA3}" destId="{CF23B647-2A65-45A9-A86D-6598BC8C3992}" srcOrd="0" destOrd="0" presId="urn:microsoft.com/office/officeart/2005/8/layout/vList5"/>
    <dgm:cxn modelId="{CFFEE8B5-43BA-4F15-9142-5387BEF8F5E1}" type="presParOf" srcId="{A71A1D1A-97B8-4EF8-96FD-C99EC62CCEA3}" destId="{B6C1D1D7-A16B-407B-8904-AC05332BB021}" srcOrd="1" destOrd="0" presId="urn:microsoft.com/office/officeart/2005/8/layout/vList5"/>
    <dgm:cxn modelId="{EB986FAA-E69E-41DC-9B31-34B069F01CAB}" type="presParOf" srcId="{73A46F8D-2D01-4804-86C3-C6FE257C43A1}" destId="{8AD014CC-156A-401B-BC5C-4FBEA362ADFA}" srcOrd="3" destOrd="0" presId="urn:microsoft.com/office/officeart/2005/8/layout/vList5"/>
    <dgm:cxn modelId="{A8BA93EC-9A82-44A7-A283-6812554A9900}" type="presParOf" srcId="{73A46F8D-2D01-4804-86C3-C6FE257C43A1}" destId="{00F5920A-25DA-4351-8745-B754A7B457AB}" srcOrd="4" destOrd="0" presId="urn:microsoft.com/office/officeart/2005/8/layout/vList5"/>
    <dgm:cxn modelId="{EE103872-03CD-4AB6-BF10-1513661C9E5F}" type="presParOf" srcId="{00F5920A-25DA-4351-8745-B754A7B457AB}" destId="{798881BA-F4B6-4E02-99DF-E5C58A6051FF}" srcOrd="0" destOrd="0" presId="urn:microsoft.com/office/officeart/2005/8/layout/vList5"/>
    <dgm:cxn modelId="{1B5DFF31-04FC-40CA-AB87-9374849394A7}" type="presParOf" srcId="{00F5920A-25DA-4351-8745-B754A7B457AB}" destId="{377B9E68-E32E-4437-BBC5-F3A4560B6D42}" srcOrd="1" destOrd="0" presId="urn:microsoft.com/office/officeart/2005/8/layout/vList5"/>
    <dgm:cxn modelId="{6CC2E333-DC6E-4674-B62A-59EA7754C099}" type="presParOf" srcId="{73A46F8D-2D01-4804-86C3-C6FE257C43A1}" destId="{8BF00FA2-0D81-4908-A570-7311B137467D}" srcOrd="5" destOrd="0" presId="urn:microsoft.com/office/officeart/2005/8/layout/vList5"/>
    <dgm:cxn modelId="{B2382318-74C7-4445-AC53-987A797D92FE}" type="presParOf" srcId="{73A46F8D-2D01-4804-86C3-C6FE257C43A1}" destId="{3158541B-1827-4221-981A-DFE3AD6783C5}" srcOrd="6" destOrd="0" presId="urn:microsoft.com/office/officeart/2005/8/layout/vList5"/>
    <dgm:cxn modelId="{154CCF4D-5CC6-49DB-9A7A-38C3F0673713}" type="presParOf" srcId="{3158541B-1827-4221-981A-DFE3AD6783C5}" destId="{8AC45A3C-3000-4E1A-BCAF-404A7056F909}" srcOrd="0" destOrd="0" presId="urn:microsoft.com/office/officeart/2005/8/layout/vList5"/>
    <dgm:cxn modelId="{34A4EEB7-E67F-4DFB-BA60-B78316B80888}" type="presParOf" srcId="{3158541B-1827-4221-981A-DFE3AD6783C5}" destId="{9AB8E8CC-C391-4039-811E-1C0D977113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9813-C86C-488C-B551-EB95D4B0B0DC}">
      <dsp:nvSpPr>
        <dsp:cNvPr id="0" name=""/>
        <dsp:cNvSpPr/>
      </dsp:nvSpPr>
      <dsp:spPr>
        <a:xfrm rot="5400000">
          <a:off x="3347172" y="-2033414"/>
          <a:ext cx="804295" cy="50763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>
              <a:solidFill>
                <a:srgbClr val="FF0000"/>
              </a:solidFill>
            </a:rPr>
            <a:t>每周</a:t>
          </a:r>
          <a:r>
            <a:rPr lang="en-US" altLang="zh-CN" sz="1500" b="1" kern="1200" dirty="0" smtClean="0">
              <a:solidFill>
                <a:srgbClr val="FF0000"/>
              </a:solidFill>
            </a:rPr>
            <a:t>3-5</a:t>
          </a:r>
          <a:r>
            <a:rPr lang="zh-CN" altLang="en-US" sz="1500" b="1" kern="1200" dirty="0" smtClean="0">
              <a:solidFill>
                <a:srgbClr val="FF0000"/>
              </a:solidFill>
            </a:rPr>
            <a:t>次</a:t>
          </a:r>
          <a:r>
            <a:rPr lang="zh-CN" altLang="en-US" sz="1500" b="1" kern="1200" dirty="0" smtClean="0"/>
            <a:t>或隔日一次，</a:t>
          </a:r>
          <a:r>
            <a:rPr lang="zh-CN" altLang="en-US" sz="1500" b="1" kern="1200" dirty="0" smtClean="0">
              <a:solidFill>
                <a:srgbClr val="FF0000"/>
              </a:solidFill>
            </a:rPr>
            <a:t>每次</a:t>
          </a:r>
          <a:r>
            <a:rPr lang="en-US" altLang="zh-CN" sz="1500" b="1" kern="1200" dirty="0" smtClean="0">
              <a:solidFill>
                <a:srgbClr val="FF0000"/>
              </a:solidFill>
            </a:rPr>
            <a:t>30</a:t>
          </a:r>
          <a:r>
            <a:rPr lang="zh-CN" altLang="en-US" sz="1500" b="1" kern="1200" dirty="0" smtClean="0">
              <a:solidFill>
                <a:srgbClr val="FF0000"/>
              </a:solidFill>
            </a:rPr>
            <a:t>分钟</a:t>
          </a:r>
          <a:r>
            <a:rPr lang="zh-CN" altLang="en-US" sz="1500" b="1" kern="1200" dirty="0" smtClean="0"/>
            <a:t>以上</a:t>
          </a:r>
          <a:endParaRPr lang="zh-CN" altLang="en-US" sz="1500" b="1" kern="1200" dirty="0"/>
        </a:p>
      </dsp:txBody>
      <dsp:txXfrm rot="-5400000">
        <a:off x="1211130" y="141890"/>
        <a:ext cx="5037117" cy="725771"/>
      </dsp:txXfrm>
    </dsp:sp>
    <dsp:sp modelId="{7657BED0-331A-496B-85C2-F9B7C44DB32F}">
      <dsp:nvSpPr>
        <dsp:cNvPr id="0" name=""/>
        <dsp:cNvSpPr/>
      </dsp:nvSpPr>
      <dsp:spPr>
        <a:xfrm>
          <a:off x="49194" y="2090"/>
          <a:ext cx="1161936" cy="100536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目标</a:t>
          </a:r>
          <a:endParaRPr lang="zh-CN" altLang="en-US" sz="2800" b="1" kern="1200" dirty="0"/>
        </a:p>
      </dsp:txBody>
      <dsp:txXfrm>
        <a:off x="98272" y="51168"/>
        <a:ext cx="1063780" cy="907213"/>
      </dsp:txXfrm>
    </dsp:sp>
    <dsp:sp modelId="{B6C1D1D7-A16B-407B-8904-AC05332BB021}">
      <dsp:nvSpPr>
        <dsp:cNvPr id="0" name=""/>
        <dsp:cNvSpPr/>
      </dsp:nvSpPr>
      <dsp:spPr>
        <a:xfrm rot="5400000">
          <a:off x="3347172" y="-977776"/>
          <a:ext cx="804295" cy="50763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>
              <a:solidFill>
                <a:srgbClr val="FF0000"/>
              </a:solidFill>
            </a:rPr>
            <a:t>有氧运动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/>
            <a:t>散步、游泳、慢跑、太极拳</a:t>
          </a:r>
          <a:endParaRPr lang="zh-CN" altLang="en-US" sz="1500" b="1" kern="1200" dirty="0"/>
        </a:p>
      </dsp:txBody>
      <dsp:txXfrm rot="-5400000">
        <a:off x="1211130" y="1197528"/>
        <a:ext cx="5037117" cy="725771"/>
      </dsp:txXfrm>
    </dsp:sp>
    <dsp:sp modelId="{CF23B647-2A65-45A9-A86D-6598BC8C3992}">
      <dsp:nvSpPr>
        <dsp:cNvPr id="0" name=""/>
        <dsp:cNvSpPr/>
      </dsp:nvSpPr>
      <dsp:spPr>
        <a:xfrm>
          <a:off x="49194" y="1057728"/>
          <a:ext cx="1161936" cy="1005369"/>
        </a:xfrm>
        <a:prstGeom prst="roundRect">
          <a:avLst/>
        </a:prstGeom>
        <a:solidFill>
          <a:schemeClr val="accent2">
            <a:shade val="80000"/>
            <a:hueOff val="75575"/>
            <a:satOff val="7200"/>
            <a:lumOff val="6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运动种类</a:t>
          </a:r>
          <a:endParaRPr lang="zh-CN" altLang="en-US" sz="2800" b="1" kern="1200" dirty="0"/>
        </a:p>
      </dsp:txBody>
      <dsp:txXfrm>
        <a:off x="98272" y="1106806"/>
        <a:ext cx="1063780" cy="907213"/>
      </dsp:txXfrm>
    </dsp:sp>
    <dsp:sp modelId="{377B9E68-E32E-4437-BBC5-F3A4560B6D42}">
      <dsp:nvSpPr>
        <dsp:cNvPr id="0" name=""/>
        <dsp:cNvSpPr/>
      </dsp:nvSpPr>
      <dsp:spPr>
        <a:xfrm rot="5400000">
          <a:off x="3396366" y="83982"/>
          <a:ext cx="804295" cy="50763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/>
            <a:t>最好选择下午时段</a:t>
          </a:r>
          <a:endParaRPr lang="zh-CN" alt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500" b="1" kern="1200" dirty="0" smtClean="0">
              <a:solidFill>
                <a:srgbClr val="FF0000"/>
              </a:solidFill>
            </a:rPr>
            <a:t>5</a:t>
          </a:r>
          <a:r>
            <a:rPr lang="zh-CN" altLang="en-US" sz="1500" b="1" kern="1200" dirty="0" smtClean="0">
              <a:solidFill>
                <a:srgbClr val="FF0000"/>
              </a:solidFill>
            </a:rPr>
            <a:t>分钟热身       </a:t>
          </a:r>
          <a:r>
            <a:rPr lang="en-US" altLang="zh-CN" sz="1500" b="1" kern="1200" dirty="0" smtClean="0">
              <a:solidFill>
                <a:srgbClr val="FF0000"/>
              </a:solidFill>
            </a:rPr>
            <a:t>20</a:t>
          </a:r>
          <a:r>
            <a:rPr lang="zh-CN" altLang="en-US" sz="1500" b="1" kern="1200" dirty="0" smtClean="0">
              <a:solidFill>
                <a:srgbClr val="FF0000"/>
              </a:solidFill>
            </a:rPr>
            <a:t>分钟运动       </a:t>
          </a:r>
          <a:r>
            <a:rPr lang="en-US" altLang="zh-CN" sz="1500" b="1" kern="1200" dirty="0" smtClean="0">
              <a:solidFill>
                <a:srgbClr val="FF0000"/>
              </a:solidFill>
            </a:rPr>
            <a:t>5</a:t>
          </a:r>
          <a:r>
            <a:rPr lang="zh-CN" altLang="en-US" sz="1500" b="1" kern="1200" dirty="0" smtClean="0">
              <a:solidFill>
                <a:srgbClr val="FF0000"/>
              </a:solidFill>
            </a:rPr>
            <a:t>分钟恢复整理</a:t>
          </a:r>
        </a:p>
      </dsp:txBody>
      <dsp:txXfrm rot="-5400000">
        <a:off x="1260324" y="2259286"/>
        <a:ext cx="5037117" cy="725771"/>
      </dsp:txXfrm>
    </dsp:sp>
    <dsp:sp modelId="{798881BA-F4B6-4E02-99DF-E5C58A6051FF}">
      <dsp:nvSpPr>
        <dsp:cNvPr id="0" name=""/>
        <dsp:cNvSpPr/>
      </dsp:nvSpPr>
      <dsp:spPr>
        <a:xfrm>
          <a:off x="49194" y="2113366"/>
          <a:ext cx="1161936" cy="1005369"/>
        </a:xfrm>
        <a:prstGeom prst="roundRect">
          <a:avLst/>
        </a:prstGeom>
        <a:solidFill>
          <a:schemeClr val="accent2">
            <a:shade val="80000"/>
            <a:hueOff val="151151"/>
            <a:satOff val="14399"/>
            <a:lumOff val="13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运动过程</a:t>
          </a:r>
          <a:endParaRPr lang="zh-CN" altLang="en-US" sz="2800" b="1" kern="1200" dirty="0"/>
        </a:p>
      </dsp:txBody>
      <dsp:txXfrm>
        <a:off x="98272" y="2162444"/>
        <a:ext cx="1063780" cy="907213"/>
      </dsp:txXfrm>
    </dsp:sp>
    <dsp:sp modelId="{9AB8E8CC-C391-4039-811E-1C0D977113E5}">
      <dsp:nvSpPr>
        <dsp:cNvPr id="0" name=""/>
        <dsp:cNvSpPr/>
      </dsp:nvSpPr>
      <dsp:spPr>
        <a:xfrm rot="5400000">
          <a:off x="3347172" y="1133499"/>
          <a:ext cx="804295" cy="50763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>
              <a:solidFill>
                <a:srgbClr val="FF0000"/>
              </a:solidFill>
            </a:rPr>
            <a:t>循序渐进</a:t>
          </a:r>
          <a:r>
            <a:rPr lang="zh-CN" altLang="en-US" sz="1500" b="1" kern="1200" dirty="0" smtClean="0">
              <a:solidFill>
                <a:schemeClr val="tx1"/>
              </a:solidFill>
            </a:rPr>
            <a:t>，</a:t>
          </a:r>
          <a:r>
            <a:rPr lang="zh-CN" altLang="en-US" sz="1500" b="1" kern="1200" dirty="0" smtClean="0"/>
            <a:t>以不感觉疲劳为度</a:t>
          </a:r>
          <a:endParaRPr lang="zh-CN" alt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 dirty="0" smtClean="0"/>
            <a:t>安全最高心率</a:t>
          </a:r>
          <a:r>
            <a:rPr lang="en-US" altLang="zh-CN" sz="1500" b="1" kern="1200" dirty="0" smtClean="0"/>
            <a:t>= </a:t>
          </a:r>
          <a:r>
            <a:rPr lang="en-US" altLang="zh-CN" sz="1500" b="1" kern="1200" dirty="0" smtClean="0">
              <a:solidFill>
                <a:srgbClr val="FF0000"/>
              </a:solidFill>
            </a:rPr>
            <a:t>170-</a:t>
          </a:r>
          <a:r>
            <a:rPr lang="zh-CN" altLang="en-US" sz="1500" b="1" kern="1200" dirty="0" smtClean="0">
              <a:solidFill>
                <a:srgbClr val="FF0000"/>
              </a:solidFill>
            </a:rPr>
            <a:t>年龄</a:t>
          </a:r>
        </a:p>
      </dsp:txBody>
      <dsp:txXfrm rot="-5400000">
        <a:off x="1211130" y="3308803"/>
        <a:ext cx="5037117" cy="725771"/>
      </dsp:txXfrm>
    </dsp:sp>
    <dsp:sp modelId="{8AC45A3C-3000-4E1A-BCAF-404A7056F909}">
      <dsp:nvSpPr>
        <dsp:cNvPr id="0" name=""/>
        <dsp:cNvSpPr/>
      </dsp:nvSpPr>
      <dsp:spPr>
        <a:xfrm>
          <a:off x="49194" y="3169004"/>
          <a:ext cx="1161936" cy="1005369"/>
        </a:xfrm>
        <a:prstGeom prst="roundRect">
          <a:avLst/>
        </a:prstGeom>
        <a:solidFill>
          <a:schemeClr val="accent2">
            <a:shade val="80000"/>
            <a:hueOff val="226726"/>
            <a:satOff val="21599"/>
            <a:lumOff val="1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运动强度</a:t>
          </a:r>
          <a:endParaRPr lang="zh-CN" altLang="en-US" sz="2800" b="1" kern="1200" dirty="0"/>
        </a:p>
      </dsp:txBody>
      <dsp:txXfrm>
        <a:off x="98272" y="3218082"/>
        <a:ext cx="1063780" cy="90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8197" name="Rectangle 5"/>
          <p:cNvSpPr>
            <a:spLocks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70" name="Rectangle 6"/>
          <p:cNvSpPr>
            <a:spLocks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Rectangle 7"/>
          <p:cNvSpPr>
            <a:spLocks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504449-7398-49DC-9AAA-A238D8E581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Rot="1" noTextEdit="1"/>
          </p:cNvSpPr>
          <p:nvPr>
            <p:ph type="sldImg"/>
          </p:nvPr>
        </p:nvSpPr>
        <p:spPr>
          <a:ln w="1"/>
        </p:spPr>
      </p:sp>
      <p:sp>
        <p:nvSpPr>
          <p:cNvPr id="10243" name="Rectangle 3"/>
          <p:cNvSpPr>
            <a:spLocks noRot="1"/>
          </p:cNvSpPr>
          <p:nvPr>
            <p:ph type="body"/>
          </p:nvPr>
        </p:nvSpPr>
        <p:spPr>
          <a:ln w="1"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ea typeface="等线" pitchFamily="2" charset="-122"/>
              </a:rPr>
              <a:t>大家</a:t>
            </a:r>
            <a:r>
              <a:rPr lang="zh-CN" altLang="en-US" dirty="0">
                <a:ea typeface="宋体" panose="02010600030101010101" pitchFamily="2" charset="-122"/>
              </a:rPr>
              <a:t>下午</a:t>
            </a:r>
            <a:r>
              <a:rPr lang="zh-CN" altLang="en-US" dirty="0">
                <a:ea typeface="等线" pitchFamily="2" charset="-122"/>
              </a:rPr>
              <a:t>好，很高兴与大家一起相聚在爱心大课堂。我叫</a:t>
            </a:r>
            <a:r>
              <a:rPr lang="zh-CN" altLang="en-US" dirty="0">
                <a:ea typeface="宋体" panose="02010600030101010101" pitchFamily="2" charset="-122"/>
              </a:rPr>
              <a:t>徐进</a:t>
            </a:r>
            <a:r>
              <a:rPr lang="zh-CN" altLang="en-US" dirty="0">
                <a:ea typeface="等线" pitchFamily="2" charset="-122"/>
              </a:rPr>
              <a:t>，来自心血管内</a:t>
            </a:r>
            <a:r>
              <a:rPr lang="zh-CN" altLang="en-US" dirty="0">
                <a:ea typeface="宋体" panose="02010600030101010101" pitchFamily="2" charset="-122"/>
              </a:rPr>
              <a:t>科二病区</a:t>
            </a:r>
            <a:r>
              <a:rPr lang="zh-CN" altLang="en-US" dirty="0">
                <a:ea typeface="等线" pitchFamily="2" charset="-122"/>
              </a:rPr>
              <a:t>。我们</a:t>
            </a:r>
            <a:r>
              <a:rPr lang="zh-CN" altLang="en-US" dirty="0">
                <a:ea typeface="宋体" panose="02010600030101010101" pitchFamily="2" charset="-122"/>
              </a:rPr>
              <a:t>科室的</a:t>
            </a:r>
            <a:r>
              <a:rPr lang="zh-CN" altLang="en-US" dirty="0">
                <a:ea typeface="等线" pitchFamily="2" charset="-122"/>
              </a:rPr>
              <a:t>爱心大课堂系列讲座</a:t>
            </a:r>
            <a:r>
              <a:rPr lang="zh-CN" altLang="en-US" dirty="0">
                <a:ea typeface="宋体" panose="02010600030101010101" pitchFamily="2" charset="-122"/>
              </a:rPr>
              <a:t>开办已经有好多年了</a:t>
            </a:r>
            <a:r>
              <a:rPr lang="zh-CN" altLang="en-US" dirty="0">
                <a:ea typeface="等线" pitchFamily="2" charset="-122"/>
              </a:rPr>
              <a:t>，今天</a:t>
            </a:r>
            <a:r>
              <a:rPr lang="zh-CN" altLang="en-US" dirty="0">
                <a:ea typeface="宋体" panose="02010600030101010101" pitchFamily="2" charset="-122"/>
              </a:rPr>
              <a:t>我和大家一起探讨学习</a:t>
            </a:r>
            <a:r>
              <a:rPr lang="zh-CN" altLang="en-US" dirty="0">
                <a:ea typeface="等线" pitchFamily="2" charset="-122"/>
              </a:rPr>
              <a:t>的题目是“冠心病的运动</a:t>
            </a:r>
            <a:r>
              <a:rPr lang="zh-CN" altLang="en-US" dirty="0">
                <a:ea typeface="宋体" panose="02010600030101010101" pitchFamily="2" charset="-122"/>
              </a:rPr>
              <a:t>与饮食</a:t>
            </a:r>
            <a:r>
              <a:rPr lang="zh-CN" altLang="en-US" dirty="0">
                <a:ea typeface="等线" pitchFamily="2" charset="-122"/>
              </a:rPr>
              <a:t>”。要说</a:t>
            </a:r>
            <a:r>
              <a:rPr lang="zh-CN" altLang="en-US" dirty="0">
                <a:ea typeface="宋体" panose="02010600030101010101" pitchFamily="2" charset="-122"/>
              </a:rPr>
              <a:t>到</a:t>
            </a:r>
            <a:r>
              <a:rPr lang="zh-CN" altLang="en-US" dirty="0">
                <a:ea typeface="等线" pitchFamily="2" charset="-122"/>
              </a:rPr>
              <a:t>“冠心病的运动</a:t>
            </a:r>
            <a:r>
              <a:rPr lang="zh-CN" altLang="en-US" dirty="0">
                <a:ea typeface="宋体" panose="02010600030101010101" pitchFamily="2" charset="-122"/>
              </a:rPr>
              <a:t>与饮食</a:t>
            </a:r>
            <a:r>
              <a:rPr lang="zh-CN" altLang="en-US" dirty="0">
                <a:ea typeface="等线" pitchFamily="2" charset="-122"/>
              </a:rPr>
              <a:t>”，我们首先得要了解什么是“冠心病”，心对于我们大家来说都不陌生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zh-CN" altLang="en-US" dirty="0">
                <a:ea typeface="等线" pitchFamily="2" charset="-122"/>
              </a:rPr>
              <a:t>首先让</a:t>
            </a:r>
            <a:r>
              <a:rPr lang="zh-CN" altLang="en-US" dirty="0">
                <a:ea typeface="宋体" panose="02010600030101010101" pitchFamily="2" charset="-122"/>
              </a:rPr>
              <a:t>大家</a:t>
            </a:r>
            <a:r>
              <a:rPr lang="zh-CN" altLang="en-US" dirty="0">
                <a:ea typeface="等线" pitchFamily="2" charset="-122"/>
              </a:rPr>
              <a:t>我认识一下我们的心脏</a:t>
            </a:r>
            <a:endParaRPr lang="zh-CN" altLang="en-US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Rot="1" noTextEdit="1"/>
          </p:cNvSpPr>
          <p:nvPr>
            <p:ph type="sldImg"/>
          </p:nvPr>
        </p:nvSpPr>
        <p:spPr>
          <a:ln w="1"/>
        </p:spPr>
      </p:sp>
      <p:sp>
        <p:nvSpPr>
          <p:cNvPr id="29699" name="Rectangle 3"/>
          <p:cNvSpPr>
            <a:spLocks noRot="1"/>
          </p:cNvSpPr>
          <p:nvPr>
            <p:ph type="body"/>
          </p:nvPr>
        </p:nvSpPr>
        <p:spPr>
          <a:ln w="1"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sz="1600" dirty="0">
                <a:ea typeface="黑体" panose="02010609060101010101" pitchFamily="49" charset="-122"/>
              </a:rPr>
              <a:t>就是因为这些不同危险因素导致了冠状动脉血管内膜受损，血液中的血小板等在受损处粘附、聚集、融合，形成了动脉粥样硬化的斑块。而动脉</a:t>
            </a:r>
            <a:r>
              <a:rPr lang="zh-CN" altLang="en-US" sz="1600" b="1" dirty="0">
                <a:ea typeface="黑体" panose="02010609060101010101" pitchFamily="49" charset="-122"/>
              </a:rPr>
              <a:t>粥样硬化斑块堆积在冠状动脉内膜上，使冠脉管腔狭窄甚至闭塞，导致心肌血流量减少、供氧不足，心脏不能正常工作。</a:t>
            </a:r>
            <a:endParaRPr lang="zh-CN" altLang="en-US" sz="1600" b="1" dirty="0">
              <a:ea typeface="黑体" panose="02010609060101010101" pitchFamily="49" charset="-122"/>
            </a:endParaRPr>
          </a:p>
          <a:p>
            <a:pPr lvl="0" eaLnBrk="1" hangingPunct="1"/>
            <a:endParaRPr lang="zh-CN" altLang="en-US" sz="1800" b="1" dirty="0"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Rot="1" noTextEdit="1"/>
          </p:cNvSpPr>
          <p:nvPr>
            <p:ph type="sldImg"/>
          </p:nvPr>
        </p:nvSpPr>
        <p:spPr>
          <a:ln w="1"/>
        </p:spPr>
      </p:sp>
      <p:sp>
        <p:nvSpPr>
          <p:cNvPr id="32771" name="Rectangle 3"/>
          <p:cNvSpPr>
            <a:spLocks noRot="1"/>
          </p:cNvSpPr>
          <p:nvPr>
            <p:ph type="body"/>
          </p:nvPr>
        </p:nvSpPr>
        <p:spPr>
          <a:ln w="1"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冠心病是一种慢性病，在进行有效规范治疗的同时，我们更要注重预防为主。冠心病预防的首先在于改变我们的生活方式。</a:t>
            </a:r>
            <a:endParaRPr lang="zh-CN" altLang="en-US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Ro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48131" name="Rectangle 3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</a:rPr>
              <a:t>除了要“管住嘴”，另外还有一个“重头戏”，就是要“迈开腿”。</a:t>
            </a:r>
            <a:endParaRPr lang="en-US" altLang="zh-CN" u="sng" dirty="0">
              <a:ea typeface="等线" pitchFamily="2" charset="-122"/>
            </a:endParaRPr>
          </a:p>
          <a:p>
            <a:pPr lvl="0" eaLnBrk="1" hangingPunct="1"/>
            <a:r>
              <a:rPr lang="zh-CN" altLang="en-US" u="sng" dirty="0">
                <a:ea typeface="等线" pitchFamily="2" charset="-122"/>
              </a:rPr>
              <a:t>运动有利于控制体重、降血压、升高好胆固醇，是保持心脏健康的“必修课”。</a:t>
            </a:r>
            <a:endParaRPr lang="en-US" altLang="zh-CN" u="sng" dirty="0">
              <a:ea typeface="等线" pitchFamily="2" charset="-122"/>
            </a:endParaRPr>
          </a:p>
          <a:p>
            <a:pPr lvl="0" eaLnBrk="1" hangingPunct="1"/>
            <a:r>
              <a:rPr lang="zh-CN" altLang="en-US" u="sng" dirty="0">
                <a:ea typeface="等线" pitchFamily="2" charset="-122"/>
              </a:rPr>
              <a:t>做运动要循序渐进、持之以恒，切忌操之过急。</a:t>
            </a:r>
            <a:endParaRPr lang="en-US" altLang="zh-CN" u="sng" dirty="0">
              <a:ea typeface="等线" pitchFamily="2" charset="-122"/>
            </a:endParaRPr>
          </a:p>
          <a:p>
            <a:pPr lvl="0" eaLnBrk="1" hangingPunct="1"/>
            <a:r>
              <a:rPr lang="zh-CN" altLang="en-US" u="sng" dirty="0">
                <a:ea typeface="等线" pitchFamily="2" charset="-122"/>
              </a:rPr>
              <a:t>对于运动类型的选择，可以推荐走路，因为走路简便易行，随时随地可以开展，而且不需要花一分钱，非常经济。正所谓“</a:t>
            </a:r>
            <a:r>
              <a:rPr lang="zh-CN" altLang="en-US" u="sng" dirty="0">
                <a:latin typeface="宋体" panose="02010600030101010101" pitchFamily="2" charset="-122"/>
                <a:ea typeface="等线" pitchFamily="2" charset="-122"/>
              </a:rPr>
              <a:t>日行一万步，血管不易堵”。</a:t>
            </a:r>
            <a:endParaRPr lang="zh-CN" altLang="en-US" u="sng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/>
        </p:spPr>
      </p:sp>
      <p:sp>
        <p:nvSpPr>
          <p:cNvPr id="54275" name="Rectangle 3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ea typeface="等线" pitchFamily="2" charset="-122"/>
              </a:rPr>
              <a:t>让我们一起努力吧！医护人员与患者朋友们共同携手，呵护我们的心脏健康！</a:t>
            </a:r>
            <a:endParaRPr lang="zh-CN" altLang="en-US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Rot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ln/>
        </p:spPr>
      </p:sp>
      <p:sp>
        <p:nvSpPr>
          <p:cNvPr id="12291" name="Rectangle 3"/>
          <p:cNvSpPr>
            <a:spLocks noRot="1"/>
          </p:cNvSpPr>
          <p:nvPr>
            <p:ph type="body"/>
          </p:nvPr>
        </p:nvSpPr>
        <p:spPr>
          <a:xfrm>
            <a:off x="536575" y="4386263"/>
            <a:ext cx="5780088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</a:rPr>
              <a:t>冠心病平时并不会给患者带来极大的不舒服，但是一旦发病了就会让人猝不及防。如果是救治不及时，很可能会丧失生命。因此对于冠心病，大家应该多多了解，有效的预防。</a:t>
            </a:r>
            <a:endParaRPr lang="zh-CN" altLang="en-US" u="sng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Rot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  <a:ln/>
        </p:spPr>
      </p:sp>
      <p:sp>
        <p:nvSpPr>
          <p:cNvPr id="14339" name="Rectangle 3"/>
          <p:cNvSpPr>
            <a:spLocks noRot="1"/>
          </p:cNvSpPr>
          <p:nvPr>
            <p:ph type="body"/>
          </p:nvPr>
        </p:nvSpPr>
        <p:spPr>
          <a:xfrm>
            <a:off x="536575" y="4386263"/>
            <a:ext cx="5780088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</a:rPr>
              <a:t>心血管疾病是严重威胁人类健康的疾病之一，如何面对如此强大的“敌人”呢？</a:t>
            </a:r>
            <a:endParaRPr lang="zh-CN" altLang="en-US" u="sng" dirty="0">
              <a:ea typeface="等线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16387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</a:rPr>
              <a:t>冠状动脉走行在心脏表面，环绕心脏分布，</a:t>
            </a:r>
            <a:r>
              <a:rPr lang="zh-CN" altLang="en-US" u="sng" dirty="0">
                <a:latin typeface="Times New Roman" panose="02020603050405020304" pitchFamily="18" charset="0"/>
                <a:ea typeface="等线" pitchFamily="2" charset="-122"/>
                <a:sym typeface="Arial" panose="020B0604020202020204" pitchFamily="34" charset="0"/>
              </a:rPr>
              <a:t>是负责向心脏供血供氧的最主要通路。</a:t>
            </a:r>
            <a:r>
              <a:rPr lang="zh-CN" altLang="en-US" u="sng" dirty="0">
                <a:ea typeface="等线" pitchFamily="2" charset="-122"/>
              </a:rPr>
              <a:t>正常冠状动脉主要有两大分支，即左冠状动脉和右冠状动脉，不同分支供应心脏不同部位心肌氧气和养料。</a:t>
            </a:r>
            <a:endParaRPr lang="zh-CN" altLang="en-US" u="sng" dirty="0">
              <a:ea typeface="等线" pitchFamily="2" charset="-122"/>
            </a:endParaRPr>
          </a:p>
          <a:p>
            <a:pPr lvl="0" eaLnBrk="1" hangingPunct="1"/>
            <a:endParaRPr lang="zh-CN" altLang="en-US" u="sng" dirty="0">
              <a:latin typeface="Times New Roman" panose="02020603050405020304" pitchFamily="18" charset="0"/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18435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</a:rPr>
              <a:t>冠心病就是冠状动脉粥样硬化性心脏病的简称。</a:t>
            </a:r>
            <a:r>
              <a:rPr lang="zh-CN" altLang="en-US" u="sng" dirty="0">
                <a:latin typeface="Times New Roman" panose="02020603050405020304" pitchFamily="18" charset="0"/>
                <a:ea typeface="等线" pitchFamily="2" charset="-122"/>
              </a:rPr>
              <a:t>当脂质和其他物质附着于血管壁上，导致冠状动脉管腔出现，进而引起心肌的供血不足就会引起冠心病，其典型症状有胸闷、胸痛，严重时甚至可引起猝死。</a:t>
            </a:r>
            <a:endParaRPr lang="zh-CN" altLang="en-US" u="sng" dirty="0">
              <a:latin typeface="Times New Roman" panose="02020603050405020304" pitchFamily="18" charset="0"/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20483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ea typeface="等线" pitchFamily="2" charset="-122"/>
                <a:sym typeface="Arial" panose="020B0604020202020204" pitchFamily="34" charset="0"/>
              </a:rPr>
              <a:t>冠心病主要分为心绞痛、心肌梗死和猝死三种类型</a:t>
            </a:r>
            <a:endParaRPr lang="en-US" altLang="zh-CN" dirty="0">
              <a:ea typeface="等线" pitchFamily="2" charset="-122"/>
              <a:sym typeface="Arial" panose="020B0604020202020204" pitchFamily="34" charset="0"/>
            </a:endParaRPr>
          </a:p>
          <a:p>
            <a:pPr lvl="0" eaLnBrk="1" hangingPunct="1"/>
            <a:endParaRPr lang="zh-CN" altLang="en-US" dirty="0"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22531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endParaRPr lang="zh-CN" altLang="en-US" u="sng" dirty="0">
              <a:ea typeface="等线" pitchFamily="2" charset="-122"/>
              <a:sym typeface="Arial" panose="020B0604020202020204" pitchFamily="34" charset="0"/>
            </a:endParaRPr>
          </a:p>
          <a:p>
            <a:pPr lvl="0" eaLnBrk="1" hangingPunct="1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dirty="0"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24579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>
              <a:lnSpc>
                <a:spcPct val="200000"/>
              </a:lnSpc>
              <a:buSzPct val="85000"/>
              <a:buFont typeface="Wingdings" panose="05000000000000000000" pitchFamily="2" charset="2"/>
              <a:buChar char="•"/>
            </a:pPr>
            <a:r>
              <a:rPr lang="en-US" altLang="zh-CN" u="sng" dirty="0">
                <a:ea typeface="等线" pitchFamily="2" charset="-122"/>
                <a:sym typeface="Arial" panose="020B0604020202020204" pitchFamily="34" charset="0"/>
              </a:rPr>
              <a:t>心肌梗死是冠状动脉急性、持续性缺血缺氧所引起的心肌坏死，它是冠心病较严重的一种类型。一旦当出现以上情况请大家及时就医或拨打120。</a:t>
            </a:r>
            <a:endParaRPr lang="en-US" altLang="zh-CN" u="sng" dirty="0">
              <a:ea typeface="等线" pitchFamily="2" charset="-122"/>
              <a:sym typeface="Arial" panose="020B0604020202020204" pitchFamily="34" charset="0"/>
            </a:endParaRPr>
          </a:p>
          <a:p>
            <a:pPr lvl="0" eaLnBrk="1" hangingPunct="1">
              <a:lnSpc>
                <a:spcPct val="200000"/>
              </a:lnSpc>
              <a:buSzPct val="85000"/>
              <a:buFont typeface="Wingdings" panose="05000000000000000000" pitchFamily="2" charset="2"/>
              <a:buChar char="•"/>
            </a:pPr>
            <a:endParaRPr lang="en-US" altLang="zh-CN" u="sng" dirty="0">
              <a:ea typeface="等线" pitchFamily="2" charset="-122"/>
              <a:sym typeface="Arial" panose="020B0604020202020204" pitchFamily="34" charset="0"/>
            </a:endParaRPr>
          </a:p>
          <a:p>
            <a:pPr lvl="0" eaLnBrk="1" hangingPunct="1">
              <a:lnSpc>
                <a:spcPct val="200000"/>
              </a:lnSpc>
              <a:buSzPct val="85000"/>
              <a:buFont typeface="Wingdings" panose="05000000000000000000" pitchFamily="2" charset="2"/>
              <a:buChar char="•"/>
            </a:pPr>
            <a:endParaRPr lang="zh-CN" altLang="en-US" u="sng" dirty="0">
              <a:ea typeface="等线" pitchFamily="2" charset="-122"/>
              <a:sym typeface="Arial" panose="020B0604020202020204" pitchFamily="34" charset="0"/>
            </a:endParaRPr>
          </a:p>
          <a:p>
            <a:pPr lvl="0" eaLnBrk="1" hangingPunct="1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Rot="1" noTextEdit="1"/>
          </p:cNvSpPr>
          <p:nvPr>
            <p:ph type="sldImg"/>
          </p:nvPr>
        </p:nvSpPr>
        <p:spPr>
          <a:xfrm>
            <a:off x="1138238" y="750888"/>
            <a:ext cx="4391025" cy="3294062"/>
          </a:xfrm>
          <a:ln/>
        </p:spPr>
      </p:sp>
      <p:sp>
        <p:nvSpPr>
          <p:cNvPr id="26627" name="Rectangle 3"/>
          <p:cNvSpPr>
            <a:spLocks noRot="1"/>
          </p:cNvSpPr>
          <p:nvPr>
            <p:ph type="body"/>
          </p:nvPr>
        </p:nvSpPr>
        <p:spPr>
          <a:xfrm>
            <a:off x="534988" y="4384675"/>
            <a:ext cx="5780087" cy="3952875"/>
          </a:xfrm>
          <a:ln/>
        </p:spPr>
        <p:txBody>
          <a:bodyPr wrap="square" lIns="91440" tIns="45720" rIns="91440" bIns="45720" anchor="ctr" anchorCtr="0"/>
          <a:p>
            <a:pPr lvl="0" eaLnBrk="1" hangingPunct="1"/>
            <a:r>
              <a:rPr lang="zh-CN" altLang="en-US" u="sng" dirty="0">
                <a:ea typeface="等线" pitchFamily="2" charset="-122"/>
                <a:sym typeface="Arial" panose="020B0604020202020204" pitchFamily="34" charset="0"/>
              </a:rPr>
              <a:t>猝死是冠心病最严重的一种类型。这时必须采取心肺复苏等急救措施，为抢救争取时间。</a:t>
            </a:r>
            <a:endParaRPr lang="zh-CN" altLang="en-US" u="sng" dirty="0"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>
            <p:ph type="subTitle" idx="1"/>
          </p:nvPr>
        </p:nvSpPr>
        <p:spPr>
          <a:xfrm>
            <a:off x="900113" y="3141663"/>
            <a:ext cx="5475287" cy="381000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2054" name="Rectangle 6"/>
          <p:cNvSpPr>
            <a:spLocks noChangeArrowheads="1"/>
          </p:cNvSpPr>
          <p:nvPr>
            <p:ph type="ctrTitle"/>
          </p:nvPr>
        </p:nvSpPr>
        <p:spPr>
          <a:xfrm>
            <a:off x="900113" y="2060575"/>
            <a:ext cx="7239000" cy="6826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CC18AAE-1804-409B-B6CC-A777348A5B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9875" y="704850"/>
            <a:ext cx="2078038" cy="5543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81000" y="704850"/>
            <a:ext cx="6086475" cy="5543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>
            <p:ph type="subTitle" idx="1"/>
          </p:nvPr>
        </p:nvSpPr>
        <p:spPr>
          <a:xfrm>
            <a:off x="900113" y="3141663"/>
            <a:ext cx="5475287" cy="381000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4102" name="Rectangle 6"/>
          <p:cNvSpPr>
            <a:spLocks noChangeArrowheads="1"/>
          </p:cNvSpPr>
          <p:nvPr>
            <p:ph type="ctrTitle"/>
          </p:nvPr>
        </p:nvSpPr>
        <p:spPr>
          <a:xfrm>
            <a:off x="900113" y="2060575"/>
            <a:ext cx="7239000" cy="6826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F4628C2-B534-4FDB-B2C7-4A187D5253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810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101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9875" y="704850"/>
            <a:ext cx="2078038" cy="5543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81000" y="704850"/>
            <a:ext cx="6086475" cy="5543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>
            <p:ph type="subTitle" idx="1"/>
          </p:nvPr>
        </p:nvSpPr>
        <p:spPr>
          <a:xfrm>
            <a:off x="900113" y="3141663"/>
            <a:ext cx="5475287" cy="381000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8198" name="Rectangle 6"/>
          <p:cNvSpPr>
            <a:spLocks noChangeArrowheads="1"/>
          </p:cNvSpPr>
          <p:nvPr>
            <p:ph type="ctrTitle"/>
          </p:nvPr>
        </p:nvSpPr>
        <p:spPr>
          <a:xfrm>
            <a:off x="900113" y="2060575"/>
            <a:ext cx="7239000" cy="6826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5459071-D945-4737-B6FA-2F46C73655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810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101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9875" y="704850"/>
            <a:ext cx="2078038" cy="5543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81000" y="704850"/>
            <a:ext cx="6086475" cy="5543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810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10100" y="2349500"/>
            <a:ext cx="4076700" cy="3898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body"/>
          </p:nvPr>
        </p:nvSpPr>
        <p:spPr>
          <a:xfrm>
            <a:off x="381000" y="2349500"/>
            <a:ext cx="8305800" cy="3898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7" name="Rectangle 3"/>
          <p:cNvSpPr>
            <a:spLocks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BE362DF-91D3-467E-9178-4D6F57B5A62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/>
          <p:nvPr>
            <p:ph type="title"/>
          </p:nvPr>
        </p:nvSpPr>
        <p:spPr>
          <a:xfrm>
            <a:off x="468313" y="704850"/>
            <a:ext cx="82296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1" name="Rectangle 7"/>
          <p:cNvSpPr/>
          <p:nvPr/>
        </p:nvSpPr>
        <p:spPr>
          <a:xfrm>
            <a:off x="6577013" y="6381750"/>
            <a:ext cx="2243137" cy="3206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anchor="t" anchorCtr="0"/>
          <a:p>
            <a:pPr lvl="0" indent="0" algn="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body"/>
          </p:nvPr>
        </p:nvSpPr>
        <p:spPr>
          <a:xfrm>
            <a:off x="381000" y="2349500"/>
            <a:ext cx="8305800" cy="3898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5" name="Rectangle 3"/>
          <p:cNvSpPr>
            <a:spLocks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899AD7-DB55-4F66-A5C4-399326AFC8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/>
          <p:nvPr>
            <p:ph type="title"/>
          </p:nvPr>
        </p:nvSpPr>
        <p:spPr>
          <a:xfrm>
            <a:off x="468313" y="704850"/>
            <a:ext cx="82296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5" name="Rectangle 7"/>
          <p:cNvSpPr/>
          <p:nvPr/>
        </p:nvSpPr>
        <p:spPr>
          <a:xfrm>
            <a:off x="6577013" y="6381750"/>
            <a:ext cx="2243137" cy="3206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anchor="t" anchorCtr="0"/>
          <a:p>
            <a:pPr lvl="0" indent="0" algn="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/>
          <p:nvPr>
            <p:ph type="body"/>
          </p:nvPr>
        </p:nvSpPr>
        <p:spPr>
          <a:xfrm>
            <a:off x="381000" y="2349500"/>
            <a:ext cx="8305800" cy="3898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1" name="Rectangle 3"/>
          <p:cNvSpPr>
            <a:spLocks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2618B70-22BC-4BC0-98DD-B2F3681992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/>
          <p:nvPr>
            <p:ph type="title"/>
          </p:nvPr>
        </p:nvSpPr>
        <p:spPr>
          <a:xfrm>
            <a:off x="468313" y="704850"/>
            <a:ext cx="82296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9" name="Rectangle 7"/>
          <p:cNvSpPr/>
          <p:nvPr/>
        </p:nvSpPr>
        <p:spPr>
          <a:xfrm>
            <a:off x="6577013" y="6381750"/>
            <a:ext cx="2243137" cy="3206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txBody>
          <a:bodyPr anchor="t" anchorCtr="0"/>
          <a:p>
            <a:pPr lvl="0" indent="0" algn="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7" descr="病人教育ppt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100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977B854-FCD8-4689-B7AF-3D4CA28C237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C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9.xml"/><Relationship Id="rId7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65.jpe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.xml"/><Relationship Id="rId4" Type="http://schemas.openxmlformats.org/officeDocument/2006/relationships/image" Target="../media/image17.GIF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/>
          <p:nvPr>
            <p:ph type="ctrTitle"/>
          </p:nvPr>
        </p:nvSpPr>
        <p:spPr>
          <a:xfrm>
            <a:off x="-293370" y="1120775"/>
            <a:ext cx="9790430" cy="2548255"/>
          </a:xfrm>
          <a:ln/>
        </p:spPr>
        <p:txBody>
          <a:bodyPr wrap="square" lIns="91440" tIns="45720" rIns="91440" bIns="45720" anchor="ctr" anchorCtr="0"/>
          <a:p>
            <a:pPr algn="ctr" eaLnBrk="1" hangingPunct="1">
              <a:buClrTx/>
              <a:buSzTx/>
              <a:buFontTx/>
            </a:pPr>
            <a:r>
              <a:rPr lang="zh-CN" altLang="en-US" sz="6000" kern="1200" dirty="0">
                <a:solidFill>
                  <a:srgbClr val="FF0066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健康科普大课堂系列讲座</a:t>
            </a:r>
            <a:br>
              <a:rPr lang="zh-CN" altLang="en-US" sz="6000" kern="1200" dirty="0">
                <a:solidFill>
                  <a:srgbClr val="FF0066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</a:br>
            <a:br>
              <a:rPr lang="zh-CN" altLang="en-US" sz="6000" kern="1200" dirty="0">
                <a:latin typeface="+mj-lt"/>
                <a:ea typeface="+mj-ea"/>
                <a:cs typeface="+mj-cs"/>
              </a:rPr>
            </a:br>
            <a:r>
              <a:rPr lang="zh-CN" alt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</a:t>
            </a:r>
            <a:r>
              <a:rPr lang="zh-CN" alt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冠心病的饮食与运动</a:t>
            </a:r>
            <a:r>
              <a:rPr lang="zh-CN" alt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指导</a:t>
            </a:r>
            <a:endParaRPr lang="zh-CN" alt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Text Box 3"/>
          <p:cNvSpPr txBox="1"/>
          <p:nvPr/>
        </p:nvSpPr>
        <p:spPr>
          <a:xfrm rot="-5460000">
            <a:off x="3475038" y="3687763"/>
            <a:ext cx="457200" cy="219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 anchorCtr="0">
            <a:spAutoFit/>
          </a:bodyPr>
          <a:p>
            <a:pPr algn="ctr"/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33930" y="4641850"/>
            <a:ext cx="454914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smtClean="0">
                <a:solidFill>
                  <a:srgbClr val="FAA906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武汉大学人民医院  </a:t>
            </a:r>
            <a:endParaRPr kumimoji="0" lang="zh-CN" altLang="en-US" sz="4000" b="1" kern="1200" cap="none" spc="0" normalizeH="0" baseline="0" noProof="0" smtClean="0">
              <a:solidFill>
                <a:srgbClr val="FAA906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smtClean="0">
                <a:solidFill>
                  <a:srgbClr val="FAA906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徐  进</a:t>
            </a:r>
            <a:endParaRPr kumimoji="0" lang="zh-CN" altLang="en-US" sz="4000" b="1" kern="1200" cap="none" spc="0" normalizeH="0" baseline="0" noProof="0" smtClean="0">
              <a:solidFill>
                <a:srgbClr val="FAA9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/>
      <p:bldP spid="12290" grpId="1" bldLvl="0"/>
      <p:bldP spid="1229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3"/>
          <p:cNvSpPr/>
          <p:nvPr>
            <p:ph idx="1" hasCustomPrompt="1"/>
          </p:nvPr>
        </p:nvSpPr>
        <p:spPr>
          <a:xfrm>
            <a:off x="2228850" y="1577975"/>
            <a:ext cx="6096000" cy="711200"/>
          </a:xfrm>
          <a:ln/>
        </p:spPr>
        <p:txBody>
          <a:bodyPr wrap="square" lIns="91440" tIns="45720" rIns="91440" bIns="45720" anchor="t" anchorCtr="0"/>
          <a:p>
            <a:pPr eaLnBrk="1" hangingPunct="1"/>
            <a:r>
              <a:rPr lang="zh-CN" altLang="en-US" sz="4400" b="1" dirty="0">
                <a:ea typeface="宋体" panose="02010600030101010101" pitchFamily="2" charset="-122"/>
              </a:rPr>
              <a:t>  可以改变</a:t>
            </a:r>
            <a:r>
              <a:rPr lang="en-US" altLang="zh-CN" sz="4400" b="1" dirty="0">
                <a:ea typeface="宋体" panose="02010600030101010101" pitchFamily="2" charset="-122"/>
              </a:rPr>
              <a:t>/</a:t>
            </a:r>
            <a:r>
              <a:rPr lang="zh-CN" altLang="en-US" sz="4400" b="1" dirty="0">
                <a:ea typeface="宋体" panose="02010600030101010101" pitchFamily="2" charset="-122"/>
              </a:rPr>
              <a:t>控制的因素</a:t>
            </a:r>
            <a:endParaRPr lang="zh-CN" altLang="en-US" sz="4400" b="1" dirty="0">
              <a:ea typeface="宋体" panose="02010600030101010101" pitchFamily="2" charset="-122"/>
            </a:endParaRPr>
          </a:p>
        </p:txBody>
      </p:sp>
      <p:pic>
        <p:nvPicPr>
          <p:cNvPr id="276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7688" y="4652963"/>
            <a:ext cx="15367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4605338"/>
            <a:ext cx="1319212" cy="1509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38" y="2767013"/>
            <a:ext cx="13938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288" y="4733925"/>
            <a:ext cx="1508125" cy="1290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4" name="Group 8"/>
          <p:cNvGrpSpPr/>
          <p:nvPr/>
        </p:nvGrpSpPr>
        <p:grpSpPr>
          <a:xfrm>
            <a:off x="280988" y="2457450"/>
            <a:ext cx="2686050" cy="1692275"/>
            <a:chOff x="0" y="0"/>
            <a:chExt cx="1692" cy="1066"/>
          </a:xfrm>
        </p:grpSpPr>
        <p:pic>
          <p:nvPicPr>
            <p:cNvPr id="27655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035" cy="10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6" name="Text Box 10"/>
            <p:cNvSpPr txBox="1"/>
            <p:nvPr/>
          </p:nvSpPr>
          <p:spPr>
            <a:xfrm>
              <a:off x="1071" y="522"/>
              <a:ext cx="62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高血压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657" name="Group 11"/>
          <p:cNvGrpSpPr/>
          <p:nvPr/>
        </p:nvGrpSpPr>
        <p:grpSpPr>
          <a:xfrm>
            <a:off x="6310313" y="4733925"/>
            <a:ext cx="2076450" cy="1347788"/>
            <a:chOff x="0" y="0"/>
            <a:chExt cx="1308" cy="849"/>
          </a:xfrm>
        </p:grpSpPr>
        <p:pic>
          <p:nvPicPr>
            <p:cNvPr id="27658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18" cy="8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9" name="Text Box 13"/>
            <p:cNvSpPr txBox="1"/>
            <p:nvPr/>
          </p:nvSpPr>
          <p:spPr>
            <a:xfrm>
              <a:off x="651" y="123"/>
              <a:ext cx="657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饮食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口味重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660" name="Group 14"/>
          <p:cNvGrpSpPr/>
          <p:nvPr/>
        </p:nvGrpSpPr>
        <p:grpSpPr>
          <a:xfrm>
            <a:off x="6919913" y="2833688"/>
            <a:ext cx="2224087" cy="1104900"/>
            <a:chOff x="0" y="0"/>
            <a:chExt cx="1401" cy="696"/>
          </a:xfrm>
        </p:grpSpPr>
        <p:pic>
          <p:nvPicPr>
            <p:cNvPr id="27661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660" cy="6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2" name="Text Box 16"/>
            <p:cNvSpPr txBox="1"/>
            <p:nvPr/>
          </p:nvSpPr>
          <p:spPr>
            <a:xfrm>
              <a:off x="591" y="213"/>
              <a:ext cx="81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缺乏运动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663" name="Group 17"/>
          <p:cNvGrpSpPr/>
          <p:nvPr/>
        </p:nvGrpSpPr>
        <p:grpSpPr>
          <a:xfrm>
            <a:off x="2797175" y="2487613"/>
            <a:ext cx="2322513" cy="1782762"/>
            <a:chOff x="0" y="0"/>
            <a:chExt cx="1463" cy="1123"/>
          </a:xfrm>
        </p:grpSpPr>
        <p:grpSp>
          <p:nvGrpSpPr>
            <p:cNvPr id="27664" name="Group 18"/>
            <p:cNvGrpSpPr/>
            <p:nvPr/>
          </p:nvGrpSpPr>
          <p:grpSpPr>
            <a:xfrm>
              <a:off x="0" y="0"/>
              <a:ext cx="973" cy="1123"/>
              <a:chOff x="0" y="0"/>
              <a:chExt cx="1179" cy="1187"/>
            </a:xfrm>
          </p:grpSpPr>
          <p:sp>
            <p:nvSpPr>
              <p:cNvPr id="20499" name="未知"/>
              <p:cNvSpPr/>
              <p:nvPr/>
            </p:nvSpPr>
            <p:spPr bwMode="auto">
              <a:xfrm>
                <a:off x="406" y="920"/>
                <a:ext cx="3" cy="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EB7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0" name="未知"/>
              <p:cNvSpPr/>
              <p:nvPr/>
            </p:nvSpPr>
            <p:spPr bwMode="auto">
              <a:xfrm>
                <a:off x="434" y="418"/>
                <a:ext cx="745" cy="769"/>
              </a:xfrm>
              <a:custGeom>
                <a:avLst/>
                <a:gdLst>
                  <a:gd name="T0" fmla="*/ 67 w 215"/>
                  <a:gd name="T1" fmla="*/ 147 h 208"/>
                  <a:gd name="T2" fmla="*/ 73 w 215"/>
                  <a:gd name="T3" fmla="*/ 154 h 208"/>
                  <a:gd name="T4" fmla="*/ 80 w 215"/>
                  <a:gd name="T5" fmla="*/ 182 h 208"/>
                  <a:gd name="T6" fmla="*/ 80 w 215"/>
                  <a:gd name="T7" fmla="*/ 204 h 208"/>
                  <a:gd name="T8" fmla="*/ 57 w 215"/>
                  <a:gd name="T9" fmla="*/ 206 h 208"/>
                  <a:gd name="T10" fmla="*/ 33 w 215"/>
                  <a:gd name="T11" fmla="*/ 196 h 208"/>
                  <a:gd name="T12" fmla="*/ 18 w 215"/>
                  <a:gd name="T13" fmla="*/ 185 h 208"/>
                  <a:gd name="T14" fmla="*/ 5 w 215"/>
                  <a:gd name="T15" fmla="*/ 166 h 208"/>
                  <a:gd name="T16" fmla="*/ 0 w 215"/>
                  <a:gd name="T17" fmla="*/ 153 h 208"/>
                  <a:gd name="T18" fmla="*/ 9 w 215"/>
                  <a:gd name="T19" fmla="*/ 143 h 208"/>
                  <a:gd name="T20" fmla="*/ 20 w 215"/>
                  <a:gd name="T21" fmla="*/ 138 h 208"/>
                  <a:gd name="T22" fmla="*/ 51 w 215"/>
                  <a:gd name="T23" fmla="*/ 135 h 208"/>
                  <a:gd name="T24" fmla="*/ 69 w 215"/>
                  <a:gd name="T25" fmla="*/ 75 h 208"/>
                  <a:gd name="T26" fmla="*/ 107 w 215"/>
                  <a:gd name="T27" fmla="*/ 56 h 208"/>
                  <a:gd name="T28" fmla="*/ 147 w 215"/>
                  <a:gd name="T29" fmla="*/ 50 h 208"/>
                  <a:gd name="T30" fmla="*/ 146 w 215"/>
                  <a:gd name="T31" fmla="*/ 28 h 208"/>
                  <a:gd name="T32" fmla="*/ 155 w 215"/>
                  <a:gd name="T33" fmla="*/ 7 h 208"/>
                  <a:gd name="T34" fmla="*/ 163 w 215"/>
                  <a:gd name="T35" fmla="*/ 1 h 208"/>
                  <a:gd name="T36" fmla="*/ 171 w 215"/>
                  <a:gd name="T37" fmla="*/ 5 h 208"/>
                  <a:gd name="T38" fmla="*/ 190 w 215"/>
                  <a:gd name="T39" fmla="*/ 17 h 208"/>
                  <a:gd name="T40" fmla="*/ 210 w 215"/>
                  <a:gd name="T41" fmla="*/ 46 h 208"/>
                  <a:gd name="T42" fmla="*/ 215 w 215"/>
                  <a:gd name="T43" fmla="*/ 58 h 208"/>
                  <a:gd name="T44" fmla="*/ 206 w 215"/>
                  <a:gd name="T45" fmla="*/ 66 h 208"/>
                  <a:gd name="T46" fmla="*/ 186 w 215"/>
                  <a:gd name="T47" fmla="*/ 69 h 208"/>
                  <a:gd name="T48" fmla="*/ 160 w 215"/>
                  <a:gd name="T49" fmla="*/ 68 h 208"/>
                  <a:gd name="T50" fmla="*/ 156 w 215"/>
                  <a:gd name="T51" fmla="*/ 77 h 208"/>
                  <a:gd name="T52" fmla="*/ 138 w 215"/>
                  <a:gd name="T53" fmla="*/ 126 h 208"/>
                  <a:gd name="T54" fmla="*/ 109 w 215"/>
                  <a:gd name="T55" fmla="*/ 146 h 208"/>
                  <a:gd name="T56" fmla="*/ 87 w 215"/>
                  <a:gd name="T57" fmla="*/ 148 h 208"/>
                  <a:gd name="T58" fmla="*/ 73 w 215"/>
                  <a:gd name="T59" fmla="*/ 148 h 208"/>
                  <a:gd name="T60" fmla="*/ 67 w 215"/>
                  <a:gd name="T61" fmla="*/ 14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208">
                    <a:moveTo>
                      <a:pt x="67" y="147"/>
                    </a:moveTo>
                    <a:cubicBezTo>
                      <a:pt x="67" y="149"/>
                      <a:pt x="71" y="151"/>
                      <a:pt x="73" y="154"/>
                    </a:cubicBezTo>
                    <a:cubicBezTo>
                      <a:pt x="78" y="162"/>
                      <a:pt x="79" y="173"/>
                      <a:pt x="80" y="182"/>
                    </a:cubicBezTo>
                    <a:cubicBezTo>
                      <a:pt x="81" y="188"/>
                      <a:pt x="85" y="199"/>
                      <a:pt x="80" y="204"/>
                    </a:cubicBezTo>
                    <a:cubicBezTo>
                      <a:pt x="76" y="208"/>
                      <a:pt x="63" y="207"/>
                      <a:pt x="57" y="206"/>
                    </a:cubicBezTo>
                    <a:cubicBezTo>
                      <a:pt x="48" y="205"/>
                      <a:pt x="41" y="200"/>
                      <a:pt x="33" y="196"/>
                    </a:cubicBezTo>
                    <a:cubicBezTo>
                      <a:pt x="28" y="193"/>
                      <a:pt x="23" y="190"/>
                      <a:pt x="18" y="185"/>
                    </a:cubicBezTo>
                    <a:cubicBezTo>
                      <a:pt x="13" y="179"/>
                      <a:pt x="9" y="173"/>
                      <a:pt x="5" y="166"/>
                    </a:cubicBezTo>
                    <a:cubicBezTo>
                      <a:pt x="2" y="162"/>
                      <a:pt x="0" y="153"/>
                      <a:pt x="0" y="153"/>
                    </a:cubicBezTo>
                    <a:cubicBezTo>
                      <a:pt x="0" y="153"/>
                      <a:pt x="7" y="145"/>
                      <a:pt x="9" y="143"/>
                    </a:cubicBezTo>
                    <a:cubicBezTo>
                      <a:pt x="12" y="141"/>
                      <a:pt x="17" y="139"/>
                      <a:pt x="20" y="138"/>
                    </a:cubicBezTo>
                    <a:cubicBezTo>
                      <a:pt x="29" y="134"/>
                      <a:pt x="41" y="136"/>
                      <a:pt x="51" y="135"/>
                    </a:cubicBezTo>
                    <a:cubicBezTo>
                      <a:pt x="53" y="114"/>
                      <a:pt x="53" y="91"/>
                      <a:pt x="69" y="75"/>
                    </a:cubicBezTo>
                    <a:cubicBezTo>
                      <a:pt x="80" y="64"/>
                      <a:pt x="92" y="59"/>
                      <a:pt x="107" y="56"/>
                    </a:cubicBezTo>
                    <a:cubicBezTo>
                      <a:pt x="121" y="54"/>
                      <a:pt x="133" y="50"/>
                      <a:pt x="147" y="50"/>
                    </a:cubicBezTo>
                    <a:cubicBezTo>
                      <a:pt x="146" y="42"/>
                      <a:pt x="145" y="36"/>
                      <a:pt x="146" y="28"/>
                    </a:cubicBezTo>
                    <a:cubicBezTo>
                      <a:pt x="146" y="20"/>
                      <a:pt x="151" y="13"/>
                      <a:pt x="155" y="7"/>
                    </a:cubicBezTo>
                    <a:cubicBezTo>
                      <a:pt x="158" y="5"/>
                      <a:pt x="159" y="1"/>
                      <a:pt x="163" y="1"/>
                    </a:cubicBezTo>
                    <a:cubicBezTo>
                      <a:pt x="165" y="0"/>
                      <a:pt x="169" y="4"/>
                      <a:pt x="171" y="5"/>
                    </a:cubicBezTo>
                    <a:cubicBezTo>
                      <a:pt x="178" y="8"/>
                      <a:pt x="185" y="12"/>
                      <a:pt x="190" y="17"/>
                    </a:cubicBezTo>
                    <a:cubicBezTo>
                      <a:pt x="197" y="26"/>
                      <a:pt x="203" y="36"/>
                      <a:pt x="210" y="46"/>
                    </a:cubicBezTo>
                    <a:cubicBezTo>
                      <a:pt x="212" y="50"/>
                      <a:pt x="215" y="53"/>
                      <a:pt x="215" y="58"/>
                    </a:cubicBezTo>
                    <a:cubicBezTo>
                      <a:pt x="214" y="65"/>
                      <a:pt x="212" y="65"/>
                      <a:pt x="206" y="66"/>
                    </a:cubicBezTo>
                    <a:cubicBezTo>
                      <a:pt x="199" y="67"/>
                      <a:pt x="193" y="67"/>
                      <a:pt x="186" y="69"/>
                    </a:cubicBezTo>
                    <a:cubicBezTo>
                      <a:pt x="175" y="73"/>
                      <a:pt x="171" y="72"/>
                      <a:pt x="160" y="68"/>
                    </a:cubicBezTo>
                    <a:cubicBezTo>
                      <a:pt x="151" y="64"/>
                      <a:pt x="154" y="71"/>
                      <a:pt x="156" y="77"/>
                    </a:cubicBezTo>
                    <a:cubicBezTo>
                      <a:pt x="160" y="95"/>
                      <a:pt x="149" y="114"/>
                      <a:pt x="138" y="126"/>
                    </a:cubicBezTo>
                    <a:cubicBezTo>
                      <a:pt x="131" y="134"/>
                      <a:pt x="119" y="143"/>
                      <a:pt x="109" y="146"/>
                    </a:cubicBezTo>
                    <a:cubicBezTo>
                      <a:pt x="103" y="148"/>
                      <a:pt x="94" y="147"/>
                      <a:pt x="87" y="148"/>
                    </a:cubicBezTo>
                    <a:cubicBezTo>
                      <a:pt x="83" y="148"/>
                      <a:pt x="78" y="149"/>
                      <a:pt x="73" y="148"/>
                    </a:cubicBezTo>
                    <a:cubicBezTo>
                      <a:pt x="71" y="148"/>
                      <a:pt x="67" y="147"/>
                      <a:pt x="67" y="147"/>
                    </a:cubicBezTo>
                    <a:close/>
                  </a:path>
                </a:pathLst>
              </a:custGeom>
              <a:solidFill>
                <a:srgbClr val="CED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1" name="未知"/>
              <p:cNvSpPr/>
              <p:nvPr/>
            </p:nvSpPr>
            <p:spPr bwMode="auto">
              <a:xfrm>
                <a:off x="274" y="0"/>
                <a:ext cx="402" cy="843"/>
              </a:xfrm>
              <a:custGeom>
                <a:avLst/>
                <a:gdLst>
                  <a:gd name="T0" fmla="*/ 66 w 116"/>
                  <a:gd name="T1" fmla="*/ 2 h 228"/>
                  <a:gd name="T2" fmla="*/ 4 w 116"/>
                  <a:gd name="T3" fmla="*/ 25 h 228"/>
                  <a:gd name="T4" fmla="*/ 9 w 116"/>
                  <a:gd name="T5" fmla="*/ 55 h 228"/>
                  <a:gd name="T6" fmla="*/ 20 w 116"/>
                  <a:gd name="T7" fmla="*/ 88 h 228"/>
                  <a:gd name="T8" fmla="*/ 47 w 116"/>
                  <a:gd name="T9" fmla="*/ 102 h 228"/>
                  <a:gd name="T10" fmla="*/ 46 w 116"/>
                  <a:gd name="T11" fmla="*/ 112 h 228"/>
                  <a:gd name="T12" fmla="*/ 24 w 116"/>
                  <a:gd name="T13" fmla="*/ 140 h 228"/>
                  <a:gd name="T14" fmla="*/ 20 w 116"/>
                  <a:gd name="T15" fmla="*/ 199 h 228"/>
                  <a:gd name="T16" fmla="*/ 31 w 116"/>
                  <a:gd name="T17" fmla="*/ 228 h 228"/>
                  <a:gd name="T18" fmla="*/ 91 w 116"/>
                  <a:gd name="T19" fmla="*/ 228 h 228"/>
                  <a:gd name="T20" fmla="*/ 98 w 116"/>
                  <a:gd name="T21" fmla="*/ 179 h 228"/>
                  <a:gd name="T22" fmla="*/ 98 w 116"/>
                  <a:gd name="T23" fmla="*/ 141 h 228"/>
                  <a:gd name="T24" fmla="*/ 72 w 116"/>
                  <a:gd name="T25" fmla="*/ 112 h 228"/>
                  <a:gd name="T26" fmla="*/ 79 w 116"/>
                  <a:gd name="T27" fmla="*/ 94 h 228"/>
                  <a:gd name="T28" fmla="*/ 103 w 116"/>
                  <a:gd name="T29" fmla="*/ 62 h 228"/>
                  <a:gd name="T30" fmla="*/ 116 w 116"/>
                  <a:gd name="T31" fmla="*/ 31 h 228"/>
                  <a:gd name="T32" fmla="*/ 88 w 116"/>
                  <a:gd name="T33" fmla="*/ 21 h 228"/>
                  <a:gd name="T34" fmla="*/ 79 w 116"/>
                  <a:gd name="T35" fmla="*/ 0 h 228"/>
                  <a:gd name="T36" fmla="*/ 66 w 116"/>
                  <a:gd name="T37" fmla="*/ 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228">
                    <a:moveTo>
                      <a:pt x="66" y="2"/>
                    </a:moveTo>
                    <a:cubicBezTo>
                      <a:pt x="35" y="9"/>
                      <a:pt x="11" y="15"/>
                      <a:pt x="4" y="25"/>
                    </a:cubicBezTo>
                    <a:cubicBezTo>
                      <a:pt x="0" y="29"/>
                      <a:pt x="6" y="42"/>
                      <a:pt x="9" y="55"/>
                    </a:cubicBezTo>
                    <a:cubicBezTo>
                      <a:pt x="12" y="68"/>
                      <a:pt x="15" y="76"/>
                      <a:pt x="20" y="88"/>
                    </a:cubicBezTo>
                    <a:cubicBezTo>
                      <a:pt x="26" y="100"/>
                      <a:pt x="42" y="98"/>
                      <a:pt x="47" y="102"/>
                    </a:cubicBezTo>
                    <a:cubicBezTo>
                      <a:pt x="52" y="107"/>
                      <a:pt x="51" y="104"/>
                      <a:pt x="46" y="112"/>
                    </a:cubicBezTo>
                    <a:cubicBezTo>
                      <a:pt x="41" y="119"/>
                      <a:pt x="28" y="125"/>
                      <a:pt x="24" y="140"/>
                    </a:cubicBezTo>
                    <a:cubicBezTo>
                      <a:pt x="20" y="155"/>
                      <a:pt x="19" y="176"/>
                      <a:pt x="20" y="199"/>
                    </a:cubicBezTo>
                    <a:cubicBezTo>
                      <a:pt x="21" y="221"/>
                      <a:pt x="20" y="228"/>
                      <a:pt x="31" y="228"/>
                    </a:cubicBezTo>
                    <a:cubicBezTo>
                      <a:pt x="41" y="228"/>
                      <a:pt x="81" y="228"/>
                      <a:pt x="91" y="228"/>
                    </a:cubicBezTo>
                    <a:cubicBezTo>
                      <a:pt x="100" y="228"/>
                      <a:pt x="98" y="198"/>
                      <a:pt x="98" y="179"/>
                    </a:cubicBezTo>
                    <a:cubicBezTo>
                      <a:pt x="98" y="160"/>
                      <a:pt x="98" y="152"/>
                      <a:pt x="98" y="141"/>
                    </a:cubicBezTo>
                    <a:cubicBezTo>
                      <a:pt x="98" y="131"/>
                      <a:pt x="77" y="117"/>
                      <a:pt x="72" y="112"/>
                    </a:cubicBezTo>
                    <a:cubicBezTo>
                      <a:pt x="67" y="106"/>
                      <a:pt x="73" y="100"/>
                      <a:pt x="79" y="94"/>
                    </a:cubicBezTo>
                    <a:cubicBezTo>
                      <a:pt x="86" y="88"/>
                      <a:pt x="101" y="77"/>
                      <a:pt x="103" y="62"/>
                    </a:cubicBezTo>
                    <a:cubicBezTo>
                      <a:pt x="105" y="48"/>
                      <a:pt x="114" y="38"/>
                      <a:pt x="116" y="31"/>
                    </a:cubicBezTo>
                    <a:cubicBezTo>
                      <a:pt x="113" y="29"/>
                      <a:pt x="97" y="20"/>
                      <a:pt x="88" y="21"/>
                    </a:cubicBezTo>
                    <a:cubicBezTo>
                      <a:pt x="87" y="12"/>
                      <a:pt x="79" y="0"/>
                      <a:pt x="79" y="0"/>
                    </a:cubicBezTo>
                    <a:cubicBezTo>
                      <a:pt x="79" y="0"/>
                      <a:pt x="75" y="1"/>
                      <a:pt x="66" y="2"/>
                    </a:cubicBezTo>
                    <a:close/>
                  </a:path>
                </a:pathLst>
              </a:custGeom>
              <a:solidFill>
                <a:srgbClr val="ED8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2" name="未知"/>
              <p:cNvSpPr/>
              <p:nvPr/>
            </p:nvSpPr>
            <p:spPr bwMode="auto">
              <a:xfrm>
                <a:off x="389" y="639"/>
                <a:ext cx="104" cy="193"/>
              </a:xfrm>
              <a:custGeom>
                <a:avLst/>
                <a:gdLst>
                  <a:gd name="T0" fmla="*/ 0 w 30"/>
                  <a:gd name="T1" fmla="*/ 1 h 52"/>
                  <a:gd name="T2" fmla="*/ 8 w 30"/>
                  <a:gd name="T3" fmla="*/ 5 h 52"/>
                  <a:gd name="T4" fmla="*/ 22 w 30"/>
                  <a:gd name="T5" fmla="*/ 20 h 52"/>
                  <a:gd name="T6" fmla="*/ 28 w 30"/>
                  <a:gd name="T7" fmla="*/ 39 h 52"/>
                  <a:gd name="T8" fmla="*/ 29 w 30"/>
                  <a:gd name="T9" fmla="*/ 50 h 52"/>
                  <a:gd name="T10" fmla="*/ 12 w 30"/>
                  <a:gd name="T11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2">
                    <a:moveTo>
                      <a:pt x="0" y="1"/>
                    </a:moveTo>
                    <a:cubicBezTo>
                      <a:pt x="3" y="0"/>
                      <a:pt x="6" y="3"/>
                      <a:pt x="8" y="5"/>
                    </a:cubicBezTo>
                    <a:cubicBezTo>
                      <a:pt x="14" y="10"/>
                      <a:pt x="19" y="14"/>
                      <a:pt x="22" y="20"/>
                    </a:cubicBezTo>
                    <a:cubicBezTo>
                      <a:pt x="26" y="26"/>
                      <a:pt x="27" y="32"/>
                      <a:pt x="28" y="39"/>
                    </a:cubicBezTo>
                    <a:cubicBezTo>
                      <a:pt x="29" y="42"/>
                      <a:pt x="30" y="47"/>
                      <a:pt x="29" y="50"/>
                    </a:cubicBezTo>
                    <a:cubicBezTo>
                      <a:pt x="25" y="45"/>
                      <a:pt x="17" y="52"/>
                      <a:pt x="12" y="49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3" name="未知"/>
              <p:cNvSpPr/>
              <p:nvPr/>
            </p:nvSpPr>
            <p:spPr bwMode="auto">
              <a:xfrm>
                <a:off x="423" y="647"/>
                <a:ext cx="163" cy="188"/>
              </a:xfrm>
              <a:custGeom>
                <a:avLst/>
                <a:gdLst>
                  <a:gd name="T0" fmla="*/ 12 w 47"/>
                  <a:gd name="T1" fmla="*/ 49 h 51"/>
                  <a:gd name="T2" fmla="*/ 31 w 47"/>
                  <a:gd name="T3" fmla="*/ 50 h 51"/>
                  <a:gd name="T4" fmla="*/ 44 w 47"/>
                  <a:gd name="T5" fmla="*/ 47 h 51"/>
                  <a:gd name="T6" fmla="*/ 44 w 47"/>
                  <a:gd name="T7" fmla="*/ 28 h 51"/>
                  <a:gd name="T8" fmla="*/ 44 w 47"/>
                  <a:gd name="T9" fmla="*/ 14 h 51"/>
                  <a:gd name="T10" fmla="*/ 43 w 47"/>
                  <a:gd name="T11" fmla="*/ 7 h 51"/>
                  <a:gd name="T12" fmla="*/ 43 w 47"/>
                  <a:gd name="T13" fmla="*/ 0 h 51"/>
                  <a:gd name="T14" fmla="*/ 41 w 47"/>
                  <a:gd name="T15" fmla="*/ 9 h 51"/>
                  <a:gd name="T16" fmla="*/ 40 w 47"/>
                  <a:gd name="T17" fmla="*/ 26 h 51"/>
                  <a:gd name="T18" fmla="*/ 29 w 47"/>
                  <a:gd name="T19" fmla="*/ 37 h 51"/>
                  <a:gd name="T20" fmla="*/ 11 w 47"/>
                  <a:gd name="T21" fmla="*/ 41 h 51"/>
                  <a:gd name="T22" fmla="*/ 2 w 47"/>
                  <a:gd name="T23" fmla="*/ 35 h 51"/>
                  <a:gd name="T24" fmla="*/ 0 w 47"/>
                  <a:gd name="T25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51">
                    <a:moveTo>
                      <a:pt x="12" y="49"/>
                    </a:moveTo>
                    <a:cubicBezTo>
                      <a:pt x="18" y="49"/>
                      <a:pt x="25" y="50"/>
                      <a:pt x="31" y="50"/>
                    </a:cubicBezTo>
                    <a:cubicBezTo>
                      <a:pt x="35" y="49"/>
                      <a:pt x="41" y="51"/>
                      <a:pt x="44" y="47"/>
                    </a:cubicBezTo>
                    <a:cubicBezTo>
                      <a:pt x="47" y="42"/>
                      <a:pt x="44" y="33"/>
                      <a:pt x="44" y="28"/>
                    </a:cubicBezTo>
                    <a:cubicBezTo>
                      <a:pt x="44" y="23"/>
                      <a:pt x="44" y="19"/>
                      <a:pt x="44" y="14"/>
                    </a:cubicBezTo>
                    <a:cubicBezTo>
                      <a:pt x="44" y="12"/>
                      <a:pt x="43" y="9"/>
                      <a:pt x="43" y="7"/>
                    </a:cubicBezTo>
                    <a:cubicBezTo>
                      <a:pt x="43" y="4"/>
                      <a:pt x="44" y="2"/>
                      <a:pt x="43" y="0"/>
                    </a:cubicBezTo>
                    <a:cubicBezTo>
                      <a:pt x="41" y="2"/>
                      <a:pt x="42" y="6"/>
                      <a:pt x="41" y="9"/>
                    </a:cubicBezTo>
                    <a:cubicBezTo>
                      <a:pt x="41" y="15"/>
                      <a:pt x="41" y="20"/>
                      <a:pt x="40" y="26"/>
                    </a:cubicBezTo>
                    <a:cubicBezTo>
                      <a:pt x="39" y="33"/>
                      <a:pt x="36" y="36"/>
                      <a:pt x="29" y="37"/>
                    </a:cubicBezTo>
                    <a:cubicBezTo>
                      <a:pt x="23" y="38"/>
                      <a:pt x="17" y="41"/>
                      <a:pt x="11" y="41"/>
                    </a:cubicBezTo>
                    <a:cubicBezTo>
                      <a:pt x="7" y="41"/>
                      <a:pt x="3" y="39"/>
                      <a:pt x="2" y="35"/>
                    </a:cubicBezTo>
                    <a:cubicBezTo>
                      <a:pt x="1" y="33"/>
                      <a:pt x="2" y="31"/>
                      <a:pt x="0" y="29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4" name="未知"/>
              <p:cNvSpPr>
                <a:spLocks noEditPoints="1"/>
              </p:cNvSpPr>
              <p:nvPr/>
            </p:nvSpPr>
            <p:spPr bwMode="auto">
              <a:xfrm>
                <a:off x="520" y="51"/>
                <a:ext cx="156" cy="330"/>
              </a:xfrm>
              <a:custGeom>
                <a:avLst/>
                <a:gdLst>
                  <a:gd name="T0" fmla="*/ 18 w 45"/>
                  <a:gd name="T1" fmla="*/ 7 h 89"/>
                  <a:gd name="T2" fmla="*/ 15 w 45"/>
                  <a:gd name="T3" fmla="*/ 57 h 89"/>
                  <a:gd name="T4" fmla="*/ 5 w 45"/>
                  <a:gd name="T5" fmla="*/ 76 h 89"/>
                  <a:gd name="T6" fmla="*/ 0 w 45"/>
                  <a:gd name="T7" fmla="*/ 89 h 89"/>
                  <a:gd name="T8" fmla="*/ 8 w 45"/>
                  <a:gd name="T9" fmla="*/ 80 h 89"/>
                  <a:gd name="T10" fmla="*/ 32 w 45"/>
                  <a:gd name="T11" fmla="*/ 48 h 89"/>
                  <a:gd name="T12" fmla="*/ 45 w 45"/>
                  <a:gd name="T13" fmla="*/ 17 h 89"/>
                  <a:gd name="T14" fmla="*/ 18 w 45"/>
                  <a:gd name="T15" fmla="*/ 7 h 89"/>
                  <a:gd name="T16" fmla="*/ 16 w 45"/>
                  <a:gd name="T17" fmla="*/ 0 h 89"/>
                  <a:gd name="T18" fmla="*/ 15 w 45"/>
                  <a:gd name="T19" fmla="*/ 0 h 89"/>
                  <a:gd name="T20" fmla="*/ 16 w 45"/>
                  <a:gd name="T21" fmla="*/ 2 h 89"/>
                  <a:gd name="T22" fmla="*/ 16 w 45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89">
                    <a:moveTo>
                      <a:pt x="18" y="7"/>
                    </a:moveTo>
                    <a:cubicBezTo>
                      <a:pt x="23" y="22"/>
                      <a:pt x="20" y="43"/>
                      <a:pt x="15" y="57"/>
                    </a:cubicBezTo>
                    <a:cubicBezTo>
                      <a:pt x="12" y="64"/>
                      <a:pt x="9" y="70"/>
                      <a:pt x="5" y="76"/>
                    </a:cubicBezTo>
                    <a:cubicBezTo>
                      <a:pt x="3" y="79"/>
                      <a:pt x="1" y="85"/>
                      <a:pt x="0" y="89"/>
                    </a:cubicBezTo>
                    <a:cubicBezTo>
                      <a:pt x="2" y="86"/>
                      <a:pt x="5" y="83"/>
                      <a:pt x="8" y="80"/>
                    </a:cubicBezTo>
                    <a:cubicBezTo>
                      <a:pt x="15" y="74"/>
                      <a:pt x="30" y="63"/>
                      <a:pt x="32" y="48"/>
                    </a:cubicBezTo>
                    <a:cubicBezTo>
                      <a:pt x="34" y="34"/>
                      <a:pt x="43" y="24"/>
                      <a:pt x="45" y="17"/>
                    </a:cubicBezTo>
                    <a:cubicBezTo>
                      <a:pt x="42" y="15"/>
                      <a:pt x="27" y="6"/>
                      <a:pt x="18" y="7"/>
                    </a:cubicBezTo>
                    <a:close/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1"/>
                      <a:pt x="16" y="1"/>
                      <a:pt x="16" y="0"/>
                    </a:cubicBezTo>
                    <a:close/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5" name="未知"/>
              <p:cNvSpPr/>
              <p:nvPr/>
            </p:nvSpPr>
            <p:spPr bwMode="auto">
              <a:xfrm>
                <a:off x="572" y="458"/>
                <a:ext cx="49" cy="385"/>
              </a:xfrm>
              <a:custGeom>
                <a:avLst/>
                <a:gdLst>
                  <a:gd name="T0" fmla="*/ 12 w 14"/>
                  <a:gd name="T1" fmla="*/ 17 h 104"/>
                  <a:gd name="T2" fmla="*/ 0 w 14"/>
                  <a:gd name="T3" fmla="*/ 0 h 104"/>
                  <a:gd name="T4" fmla="*/ 4 w 14"/>
                  <a:gd name="T5" fmla="*/ 34 h 104"/>
                  <a:gd name="T6" fmla="*/ 5 w 14"/>
                  <a:gd name="T7" fmla="*/ 104 h 104"/>
                  <a:gd name="T8" fmla="*/ 12 w 14"/>
                  <a:gd name="T9" fmla="*/ 55 h 104"/>
                  <a:gd name="T10" fmla="*/ 12 w 14"/>
                  <a:gd name="T1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4">
                    <a:moveTo>
                      <a:pt x="12" y="17"/>
                    </a:moveTo>
                    <a:cubicBezTo>
                      <a:pt x="12" y="12"/>
                      <a:pt x="6" y="6"/>
                      <a:pt x="0" y="0"/>
                    </a:cubicBezTo>
                    <a:cubicBezTo>
                      <a:pt x="3" y="8"/>
                      <a:pt x="4" y="16"/>
                      <a:pt x="4" y="34"/>
                    </a:cubicBezTo>
                    <a:cubicBezTo>
                      <a:pt x="5" y="52"/>
                      <a:pt x="5" y="88"/>
                      <a:pt x="5" y="104"/>
                    </a:cubicBezTo>
                    <a:cubicBezTo>
                      <a:pt x="14" y="103"/>
                      <a:pt x="12" y="74"/>
                      <a:pt x="12" y="55"/>
                    </a:cubicBez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6" name="未知"/>
              <p:cNvSpPr/>
              <p:nvPr/>
            </p:nvSpPr>
            <p:spPr bwMode="auto">
              <a:xfrm>
                <a:off x="274" y="0"/>
                <a:ext cx="402" cy="843"/>
              </a:xfrm>
              <a:custGeom>
                <a:avLst/>
                <a:gdLst>
                  <a:gd name="T0" fmla="*/ 66 w 116"/>
                  <a:gd name="T1" fmla="*/ 2 h 228"/>
                  <a:gd name="T2" fmla="*/ 4 w 116"/>
                  <a:gd name="T3" fmla="*/ 25 h 228"/>
                  <a:gd name="T4" fmla="*/ 9 w 116"/>
                  <a:gd name="T5" fmla="*/ 55 h 228"/>
                  <a:gd name="T6" fmla="*/ 20 w 116"/>
                  <a:gd name="T7" fmla="*/ 88 h 228"/>
                  <a:gd name="T8" fmla="*/ 47 w 116"/>
                  <a:gd name="T9" fmla="*/ 102 h 228"/>
                  <a:gd name="T10" fmla="*/ 46 w 116"/>
                  <a:gd name="T11" fmla="*/ 112 h 228"/>
                  <a:gd name="T12" fmla="*/ 24 w 116"/>
                  <a:gd name="T13" fmla="*/ 140 h 228"/>
                  <a:gd name="T14" fmla="*/ 20 w 116"/>
                  <a:gd name="T15" fmla="*/ 199 h 228"/>
                  <a:gd name="T16" fmla="*/ 31 w 116"/>
                  <a:gd name="T17" fmla="*/ 228 h 228"/>
                  <a:gd name="T18" fmla="*/ 91 w 116"/>
                  <a:gd name="T19" fmla="*/ 228 h 228"/>
                  <a:gd name="T20" fmla="*/ 98 w 116"/>
                  <a:gd name="T21" fmla="*/ 179 h 228"/>
                  <a:gd name="T22" fmla="*/ 98 w 116"/>
                  <a:gd name="T23" fmla="*/ 141 h 228"/>
                  <a:gd name="T24" fmla="*/ 72 w 116"/>
                  <a:gd name="T25" fmla="*/ 112 h 228"/>
                  <a:gd name="T26" fmla="*/ 79 w 116"/>
                  <a:gd name="T27" fmla="*/ 94 h 228"/>
                  <a:gd name="T28" fmla="*/ 103 w 116"/>
                  <a:gd name="T29" fmla="*/ 62 h 228"/>
                  <a:gd name="T30" fmla="*/ 116 w 116"/>
                  <a:gd name="T31" fmla="*/ 31 h 228"/>
                  <a:gd name="T32" fmla="*/ 88 w 116"/>
                  <a:gd name="T33" fmla="*/ 21 h 228"/>
                  <a:gd name="T34" fmla="*/ 79 w 116"/>
                  <a:gd name="T35" fmla="*/ 0 h 228"/>
                  <a:gd name="T36" fmla="*/ 66 w 116"/>
                  <a:gd name="T37" fmla="*/ 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228">
                    <a:moveTo>
                      <a:pt x="66" y="2"/>
                    </a:moveTo>
                    <a:cubicBezTo>
                      <a:pt x="35" y="9"/>
                      <a:pt x="11" y="15"/>
                      <a:pt x="4" y="25"/>
                    </a:cubicBezTo>
                    <a:cubicBezTo>
                      <a:pt x="0" y="29"/>
                      <a:pt x="6" y="42"/>
                      <a:pt x="9" y="55"/>
                    </a:cubicBezTo>
                    <a:cubicBezTo>
                      <a:pt x="12" y="68"/>
                      <a:pt x="15" y="76"/>
                      <a:pt x="20" y="88"/>
                    </a:cubicBezTo>
                    <a:cubicBezTo>
                      <a:pt x="26" y="100"/>
                      <a:pt x="42" y="98"/>
                      <a:pt x="47" y="102"/>
                    </a:cubicBezTo>
                    <a:cubicBezTo>
                      <a:pt x="52" y="107"/>
                      <a:pt x="51" y="104"/>
                      <a:pt x="46" y="112"/>
                    </a:cubicBezTo>
                    <a:cubicBezTo>
                      <a:pt x="41" y="119"/>
                      <a:pt x="28" y="125"/>
                      <a:pt x="24" y="140"/>
                    </a:cubicBezTo>
                    <a:cubicBezTo>
                      <a:pt x="20" y="155"/>
                      <a:pt x="19" y="176"/>
                      <a:pt x="20" y="199"/>
                    </a:cubicBezTo>
                    <a:cubicBezTo>
                      <a:pt x="21" y="221"/>
                      <a:pt x="20" y="228"/>
                      <a:pt x="31" y="228"/>
                    </a:cubicBezTo>
                    <a:cubicBezTo>
                      <a:pt x="41" y="228"/>
                      <a:pt x="81" y="228"/>
                      <a:pt x="91" y="228"/>
                    </a:cubicBezTo>
                    <a:cubicBezTo>
                      <a:pt x="100" y="228"/>
                      <a:pt x="98" y="198"/>
                      <a:pt x="98" y="179"/>
                    </a:cubicBezTo>
                    <a:cubicBezTo>
                      <a:pt x="98" y="160"/>
                      <a:pt x="98" y="152"/>
                      <a:pt x="98" y="141"/>
                    </a:cubicBezTo>
                    <a:cubicBezTo>
                      <a:pt x="98" y="131"/>
                      <a:pt x="77" y="117"/>
                      <a:pt x="72" y="112"/>
                    </a:cubicBezTo>
                    <a:cubicBezTo>
                      <a:pt x="67" y="106"/>
                      <a:pt x="73" y="100"/>
                      <a:pt x="79" y="94"/>
                    </a:cubicBezTo>
                    <a:cubicBezTo>
                      <a:pt x="86" y="88"/>
                      <a:pt x="101" y="77"/>
                      <a:pt x="103" y="62"/>
                    </a:cubicBezTo>
                    <a:cubicBezTo>
                      <a:pt x="105" y="48"/>
                      <a:pt x="114" y="38"/>
                      <a:pt x="116" y="31"/>
                    </a:cubicBezTo>
                    <a:cubicBezTo>
                      <a:pt x="113" y="29"/>
                      <a:pt x="97" y="20"/>
                      <a:pt x="88" y="21"/>
                    </a:cubicBezTo>
                    <a:cubicBezTo>
                      <a:pt x="87" y="12"/>
                      <a:pt x="79" y="0"/>
                      <a:pt x="79" y="0"/>
                    </a:cubicBezTo>
                    <a:cubicBezTo>
                      <a:pt x="79" y="0"/>
                      <a:pt x="75" y="1"/>
                      <a:pt x="66" y="2"/>
                    </a:cubicBezTo>
                    <a:close/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7" name="未知"/>
              <p:cNvSpPr/>
              <p:nvPr/>
            </p:nvSpPr>
            <p:spPr bwMode="auto">
              <a:xfrm>
                <a:off x="0" y="591"/>
                <a:ext cx="468" cy="477"/>
              </a:xfrm>
              <a:custGeom>
                <a:avLst/>
                <a:gdLst>
                  <a:gd name="T0" fmla="*/ 117 w 135"/>
                  <a:gd name="T1" fmla="*/ 91 h 129"/>
                  <a:gd name="T2" fmla="*/ 90 w 135"/>
                  <a:gd name="T3" fmla="*/ 119 h 129"/>
                  <a:gd name="T4" fmla="*/ 87 w 135"/>
                  <a:gd name="T5" fmla="*/ 125 h 129"/>
                  <a:gd name="T6" fmla="*/ 93 w 135"/>
                  <a:gd name="T7" fmla="*/ 127 h 129"/>
                  <a:gd name="T8" fmla="*/ 134 w 135"/>
                  <a:gd name="T9" fmla="*/ 66 h 129"/>
                  <a:gd name="T10" fmla="*/ 119 w 135"/>
                  <a:gd name="T11" fmla="*/ 21 h 129"/>
                  <a:gd name="T12" fmla="*/ 68 w 135"/>
                  <a:gd name="T13" fmla="*/ 0 h 129"/>
                  <a:gd name="T14" fmla="*/ 17 w 135"/>
                  <a:gd name="T15" fmla="*/ 28 h 129"/>
                  <a:gd name="T16" fmla="*/ 4 w 135"/>
                  <a:gd name="T17" fmla="*/ 78 h 129"/>
                  <a:gd name="T18" fmla="*/ 76 w 135"/>
                  <a:gd name="T19" fmla="*/ 122 h 129"/>
                  <a:gd name="T20" fmla="*/ 117 w 135"/>
                  <a:gd name="T21" fmla="*/ 9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29">
                    <a:moveTo>
                      <a:pt x="117" y="91"/>
                    </a:moveTo>
                    <a:cubicBezTo>
                      <a:pt x="107" y="111"/>
                      <a:pt x="91" y="118"/>
                      <a:pt x="90" y="119"/>
                    </a:cubicBezTo>
                    <a:cubicBezTo>
                      <a:pt x="87" y="120"/>
                      <a:pt x="86" y="122"/>
                      <a:pt x="87" y="125"/>
                    </a:cubicBezTo>
                    <a:cubicBezTo>
                      <a:pt x="88" y="127"/>
                      <a:pt x="91" y="128"/>
                      <a:pt x="93" y="127"/>
                    </a:cubicBezTo>
                    <a:cubicBezTo>
                      <a:pt x="95" y="126"/>
                      <a:pt x="130" y="110"/>
                      <a:pt x="134" y="66"/>
                    </a:cubicBezTo>
                    <a:cubicBezTo>
                      <a:pt x="135" y="49"/>
                      <a:pt x="130" y="33"/>
                      <a:pt x="119" y="21"/>
                    </a:cubicBezTo>
                    <a:cubicBezTo>
                      <a:pt x="107" y="8"/>
                      <a:pt x="87" y="0"/>
                      <a:pt x="68" y="0"/>
                    </a:cubicBezTo>
                    <a:cubicBezTo>
                      <a:pt x="50" y="1"/>
                      <a:pt x="30" y="11"/>
                      <a:pt x="17" y="28"/>
                    </a:cubicBezTo>
                    <a:cubicBezTo>
                      <a:pt x="8" y="38"/>
                      <a:pt x="0" y="55"/>
                      <a:pt x="4" y="78"/>
                    </a:cubicBezTo>
                    <a:cubicBezTo>
                      <a:pt x="11" y="111"/>
                      <a:pt x="40" y="129"/>
                      <a:pt x="76" y="122"/>
                    </a:cubicBezTo>
                    <a:cubicBezTo>
                      <a:pt x="95" y="117"/>
                      <a:pt x="109" y="106"/>
                      <a:pt x="117" y="91"/>
                    </a:cubicBezTo>
                  </a:path>
                </a:pathLst>
              </a:custGeom>
              <a:solidFill>
                <a:srgbClr val="6F3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8" name="未知"/>
              <p:cNvSpPr/>
              <p:nvPr/>
            </p:nvSpPr>
            <p:spPr bwMode="auto">
              <a:xfrm>
                <a:off x="177" y="795"/>
                <a:ext cx="56" cy="85"/>
              </a:xfrm>
              <a:custGeom>
                <a:avLst/>
                <a:gdLst>
                  <a:gd name="T0" fmla="*/ 5 w 16"/>
                  <a:gd name="T1" fmla="*/ 0 h 23"/>
                  <a:gd name="T2" fmla="*/ 1 w 16"/>
                  <a:gd name="T3" fmla="*/ 11 h 23"/>
                  <a:gd name="T4" fmla="*/ 10 w 16"/>
                  <a:gd name="T5" fmla="*/ 21 h 23"/>
                  <a:gd name="T6" fmla="*/ 13 w 16"/>
                  <a:gd name="T7" fmla="*/ 13 h 23"/>
                  <a:gd name="T8" fmla="*/ 8 w 16"/>
                  <a:gd name="T9" fmla="*/ 8 h 23"/>
                  <a:gd name="T10" fmla="*/ 6 w 16"/>
                  <a:gd name="T11" fmla="*/ 4 h 23"/>
                  <a:gd name="T12" fmla="*/ 5 w 1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3">
                    <a:moveTo>
                      <a:pt x="5" y="0"/>
                    </a:moveTo>
                    <a:cubicBezTo>
                      <a:pt x="1" y="3"/>
                      <a:pt x="0" y="7"/>
                      <a:pt x="1" y="11"/>
                    </a:cubicBezTo>
                    <a:cubicBezTo>
                      <a:pt x="2" y="15"/>
                      <a:pt x="6" y="20"/>
                      <a:pt x="10" y="21"/>
                    </a:cubicBezTo>
                    <a:cubicBezTo>
                      <a:pt x="15" y="23"/>
                      <a:pt x="16" y="15"/>
                      <a:pt x="13" y="13"/>
                    </a:cubicBezTo>
                    <a:cubicBezTo>
                      <a:pt x="11" y="11"/>
                      <a:pt x="9" y="10"/>
                      <a:pt x="8" y="8"/>
                    </a:cubicBezTo>
                    <a:cubicBezTo>
                      <a:pt x="7" y="6"/>
                      <a:pt x="6" y="5"/>
                      <a:pt x="6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21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09" name="未知"/>
              <p:cNvSpPr/>
              <p:nvPr/>
            </p:nvSpPr>
            <p:spPr bwMode="auto">
              <a:xfrm>
                <a:off x="239" y="809"/>
                <a:ext cx="42" cy="82"/>
              </a:xfrm>
              <a:custGeom>
                <a:avLst/>
                <a:gdLst>
                  <a:gd name="T0" fmla="*/ 0 w 12"/>
                  <a:gd name="T1" fmla="*/ 1 h 22"/>
                  <a:gd name="T2" fmla="*/ 5 w 12"/>
                  <a:gd name="T3" fmla="*/ 11 h 22"/>
                  <a:gd name="T4" fmla="*/ 5 w 12"/>
                  <a:gd name="T5" fmla="*/ 17 h 22"/>
                  <a:gd name="T6" fmla="*/ 3 w 12"/>
                  <a:gd name="T7" fmla="*/ 22 h 22"/>
                  <a:gd name="T8" fmla="*/ 10 w 12"/>
                  <a:gd name="T9" fmla="*/ 11 h 22"/>
                  <a:gd name="T10" fmla="*/ 6 w 12"/>
                  <a:gd name="T11" fmla="*/ 4 h 22"/>
                  <a:gd name="T12" fmla="*/ 2 w 1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0" y="1"/>
                    </a:moveTo>
                    <a:cubicBezTo>
                      <a:pt x="3" y="3"/>
                      <a:pt x="5" y="7"/>
                      <a:pt x="5" y="11"/>
                    </a:cubicBezTo>
                    <a:cubicBezTo>
                      <a:pt x="5" y="13"/>
                      <a:pt x="5" y="15"/>
                      <a:pt x="5" y="17"/>
                    </a:cubicBezTo>
                    <a:cubicBezTo>
                      <a:pt x="4" y="19"/>
                      <a:pt x="3" y="21"/>
                      <a:pt x="3" y="22"/>
                    </a:cubicBezTo>
                    <a:cubicBezTo>
                      <a:pt x="7" y="21"/>
                      <a:pt x="12" y="16"/>
                      <a:pt x="10" y="11"/>
                    </a:cubicBezTo>
                    <a:cubicBezTo>
                      <a:pt x="9" y="8"/>
                      <a:pt x="7" y="6"/>
                      <a:pt x="6" y="4"/>
                    </a:cubicBezTo>
                    <a:cubicBezTo>
                      <a:pt x="6" y="3"/>
                      <a:pt x="4" y="0"/>
                      <a:pt x="2" y="0"/>
                    </a:cubicBezTo>
                  </a:path>
                </a:pathLst>
              </a:custGeom>
              <a:solidFill>
                <a:srgbClr val="21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0" name="未知"/>
              <p:cNvSpPr/>
              <p:nvPr/>
            </p:nvSpPr>
            <p:spPr bwMode="auto">
              <a:xfrm>
                <a:off x="305" y="828"/>
                <a:ext cx="25" cy="44"/>
              </a:xfrm>
              <a:custGeom>
                <a:avLst/>
                <a:gdLst>
                  <a:gd name="T0" fmla="*/ 0 w 7"/>
                  <a:gd name="T1" fmla="*/ 1 h 12"/>
                  <a:gd name="T2" fmla="*/ 2 w 7"/>
                  <a:gd name="T3" fmla="*/ 12 h 12"/>
                  <a:gd name="T4" fmla="*/ 6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"/>
                    </a:moveTo>
                    <a:cubicBezTo>
                      <a:pt x="2" y="5"/>
                      <a:pt x="1" y="8"/>
                      <a:pt x="2" y="12"/>
                    </a:cubicBezTo>
                    <a:cubicBezTo>
                      <a:pt x="4" y="9"/>
                      <a:pt x="7" y="3"/>
                      <a:pt x="6" y="0"/>
                    </a:cubicBezTo>
                  </a:path>
                </a:pathLst>
              </a:custGeom>
              <a:solidFill>
                <a:srgbClr val="21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1" name="未知"/>
              <p:cNvSpPr/>
              <p:nvPr/>
            </p:nvSpPr>
            <p:spPr bwMode="auto">
              <a:xfrm>
                <a:off x="333" y="739"/>
                <a:ext cx="35" cy="78"/>
              </a:xfrm>
              <a:custGeom>
                <a:avLst/>
                <a:gdLst>
                  <a:gd name="T0" fmla="*/ 0 w 10"/>
                  <a:gd name="T1" fmla="*/ 0 h 21"/>
                  <a:gd name="T2" fmla="*/ 6 w 10"/>
                  <a:gd name="T3" fmla="*/ 13 h 21"/>
                  <a:gd name="T4" fmla="*/ 9 w 10"/>
                  <a:gd name="T5" fmla="*/ 21 h 21"/>
                  <a:gd name="T6" fmla="*/ 8 w 10"/>
                  <a:gd name="T7" fmla="*/ 11 h 21"/>
                  <a:gd name="T8" fmla="*/ 4 w 10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0" y="0"/>
                    </a:moveTo>
                    <a:cubicBezTo>
                      <a:pt x="2" y="4"/>
                      <a:pt x="4" y="8"/>
                      <a:pt x="6" y="13"/>
                    </a:cubicBezTo>
                    <a:cubicBezTo>
                      <a:pt x="7" y="15"/>
                      <a:pt x="7" y="19"/>
                      <a:pt x="9" y="21"/>
                    </a:cubicBezTo>
                    <a:cubicBezTo>
                      <a:pt x="10" y="17"/>
                      <a:pt x="10" y="14"/>
                      <a:pt x="8" y="11"/>
                    </a:cubicBezTo>
                    <a:cubicBezTo>
                      <a:pt x="7" y="8"/>
                      <a:pt x="5" y="6"/>
                      <a:pt x="4" y="3"/>
                    </a:cubicBezTo>
                  </a:path>
                </a:pathLst>
              </a:custGeom>
              <a:solidFill>
                <a:srgbClr val="21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2" name="未知"/>
              <p:cNvSpPr/>
              <p:nvPr/>
            </p:nvSpPr>
            <p:spPr bwMode="auto">
              <a:xfrm>
                <a:off x="149" y="747"/>
                <a:ext cx="84" cy="140"/>
              </a:xfrm>
              <a:custGeom>
                <a:avLst/>
                <a:gdLst>
                  <a:gd name="T0" fmla="*/ 4 w 24"/>
                  <a:gd name="T1" fmla="*/ 18 h 38"/>
                  <a:gd name="T2" fmla="*/ 12 w 24"/>
                  <a:gd name="T3" fmla="*/ 38 h 38"/>
                  <a:gd name="T4" fmla="*/ 2 w 24"/>
                  <a:gd name="T5" fmla="*/ 22 h 38"/>
                  <a:gd name="T6" fmla="*/ 24 w 24"/>
                  <a:gd name="T7" fmla="*/ 0 h 38"/>
                  <a:gd name="T8" fmla="*/ 4 w 24"/>
                  <a:gd name="T9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4" y="18"/>
                    </a:moveTo>
                    <a:cubicBezTo>
                      <a:pt x="2" y="25"/>
                      <a:pt x="8" y="35"/>
                      <a:pt x="12" y="38"/>
                    </a:cubicBezTo>
                    <a:cubicBezTo>
                      <a:pt x="12" y="38"/>
                      <a:pt x="3" y="34"/>
                      <a:pt x="2" y="22"/>
                    </a:cubicBezTo>
                    <a:cubicBezTo>
                      <a:pt x="0" y="9"/>
                      <a:pt x="16" y="2"/>
                      <a:pt x="24" y="0"/>
                    </a:cubicBezTo>
                    <a:cubicBezTo>
                      <a:pt x="18" y="2"/>
                      <a:pt x="5" y="11"/>
                      <a:pt x="4" y="18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3" name="未知"/>
              <p:cNvSpPr/>
              <p:nvPr/>
            </p:nvSpPr>
            <p:spPr bwMode="auto">
              <a:xfrm>
                <a:off x="115" y="721"/>
                <a:ext cx="93" cy="122"/>
              </a:xfrm>
              <a:custGeom>
                <a:avLst/>
                <a:gdLst>
                  <a:gd name="T0" fmla="*/ 27 w 27"/>
                  <a:gd name="T1" fmla="*/ 0 h 33"/>
                  <a:gd name="T2" fmla="*/ 2 w 27"/>
                  <a:gd name="T3" fmla="*/ 33 h 33"/>
                  <a:gd name="T4" fmla="*/ 27 w 2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27" y="0"/>
                    </a:moveTo>
                    <a:cubicBezTo>
                      <a:pt x="19" y="1"/>
                      <a:pt x="0" y="10"/>
                      <a:pt x="2" y="33"/>
                    </a:cubicBezTo>
                    <a:cubicBezTo>
                      <a:pt x="3" y="27"/>
                      <a:pt x="6" y="7"/>
                      <a:pt x="27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4" name="未知"/>
              <p:cNvSpPr/>
              <p:nvPr/>
            </p:nvSpPr>
            <p:spPr bwMode="auto">
              <a:xfrm>
                <a:off x="66" y="747"/>
                <a:ext cx="45" cy="162"/>
              </a:xfrm>
              <a:custGeom>
                <a:avLst/>
                <a:gdLst>
                  <a:gd name="T0" fmla="*/ 13 w 13"/>
                  <a:gd name="T1" fmla="*/ 0 h 44"/>
                  <a:gd name="T2" fmla="*/ 12 w 13"/>
                  <a:gd name="T3" fmla="*/ 44 h 44"/>
                  <a:gd name="T4" fmla="*/ 13 w 13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4">
                    <a:moveTo>
                      <a:pt x="13" y="0"/>
                    </a:moveTo>
                    <a:cubicBezTo>
                      <a:pt x="8" y="5"/>
                      <a:pt x="0" y="25"/>
                      <a:pt x="12" y="44"/>
                    </a:cubicBezTo>
                    <a:cubicBezTo>
                      <a:pt x="8" y="32"/>
                      <a:pt x="4" y="18"/>
                      <a:pt x="13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5" name="未知"/>
              <p:cNvSpPr/>
              <p:nvPr/>
            </p:nvSpPr>
            <p:spPr bwMode="auto">
              <a:xfrm>
                <a:off x="21" y="702"/>
                <a:ext cx="83" cy="218"/>
              </a:xfrm>
              <a:custGeom>
                <a:avLst/>
                <a:gdLst>
                  <a:gd name="T0" fmla="*/ 24 w 24"/>
                  <a:gd name="T1" fmla="*/ 0 h 59"/>
                  <a:gd name="T2" fmla="*/ 16 w 24"/>
                  <a:gd name="T3" fmla="*/ 59 h 59"/>
                  <a:gd name="T4" fmla="*/ 24 w 24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9">
                    <a:moveTo>
                      <a:pt x="24" y="0"/>
                    </a:moveTo>
                    <a:cubicBezTo>
                      <a:pt x="18" y="4"/>
                      <a:pt x="0" y="27"/>
                      <a:pt x="16" y="59"/>
                    </a:cubicBezTo>
                    <a:cubicBezTo>
                      <a:pt x="12" y="46"/>
                      <a:pt x="5" y="24"/>
                      <a:pt x="24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6" name="未知"/>
              <p:cNvSpPr/>
              <p:nvPr/>
            </p:nvSpPr>
            <p:spPr bwMode="auto">
              <a:xfrm>
                <a:off x="24" y="617"/>
                <a:ext cx="132" cy="170"/>
              </a:xfrm>
              <a:custGeom>
                <a:avLst/>
                <a:gdLst>
                  <a:gd name="T0" fmla="*/ 0 w 38"/>
                  <a:gd name="T1" fmla="*/ 46 h 46"/>
                  <a:gd name="T2" fmla="*/ 38 w 38"/>
                  <a:gd name="T3" fmla="*/ 0 h 46"/>
                  <a:gd name="T4" fmla="*/ 0 w 3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6">
                    <a:moveTo>
                      <a:pt x="0" y="46"/>
                    </a:moveTo>
                    <a:cubicBezTo>
                      <a:pt x="2" y="34"/>
                      <a:pt x="13" y="10"/>
                      <a:pt x="38" y="0"/>
                    </a:cubicBezTo>
                    <a:cubicBezTo>
                      <a:pt x="33" y="3"/>
                      <a:pt x="8" y="18"/>
                      <a:pt x="0" y="46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7" name="未知"/>
              <p:cNvSpPr/>
              <p:nvPr/>
            </p:nvSpPr>
            <p:spPr bwMode="auto">
              <a:xfrm>
                <a:off x="205" y="795"/>
                <a:ext cx="41" cy="92"/>
              </a:xfrm>
              <a:custGeom>
                <a:avLst/>
                <a:gdLst>
                  <a:gd name="T0" fmla="*/ 1 w 12"/>
                  <a:gd name="T1" fmla="*/ 0 h 25"/>
                  <a:gd name="T2" fmla="*/ 4 w 12"/>
                  <a:gd name="T3" fmla="*/ 8 h 25"/>
                  <a:gd name="T4" fmla="*/ 9 w 12"/>
                  <a:gd name="T5" fmla="*/ 17 h 25"/>
                  <a:gd name="T6" fmla="*/ 4 w 12"/>
                  <a:gd name="T7" fmla="*/ 23 h 25"/>
                  <a:gd name="T8" fmla="*/ 11 w 12"/>
                  <a:gd name="T9" fmla="*/ 17 h 25"/>
                  <a:gd name="T10" fmla="*/ 7 w 12"/>
                  <a:gd name="T11" fmla="*/ 9 h 25"/>
                  <a:gd name="T12" fmla="*/ 1 w 1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5">
                    <a:moveTo>
                      <a:pt x="1" y="0"/>
                    </a:moveTo>
                    <a:cubicBezTo>
                      <a:pt x="0" y="3"/>
                      <a:pt x="0" y="4"/>
                      <a:pt x="4" y="8"/>
                    </a:cubicBezTo>
                    <a:cubicBezTo>
                      <a:pt x="7" y="12"/>
                      <a:pt x="10" y="13"/>
                      <a:pt x="9" y="17"/>
                    </a:cubicBezTo>
                    <a:cubicBezTo>
                      <a:pt x="8" y="22"/>
                      <a:pt x="6" y="24"/>
                      <a:pt x="4" y="23"/>
                    </a:cubicBezTo>
                    <a:cubicBezTo>
                      <a:pt x="8" y="25"/>
                      <a:pt x="10" y="21"/>
                      <a:pt x="11" y="17"/>
                    </a:cubicBezTo>
                    <a:cubicBezTo>
                      <a:pt x="12" y="13"/>
                      <a:pt x="9" y="11"/>
                      <a:pt x="7" y="9"/>
                    </a:cubicBezTo>
                    <a:cubicBezTo>
                      <a:pt x="5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8" name="未知"/>
              <p:cNvSpPr/>
              <p:nvPr/>
            </p:nvSpPr>
            <p:spPr bwMode="auto">
              <a:xfrm>
                <a:off x="250" y="821"/>
                <a:ext cx="42" cy="85"/>
              </a:xfrm>
              <a:custGeom>
                <a:avLst/>
                <a:gdLst>
                  <a:gd name="T0" fmla="*/ 6 w 12"/>
                  <a:gd name="T1" fmla="*/ 0 h 23"/>
                  <a:gd name="T2" fmla="*/ 10 w 12"/>
                  <a:gd name="T3" fmla="*/ 12 h 23"/>
                  <a:gd name="T4" fmla="*/ 0 w 12"/>
                  <a:gd name="T5" fmla="*/ 23 h 23"/>
                  <a:gd name="T6" fmla="*/ 12 w 12"/>
                  <a:gd name="T7" fmla="*/ 12 h 23"/>
                  <a:gd name="T8" fmla="*/ 6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0"/>
                    </a:moveTo>
                    <a:cubicBezTo>
                      <a:pt x="8" y="5"/>
                      <a:pt x="10" y="9"/>
                      <a:pt x="10" y="12"/>
                    </a:cubicBezTo>
                    <a:cubicBezTo>
                      <a:pt x="11" y="15"/>
                      <a:pt x="6" y="21"/>
                      <a:pt x="0" y="23"/>
                    </a:cubicBezTo>
                    <a:cubicBezTo>
                      <a:pt x="8" y="21"/>
                      <a:pt x="12" y="16"/>
                      <a:pt x="12" y="12"/>
                    </a:cubicBezTo>
                    <a:cubicBezTo>
                      <a:pt x="12" y="7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19" name="未知"/>
              <p:cNvSpPr/>
              <p:nvPr/>
            </p:nvSpPr>
            <p:spPr bwMode="auto">
              <a:xfrm>
                <a:off x="312" y="761"/>
                <a:ext cx="52" cy="130"/>
              </a:xfrm>
              <a:custGeom>
                <a:avLst/>
                <a:gdLst>
                  <a:gd name="T0" fmla="*/ 1 w 15"/>
                  <a:gd name="T1" fmla="*/ 0 h 35"/>
                  <a:gd name="T2" fmla="*/ 0 w 15"/>
                  <a:gd name="T3" fmla="*/ 35 h 35"/>
                  <a:gd name="T4" fmla="*/ 1 w 15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5">
                    <a:moveTo>
                      <a:pt x="1" y="0"/>
                    </a:moveTo>
                    <a:cubicBezTo>
                      <a:pt x="6" y="4"/>
                      <a:pt x="13" y="20"/>
                      <a:pt x="0" y="35"/>
                    </a:cubicBezTo>
                    <a:cubicBezTo>
                      <a:pt x="8" y="28"/>
                      <a:pt x="15" y="10"/>
                      <a:pt x="1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0" name="未知"/>
              <p:cNvSpPr/>
              <p:nvPr/>
            </p:nvSpPr>
            <p:spPr bwMode="auto">
              <a:xfrm>
                <a:off x="246" y="832"/>
                <a:ext cx="129" cy="151"/>
              </a:xfrm>
              <a:custGeom>
                <a:avLst/>
                <a:gdLst>
                  <a:gd name="T0" fmla="*/ 0 w 37"/>
                  <a:gd name="T1" fmla="*/ 41 h 41"/>
                  <a:gd name="T2" fmla="*/ 37 w 37"/>
                  <a:gd name="T3" fmla="*/ 0 h 41"/>
                  <a:gd name="T4" fmla="*/ 0 w 37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0" y="41"/>
                    </a:moveTo>
                    <a:cubicBezTo>
                      <a:pt x="28" y="36"/>
                      <a:pt x="36" y="8"/>
                      <a:pt x="37" y="0"/>
                    </a:cubicBezTo>
                    <a:cubicBezTo>
                      <a:pt x="35" y="19"/>
                      <a:pt x="26" y="38"/>
                      <a:pt x="0" y="41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1" name="未知"/>
              <p:cNvSpPr/>
              <p:nvPr/>
            </p:nvSpPr>
            <p:spPr bwMode="auto">
              <a:xfrm>
                <a:off x="337" y="858"/>
                <a:ext cx="72" cy="122"/>
              </a:xfrm>
              <a:custGeom>
                <a:avLst/>
                <a:gdLst>
                  <a:gd name="T0" fmla="*/ 0 w 21"/>
                  <a:gd name="T1" fmla="*/ 33 h 33"/>
                  <a:gd name="T2" fmla="*/ 20 w 21"/>
                  <a:gd name="T3" fmla="*/ 0 h 33"/>
                  <a:gd name="T4" fmla="*/ 0 w 21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3">
                    <a:moveTo>
                      <a:pt x="0" y="33"/>
                    </a:moveTo>
                    <a:cubicBezTo>
                      <a:pt x="13" y="24"/>
                      <a:pt x="19" y="8"/>
                      <a:pt x="20" y="0"/>
                    </a:cubicBezTo>
                    <a:cubicBezTo>
                      <a:pt x="21" y="10"/>
                      <a:pt x="15" y="27"/>
                      <a:pt x="0" y="33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2" name="未知"/>
              <p:cNvSpPr/>
              <p:nvPr/>
            </p:nvSpPr>
            <p:spPr bwMode="auto">
              <a:xfrm>
                <a:off x="305" y="983"/>
                <a:ext cx="77" cy="74"/>
              </a:xfrm>
              <a:custGeom>
                <a:avLst/>
                <a:gdLst>
                  <a:gd name="T0" fmla="*/ 22 w 22"/>
                  <a:gd name="T1" fmla="*/ 0 h 20"/>
                  <a:gd name="T2" fmla="*/ 4 w 22"/>
                  <a:gd name="T3" fmla="*/ 15 h 20"/>
                  <a:gd name="T4" fmla="*/ 4 w 22"/>
                  <a:gd name="T5" fmla="*/ 20 h 20"/>
                  <a:gd name="T6" fmla="*/ 7 w 22"/>
                  <a:gd name="T7" fmla="*/ 15 h 20"/>
                  <a:gd name="T8" fmla="*/ 22 w 2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2" y="0"/>
                    </a:moveTo>
                    <a:cubicBezTo>
                      <a:pt x="18" y="5"/>
                      <a:pt x="7" y="13"/>
                      <a:pt x="4" y="15"/>
                    </a:cubicBezTo>
                    <a:cubicBezTo>
                      <a:pt x="0" y="17"/>
                      <a:pt x="2" y="20"/>
                      <a:pt x="4" y="20"/>
                    </a:cubicBezTo>
                    <a:cubicBezTo>
                      <a:pt x="3" y="18"/>
                      <a:pt x="4" y="16"/>
                      <a:pt x="7" y="15"/>
                    </a:cubicBezTo>
                    <a:cubicBezTo>
                      <a:pt x="10" y="13"/>
                      <a:pt x="20" y="4"/>
                      <a:pt x="22" y="0"/>
                    </a:cubicBezTo>
                    <a:close/>
                  </a:path>
                </a:pathLst>
              </a:custGeom>
              <a:solidFill>
                <a:srgbClr val="C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3" name="未知"/>
              <p:cNvSpPr/>
              <p:nvPr/>
            </p:nvSpPr>
            <p:spPr bwMode="auto">
              <a:xfrm>
                <a:off x="292" y="40"/>
                <a:ext cx="142" cy="159"/>
              </a:xfrm>
              <a:custGeom>
                <a:avLst/>
                <a:gdLst>
                  <a:gd name="T0" fmla="*/ 18 w 41"/>
                  <a:gd name="T1" fmla="*/ 7 h 43"/>
                  <a:gd name="T2" fmla="*/ 2 w 41"/>
                  <a:gd name="T3" fmla="*/ 17 h 43"/>
                  <a:gd name="T4" fmla="*/ 10 w 41"/>
                  <a:gd name="T5" fmla="*/ 43 h 43"/>
                  <a:gd name="T6" fmla="*/ 7 w 41"/>
                  <a:gd name="T7" fmla="*/ 28 h 43"/>
                  <a:gd name="T8" fmla="*/ 11 w 41"/>
                  <a:gd name="T9" fmla="*/ 17 h 43"/>
                  <a:gd name="T10" fmla="*/ 41 w 41"/>
                  <a:gd name="T11" fmla="*/ 1 h 43"/>
                  <a:gd name="T12" fmla="*/ 36 w 41"/>
                  <a:gd name="T1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3">
                    <a:moveTo>
                      <a:pt x="18" y="7"/>
                    </a:moveTo>
                    <a:cubicBezTo>
                      <a:pt x="13" y="10"/>
                      <a:pt x="4" y="12"/>
                      <a:pt x="2" y="17"/>
                    </a:cubicBezTo>
                    <a:cubicBezTo>
                      <a:pt x="0" y="22"/>
                      <a:pt x="6" y="40"/>
                      <a:pt x="10" y="43"/>
                    </a:cubicBezTo>
                    <a:cubicBezTo>
                      <a:pt x="9" y="38"/>
                      <a:pt x="7" y="33"/>
                      <a:pt x="7" y="28"/>
                    </a:cubicBezTo>
                    <a:cubicBezTo>
                      <a:pt x="7" y="23"/>
                      <a:pt x="8" y="20"/>
                      <a:pt x="11" y="17"/>
                    </a:cubicBezTo>
                    <a:cubicBezTo>
                      <a:pt x="19" y="9"/>
                      <a:pt x="31" y="5"/>
                      <a:pt x="41" y="1"/>
                    </a:cubicBezTo>
                    <a:cubicBezTo>
                      <a:pt x="39" y="0"/>
                      <a:pt x="37" y="1"/>
                      <a:pt x="36" y="1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4" name="未知"/>
              <p:cNvSpPr/>
              <p:nvPr/>
            </p:nvSpPr>
            <p:spPr bwMode="auto">
              <a:xfrm>
                <a:off x="451" y="144"/>
                <a:ext cx="114" cy="81"/>
              </a:xfrm>
              <a:custGeom>
                <a:avLst/>
                <a:gdLst>
                  <a:gd name="T0" fmla="*/ 0 w 33"/>
                  <a:gd name="T1" fmla="*/ 22 h 22"/>
                  <a:gd name="T2" fmla="*/ 33 w 33"/>
                  <a:gd name="T3" fmla="*/ 8 h 22"/>
                  <a:gd name="T4" fmla="*/ 18 w 33"/>
                  <a:gd name="T5" fmla="*/ 3 h 22"/>
                  <a:gd name="T6" fmla="*/ 0 w 33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">
                    <a:moveTo>
                      <a:pt x="0" y="22"/>
                    </a:moveTo>
                    <a:cubicBezTo>
                      <a:pt x="5" y="10"/>
                      <a:pt x="26" y="0"/>
                      <a:pt x="33" y="8"/>
                    </a:cubicBezTo>
                    <a:cubicBezTo>
                      <a:pt x="32" y="1"/>
                      <a:pt x="24" y="1"/>
                      <a:pt x="18" y="3"/>
                    </a:cubicBezTo>
                    <a:cubicBezTo>
                      <a:pt x="9" y="6"/>
                      <a:pt x="2" y="16"/>
                      <a:pt x="0" y="22"/>
                    </a:cubicBezTo>
                  </a:path>
                </a:pathLst>
              </a:custGeom>
              <a:solidFill>
                <a:srgbClr val="FAE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5" name="未知"/>
              <p:cNvSpPr/>
              <p:nvPr/>
            </p:nvSpPr>
            <p:spPr bwMode="auto">
              <a:xfrm>
                <a:off x="364" y="432"/>
                <a:ext cx="174" cy="170"/>
              </a:xfrm>
              <a:custGeom>
                <a:avLst/>
                <a:gdLst>
                  <a:gd name="T0" fmla="*/ 23 w 50"/>
                  <a:gd name="T1" fmla="*/ 1 h 46"/>
                  <a:gd name="T2" fmla="*/ 7 w 50"/>
                  <a:gd name="T3" fmla="*/ 16 h 46"/>
                  <a:gd name="T4" fmla="*/ 0 w 50"/>
                  <a:gd name="T5" fmla="*/ 46 h 46"/>
                  <a:gd name="T6" fmla="*/ 20 w 50"/>
                  <a:gd name="T7" fmla="*/ 12 h 46"/>
                  <a:gd name="T8" fmla="*/ 37 w 50"/>
                  <a:gd name="T9" fmla="*/ 6 h 46"/>
                  <a:gd name="T10" fmla="*/ 50 w 50"/>
                  <a:gd name="T11" fmla="*/ 3 h 46"/>
                  <a:gd name="T12" fmla="*/ 28 w 5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6">
                    <a:moveTo>
                      <a:pt x="23" y="1"/>
                    </a:moveTo>
                    <a:cubicBezTo>
                      <a:pt x="18" y="6"/>
                      <a:pt x="10" y="10"/>
                      <a:pt x="7" y="16"/>
                    </a:cubicBezTo>
                    <a:cubicBezTo>
                      <a:pt x="3" y="24"/>
                      <a:pt x="0" y="38"/>
                      <a:pt x="0" y="46"/>
                    </a:cubicBezTo>
                    <a:cubicBezTo>
                      <a:pt x="2" y="34"/>
                      <a:pt x="10" y="20"/>
                      <a:pt x="20" y="12"/>
                    </a:cubicBezTo>
                    <a:cubicBezTo>
                      <a:pt x="26" y="8"/>
                      <a:pt x="30" y="7"/>
                      <a:pt x="37" y="6"/>
                    </a:cubicBezTo>
                    <a:cubicBezTo>
                      <a:pt x="42" y="6"/>
                      <a:pt x="47" y="6"/>
                      <a:pt x="50" y="3"/>
                    </a:cubicBezTo>
                    <a:cubicBezTo>
                      <a:pt x="46" y="0"/>
                      <a:pt x="34" y="0"/>
                      <a:pt x="28" y="0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6" name="未知"/>
              <p:cNvSpPr/>
              <p:nvPr/>
            </p:nvSpPr>
            <p:spPr bwMode="auto">
              <a:xfrm>
                <a:off x="434" y="517"/>
                <a:ext cx="152" cy="100"/>
              </a:xfrm>
              <a:custGeom>
                <a:avLst/>
                <a:gdLst>
                  <a:gd name="T0" fmla="*/ 19 w 44"/>
                  <a:gd name="T1" fmla="*/ 0 h 27"/>
                  <a:gd name="T2" fmla="*/ 0 w 44"/>
                  <a:gd name="T3" fmla="*/ 27 h 27"/>
                  <a:gd name="T4" fmla="*/ 19 w 44"/>
                  <a:gd name="T5" fmla="*/ 6 h 27"/>
                  <a:gd name="T6" fmla="*/ 39 w 44"/>
                  <a:gd name="T7" fmla="*/ 16 h 27"/>
                  <a:gd name="T8" fmla="*/ 30 w 4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19" y="0"/>
                    </a:moveTo>
                    <a:cubicBezTo>
                      <a:pt x="0" y="4"/>
                      <a:pt x="0" y="10"/>
                      <a:pt x="0" y="27"/>
                    </a:cubicBezTo>
                    <a:cubicBezTo>
                      <a:pt x="5" y="18"/>
                      <a:pt x="8" y="8"/>
                      <a:pt x="19" y="6"/>
                    </a:cubicBezTo>
                    <a:cubicBezTo>
                      <a:pt x="26" y="5"/>
                      <a:pt x="36" y="10"/>
                      <a:pt x="39" y="16"/>
                    </a:cubicBezTo>
                    <a:cubicBezTo>
                      <a:pt x="44" y="5"/>
                      <a:pt x="34" y="7"/>
                      <a:pt x="30" y="2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7" name="未知"/>
              <p:cNvSpPr/>
              <p:nvPr/>
            </p:nvSpPr>
            <p:spPr bwMode="auto">
              <a:xfrm>
                <a:off x="475" y="473"/>
                <a:ext cx="90" cy="41"/>
              </a:xfrm>
              <a:custGeom>
                <a:avLst/>
                <a:gdLst>
                  <a:gd name="T0" fmla="*/ 10 w 26"/>
                  <a:gd name="T1" fmla="*/ 8 h 11"/>
                  <a:gd name="T2" fmla="*/ 26 w 26"/>
                  <a:gd name="T3" fmla="*/ 0 h 11"/>
                  <a:gd name="T4" fmla="*/ 20 w 26"/>
                  <a:gd name="T5" fmla="*/ 4 h 11"/>
                  <a:gd name="T6" fmla="*/ 12 w 26"/>
                  <a:gd name="T7" fmla="*/ 4 h 11"/>
                  <a:gd name="T8" fmla="*/ 0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10" y="8"/>
                    </a:moveTo>
                    <a:cubicBezTo>
                      <a:pt x="16" y="8"/>
                      <a:pt x="22" y="5"/>
                      <a:pt x="26" y="0"/>
                    </a:cubicBezTo>
                    <a:cubicBezTo>
                      <a:pt x="24" y="1"/>
                      <a:pt x="22" y="3"/>
                      <a:pt x="20" y="4"/>
                    </a:cubicBezTo>
                    <a:cubicBezTo>
                      <a:pt x="17" y="5"/>
                      <a:pt x="16" y="4"/>
                      <a:pt x="12" y="4"/>
                    </a:cubicBezTo>
                    <a:cubicBezTo>
                      <a:pt x="6" y="5"/>
                      <a:pt x="5" y="7"/>
                      <a:pt x="0" y="11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8" name="未知"/>
              <p:cNvSpPr/>
              <p:nvPr/>
            </p:nvSpPr>
            <p:spPr bwMode="auto">
              <a:xfrm>
                <a:off x="434" y="207"/>
                <a:ext cx="121" cy="159"/>
              </a:xfrm>
              <a:custGeom>
                <a:avLst/>
                <a:gdLst>
                  <a:gd name="T0" fmla="*/ 34 w 35"/>
                  <a:gd name="T1" fmla="*/ 5 h 43"/>
                  <a:gd name="T2" fmla="*/ 8 w 35"/>
                  <a:gd name="T3" fmla="*/ 22 h 43"/>
                  <a:gd name="T4" fmla="*/ 9 w 35"/>
                  <a:gd name="T5" fmla="*/ 43 h 43"/>
                  <a:gd name="T6" fmla="*/ 10 w 35"/>
                  <a:gd name="T7" fmla="*/ 31 h 43"/>
                  <a:gd name="T8" fmla="*/ 12 w 35"/>
                  <a:gd name="T9" fmla="*/ 38 h 43"/>
                  <a:gd name="T10" fmla="*/ 16 w 35"/>
                  <a:gd name="T11" fmla="*/ 30 h 43"/>
                  <a:gd name="T12" fmla="*/ 20 w 35"/>
                  <a:gd name="T13" fmla="*/ 38 h 43"/>
                  <a:gd name="T14" fmla="*/ 24 w 35"/>
                  <a:gd name="T15" fmla="*/ 19 h 43"/>
                  <a:gd name="T16" fmla="*/ 34 w 35"/>
                  <a:gd name="T17" fmla="*/ 12 h 43"/>
                  <a:gd name="T18" fmla="*/ 35 w 3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3">
                    <a:moveTo>
                      <a:pt x="34" y="5"/>
                    </a:moveTo>
                    <a:cubicBezTo>
                      <a:pt x="29" y="16"/>
                      <a:pt x="17" y="17"/>
                      <a:pt x="8" y="22"/>
                    </a:cubicBezTo>
                    <a:cubicBezTo>
                      <a:pt x="0" y="26"/>
                      <a:pt x="3" y="37"/>
                      <a:pt x="9" y="43"/>
                    </a:cubicBezTo>
                    <a:cubicBezTo>
                      <a:pt x="8" y="39"/>
                      <a:pt x="5" y="32"/>
                      <a:pt x="10" y="31"/>
                    </a:cubicBezTo>
                    <a:cubicBezTo>
                      <a:pt x="11" y="33"/>
                      <a:pt x="12" y="36"/>
                      <a:pt x="12" y="38"/>
                    </a:cubicBezTo>
                    <a:cubicBezTo>
                      <a:pt x="13" y="35"/>
                      <a:pt x="13" y="32"/>
                      <a:pt x="16" y="30"/>
                    </a:cubicBezTo>
                    <a:cubicBezTo>
                      <a:pt x="18" y="32"/>
                      <a:pt x="19" y="35"/>
                      <a:pt x="20" y="38"/>
                    </a:cubicBezTo>
                    <a:cubicBezTo>
                      <a:pt x="20" y="31"/>
                      <a:pt x="16" y="24"/>
                      <a:pt x="24" y="19"/>
                    </a:cubicBezTo>
                    <a:cubicBezTo>
                      <a:pt x="29" y="16"/>
                      <a:pt x="31" y="17"/>
                      <a:pt x="34" y="12"/>
                    </a:cubicBezTo>
                    <a:cubicBezTo>
                      <a:pt x="35" y="8"/>
                      <a:pt x="35" y="4"/>
                      <a:pt x="35" y="0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29" name="未知"/>
              <p:cNvSpPr/>
              <p:nvPr/>
            </p:nvSpPr>
            <p:spPr bwMode="auto">
              <a:xfrm>
                <a:off x="337" y="74"/>
                <a:ext cx="180" cy="166"/>
              </a:xfrm>
              <a:custGeom>
                <a:avLst/>
                <a:gdLst>
                  <a:gd name="T0" fmla="*/ 27 w 52"/>
                  <a:gd name="T1" fmla="*/ 4 h 45"/>
                  <a:gd name="T2" fmla="*/ 17 w 52"/>
                  <a:gd name="T3" fmla="*/ 45 h 45"/>
                  <a:gd name="T4" fmla="*/ 28 w 52"/>
                  <a:gd name="T5" fmla="*/ 23 h 45"/>
                  <a:gd name="T6" fmla="*/ 52 w 52"/>
                  <a:gd name="T7" fmla="*/ 17 h 45"/>
                  <a:gd name="T8" fmla="*/ 36 w 52"/>
                  <a:gd name="T9" fmla="*/ 13 h 45"/>
                  <a:gd name="T10" fmla="*/ 33 w 52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5">
                    <a:moveTo>
                      <a:pt x="27" y="4"/>
                    </a:moveTo>
                    <a:cubicBezTo>
                      <a:pt x="19" y="10"/>
                      <a:pt x="0" y="38"/>
                      <a:pt x="17" y="45"/>
                    </a:cubicBezTo>
                    <a:cubicBezTo>
                      <a:pt x="20" y="36"/>
                      <a:pt x="20" y="30"/>
                      <a:pt x="28" y="23"/>
                    </a:cubicBezTo>
                    <a:cubicBezTo>
                      <a:pt x="34" y="19"/>
                      <a:pt x="44" y="15"/>
                      <a:pt x="52" y="17"/>
                    </a:cubicBezTo>
                    <a:cubicBezTo>
                      <a:pt x="48" y="11"/>
                      <a:pt x="41" y="14"/>
                      <a:pt x="36" y="13"/>
                    </a:cubicBezTo>
                    <a:cubicBezTo>
                      <a:pt x="29" y="12"/>
                      <a:pt x="28" y="5"/>
                      <a:pt x="33" y="0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0" name="未知"/>
              <p:cNvSpPr/>
              <p:nvPr/>
            </p:nvSpPr>
            <p:spPr bwMode="auto">
              <a:xfrm>
                <a:off x="451" y="162"/>
                <a:ext cx="135" cy="85"/>
              </a:xfrm>
              <a:custGeom>
                <a:avLst/>
                <a:gdLst>
                  <a:gd name="T0" fmla="*/ 0 w 39"/>
                  <a:gd name="T1" fmla="*/ 20 h 23"/>
                  <a:gd name="T2" fmla="*/ 17 w 39"/>
                  <a:gd name="T3" fmla="*/ 5 h 23"/>
                  <a:gd name="T4" fmla="*/ 29 w 39"/>
                  <a:gd name="T5" fmla="*/ 2 h 23"/>
                  <a:gd name="T6" fmla="*/ 20 w 39"/>
                  <a:gd name="T7" fmla="*/ 23 h 23"/>
                  <a:gd name="T8" fmla="*/ 23 w 39"/>
                  <a:gd name="T9" fmla="*/ 14 h 23"/>
                  <a:gd name="T10" fmla="*/ 20 w 39"/>
                  <a:gd name="T11" fmla="*/ 10 h 23"/>
                  <a:gd name="T12" fmla="*/ 13 w 39"/>
                  <a:gd name="T13" fmla="*/ 12 h 23"/>
                  <a:gd name="T14" fmla="*/ 4 w 39"/>
                  <a:gd name="T15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3">
                    <a:moveTo>
                      <a:pt x="0" y="20"/>
                    </a:moveTo>
                    <a:cubicBezTo>
                      <a:pt x="5" y="14"/>
                      <a:pt x="10" y="9"/>
                      <a:pt x="17" y="5"/>
                    </a:cubicBezTo>
                    <a:cubicBezTo>
                      <a:pt x="20" y="3"/>
                      <a:pt x="26" y="0"/>
                      <a:pt x="29" y="2"/>
                    </a:cubicBezTo>
                    <a:cubicBezTo>
                      <a:pt x="39" y="8"/>
                      <a:pt x="20" y="18"/>
                      <a:pt x="20" y="23"/>
                    </a:cubicBezTo>
                    <a:cubicBezTo>
                      <a:pt x="20" y="20"/>
                      <a:pt x="22" y="17"/>
                      <a:pt x="23" y="14"/>
                    </a:cubicBezTo>
                    <a:cubicBezTo>
                      <a:pt x="23" y="12"/>
                      <a:pt x="22" y="11"/>
                      <a:pt x="20" y="10"/>
                    </a:cubicBezTo>
                    <a:cubicBezTo>
                      <a:pt x="17" y="9"/>
                      <a:pt x="16" y="10"/>
                      <a:pt x="13" y="12"/>
                    </a:cubicBezTo>
                    <a:cubicBezTo>
                      <a:pt x="11" y="14"/>
                      <a:pt x="7" y="15"/>
                      <a:pt x="4" y="17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1" name="未知"/>
              <p:cNvSpPr/>
              <p:nvPr/>
            </p:nvSpPr>
            <p:spPr bwMode="auto">
              <a:xfrm>
                <a:off x="375" y="185"/>
                <a:ext cx="59" cy="85"/>
              </a:xfrm>
              <a:custGeom>
                <a:avLst/>
                <a:gdLst>
                  <a:gd name="T0" fmla="*/ 0 w 17"/>
                  <a:gd name="T1" fmla="*/ 16 h 23"/>
                  <a:gd name="T2" fmla="*/ 10 w 17"/>
                  <a:gd name="T3" fmla="*/ 14 h 23"/>
                  <a:gd name="T4" fmla="*/ 12 w 17"/>
                  <a:gd name="T5" fmla="*/ 9 h 23"/>
                  <a:gd name="T6" fmla="*/ 17 w 17"/>
                  <a:gd name="T7" fmla="*/ 0 h 23"/>
                  <a:gd name="T8" fmla="*/ 16 w 17"/>
                  <a:gd name="T9" fmla="*/ 17 h 23"/>
                  <a:gd name="T10" fmla="*/ 9 w 17"/>
                  <a:gd name="T11" fmla="*/ 23 h 23"/>
                  <a:gd name="T12" fmla="*/ 4 w 17"/>
                  <a:gd name="T1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3">
                    <a:moveTo>
                      <a:pt x="0" y="16"/>
                    </a:moveTo>
                    <a:cubicBezTo>
                      <a:pt x="3" y="18"/>
                      <a:pt x="8" y="17"/>
                      <a:pt x="10" y="14"/>
                    </a:cubicBezTo>
                    <a:cubicBezTo>
                      <a:pt x="11" y="13"/>
                      <a:pt x="11" y="11"/>
                      <a:pt x="12" y="9"/>
                    </a:cubicBezTo>
                    <a:cubicBezTo>
                      <a:pt x="13" y="5"/>
                      <a:pt x="15" y="3"/>
                      <a:pt x="17" y="0"/>
                    </a:cubicBezTo>
                    <a:cubicBezTo>
                      <a:pt x="14" y="5"/>
                      <a:pt x="13" y="12"/>
                      <a:pt x="16" y="17"/>
                    </a:cubicBezTo>
                    <a:cubicBezTo>
                      <a:pt x="13" y="13"/>
                      <a:pt x="9" y="20"/>
                      <a:pt x="9" y="23"/>
                    </a:cubicBezTo>
                    <a:cubicBezTo>
                      <a:pt x="9" y="20"/>
                      <a:pt x="6" y="17"/>
                      <a:pt x="4" y="17"/>
                    </a:cubicBezTo>
                  </a:path>
                </a:pathLst>
              </a:custGeom>
              <a:solidFill>
                <a:srgbClr val="F8D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2" name="未知"/>
              <p:cNvSpPr/>
              <p:nvPr/>
            </p:nvSpPr>
            <p:spPr bwMode="auto">
              <a:xfrm>
                <a:off x="437" y="277"/>
                <a:ext cx="118" cy="137"/>
              </a:xfrm>
              <a:custGeom>
                <a:avLst/>
                <a:gdLst>
                  <a:gd name="T0" fmla="*/ 0 w 34"/>
                  <a:gd name="T1" fmla="*/ 21 h 37"/>
                  <a:gd name="T2" fmla="*/ 7 w 34"/>
                  <a:gd name="T3" fmla="*/ 35 h 37"/>
                  <a:gd name="T4" fmla="*/ 7 w 34"/>
                  <a:gd name="T5" fmla="*/ 28 h 37"/>
                  <a:gd name="T6" fmla="*/ 10 w 34"/>
                  <a:gd name="T7" fmla="*/ 37 h 37"/>
                  <a:gd name="T8" fmla="*/ 12 w 34"/>
                  <a:gd name="T9" fmla="*/ 29 h 37"/>
                  <a:gd name="T10" fmla="*/ 15 w 34"/>
                  <a:gd name="T11" fmla="*/ 36 h 37"/>
                  <a:gd name="T12" fmla="*/ 17 w 34"/>
                  <a:gd name="T13" fmla="*/ 28 h 37"/>
                  <a:gd name="T14" fmla="*/ 19 w 34"/>
                  <a:gd name="T15" fmla="*/ 37 h 37"/>
                  <a:gd name="T16" fmla="*/ 19 w 34"/>
                  <a:gd name="T17" fmla="*/ 29 h 37"/>
                  <a:gd name="T18" fmla="*/ 24 w 34"/>
                  <a:gd name="T19" fmla="*/ 20 h 37"/>
                  <a:gd name="T20" fmla="*/ 29 w 34"/>
                  <a:gd name="T21" fmla="*/ 10 h 37"/>
                  <a:gd name="T22" fmla="*/ 34 w 34"/>
                  <a:gd name="T23" fmla="*/ 0 h 37"/>
                  <a:gd name="T24" fmla="*/ 27 w 34"/>
                  <a:gd name="T25" fmla="*/ 12 h 37"/>
                  <a:gd name="T26" fmla="*/ 21 w 34"/>
                  <a:gd name="T27" fmla="*/ 20 h 37"/>
                  <a:gd name="T28" fmla="*/ 14 w 34"/>
                  <a:gd name="T29" fmla="*/ 18 h 37"/>
                  <a:gd name="T30" fmla="*/ 13 w 34"/>
                  <a:gd name="T31" fmla="*/ 25 h 37"/>
                  <a:gd name="T32" fmla="*/ 9 w 34"/>
                  <a:gd name="T33" fmla="*/ 21 h 37"/>
                  <a:gd name="T34" fmla="*/ 8 w 34"/>
                  <a:gd name="T35" fmla="*/ 25 h 37"/>
                  <a:gd name="T36" fmla="*/ 3 w 34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7">
                    <a:moveTo>
                      <a:pt x="0" y="21"/>
                    </a:moveTo>
                    <a:cubicBezTo>
                      <a:pt x="5" y="24"/>
                      <a:pt x="5" y="31"/>
                      <a:pt x="7" y="35"/>
                    </a:cubicBezTo>
                    <a:cubicBezTo>
                      <a:pt x="7" y="33"/>
                      <a:pt x="6" y="30"/>
                      <a:pt x="7" y="28"/>
                    </a:cubicBezTo>
                    <a:cubicBezTo>
                      <a:pt x="10" y="29"/>
                      <a:pt x="10" y="34"/>
                      <a:pt x="10" y="37"/>
                    </a:cubicBezTo>
                    <a:cubicBezTo>
                      <a:pt x="11" y="34"/>
                      <a:pt x="10" y="31"/>
                      <a:pt x="12" y="29"/>
                    </a:cubicBezTo>
                    <a:cubicBezTo>
                      <a:pt x="14" y="31"/>
                      <a:pt x="15" y="33"/>
                      <a:pt x="15" y="36"/>
                    </a:cubicBezTo>
                    <a:cubicBezTo>
                      <a:pt x="16" y="33"/>
                      <a:pt x="16" y="29"/>
                      <a:pt x="17" y="28"/>
                    </a:cubicBezTo>
                    <a:cubicBezTo>
                      <a:pt x="19" y="30"/>
                      <a:pt x="17" y="34"/>
                      <a:pt x="19" y="37"/>
                    </a:cubicBezTo>
                    <a:cubicBezTo>
                      <a:pt x="19" y="34"/>
                      <a:pt x="19" y="31"/>
                      <a:pt x="19" y="29"/>
                    </a:cubicBezTo>
                    <a:cubicBezTo>
                      <a:pt x="20" y="25"/>
                      <a:pt x="22" y="23"/>
                      <a:pt x="24" y="20"/>
                    </a:cubicBezTo>
                    <a:cubicBezTo>
                      <a:pt x="26" y="17"/>
                      <a:pt x="28" y="13"/>
                      <a:pt x="29" y="10"/>
                    </a:cubicBezTo>
                    <a:cubicBezTo>
                      <a:pt x="31" y="7"/>
                      <a:pt x="34" y="3"/>
                      <a:pt x="34" y="0"/>
                    </a:cubicBezTo>
                    <a:cubicBezTo>
                      <a:pt x="32" y="3"/>
                      <a:pt x="29" y="9"/>
                      <a:pt x="27" y="12"/>
                    </a:cubicBezTo>
                    <a:cubicBezTo>
                      <a:pt x="26" y="15"/>
                      <a:pt x="24" y="18"/>
                      <a:pt x="21" y="20"/>
                    </a:cubicBezTo>
                    <a:cubicBezTo>
                      <a:pt x="17" y="24"/>
                      <a:pt x="17" y="21"/>
                      <a:pt x="14" y="18"/>
                    </a:cubicBezTo>
                    <a:cubicBezTo>
                      <a:pt x="14" y="20"/>
                      <a:pt x="15" y="23"/>
                      <a:pt x="13" y="25"/>
                    </a:cubicBezTo>
                    <a:cubicBezTo>
                      <a:pt x="12" y="24"/>
                      <a:pt x="10" y="23"/>
                      <a:pt x="9" y="21"/>
                    </a:cubicBezTo>
                    <a:cubicBezTo>
                      <a:pt x="9" y="22"/>
                      <a:pt x="9" y="24"/>
                      <a:pt x="8" y="25"/>
                    </a:cubicBezTo>
                    <a:cubicBezTo>
                      <a:pt x="7" y="26"/>
                      <a:pt x="4" y="24"/>
                      <a:pt x="3" y="23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3" name="未知"/>
              <p:cNvSpPr/>
              <p:nvPr/>
            </p:nvSpPr>
            <p:spPr bwMode="auto">
              <a:xfrm>
                <a:off x="527" y="447"/>
                <a:ext cx="45" cy="93"/>
              </a:xfrm>
              <a:custGeom>
                <a:avLst/>
                <a:gdLst>
                  <a:gd name="T0" fmla="*/ 12 w 13"/>
                  <a:gd name="T1" fmla="*/ 9 h 25"/>
                  <a:gd name="T2" fmla="*/ 13 w 13"/>
                  <a:gd name="T3" fmla="*/ 16 h 25"/>
                  <a:gd name="T4" fmla="*/ 13 w 13"/>
                  <a:gd name="T5" fmla="*/ 25 h 25"/>
                  <a:gd name="T6" fmla="*/ 10 w 13"/>
                  <a:gd name="T7" fmla="*/ 21 h 25"/>
                  <a:gd name="T8" fmla="*/ 4 w 13"/>
                  <a:gd name="T9" fmla="*/ 19 h 25"/>
                  <a:gd name="T10" fmla="*/ 6 w 13"/>
                  <a:gd name="T11" fmla="*/ 15 h 25"/>
                  <a:gd name="T12" fmla="*/ 11 w 13"/>
                  <a:gd name="T13" fmla="*/ 8 h 25"/>
                  <a:gd name="T14" fmla="*/ 0 w 13"/>
                  <a:gd name="T15" fmla="*/ 7 h 25"/>
                  <a:gd name="T16" fmla="*/ 4 w 13"/>
                  <a:gd name="T17" fmla="*/ 0 h 25"/>
                  <a:gd name="T18" fmla="*/ 8 w 13"/>
                  <a:gd name="T19" fmla="*/ 3 h 25"/>
                  <a:gd name="T20" fmla="*/ 10 w 13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25">
                    <a:moveTo>
                      <a:pt x="12" y="9"/>
                    </a:moveTo>
                    <a:cubicBezTo>
                      <a:pt x="13" y="11"/>
                      <a:pt x="13" y="14"/>
                      <a:pt x="13" y="16"/>
                    </a:cubicBezTo>
                    <a:cubicBezTo>
                      <a:pt x="13" y="19"/>
                      <a:pt x="13" y="23"/>
                      <a:pt x="13" y="25"/>
                    </a:cubicBezTo>
                    <a:cubicBezTo>
                      <a:pt x="11" y="25"/>
                      <a:pt x="11" y="23"/>
                      <a:pt x="10" y="21"/>
                    </a:cubicBezTo>
                    <a:cubicBezTo>
                      <a:pt x="8" y="20"/>
                      <a:pt x="6" y="20"/>
                      <a:pt x="4" y="19"/>
                    </a:cubicBezTo>
                    <a:cubicBezTo>
                      <a:pt x="9" y="21"/>
                      <a:pt x="11" y="15"/>
                      <a:pt x="6" y="15"/>
                    </a:cubicBezTo>
                    <a:cubicBezTo>
                      <a:pt x="9" y="14"/>
                      <a:pt x="11" y="11"/>
                      <a:pt x="11" y="8"/>
                    </a:cubicBezTo>
                    <a:cubicBezTo>
                      <a:pt x="11" y="2"/>
                      <a:pt x="3" y="7"/>
                      <a:pt x="0" y="7"/>
                    </a:cubicBezTo>
                    <a:cubicBezTo>
                      <a:pt x="3" y="7"/>
                      <a:pt x="7" y="3"/>
                      <a:pt x="4" y="0"/>
                    </a:cubicBezTo>
                    <a:cubicBezTo>
                      <a:pt x="5" y="1"/>
                      <a:pt x="7" y="1"/>
                      <a:pt x="8" y="3"/>
                    </a:cubicBezTo>
                    <a:cubicBezTo>
                      <a:pt x="9" y="4"/>
                      <a:pt x="10" y="7"/>
                      <a:pt x="10" y="7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4" name="未知"/>
              <p:cNvSpPr/>
              <p:nvPr/>
            </p:nvSpPr>
            <p:spPr bwMode="auto">
              <a:xfrm>
                <a:off x="507" y="547"/>
                <a:ext cx="65" cy="133"/>
              </a:xfrm>
              <a:custGeom>
                <a:avLst/>
                <a:gdLst>
                  <a:gd name="T0" fmla="*/ 0 w 19"/>
                  <a:gd name="T1" fmla="*/ 2 h 36"/>
                  <a:gd name="T2" fmla="*/ 13 w 19"/>
                  <a:gd name="T3" fmla="*/ 7 h 36"/>
                  <a:gd name="T4" fmla="*/ 18 w 19"/>
                  <a:gd name="T5" fmla="*/ 13 h 36"/>
                  <a:gd name="T6" fmla="*/ 18 w 19"/>
                  <a:gd name="T7" fmla="*/ 23 h 36"/>
                  <a:gd name="T8" fmla="*/ 18 w 19"/>
                  <a:gd name="T9" fmla="*/ 36 h 36"/>
                  <a:gd name="T10" fmla="*/ 16 w 19"/>
                  <a:gd name="T11" fmla="*/ 28 h 36"/>
                  <a:gd name="T12" fmla="*/ 8 w 19"/>
                  <a:gd name="T13" fmla="*/ 25 h 36"/>
                  <a:gd name="T14" fmla="*/ 12 w 19"/>
                  <a:gd name="T15" fmla="*/ 16 h 36"/>
                  <a:gd name="T16" fmla="*/ 9 w 19"/>
                  <a:gd name="T17" fmla="*/ 11 h 36"/>
                  <a:gd name="T18" fmla="*/ 8 w 19"/>
                  <a:gd name="T19" fmla="*/ 5 h 36"/>
                  <a:gd name="T20" fmla="*/ 1 w 19"/>
                  <a:gd name="T2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0" y="2"/>
                    </a:moveTo>
                    <a:cubicBezTo>
                      <a:pt x="6" y="0"/>
                      <a:pt x="10" y="3"/>
                      <a:pt x="13" y="7"/>
                    </a:cubicBezTo>
                    <a:cubicBezTo>
                      <a:pt x="15" y="10"/>
                      <a:pt x="17" y="9"/>
                      <a:pt x="18" y="13"/>
                    </a:cubicBezTo>
                    <a:cubicBezTo>
                      <a:pt x="18" y="16"/>
                      <a:pt x="18" y="20"/>
                      <a:pt x="18" y="23"/>
                    </a:cubicBezTo>
                    <a:cubicBezTo>
                      <a:pt x="19" y="28"/>
                      <a:pt x="18" y="32"/>
                      <a:pt x="18" y="36"/>
                    </a:cubicBezTo>
                    <a:cubicBezTo>
                      <a:pt x="17" y="34"/>
                      <a:pt x="18" y="31"/>
                      <a:pt x="16" y="28"/>
                    </a:cubicBezTo>
                    <a:cubicBezTo>
                      <a:pt x="14" y="26"/>
                      <a:pt x="11" y="25"/>
                      <a:pt x="8" y="25"/>
                    </a:cubicBezTo>
                    <a:cubicBezTo>
                      <a:pt x="10" y="22"/>
                      <a:pt x="12" y="20"/>
                      <a:pt x="12" y="16"/>
                    </a:cubicBezTo>
                    <a:cubicBezTo>
                      <a:pt x="12" y="14"/>
                      <a:pt x="10" y="13"/>
                      <a:pt x="9" y="11"/>
                    </a:cubicBezTo>
                    <a:cubicBezTo>
                      <a:pt x="9" y="9"/>
                      <a:pt x="10" y="7"/>
                      <a:pt x="8" y="5"/>
                    </a:cubicBezTo>
                    <a:cubicBezTo>
                      <a:pt x="7" y="4"/>
                      <a:pt x="3" y="3"/>
                      <a:pt x="1" y="3"/>
                    </a:cubicBezTo>
                  </a:path>
                </a:pathLst>
              </a:custGeom>
              <a:solidFill>
                <a:srgbClr val="DE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5" name="未知"/>
              <p:cNvSpPr/>
              <p:nvPr/>
            </p:nvSpPr>
            <p:spPr bwMode="auto">
              <a:xfrm>
                <a:off x="292" y="74"/>
                <a:ext cx="55" cy="74"/>
              </a:xfrm>
              <a:custGeom>
                <a:avLst/>
                <a:gdLst>
                  <a:gd name="T0" fmla="*/ 3 w 16"/>
                  <a:gd name="T1" fmla="*/ 20 h 20"/>
                  <a:gd name="T2" fmla="*/ 2 w 16"/>
                  <a:gd name="T3" fmla="*/ 6 h 20"/>
                  <a:gd name="T4" fmla="*/ 16 w 16"/>
                  <a:gd name="T5" fmla="*/ 0 h 20"/>
                  <a:gd name="T6" fmla="*/ 6 w 16"/>
                  <a:gd name="T7" fmla="*/ 9 h 20"/>
                  <a:gd name="T8" fmla="*/ 3 w 16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3" y="20"/>
                    </a:moveTo>
                    <a:cubicBezTo>
                      <a:pt x="2" y="17"/>
                      <a:pt x="0" y="10"/>
                      <a:pt x="2" y="6"/>
                    </a:cubicBezTo>
                    <a:cubicBezTo>
                      <a:pt x="4" y="3"/>
                      <a:pt x="12" y="1"/>
                      <a:pt x="16" y="0"/>
                    </a:cubicBezTo>
                    <a:cubicBezTo>
                      <a:pt x="13" y="2"/>
                      <a:pt x="4" y="4"/>
                      <a:pt x="6" y="9"/>
                    </a:cubicBezTo>
                    <a:cubicBezTo>
                      <a:pt x="2" y="8"/>
                      <a:pt x="3" y="12"/>
                      <a:pt x="3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6" name="未知"/>
              <p:cNvSpPr/>
              <p:nvPr/>
            </p:nvSpPr>
            <p:spPr bwMode="auto">
              <a:xfrm>
                <a:off x="392" y="166"/>
                <a:ext cx="66" cy="85"/>
              </a:xfrm>
              <a:custGeom>
                <a:avLst/>
                <a:gdLst>
                  <a:gd name="T0" fmla="*/ 0 w 19"/>
                  <a:gd name="T1" fmla="*/ 23 h 23"/>
                  <a:gd name="T2" fmla="*/ 8 w 19"/>
                  <a:gd name="T3" fmla="*/ 11 h 23"/>
                  <a:gd name="T4" fmla="*/ 19 w 19"/>
                  <a:gd name="T5" fmla="*/ 0 h 23"/>
                  <a:gd name="T6" fmla="*/ 12 w 19"/>
                  <a:gd name="T7" fmla="*/ 10 h 23"/>
                  <a:gd name="T8" fmla="*/ 9 w 19"/>
                  <a:gd name="T9" fmla="*/ 16 h 23"/>
                  <a:gd name="T10" fmla="*/ 4 w 19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3">
                    <a:moveTo>
                      <a:pt x="0" y="23"/>
                    </a:moveTo>
                    <a:cubicBezTo>
                      <a:pt x="5" y="22"/>
                      <a:pt x="6" y="15"/>
                      <a:pt x="8" y="11"/>
                    </a:cubicBezTo>
                    <a:cubicBezTo>
                      <a:pt x="10" y="5"/>
                      <a:pt x="13" y="2"/>
                      <a:pt x="19" y="0"/>
                    </a:cubicBezTo>
                    <a:cubicBezTo>
                      <a:pt x="15" y="2"/>
                      <a:pt x="11" y="5"/>
                      <a:pt x="12" y="10"/>
                    </a:cubicBezTo>
                    <a:cubicBezTo>
                      <a:pt x="8" y="9"/>
                      <a:pt x="9" y="14"/>
                      <a:pt x="9" y="16"/>
                    </a:cubicBezTo>
                    <a:cubicBezTo>
                      <a:pt x="8" y="17"/>
                      <a:pt x="5" y="21"/>
                      <a:pt x="4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7" name="未知"/>
              <p:cNvSpPr/>
              <p:nvPr/>
            </p:nvSpPr>
            <p:spPr bwMode="auto">
              <a:xfrm>
                <a:off x="472" y="129"/>
                <a:ext cx="87" cy="59"/>
              </a:xfrm>
              <a:custGeom>
                <a:avLst/>
                <a:gdLst>
                  <a:gd name="T0" fmla="*/ 0 w 25"/>
                  <a:gd name="T1" fmla="*/ 16 h 16"/>
                  <a:gd name="T2" fmla="*/ 25 w 25"/>
                  <a:gd name="T3" fmla="*/ 8 h 16"/>
                  <a:gd name="T4" fmla="*/ 7 w 25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6">
                    <a:moveTo>
                      <a:pt x="0" y="16"/>
                    </a:moveTo>
                    <a:cubicBezTo>
                      <a:pt x="6" y="8"/>
                      <a:pt x="16" y="0"/>
                      <a:pt x="25" y="8"/>
                    </a:cubicBezTo>
                    <a:cubicBezTo>
                      <a:pt x="20" y="7"/>
                      <a:pt x="12" y="7"/>
                      <a:pt x="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8" name="未知"/>
              <p:cNvSpPr/>
              <p:nvPr/>
            </p:nvSpPr>
            <p:spPr bwMode="auto">
              <a:xfrm>
                <a:off x="430" y="255"/>
                <a:ext cx="101" cy="77"/>
              </a:xfrm>
              <a:custGeom>
                <a:avLst/>
                <a:gdLst>
                  <a:gd name="T0" fmla="*/ 6 w 29"/>
                  <a:gd name="T1" fmla="*/ 21 h 21"/>
                  <a:gd name="T2" fmla="*/ 12 w 29"/>
                  <a:gd name="T3" fmla="*/ 7 h 21"/>
                  <a:gd name="T4" fmla="*/ 20 w 29"/>
                  <a:gd name="T5" fmla="*/ 5 h 21"/>
                  <a:gd name="T6" fmla="*/ 29 w 29"/>
                  <a:gd name="T7" fmla="*/ 0 h 21"/>
                  <a:gd name="T8" fmla="*/ 17 w 29"/>
                  <a:gd name="T9" fmla="*/ 13 h 21"/>
                  <a:gd name="T10" fmla="*/ 11 w 29"/>
                  <a:gd name="T11" fmla="*/ 12 h 21"/>
                  <a:gd name="T12" fmla="*/ 8 w 29"/>
                  <a:gd name="T13" fmla="*/ 17 h 21"/>
                  <a:gd name="T14" fmla="*/ 5 w 29"/>
                  <a:gd name="T1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1">
                    <a:moveTo>
                      <a:pt x="6" y="21"/>
                    </a:moveTo>
                    <a:cubicBezTo>
                      <a:pt x="0" y="17"/>
                      <a:pt x="8" y="9"/>
                      <a:pt x="12" y="7"/>
                    </a:cubicBezTo>
                    <a:cubicBezTo>
                      <a:pt x="15" y="6"/>
                      <a:pt x="17" y="6"/>
                      <a:pt x="20" y="5"/>
                    </a:cubicBezTo>
                    <a:cubicBezTo>
                      <a:pt x="23" y="4"/>
                      <a:pt x="26" y="1"/>
                      <a:pt x="29" y="0"/>
                    </a:cubicBezTo>
                    <a:cubicBezTo>
                      <a:pt x="26" y="3"/>
                      <a:pt x="14" y="8"/>
                      <a:pt x="17" y="13"/>
                    </a:cubicBezTo>
                    <a:cubicBezTo>
                      <a:pt x="14" y="9"/>
                      <a:pt x="14" y="11"/>
                      <a:pt x="11" y="12"/>
                    </a:cubicBezTo>
                    <a:cubicBezTo>
                      <a:pt x="9" y="14"/>
                      <a:pt x="8" y="13"/>
                      <a:pt x="8" y="17"/>
                    </a:cubicBezTo>
                    <a:cubicBezTo>
                      <a:pt x="6" y="16"/>
                      <a:pt x="5" y="17"/>
                      <a:pt x="5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9" name="未知"/>
              <p:cNvSpPr/>
              <p:nvPr/>
            </p:nvSpPr>
            <p:spPr bwMode="auto">
              <a:xfrm>
                <a:off x="364" y="429"/>
                <a:ext cx="143" cy="140"/>
              </a:xfrm>
              <a:custGeom>
                <a:avLst/>
                <a:gdLst>
                  <a:gd name="T0" fmla="*/ 0 w 41"/>
                  <a:gd name="T1" fmla="*/ 38 h 38"/>
                  <a:gd name="T2" fmla="*/ 17 w 41"/>
                  <a:gd name="T3" fmla="*/ 5 h 38"/>
                  <a:gd name="T4" fmla="*/ 41 w 41"/>
                  <a:gd name="T5" fmla="*/ 2 h 38"/>
                  <a:gd name="T6" fmla="*/ 16 w 41"/>
                  <a:gd name="T7" fmla="*/ 9 h 38"/>
                  <a:gd name="T8" fmla="*/ 8 w 41"/>
                  <a:gd name="T9" fmla="*/ 17 h 38"/>
                  <a:gd name="T10" fmla="*/ 3 w 41"/>
                  <a:gd name="T1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0" y="38"/>
                    </a:moveTo>
                    <a:cubicBezTo>
                      <a:pt x="3" y="24"/>
                      <a:pt x="5" y="13"/>
                      <a:pt x="17" y="5"/>
                    </a:cubicBezTo>
                    <a:cubicBezTo>
                      <a:pt x="23" y="0"/>
                      <a:pt x="34" y="0"/>
                      <a:pt x="41" y="2"/>
                    </a:cubicBezTo>
                    <a:cubicBezTo>
                      <a:pt x="31" y="2"/>
                      <a:pt x="24" y="3"/>
                      <a:pt x="16" y="9"/>
                    </a:cubicBezTo>
                    <a:cubicBezTo>
                      <a:pt x="13" y="11"/>
                      <a:pt x="10" y="14"/>
                      <a:pt x="8" y="17"/>
                    </a:cubicBezTo>
                    <a:cubicBezTo>
                      <a:pt x="6" y="20"/>
                      <a:pt x="5" y="25"/>
                      <a:pt x="3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0" name="未知"/>
              <p:cNvSpPr/>
              <p:nvPr/>
            </p:nvSpPr>
            <p:spPr bwMode="auto">
              <a:xfrm>
                <a:off x="430" y="517"/>
                <a:ext cx="104" cy="82"/>
              </a:xfrm>
              <a:custGeom>
                <a:avLst/>
                <a:gdLst>
                  <a:gd name="T0" fmla="*/ 1 w 30"/>
                  <a:gd name="T1" fmla="*/ 22 h 22"/>
                  <a:gd name="T2" fmla="*/ 2 w 30"/>
                  <a:gd name="T3" fmla="*/ 9 h 22"/>
                  <a:gd name="T4" fmla="*/ 11 w 30"/>
                  <a:gd name="T5" fmla="*/ 3 h 22"/>
                  <a:gd name="T6" fmla="*/ 30 w 30"/>
                  <a:gd name="T7" fmla="*/ 3 h 22"/>
                  <a:gd name="T8" fmla="*/ 12 w 30"/>
                  <a:gd name="T9" fmla="*/ 4 h 22"/>
                  <a:gd name="T10" fmla="*/ 6 w 30"/>
                  <a:gd name="T11" fmla="*/ 10 h 22"/>
                  <a:gd name="T12" fmla="*/ 4 w 30"/>
                  <a:gd name="T13" fmla="*/ 14 h 22"/>
                  <a:gd name="T14" fmla="*/ 2 w 30"/>
                  <a:gd name="T15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2">
                    <a:moveTo>
                      <a:pt x="1" y="22"/>
                    </a:moveTo>
                    <a:cubicBezTo>
                      <a:pt x="2" y="18"/>
                      <a:pt x="0" y="13"/>
                      <a:pt x="2" y="9"/>
                    </a:cubicBezTo>
                    <a:cubicBezTo>
                      <a:pt x="4" y="6"/>
                      <a:pt x="8" y="4"/>
                      <a:pt x="11" y="3"/>
                    </a:cubicBezTo>
                    <a:cubicBezTo>
                      <a:pt x="17" y="0"/>
                      <a:pt x="24" y="0"/>
                      <a:pt x="30" y="3"/>
                    </a:cubicBezTo>
                    <a:cubicBezTo>
                      <a:pt x="24" y="3"/>
                      <a:pt x="17" y="1"/>
                      <a:pt x="12" y="4"/>
                    </a:cubicBezTo>
                    <a:cubicBezTo>
                      <a:pt x="10" y="5"/>
                      <a:pt x="8" y="8"/>
                      <a:pt x="6" y="10"/>
                    </a:cubicBezTo>
                    <a:cubicBezTo>
                      <a:pt x="5" y="11"/>
                      <a:pt x="3" y="11"/>
                      <a:pt x="4" y="14"/>
                    </a:cubicBezTo>
                    <a:cubicBezTo>
                      <a:pt x="3" y="14"/>
                      <a:pt x="1" y="16"/>
                      <a:pt x="2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1" name="未知"/>
              <p:cNvSpPr/>
              <p:nvPr/>
            </p:nvSpPr>
            <p:spPr bwMode="auto">
              <a:xfrm>
                <a:off x="465" y="765"/>
                <a:ext cx="118" cy="70"/>
              </a:xfrm>
              <a:custGeom>
                <a:avLst/>
                <a:gdLst>
                  <a:gd name="T0" fmla="*/ 2 w 34"/>
                  <a:gd name="T1" fmla="*/ 2 h 19"/>
                  <a:gd name="T2" fmla="*/ 2 w 34"/>
                  <a:gd name="T3" fmla="*/ 17 h 19"/>
                  <a:gd name="T4" fmla="*/ 24 w 34"/>
                  <a:gd name="T5" fmla="*/ 19 h 19"/>
                  <a:gd name="T6" fmla="*/ 32 w 34"/>
                  <a:gd name="T7" fmla="*/ 16 h 19"/>
                  <a:gd name="T8" fmla="*/ 31 w 34"/>
                  <a:gd name="T9" fmla="*/ 0 h 19"/>
                  <a:gd name="T10" fmla="*/ 25 w 34"/>
                  <a:gd name="T11" fmla="*/ 11 h 19"/>
                  <a:gd name="T12" fmla="*/ 26 w 34"/>
                  <a:gd name="T13" fmla="*/ 16 h 19"/>
                  <a:gd name="T14" fmla="*/ 15 w 34"/>
                  <a:gd name="T15" fmla="*/ 16 h 19"/>
                  <a:gd name="T16" fmla="*/ 7 w 34"/>
                  <a:gd name="T17" fmla="*/ 14 h 19"/>
                  <a:gd name="T18" fmla="*/ 1 w 34"/>
                  <a:gd name="T1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">
                    <a:moveTo>
                      <a:pt x="2" y="2"/>
                    </a:moveTo>
                    <a:cubicBezTo>
                      <a:pt x="2" y="6"/>
                      <a:pt x="3" y="12"/>
                      <a:pt x="2" y="17"/>
                    </a:cubicBezTo>
                    <a:cubicBezTo>
                      <a:pt x="8" y="19"/>
                      <a:pt x="17" y="19"/>
                      <a:pt x="24" y="19"/>
                    </a:cubicBezTo>
                    <a:cubicBezTo>
                      <a:pt x="28" y="19"/>
                      <a:pt x="31" y="19"/>
                      <a:pt x="32" y="16"/>
                    </a:cubicBezTo>
                    <a:cubicBezTo>
                      <a:pt x="34" y="12"/>
                      <a:pt x="32" y="3"/>
                      <a:pt x="31" y="0"/>
                    </a:cubicBezTo>
                    <a:cubicBezTo>
                      <a:pt x="31" y="5"/>
                      <a:pt x="33" y="12"/>
                      <a:pt x="25" y="11"/>
                    </a:cubicBezTo>
                    <a:cubicBezTo>
                      <a:pt x="29" y="11"/>
                      <a:pt x="29" y="14"/>
                      <a:pt x="26" y="16"/>
                    </a:cubicBezTo>
                    <a:cubicBezTo>
                      <a:pt x="23" y="18"/>
                      <a:pt x="18" y="17"/>
                      <a:pt x="15" y="16"/>
                    </a:cubicBezTo>
                    <a:cubicBezTo>
                      <a:pt x="12" y="15"/>
                      <a:pt x="9" y="16"/>
                      <a:pt x="7" y="14"/>
                    </a:cubicBezTo>
                    <a:cubicBezTo>
                      <a:pt x="5" y="13"/>
                      <a:pt x="0" y="8"/>
                      <a:pt x="1" y="6"/>
                    </a:cubicBezTo>
                  </a:path>
                </a:pathLst>
              </a:custGeom>
              <a:solidFill>
                <a:srgbClr val="CF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2" name="未知"/>
              <p:cNvSpPr/>
              <p:nvPr/>
            </p:nvSpPr>
            <p:spPr bwMode="auto">
              <a:xfrm>
                <a:off x="527" y="88"/>
                <a:ext cx="94" cy="267"/>
              </a:xfrm>
              <a:custGeom>
                <a:avLst/>
                <a:gdLst>
                  <a:gd name="T0" fmla="*/ 18 w 27"/>
                  <a:gd name="T1" fmla="*/ 0 h 72"/>
                  <a:gd name="T2" fmla="*/ 18 w 27"/>
                  <a:gd name="T3" fmla="*/ 38 h 72"/>
                  <a:gd name="T4" fmla="*/ 13 w 27"/>
                  <a:gd name="T5" fmla="*/ 55 h 72"/>
                  <a:gd name="T6" fmla="*/ 0 w 27"/>
                  <a:gd name="T7" fmla="*/ 72 h 72"/>
                  <a:gd name="T8" fmla="*/ 17 w 27"/>
                  <a:gd name="T9" fmla="*/ 54 h 72"/>
                  <a:gd name="T10" fmla="*/ 27 w 27"/>
                  <a:gd name="T11" fmla="*/ 35 h 72"/>
                  <a:gd name="T12" fmla="*/ 24 w 27"/>
                  <a:gd name="T13" fmla="*/ 38 h 72"/>
                  <a:gd name="T14" fmla="*/ 26 w 27"/>
                  <a:gd name="T15" fmla="*/ 24 h 72"/>
                  <a:gd name="T16" fmla="*/ 21 w 27"/>
                  <a:gd name="T17" fmla="*/ 13 h 72"/>
                  <a:gd name="T18" fmla="*/ 19 w 27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2">
                    <a:moveTo>
                      <a:pt x="18" y="0"/>
                    </a:moveTo>
                    <a:cubicBezTo>
                      <a:pt x="20" y="13"/>
                      <a:pt x="21" y="25"/>
                      <a:pt x="18" y="38"/>
                    </a:cubicBezTo>
                    <a:cubicBezTo>
                      <a:pt x="17" y="44"/>
                      <a:pt x="16" y="50"/>
                      <a:pt x="13" y="55"/>
                    </a:cubicBezTo>
                    <a:cubicBezTo>
                      <a:pt x="9" y="61"/>
                      <a:pt x="4" y="66"/>
                      <a:pt x="0" y="72"/>
                    </a:cubicBezTo>
                    <a:cubicBezTo>
                      <a:pt x="6" y="66"/>
                      <a:pt x="12" y="61"/>
                      <a:pt x="17" y="54"/>
                    </a:cubicBezTo>
                    <a:cubicBezTo>
                      <a:pt x="22" y="48"/>
                      <a:pt x="25" y="42"/>
                      <a:pt x="27" y="35"/>
                    </a:cubicBezTo>
                    <a:cubicBezTo>
                      <a:pt x="26" y="36"/>
                      <a:pt x="25" y="37"/>
                      <a:pt x="24" y="38"/>
                    </a:cubicBezTo>
                    <a:cubicBezTo>
                      <a:pt x="24" y="33"/>
                      <a:pt x="23" y="27"/>
                      <a:pt x="26" y="24"/>
                    </a:cubicBezTo>
                    <a:cubicBezTo>
                      <a:pt x="22" y="22"/>
                      <a:pt x="22" y="18"/>
                      <a:pt x="21" y="13"/>
                    </a:cubicBezTo>
                    <a:cubicBezTo>
                      <a:pt x="20" y="10"/>
                      <a:pt x="18" y="7"/>
                      <a:pt x="19" y="4"/>
                    </a:cubicBezTo>
                  </a:path>
                </a:pathLst>
              </a:custGeom>
              <a:solidFill>
                <a:srgbClr val="CF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3" name="未知"/>
              <p:cNvSpPr/>
              <p:nvPr/>
            </p:nvSpPr>
            <p:spPr bwMode="auto">
              <a:xfrm>
                <a:off x="586" y="488"/>
                <a:ext cx="21" cy="177"/>
              </a:xfrm>
              <a:custGeom>
                <a:avLst/>
                <a:gdLst>
                  <a:gd name="T0" fmla="*/ 0 w 6"/>
                  <a:gd name="T1" fmla="*/ 0 h 48"/>
                  <a:gd name="T2" fmla="*/ 2 w 6"/>
                  <a:gd name="T3" fmla="*/ 29 h 48"/>
                  <a:gd name="T4" fmla="*/ 3 w 6"/>
                  <a:gd name="T5" fmla="*/ 48 h 48"/>
                  <a:gd name="T6" fmla="*/ 5 w 6"/>
                  <a:gd name="T7" fmla="*/ 18 h 48"/>
                  <a:gd name="T8" fmla="*/ 5 w 6"/>
                  <a:gd name="T9" fmla="*/ 7 h 48"/>
                  <a:gd name="T10" fmla="*/ 1 w 6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cubicBezTo>
                      <a:pt x="2" y="10"/>
                      <a:pt x="1" y="20"/>
                      <a:pt x="2" y="29"/>
                    </a:cubicBezTo>
                    <a:cubicBezTo>
                      <a:pt x="3" y="36"/>
                      <a:pt x="3" y="42"/>
                      <a:pt x="3" y="48"/>
                    </a:cubicBezTo>
                    <a:cubicBezTo>
                      <a:pt x="3" y="39"/>
                      <a:pt x="5" y="28"/>
                      <a:pt x="5" y="18"/>
                    </a:cubicBezTo>
                    <a:cubicBezTo>
                      <a:pt x="5" y="15"/>
                      <a:pt x="6" y="11"/>
                      <a:pt x="5" y="7"/>
                    </a:cubicBezTo>
                    <a:cubicBezTo>
                      <a:pt x="4" y="5"/>
                      <a:pt x="2" y="3"/>
                      <a:pt x="1" y="1"/>
                    </a:cubicBezTo>
                  </a:path>
                </a:pathLst>
              </a:custGeom>
              <a:solidFill>
                <a:srgbClr val="CF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4" name="未知"/>
              <p:cNvSpPr/>
              <p:nvPr/>
            </p:nvSpPr>
            <p:spPr bwMode="auto">
              <a:xfrm>
                <a:off x="628" y="625"/>
                <a:ext cx="236" cy="255"/>
              </a:xfrm>
              <a:custGeom>
                <a:avLst/>
                <a:gdLst>
                  <a:gd name="T0" fmla="*/ 16 w 68"/>
                  <a:gd name="T1" fmla="*/ 33 h 69"/>
                  <a:gd name="T2" fmla="*/ 68 w 68"/>
                  <a:gd name="T3" fmla="*/ 2 h 69"/>
                  <a:gd name="T4" fmla="*/ 24 w 68"/>
                  <a:gd name="T5" fmla="*/ 16 h 69"/>
                  <a:gd name="T6" fmla="*/ 0 w 68"/>
                  <a:gd name="T7" fmla="*/ 69 h 69"/>
                  <a:gd name="T8" fmla="*/ 16 w 68"/>
                  <a:gd name="T9" fmla="*/ 3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9">
                    <a:moveTo>
                      <a:pt x="16" y="33"/>
                    </a:moveTo>
                    <a:cubicBezTo>
                      <a:pt x="32" y="11"/>
                      <a:pt x="58" y="7"/>
                      <a:pt x="68" y="2"/>
                    </a:cubicBezTo>
                    <a:cubicBezTo>
                      <a:pt x="68" y="2"/>
                      <a:pt x="44" y="0"/>
                      <a:pt x="24" y="16"/>
                    </a:cubicBezTo>
                    <a:cubicBezTo>
                      <a:pt x="3" y="32"/>
                      <a:pt x="3" y="50"/>
                      <a:pt x="0" y="69"/>
                    </a:cubicBezTo>
                    <a:cubicBezTo>
                      <a:pt x="3" y="60"/>
                      <a:pt x="8" y="43"/>
                      <a:pt x="1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5" name="未知"/>
              <p:cNvSpPr/>
              <p:nvPr/>
            </p:nvSpPr>
            <p:spPr bwMode="auto">
              <a:xfrm>
                <a:off x="971" y="436"/>
                <a:ext cx="108" cy="74"/>
              </a:xfrm>
              <a:custGeom>
                <a:avLst/>
                <a:gdLst>
                  <a:gd name="T0" fmla="*/ 0 w 31"/>
                  <a:gd name="T1" fmla="*/ 14 h 20"/>
                  <a:gd name="T2" fmla="*/ 6 w 31"/>
                  <a:gd name="T3" fmla="*/ 3 h 20"/>
                  <a:gd name="T4" fmla="*/ 13 w 31"/>
                  <a:gd name="T5" fmla="*/ 3 h 20"/>
                  <a:gd name="T6" fmla="*/ 25 w 31"/>
                  <a:gd name="T7" fmla="*/ 8 h 20"/>
                  <a:gd name="T8" fmla="*/ 31 w 31"/>
                  <a:gd name="T9" fmla="*/ 17 h 20"/>
                  <a:gd name="T10" fmla="*/ 22 w 31"/>
                  <a:gd name="T11" fmla="*/ 12 h 20"/>
                  <a:gd name="T12" fmla="*/ 15 w 31"/>
                  <a:gd name="T13" fmla="*/ 20 h 20"/>
                  <a:gd name="T14" fmla="*/ 12 w 31"/>
                  <a:gd name="T15" fmla="*/ 9 h 20"/>
                  <a:gd name="T16" fmla="*/ 8 w 31"/>
                  <a:gd name="T17" fmla="*/ 6 h 20"/>
                  <a:gd name="T18" fmla="*/ 3 w 31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0">
                    <a:moveTo>
                      <a:pt x="0" y="14"/>
                    </a:moveTo>
                    <a:cubicBezTo>
                      <a:pt x="0" y="10"/>
                      <a:pt x="3" y="6"/>
                      <a:pt x="6" y="3"/>
                    </a:cubicBezTo>
                    <a:cubicBezTo>
                      <a:pt x="9" y="0"/>
                      <a:pt x="9" y="1"/>
                      <a:pt x="13" y="3"/>
                    </a:cubicBezTo>
                    <a:cubicBezTo>
                      <a:pt x="17" y="4"/>
                      <a:pt x="22" y="5"/>
                      <a:pt x="25" y="8"/>
                    </a:cubicBezTo>
                    <a:cubicBezTo>
                      <a:pt x="27" y="11"/>
                      <a:pt x="29" y="14"/>
                      <a:pt x="31" y="17"/>
                    </a:cubicBezTo>
                    <a:cubicBezTo>
                      <a:pt x="29" y="15"/>
                      <a:pt x="25" y="11"/>
                      <a:pt x="22" y="12"/>
                    </a:cubicBezTo>
                    <a:cubicBezTo>
                      <a:pt x="19" y="12"/>
                      <a:pt x="17" y="17"/>
                      <a:pt x="15" y="20"/>
                    </a:cubicBezTo>
                    <a:cubicBezTo>
                      <a:pt x="17" y="14"/>
                      <a:pt x="16" y="12"/>
                      <a:pt x="12" y="9"/>
                    </a:cubicBezTo>
                    <a:cubicBezTo>
                      <a:pt x="11" y="8"/>
                      <a:pt x="9" y="6"/>
                      <a:pt x="8" y="6"/>
                    </a:cubicBezTo>
                    <a:cubicBezTo>
                      <a:pt x="7" y="6"/>
                      <a:pt x="5" y="8"/>
                      <a:pt x="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6" name="未知"/>
              <p:cNvSpPr/>
              <p:nvPr/>
            </p:nvSpPr>
            <p:spPr bwMode="auto">
              <a:xfrm>
                <a:off x="964" y="525"/>
                <a:ext cx="52" cy="100"/>
              </a:xfrm>
              <a:custGeom>
                <a:avLst/>
                <a:gdLst>
                  <a:gd name="T0" fmla="*/ 11 w 15"/>
                  <a:gd name="T1" fmla="*/ 2 h 27"/>
                  <a:gd name="T2" fmla="*/ 0 w 15"/>
                  <a:gd name="T3" fmla="*/ 18 h 27"/>
                  <a:gd name="T4" fmla="*/ 2 w 15"/>
                  <a:gd name="T5" fmla="*/ 27 h 27"/>
                  <a:gd name="T6" fmla="*/ 4 w 15"/>
                  <a:gd name="T7" fmla="*/ 21 h 27"/>
                  <a:gd name="T8" fmla="*/ 8 w 15"/>
                  <a:gd name="T9" fmla="*/ 15 h 27"/>
                  <a:gd name="T10" fmla="*/ 10 w 15"/>
                  <a:gd name="T11" fmla="*/ 6 h 27"/>
                  <a:gd name="T12" fmla="*/ 15 w 1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11" y="2"/>
                    </a:moveTo>
                    <a:cubicBezTo>
                      <a:pt x="8" y="5"/>
                      <a:pt x="4" y="20"/>
                      <a:pt x="0" y="18"/>
                    </a:cubicBezTo>
                    <a:cubicBezTo>
                      <a:pt x="0" y="21"/>
                      <a:pt x="0" y="26"/>
                      <a:pt x="2" y="27"/>
                    </a:cubicBezTo>
                    <a:cubicBezTo>
                      <a:pt x="2" y="25"/>
                      <a:pt x="2" y="23"/>
                      <a:pt x="4" y="21"/>
                    </a:cubicBezTo>
                    <a:cubicBezTo>
                      <a:pt x="5" y="18"/>
                      <a:pt x="7" y="18"/>
                      <a:pt x="8" y="15"/>
                    </a:cubicBezTo>
                    <a:cubicBezTo>
                      <a:pt x="9" y="12"/>
                      <a:pt x="9" y="9"/>
                      <a:pt x="10" y="6"/>
                    </a:cubicBezTo>
                    <a:cubicBezTo>
                      <a:pt x="11" y="4"/>
                      <a:pt x="14" y="2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7" name="未知"/>
              <p:cNvSpPr/>
              <p:nvPr/>
            </p:nvSpPr>
            <p:spPr bwMode="auto">
              <a:xfrm>
                <a:off x="905" y="650"/>
                <a:ext cx="32" cy="52"/>
              </a:xfrm>
              <a:custGeom>
                <a:avLst/>
                <a:gdLst>
                  <a:gd name="T0" fmla="*/ 0 w 9"/>
                  <a:gd name="T1" fmla="*/ 3 h 14"/>
                  <a:gd name="T2" fmla="*/ 9 w 9"/>
                  <a:gd name="T3" fmla="*/ 0 h 14"/>
                  <a:gd name="T4" fmla="*/ 8 w 9"/>
                  <a:gd name="T5" fmla="*/ 5 h 14"/>
                  <a:gd name="T6" fmla="*/ 6 w 9"/>
                  <a:gd name="T7" fmla="*/ 14 h 14"/>
                  <a:gd name="T8" fmla="*/ 6 w 9"/>
                  <a:gd name="T9" fmla="*/ 7 h 14"/>
                  <a:gd name="T10" fmla="*/ 2 w 9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3"/>
                    </a:moveTo>
                    <a:cubicBezTo>
                      <a:pt x="3" y="4"/>
                      <a:pt x="8" y="2"/>
                      <a:pt x="9" y="0"/>
                    </a:cubicBezTo>
                    <a:cubicBezTo>
                      <a:pt x="9" y="2"/>
                      <a:pt x="9" y="3"/>
                      <a:pt x="8" y="5"/>
                    </a:cubicBezTo>
                    <a:cubicBezTo>
                      <a:pt x="7" y="8"/>
                      <a:pt x="7" y="12"/>
                      <a:pt x="6" y="14"/>
                    </a:cubicBezTo>
                    <a:cubicBezTo>
                      <a:pt x="6" y="12"/>
                      <a:pt x="6" y="8"/>
                      <a:pt x="6" y="7"/>
                    </a:cubicBezTo>
                    <a:cubicBezTo>
                      <a:pt x="5" y="5"/>
                      <a:pt x="4" y="5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8" name="未知"/>
              <p:cNvSpPr/>
              <p:nvPr/>
            </p:nvSpPr>
            <p:spPr bwMode="auto">
              <a:xfrm>
                <a:off x="652" y="876"/>
                <a:ext cx="38" cy="52"/>
              </a:xfrm>
              <a:custGeom>
                <a:avLst/>
                <a:gdLst>
                  <a:gd name="T0" fmla="*/ 3 w 11"/>
                  <a:gd name="T1" fmla="*/ 0 h 14"/>
                  <a:gd name="T2" fmla="*/ 0 w 11"/>
                  <a:gd name="T3" fmla="*/ 14 h 14"/>
                  <a:gd name="T4" fmla="*/ 11 w 11"/>
                  <a:gd name="T5" fmla="*/ 4 h 14"/>
                  <a:gd name="T6" fmla="*/ 4 w 1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3" y="0"/>
                    </a:moveTo>
                    <a:cubicBezTo>
                      <a:pt x="6" y="5"/>
                      <a:pt x="4" y="11"/>
                      <a:pt x="0" y="14"/>
                    </a:cubicBezTo>
                    <a:cubicBezTo>
                      <a:pt x="4" y="12"/>
                      <a:pt x="7" y="6"/>
                      <a:pt x="11" y="4"/>
                    </a:cubicBezTo>
                    <a:cubicBezTo>
                      <a:pt x="9" y="4"/>
                      <a:pt x="4" y="5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9" name="未知"/>
              <p:cNvSpPr/>
              <p:nvPr/>
            </p:nvSpPr>
            <p:spPr bwMode="auto">
              <a:xfrm>
                <a:off x="451" y="920"/>
                <a:ext cx="125" cy="130"/>
              </a:xfrm>
              <a:custGeom>
                <a:avLst/>
                <a:gdLst>
                  <a:gd name="T0" fmla="*/ 34 w 36"/>
                  <a:gd name="T1" fmla="*/ 2 h 35"/>
                  <a:gd name="T2" fmla="*/ 16 w 36"/>
                  <a:gd name="T3" fmla="*/ 4 h 35"/>
                  <a:gd name="T4" fmla="*/ 5 w 36"/>
                  <a:gd name="T5" fmla="*/ 12 h 35"/>
                  <a:gd name="T6" fmla="*/ 0 w 36"/>
                  <a:gd name="T7" fmla="*/ 18 h 35"/>
                  <a:gd name="T8" fmla="*/ 2 w 36"/>
                  <a:gd name="T9" fmla="*/ 25 h 35"/>
                  <a:gd name="T10" fmla="*/ 8 w 36"/>
                  <a:gd name="T11" fmla="*/ 35 h 35"/>
                  <a:gd name="T12" fmla="*/ 7 w 36"/>
                  <a:gd name="T13" fmla="*/ 20 h 35"/>
                  <a:gd name="T14" fmla="*/ 14 w 36"/>
                  <a:gd name="T15" fmla="*/ 10 h 35"/>
                  <a:gd name="T16" fmla="*/ 26 w 36"/>
                  <a:gd name="T17" fmla="*/ 7 h 35"/>
                  <a:gd name="T18" fmla="*/ 36 w 36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5">
                    <a:moveTo>
                      <a:pt x="34" y="2"/>
                    </a:moveTo>
                    <a:cubicBezTo>
                      <a:pt x="29" y="0"/>
                      <a:pt x="20" y="2"/>
                      <a:pt x="16" y="4"/>
                    </a:cubicBezTo>
                    <a:cubicBezTo>
                      <a:pt x="11" y="5"/>
                      <a:pt x="8" y="8"/>
                      <a:pt x="5" y="12"/>
                    </a:cubicBezTo>
                    <a:cubicBezTo>
                      <a:pt x="4" y="13"/>
                      <a:pt x="0" y="16"/>
                      <a:pt x="0" y="18"/>
                    </a:cubicBezTo>
                    <a:cubicBezTo>
                      <a:pt x="0" y="20"/>
                      <a:pt x="2" y="23"/>
                      <a:pt x="2" y="25"/>
                    </a:cubicBezTo>
                    <a:cubicBezTo>
                      <a:pt x="4" y="28"/>
                      <a:pt x="5" y="33"/>
                      <a:pt x="8" y="35"/>
                    </a:cubicBezTo>
                    <a:cubicBezTo>
                      <a:pt x="8" y="30"/>
                      <a:pt x="4" y="25"/>
                      <a:pt x="7" y="20"/>
                    </a:cubicBezTo>
                    <a:cubicBezTo>
                      <a:pt x="9" y="17"/>
                      <a:pt x="11" y="12"/>
                      <a:pt x="14" y="10"/>
                    </a:cubicBezTo>
                    <a:cubicBezTo>
                      <a:pt x="18" y="8"/>
                      <a:pt x="22" y="9"/>
                      <a:pt x="26" y="7"/>
                    </a:cubicBezTo>
                    <a:cubicBezTo>
                      <a:pt x="29" y="6"/>
                      <a:pt x="32" y="2"/>
                      <a:pt x="3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0" name="未知"/>
              <p:cNvSpPr/>
              <p:nvPr/>
            </p:nvSpPr>
            <p:spPr bwMode="auto">
              <a:xfrm>
                <a:off x="545" y="976"/>
                <a:ext cx="62" cy="59"/>
              </a:xfrm>
              <a:custGeom>
                <a:avLst/>
                <a:gdLst>
                  <a:gd name="T0" fmla="*/ 2 w 18"/>
                  <a:gd name="T1" fmla="*/ 16 h 16"/>
                  <a:gd name="T2" fmla="*/ 18 w 18"/>
                  <a:gd name="T3" fmla="*/ 0 h 16"/>
                  <a:gd name="T4" fmla="*/ 10 w 18"/>
                  <a:gd name="T5" fmla="*/ 6 h 16"/>
                  <a:gd name="T6" fmla="*/ 0 w 1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6">
                    <a:moveTo>
                      <a:pt x="2" y="16"/>
                    </a:moveTo>
                    <a:cubicBezTo>
                      <a:pt x="3" y="6"/>
                      <a:pt x="18" y="10"/>
                      <a:pt x="18" y="0"/>
                    </a:cubicBezTo>
                    <a:cubicBezTo>
                      <a:pt x="16" y="4"/>
                      <a:pt x="14" y="4"/>
                      <a:pt x="10" y="6"/>
                    </a:cubicBezTo>
                    <a:cubicBezTo>
                      <a:pt x="6" y="7"/>
                      <a:pt x="2" y="12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1" name="未知"/>
              <p:cNvSpPr/>
              <p:nvPr/>
            </p:nvSpPr>
            <p:spPr bwMode="auto">
              <a:xfrm>
                <a:off x="645" y="987"/>
                <a:ext cx="49" cy="115"/>
              </a:xfrm>
              <a:custGeom>
                <a:avLst/>
                <a:gdLst>
                  <a:gd name="T0" fmla="*/ 3 w 14"/>
                  <a:gd name="T1" fmla="*/ 2 h 31"/>
                  <a:gd name="T2" fmla="*/ 14 w 14"/>
                  <a:gd name="T3" fmla="*/ 31 h 31"/>
                  <a:gd name="T4" fmla="*/ 11 w 14"/>
                  <a:gd name="T5" fmla="*/ 12 h 31"/>
                  <a:gd name="T6" fmla="*/ 0 w 14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1">
                    <a:moveTo>
                      <a:pt x="3" y="2"/>
                    </a:moveTo>
                    <a:cubicBezTo>
                      <a:pt x="8" y="11"/>
                      <a:pt x="12" y="21"/>
                      <a:pt x="14" y="31"/>
                    </a:cubicBezTo>
                    <a:cubicBezTo>
                      <a:pt x="14" y="25"/>
                      <a:pt x="14" y="17"/>
                      <a:pt x="11" y="12"/>
                    </a:cubicBezTo>
                    <a:cubicBezTo>
                      <a:pt x="10" y="9"/>
                      <a:pt x="4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2" name="未知"/>
              <p:cNvSpPr/>
              <p:nvPr/>
            </p:nvSpPr>
            <p:spPr bwMode="auto">
              <a:xfrm>
                <a:off x="663" y="684"/>
                <a:ext cx="305" cy="277"/>
              </a:xfrm>
              <a:custGeom>
                <a:avLst/>
                <a:gdLst>
                  <a:gd name="T0" fmla="*/ 4 w 88"/>
                  <a:gd name="T1" fmla="*/ 72 h 75"/>
                  <a:gd name="T2" fmla="*/ 34 w 88"/>
                  <a:gd name="T3" fmla="*/ 71 h 75"/>
                  <a:gd name="T4" fmla="*/ 73 w 88"/>
                  <a:gd name="T5" fmla="*/ 47 h 75"/>
                  <a:gd name="T6" fmla="*/ 87 w 88"/>
                  <a:gd name="T7" fmla="*/ 9 h 75"/>
                  <a:gd name="T8" fmla="*/ 83 w 88"/>
                  <a:gd name="T9" fmla="*/ 16 h 75"/>
                  <a:gd name="T10" fmla="*/ 83 w 88"/>
                  <a:gd name="T11" fmla="*/ 0 h 75"/>
                  <a:gd name="T12" fmla="*/ 77 w 88"/>
                  <a:gd name="T13" fmla="*/ 16 h 75"/>
                  <a:gd name="T14" fmla="*/ 39 w 88"/>
                  <a:gd name="T15" fmla="*/ 47 h 75"/>
                  <a:gd name="T16" fmla="*/ 9 w 88"/>
                  <a:gd name="T17" fmla="*/ 60 h 75"/>
                  <a:gd name="T18" fmla="*/ 4 w 88"/>
                  <a:gd name="T19" fmla="*/ 69 h 75"/>
                  <a:gd name="T20" fmla="*/ 21 w 88"/>
                  <a:gd name="T21" fmla="*/ 64 h 75"/>
                  <a:gd name="T22" fmla="*/ 23 w 88"/>
                  <a:gd name="T23" fmla="*/ 67 h 75"/>
                  <a:gd name="T24" fmla="*/ 4 w 88"/>
                  <a:gd name="T25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5">
                    <a:moveTo>
                      <a:pt x="4" y="72"/>
                    </a:moveTo>
                    <a:cubicBezTo>
                      <a:pt x="18" y="74"/>
                      <a:pt x="24" y="72"/>
                      <a:pt x="34" y="71"/>
                    </a:cubicBezTo>
                    <a:cubicBezTo>
                      <a:pt x="44" y="71"/>
                      <a:pt x="63" y="61"/>
                      <a:pt x="73" y="47"/>
                    </a:cubicBezTo>
                    <a:cubicBezTo>
                      <a:pt x="83" y="33"/>
                      <a:pt x="88" y="22"/>
                      <a:pt x="87" y="9"/>
                    </a:cubicBezTo>
                    <a:cubicBezTo>
                      <a:pt x="86" y="13"/>
                      <a:pt x="83" y="16"/>
                      <a:pt x="83" y="16"/>
                    </a:cubicBezTo>
                    <a:cubicBezTo>
                      <a:pt x="83" y="16"/>
                      <a:pt x="86" y="0"/>
                      <a:pt x="83" y="0"/>
                    </a:cubicBezTo>
                    <a:cubicBezTo>
                      <a:pt x="79" y="0"/>
                      <a:pt x="82" y="4"/>
                      <a:pt x="77" y="16"/>
                    </a:cubicBezTo>
                    <a:cubicBezTo>
                      <a:pt x="72" y="27"/>
                      <a:pt x="55" y="40"/>
                      <a:pt x="39" y="47"/>
                    </a:cubicBezTo>
                    <a:cubicBezTo>
                      <a:pt x="24" y="55"/>
                      <a:pt x="13" y="56"/>
                      <a:pt x="9" y="60"/>
                    </a:cubicBezTo>
                    <a:cubicBezTo>
                      <a:pt x="5" y="64"/>
                      <a:pt x="0" y="68"/>
                      <a:pt x="4" y="69"/>
                    </a:cubicBezTo>
                    <a:cubicBezTo>
                      <a:pt x="8" y="69"/>
                      <a:pt x="21" y="64"/>
                      <a:pt x="21" y="64"/>
                    </a:cubicBezTo>
                    <a:cubicBezTo>
                      <a:pt x="21" y="64"/>
                      <a:pt x="24" y="64"/>
                      <a:pt x="23" y="67"/>
                    </a:cubicBezTo>
                    <a:cubicBezTo>
                      <a:pt x="22" y="69"/>
                      <a:pt x="12" y="75"/>
                      <a:pt x="4" y="72"/>
                    </a:cubicBezTo>
                    <a:close/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3" name="未知"/>
              <p:cNvSpPr/>
              <p:nvPr/>
            </p:nvSpPr>
            <p:spPr bwMode="auto">
              <a:xfrm>
                <a:off x="631" y="858"/>
                <a:ext cx="25" cy="59"/>
              </a:xfrm>
              <a:custGeom>
                <a:avLst/>
                <a:gdLst>
                  <a:gd name="T0" fmla="*/ 4 w 7"/>
                  <a:gd name="T1" fmla="*/ 0 h 16"/>
                  <a:gd name="T2" fmla="*/ 3 w 7"/>
                  <a:gd name="T3" fmla="*/ 16 h 16"/>
                  <a:gd name="T4" fmla="*/ 7 w 7"/>
                  <a:gd name="T5" fmla="*/ 11 h 16"/>
                  <a:gd name="T6" fmla="*/ 6 w 7"/>
                  <a:gd name="T7" fmla="*/ 11 h 16"/>
                  <a:gd name="T8" fmla="*/ 5 w 7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cubicBezTo>
                      <a:pt x="3" y="3"/>
                      <a:pt x="0" y="14"/>
                      <a:pt x="3" y="16"/>
                    </a:cubicBezTo>
                    <a:cubicBezTo>
                      <a:pt x="5" y="15"/>
                      <a:pt x="6" y="12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9"/>
                      <a:pt x="6" y="5"/>
                      <a:pt x="5" y="4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4" name="未知"/>
              <p:cNvSpPr/>
              <p:nvPr/>
            </p:nvSpPr>
            <p:spPr bwMode="auto">
              <a:xfrm>
                <a:off x="489" y="957"/>
                <a:ext cx="94" cy="60"/>
              </a:xfrm>
              <a:custGeom>
                <a:avLst/>
                <a:gdLst>
                  <a:gd name="T0" fmla="*/ 27 w 27"/>
                  <a:gd name="T1" fmla="*/ 0 h 16"/>
                  <a:gd name="T2" fmla="*/ 6 w 27"/>
                  <a:gd name="T3" fmla="*/ 8 h 16"/>
                  <a:gd name="T4" fmla="*/ 1 w 27"/>
                  <a:gd name="T5" fmla="*/ 14 h 16"/>
                  <a:gd name="T6" fmla="*/ 11 w 27"/>
                  <a:gd name="T7" fmla="*/ 14 h 16"/>
                  <a:gd name="T8" fmla="*/ 10 w 27"/>
                  <a:gd name="T9" fmla="*/ 13 h 16"/>
                  <a:gd name="T10" fmla="*/ 22 w 27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cubicBezTo>
                      <a:pt x="20" y="0"/>
                      <a:pt x="12" y="5"/>
                      <a:pt x="6" y="8"/>
                    </a:cubicBezTo>
                    <a:cubicBezTo>
                      <a:pt x="4" y="9"/>
                      <a:pt x="0" y="11"/>
                      <a:pt x="1" y="14"/>
                    </a:cubicBezTo>
                    <a:cubicBezTo>
                      <a:pt x="2" y="16"/>
                      <a:pt x="9" y="14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1" y="9"/>
                      <a:pt x="18" y="4"/>
                      <a:pt x="22" y="1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5" name="未知"/>
              <p:cNvSpPr/>
              <p:nvPr/>
            </p:nvSpPr>
            <p:spPr bwMode="auto">
              <a:xfrm>
                <a:off x="534" y="1009"/>
                <a:ext cx="70" cy="59"/>
              </a:xfrm>
              <a:custGeom>
                <a:avLst/>
                <a:gdLst>
                  <a:gd name="T0" fmla="*/ 2 w 20"/>
                  <a:gd name="T1" fmla="*/ 14 h 16"/>
                  <a:gd name="T2" fmla="*/ 20 w 20"/>
                  <a:gd name="T3" fmla="*/ 2 h 16"/>
                  <a:gd name="T4" fmla="*/ 17 w 20"/>
                  <a:gd name="T5" fmla="*/ 13 h 16"/>
                  <a:gd name="T6" fmla="*/ 12 w 20"/>
                  <a:gd name="T7" fmla="*/ 8 h 16"/>
                  <a:gd name="T8" fmla="*/ 1 w 2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14"/>
                    </a:moveTo>
                    <a:cubicBezTo>
                      <a:pt x="3" y="9"/>
                      <a:pt x="14" y="0"/>
                      <a:pt x="20" y="2"/>
                    </a:cubicBezTo>
                    <a:cubicBezTo>
                      <a:pt x="19" y="5"/>
                      <a:pt x="19" y="10"/>
                      <a:pt x="17" y="13"/>
                    </a:cubicBezTo>
                    <a:cubicBezTo>
                      <a:pt x="17" y="9"/>
                      <a:pt x="16" y="7"/>
                      <a:pt x="12" y="8"/>
                    </a:cubicBezTo>
                    <a:cubicBezTo>
                      <a:pt x="9" y="9"/>
                      <a:pt x="0" y="12"/>
                      <a:pt x="1" y="16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6" name="未知"/>
              <p:cNvSpPr/>
              <p:nvPr/>
            </p:nvSpPr>
            <p:spPr bwMode="auto">
              <a:xfrm>
                <a:off x="624" y="983"/>
                <a:ext cx="66" cy="137"/>
              </a:xfrm>
              <a:custGeom>
                <a:avLst/>
                <a:gdLst>
                  <a:gd name="T0" fmla="*/ 1 w 19"/>
                  <a:gd name="T1" fmla="*/ 0 h 37"/>
                  <a:gd name="T2" fmla="*/ 3 w 19"/>
                  <a:gd name="T3" fmla="*/ 16 h 37"/>
                  <a:gd name="T4" fmla="*/ 3 w 19"/>
                  <a:gd name="T5" fmla="*/ 36 h 37"/>
                  <a:gd name="T6" fmla="*/ 9 w 19"/>
                  <a:gd name="T7" fmla="*/ 24 h 37"/>
                  <a:gd name="T8" fmla="*/ 17 w 19"/>
                  <a:gd name="T9" fmla="*/ 37 h 37"/>
                  <a:gd name="T10" fmla="*/ 12 w 19"/>
                  <a:gd name="T11" fmla="*/ 17 h 37"/>
                  <a:gd name="T12" fmla="*/ 2 w 19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" y="0"/>
                    </a:moveTo>
                    <a:cubicBezTo>
                      <a:pt x="4" y="5"/>
                      <a:pt x="4" y="11"/>
                      <a:pt x="3" y="16"/>
                    </a:cubicBezTo>
                    <a:cubicBezTo>
                      <a:pt x="1" y="23"/>
                      <a:pt x="0" y="29"/>
                      <a:pt x="3" y="36"/>
                    </a:cubicBezTo>
                    <a:cubicBezTo>
                      <a:pt x="0" y="31"/>
                      <a:pt x="2" y="20"/>
                      <a:pt x="9" y="24"/>
                    </a:cubicBezTo>
                    <a:cubicBezTo>
                      <a:pt x="13" y="27"/>
                      <a:pt x="16" y="32"/>
                      <a:pt x="17" y="37"/>
                    </a:cubicBezTo>
                    <a:cubicBezTo>
                      <a:pt x="19" y="30"/>
                      <a:pt x="15" y="23"/>
                      <a:pt x="12" y="17"/>
                    </a:cubicBezTo>
                    <a:cubicBezTo>
                      <a:pt x="10" y="13"/>
                      <a:pt x="7" y="1"/>
                      <a:pt x="2" y="1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7" name="未知"/>
              <p:cNvSpPr/>
              <p:nvPr/>
            </p:nvSpPr>
            <p:spPr bwMode="auto">
              <a:xfrm>
                <a:off x="475" y="1039"/>
                <a:ext cx="240" cy="133"/>
              </a:xfrm>
              <a:custGeom>
                <a:avLst/>
                <a:gdLst>
                  <a:gd name="T0" fmla="*/ 5 w 69"/>
                  <a:gd name="T1" fmla="*/ 10 h 36"/>
                  <a:gd name="T2" fmla="*/ 12 w 69"/>
                  <a:gd name="T3" fmla="*/ 18 h 36"/>
                  <a:gd name="T4" fmla="*/ 21 w 69"/>
                  <a:gd name="T5" fmla="*/ 24 h 36"/>
                  <a:gd name="T6" fmla="*/ 40 w 69"/>
                  <a:gd name="T7" fmla="*/ 34 h 36"/>
                  <a:gd name="T8" fmla="*/ 63 w 69"/>
                  <a:gd name="T9" fmla="*/ 34 h 36"/>
                  <a:gd name="T10" fmla="*/ 65 w 69"/>
                  <a:gd name="T11" fmla="*/ 20 h 36"/>
                  <a:gd name="T12" fmla="*/ 55 w 69"/>
                  <a:gd name="T13" fmla="*/ 26 h 36"/>
                  <a:gd name="T14" fmla="*/ 49 w 69"/>
                  <a:gd name="T15" fmla="*/ 19 h 36"/>
                  <a:gd name="T16" fmla="*/ 48 w 69"/>
                  <a:gd name="T17" fmla="*/ 7 h 36"/>
                  <a:gd name="T18" fmla="*/ 45 w 69"/>
                  <a:gd name="T19" fmla="*/ 18 h 36"/>
                  <a:gd name="T20" fmla="*/ 39 w 69"/>
                  <a:gd name="T21" fmla="*/ 27 h 36"/>
                  <a:gd name="T22" fmla="*/ 21 w 69"/>
                  <a:gd name="T23" fmla="*/ 15 h 36"/>
                  <a:gd name="T24" fmla="*/ 26 w 69"/>
                  <a:gd name="T25" fmla="*/ 0 h 36"/>
                  <a:gd name="T26" fmla="*/ 21 w 69"/>
                  <a:gd name="T27" fmla="*/ 2 h 36"/>
                  <a:gd name="T28" fmla="*/ 16 w 69"/>
                  <a:gd name="T29" fmla="*/ 6 h 36"/>
                  <a:gd name="T30" fmla="*/ 6 w 69"/>
                  <a:gd name="T31" fmla="*/ 8 h 36"/>
                  <a:gd name="T32" fmla="*/ 1 w 69"/>
                  <a:gd name="T33" fmla="*/ 4 h 36"/>
                  <a:gd name="T34" fmla="*/ 5 w 69"/>
                  <a:gd name="T35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36">
                    <a:moveTo>
                      <a:pt x="5" y="10"/>
                    </a:moveTo>
                    <a:cubicBezTo>
                      <a:pt x="8" y="12"/>
                      <a:pt x="9" y="15"/>
                      <a:pt x="12" y="18"/>
                    </a:cubicBezTo>
                    <a:cubicBezTo>
                      <a:pt x="14" y="20"/>
                      <a:pt x="17" y="22"/>
                      <a:pt x="21" y="24"/>
                    </a:cubicBezTo>
                    <a:cubicBezTo>
                      <a:pt x="24" y="26"/>
                      <a:pt x="36" y="33"/>
                      <a:pt x="40" y="34"/>
                    </a:cubicBezTo>
                    <a:cubicBezTo>
                      <a:pt x="46" y="36"/>
                      <a:pt x="56" y="36"/>
                      <a:pt x="63" y="34"/>
                    </a:cubicBezTo>
                    <a:cubicBezTo>
                      <a:pt x="69" y="33"/>
                      <a:pt x="67" y="26"/>
                      <a:pt x="65" y="20"/>
                    </a:cubicBezTo>
                    <a:cubicBezTo>
                      <a:pt x="64" y="26"/>
                      <a:pt x="61" y="31"/>
                      <a:pt x="55" y="26"/>
                    </a:cubicBezTo>
                    <a:cubicBezTo>
                      <a:pt x="53" y="24"/>
                      <a:pt x="51" y="21"/>
                      <a:pt x="49" y="19"/>
                    </a:cubicBezTo>
                    <a:cubicBezTo>
                      <a:pt x="47" y="15"/>
                      <a:pt x="48" y="11"/>
                      <a:pt x="48" y="7"/>
                    </a:cubicBezTo>
                    <a:cubicBezTo>
                      <a:pt x="43" y="9"/>
                      <a:pt x="44" y="14"/>
                      <a:pt x="45" y="18"/>
                    </a:cubicBezTo>
                    <a:cubicBezTo>
                      <a:pt x="46" y="23"/>
                      <a:pt x="46" y="30"/>
                      <a:pt x="39" y="27"/>
                    </a:cubicBezTo>
                    <a:cubicBezTo>
                      <a:pt x="32" y="24"/>
                      <a:pt x="25" y="22"/>
                      <a:pt x="21" y="15"/>
                    </a:cubicBezTo>
                    <a:cubicBezTo>
                      <a:pt x="18" y="9"/>
                      <a:pt x="22" y="4"/>
                      <a:pt x="26" y="0"/>
                    </a:cubicBezTo>
                    <a:cubicBezTo>
                      <a:pt x="24" y="0"/>
                      <a:pt x="22" y="0"/>
                      <a:pt x="21" y="2"/>
                    </a:cubicBezTo>
                    <a:cubicBezTo>
                      <a:pt x="19" y="3"/>
                      <a:pt x="18" y="5"/>
                      <a:pt x="16" y="6"/>
                    </a:cubicBezTo>
                    <a:cubicBezTo>
                      <a:pt x="13" y="9"/>
                      <a:pt x="10" y="10"/>
                      <a:pt x="6" y="8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0" y="7"/>
                      <a:pt x="3" y="8"/>
                      <a:pt x="5" y="10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8" name="未知"/>
              <p:cNvSpPr/>
              <p:nvPr/>
            </p:nvSpPr>
            <p:spPr bwMode="auto">
              <a:xfrm>
                <a:off x="874" y="625"/>
                <a:ext cx="66" cy="25"/>
              </a:xfrm>
              <a:custGeom>
                <a:avLst/>
                <a:gdLst>
                  <a:gd name="T0" fmla="*/ 0 w 19"/>
                  <a:gd name="T1" fmla="*/ 2 h 7"/>
                  <a:gd name="T2" fmla="*/ 13 w 19"/>
                  <a:gd name="T3" fmla="*/ 2 h 7"/>
                  <a:gd name="T4" fmla="*/ 13 w 19"/>
                  <a:gd name="T5" fmla="*/ 7 h 7"/>
                  <a:gd name="T6" fmla="*/ 14 w 19"/>
                  <a:gd name="T7" fmla="*/ 4 h 7"/>
                  <a:gd name="T8" fmla="*/ 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0" y="2"/>
                    </a:moveTo>
                    <a:cubicBezTo>
                      <a:pt x="4" y="3"/>
                      <a:pt x="8" y="0"/>
                      <a:pt x="13" y="2"/>
                    </a:cubicBezTo>
                    <a:cubicBezTo>
                      <a:pt x="16" y="2"/>
                      <a:pt x="19" y="7"/>
                      <a:pt x="13" y="7"/>
                    </a:cubicBezTo>
                    <a:cubicBezTo>
                      <a:pt x="14" y="6"/>
                      <a:pt x="15" y="5"/>
                      <a:pt x="14" y="4"/>
                    </a:cubicBezTo>
                    <a:cubicBezTo>
                      <a:pt x="13" y="2"/>
                      <a:pt x="8" y="5"/>
                      <a:pt x="9" y="3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59" name="未知"/>
              <p:cNvSpPr/>
              <p:nvPr/>
            </p:nvSpPr>
            <p:spPr bwMode="auto">
              <a:xfrm>
                <a:off x="957" y="543"/>
                <a:ext cx="195" cy="122"/>
              </a:xfrm>
              <a:custGeom>
                <a:avLst/>
                <a:gdLst>
                  <a:gd name="T0" fmla="*/ 17 w 56"/>
                  <a:gd name="T1" fmla="*/ 1 h 33"/>
                  <a:gd name="T2" fmla="*/ 20 w 56"/>
                  <a:gd name="T3" fmla="*/ 28 h 33"/>
                  <a:gd name="T4" fmla="*/ 56 w 56"/>
                  <a:gd name="T5" fmla="*/ 17 h 33"/>
                  <a:gd name="T6" fmla="*/ 30 w 56"/>
                  <a:gd name="T7" fmla="*/ 18 h 33"/>
                  <a:gd name="T8" fmla="*/ 19 w 56"/>
                  <a:gd name="T9" fmla="*/ 11 h 33"/>
                  <a:gd name="T10" fmla="*/ 18 w 56"/>
                  <a:gd name="T11" fmla="*/ 4 h 33"/>
                  <a:gd name="T12" fmla="*/ 19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17" y="1"/>
                    </a:moveTo>
                    <a:cubicBezTo>
                      <a:pt x="14" y="7"/>
                      <a:pt x="0" y="33"/>
                      <a:pt x="20" y="28"/>
                    </a:cubicBezTo>
                    <a:cubicBezTo>
                      <a:pt x="32" y="25"/>
                      <a:pt x="44" y="12"/>
                      <a:pt x="56" y="17"/>
                    </a:cubicBezTo>
                    <a:cubicBezTo>
                      <a:pt x="48" y="12"/>
                      <a:pt x="38" y="17"/>
                      <a:pt x="30" y="18"/>
                    </a:cubicBezTo>
                    <a:cubicBezTo>
                      <a:pt x="24" y="20"/>
                      <a:pt x="20" y="18"/>
                      <a:pt x="19" y="11"/>
                    </a:cubicBezTo>
                    <a:cubicBezTo>
                      <a:pt x="18" y="9"/>
                      <a:pt x="17" y="6"/>
                      <a:pt x="18" y="4"/>
                    </a:cubicBezTo>
                    <a:cubicBezTo>
                      <a:pt x="18" y="2"/>
                      <a:pt x="19" y="1"/>
                      <a:pt x="19" y="0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0" name="未知"/>
              <p:cNvSpPr/>
              <p:nvPr/>
            </p:nvSpPr>
            <p:spPr bwMode="auto">
              <a:xfrm>
                <a:off x="1006" y="499"/>
                <a:ext cx="160" cy="170"/>
              </a:xfrm>
              <a:custGeom>
                <a:avLst/>
                <a:gdLst>
                  <a:gd name="T0" fmla="*/ 22 w 46"/>
                  <a:gd name="T1" fmla="*/ 0 h 46"/>
                  <a:gd name="T2" fmla="*/ 35 w 46"/>
                  <a:gd name="T3" fmla="*/ 16 h 46"/>
                  <a:gd name="T4" fmla="*/ 45 w 46"/>
                  <a:gd name="T5" fmla="*/ 33 h 46"/>
                  <a:gd name="T6" fmla="*/ 43 w 46"/>
                  <a:gd name="T7" fmla="*/ 39 h 46"/>
                  <a:gd name="T8" fmla="*/ 34 w 46"/>
                  <a:gd name="T9" fmla="*/ 41 h 46"/>
                  <a:gd name="T10" fmla="*/ 20 w 46"/>
                  <a:gd name="T11" fmla="*/ 44 h 46"/>
                  <a:gd name="T12" fmla="*/ 2 w 46"/>
                  <a:gd name="T13" fmla="*/ 45 h 46"/>
                  <a:gd name="T14" fmla="*/ 17 w 46"/>
                  <a:gd name="T15" fmla="*/ 41 h 46"/>
                  <a:gd name="T16" fmla="*/ 36 w 46"/>
                  <a:gd name="T17" fmla="*/ 38 h 46"/>
                  <a:gd name="T18" fmla="*/ 37 w 46"/>
                  <a:gd name="T19" fmla="*/ 24 h 46"/>
                  <a:gd name="T20" fmla="*/ 31 w 46"/>
                  <a:gd name="T21" fmla="*/ 20 h 46"/>
                  <a:gd name="T22" fmla="*/ 28 w 46"/>
                  <a:gd name="T23" fmla="*/ 14 h 46"/>
                  <a:gd name="T24" fmla="*/ 25 w 46"/>
                  <a:gd name="T25" fmla="*/ 7 h 46"/>
                  <a:gd name="T26" fmla="*/ 21 w 46"/>
                  <a:gd name="T2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cubicBezTo>
                      <a:pt x="24" y="6"/>
                      <a:pt x="30" y="11"/>
                      <a:pt x="35" y="16"/>
                    </a:cubicBezTo>
                    <a:cubicBezTo>
                      <a:pt x="39" y="22"/>
                      <a:pt x="45" y="26"/>
                      <a:pt x="45" y="33"/>
                    </a:cubicBezTo>
                    <a:cubicBezTo>
                      <a:pt x="45" y="37"/>
                      <a:pt x="46" y="38"/>
                      <a:pt x="43" y="39"/>
                    </a:cubicBezTo>
                    <a:cubicBezTo>
                      <a:pt x="40" y="40"/>
                      <a:pt x="37" y="40"/>
                      <a:pt x="34" y="41"/>
                    </a:cubicBezTo>
                    <a:cubicBezTo>
                      <a:pt x="29" y="42"/>
                      <a:pt x="25" y="43"/>
                      <a:pt x="20" y="44"/>
                    </a:cubicBezTo>
                    <a:cubicBezTo>
                      <a:pt x="14" y="46"/>
                      <a:pt x="8" y="44"/>
                      <a:pt x="2" y="45"/>
                    </a:cubicBezTo>
                    <a:cubicBezTo>
                      <a:pt x="0" y="41"/>
                      <a:pt x="15" y="42"/>
                      <a:pt x="17" y="41"/>
                    </a:cubicBezTo>
                    <a:cubicBezTo>
                      <a:pt x="22" y="41"/>
                      <a:pt x="31" y="42"/>
                      <a:pt x="36" y="38"/>
                    </a:cubicBezTo>
                    <a:cubicBezTo>
                      <a:pt x="40" y="35"/>
                      <a:pt x="41" y="28"/>
                      <a:pt x="37" y="24"/>
                    </a:cubicBezTo>
                    <a:cubicBezTo>
                      <a:pt x="36" y="22"/>
                      <a:pt x="33" y="22"/>
                      <a:pt x="31" y="20"/>
                    </a:cubicBezTo>
                    <a:cubicBezTo>
                      <a:pt x="30" y="18"/>
                      <a:pt x="29" y="16"/>
                      <a:pt x="28" y="14"/>
                    </a:cubicBezTo>
                    <a:cubicBezTo>
                      <a:pt x="27" y="12"/>
                      <a:pt x="25" y="9"/>
                      <a:pt x="25" y="7"/>
                    </a:cubicBezTo>
                    <a:cubicBezTo>
                      <a:pt x="24" y="4"/>
                      <a:pt x="23" y="5"/>
                      <a:pt x="21" y="0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1" name="未知"/>
              <p:cNvSpPr/>
              <p:nvPr/>
            </p:nvSpPr>
            <p:spPr bwMode="auto">
              <a:xfrm>
                <a:off x="950" y="488"/>
                <a:ext cx="49" cy="89"/>
              </a:xfrm>
              <a:custGeom>
                <a:avLst/>
                <a:gdLst>
                  <a:gd name="T0" fmla="*/ 8 w 14"/>
                  <a:gd name="T1" fmla="*/ 0 h 24"/>
                  <a:gd name="T2" fmla="*/ 6 w 14"/>
                  <a:gd name="T3" fmla="*/ 24 h 24"/>
                  <a:gd name="T4" fmla="*/ 14 w 14"/>
                  <a:gd name="T5" fmla="*/ 10 h 24"/>
                  <a:gd name="T6" fmla="*/ 10 w 14"/>
                  <a:gd name="T7" fmla="*/ 11 h 24"/>
                  <a:gd name="T8" fmla="*/ 9 w 14"/>
                  <a:gd name="T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8" y="0"/>
                    </a:moveTo>
                    <a:cubicBezTo>
                      <a:pt x="4" y="5"/>
                      <a:pt x="0" y="21"/>
                      <a:pt x="6" y="24"/>
                    </a:cubicBezTo>
                    <a:cubicBezTo>
                      <a:pt x="8" y="19"/>
                      <a:pt x="10" y="14"/>
                      <a:pt x="14" y="10"/>
                    </a:cubicBezTo>
                    <a:cubicBezTo>
                      <a:pt x="12" y="11"/>
                      <a:pt x="12" y="12"/>
                      <a:pt x="10" y="11"/>
                    </a:cubicBezTo>
                    <a:cubicBezTo>
                      <a:pt x="8" y="10"/>
                      <a:pt x="9" y="3"/>
                      <a:pt x="9" y="1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2" name="未知"/>
              <p:cNvSpPr/>
              <p:nvPr/>
            </p:nvSpPr>
            <p:spPr bwMode="auto">
              <a:xfrm>
                <a:off x="905" y="602"/>
                <a:ext cx="77" cy="97"/>
              </a:xfrm>
              <a:custGeom>
                <a:avLst/>
                <a:gdLst>
                  <a:gd name="T0" fmla="*/ 0 w 22"/>
                  <a:gd name="T1" fmla="*/ 1 h 26"/>
                  <a:gd name="T2" fmla="*/ 8 w 22"/>
                  <a:gd name="T3" fmla="*/ 3 h 26"/>
                  <a:gd name="T4" fmla="*/ 11 w 22"/>
                  <a:gd name="T5" fmla="*/ 8 h 26"/>
                  <a:gd name="T6" fmla="*/ 12 w 22"/>
                  <a:gd name="T7" fmla="*/ 11 h 26"/>
                  <a:gd name="T8" fmla="*/ 11 w 22"/>
                  <a:gd name="T9" fmla="*/ 13 h 26"/>
                  <a:gd name="T10" fmla="*/ 11 w 22"/>
                  <a:gd name="T11" fmla="*/ 19 h 26"/>
                  <a:gd name="T12" fmla="*/ 17 w 22"/>
                  <a:gd name="T13" fmla="*/ 26 h 26"/>
                  <a:gd name="T14" fmla="*/ 22 w 22"/>
                  <a:gd name="T15" fmla="*/ 14 h 26"/>
                  <a:gd name="T16" fmla="*/ 12 w 2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0" y="1"/>
                    </a:moveTo>
                    <a:cubicBezTo>
                      <a:pt x="2" y="1"/>
                      <a:pt x="6" y="2"/>
                      <a:pt x="8" y="3"/>
                    </a:cubicBezTo>
                    <a:cubicBezTo>
                      <a:pt x="10" y="5"/>
                      <a:pt x="11" y="6"/>
                      <a:pt x="11" y="8"/>
                    </a:cubicBezTo>
                    <a:cubicBezTo>
                      <a:pt x="12" y="9"/>
                      <a:pt x="12" y="10"/>
                      <a:pt x="12" y="11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1" y="16"/>
                      <a:pt x="13" y="17"/>
                      <a:pt x="11" y="19"/>
                    </a:cubicBezTo>
                    <a:cubicBezTo>
                      <a:pt x="15" y="19"/>
                      <a:pt x="16" y="24"/>
                      <a:pt x="17" y="26"/>
                    </a:cubicBezTo>
                    <a:cubicBezTo>
                      <a:pt x="17" y="19"/>
                      <a:pt x="14" y="17"/>
                      <a:pt x="22" y="14"/>
                    </a:cubicBezTo>
                    <a:cubicBezTo>
                      <a:pt x="17" y="14"/>
                      <a:pt x="13" y="4"/>
                      <a:pt x="12" y="0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3" name="未知"/>
              <p:cNvSpPr/>
              <p:nvPr/>
            </p:nvSpPr>
            <p:spPr bwMode="auto">
              <a:xfrm>
                <a:off x="593" y="906"/>
                <a:ext cx="94" cy="74"/>
              </a:xfrm>
              <a:custGeom>
                <a:avLst/>
                <a:gdLst>
                  <a:gd name="T0" fmla="*/ 6 w 27"/>
                  <a:gd name="T1" fmla="*/ 0 h 20"/>
                  <a:gd name="T2" fmla="*/ 18 w 27"/>
                  <a:gd name="T3" fmla="*/ 8 h 20"/>
                  <a:gd name="T4" fmla="*/ 27 w 27"/>
                  <a:gd name="T5" fmla="*/ 13 h 20"/>
                  <a:gd name="T6" fmla="*/ 20 w 27"/>
                  <a:gd name="T7" fmla="*/ 15 h 20"/>
                  <a:gd name="T8" fmla="*/ 25 w 27"/>
                  <a:gd name="T9" fmla="*/ 20 h 20"/>
                  <a:gd name="T10" fmla="*/ 21 w 27"/>
                  <a:gd name="T11" fmla="*/ 18 h 20"/>
                  <a:gd name="T12" fmla="*/ 15 w 27"/>
                  <a:gd name="T13" fmla="*/ 18 h 20"/>
                  <a:gd name="T14" fmla="*/ 7 w 27"/>
                  <a:gd name="T15" fmla="*/ 14 h 20"/>
                  <a:gd name="T16" fmla="*/ 0 w 27"/>
                  <a:gd name="T17" fmla="*/ 4 h 20"/>
                  <a:gd name="T18" fmla="*/ 4 w 27"/>
                  <a:gd name="T1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0">
                    <a:moveTo>
                      <a:pt x="6" y="0"/>
                    </a:moveTo>
                    <a:cubicBezTo>
                      <a:pt x="9" y="5"/>
                      <a:pt x="12" y="10"/>
                      <a:pt x="18" y="8"/>
                    </a:cubicBezTo>
                    <a:cubicBezTo>
                      <a:pt x="20" y="11"/>
                      <a:pt x="24" y="11"/>
                      <a:pt x="27" y="13"/>
                    </a:cubicBezTo>
                    <a:cubicBezTo>
                      <a:pt x="26" y="14"/>
                      <a:pt x="20" y="14"/>
                      <a:pt x="20" y="15"/>
                    </a:cubicBezTo>
                    <a:cubicBezTo>
                      <a:pt x="20" y="18"/>
                      <a:pt x="25" y="17"/>
                      <a:pt x="25" y="20"/>
                    </a:cubicBezTo>
                    <a:cubicBezTo>
                      <a:pt x="23" y="20"/>
                      <a:pt x="22" y="19"/>
                      <a:pt x="21" y="18"/>
                    </a:cubicBezTo>
                    <a:cubicBezTo>
                      <a:pt x="19" y="18"/>
                      <a:pt x="17" y="18"/>
                      <a:pt x="15" y="18"/>
                    </a:cubicBezTo>
                    <a:cubicBezTo>
                      <a:pt x="12" y="17"/>
                      <a:pt x="9" y="16"/>
                      <a:pt x="7" y="14"/>
                    </a:cubicBezTo>
                    <a:cubicBezTo>
                      <a:pt x="2" y="12"/>
                      <a:pt x="3" y="8"/>
                      <a:pt x="0" y="4"/>
                    </a:cubicBezTo>
                    <a:cubicBezTo>
                      <a:pt x="1" y="5"/>
                      <a:pt x="3" y="5"/>
                      <a:pt x="4" y="3"/>
                    </a:cubicBezTo>
                  </a:path>
                </a:pathLst>
              </a:custGeom>
              <a:solidFill>
                <a:srgbClr val="B8C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4" name="未知"/>
              <p:cNvSpPr/>
              <p:nvPr/>
            </p:nvSpPr>
            <p:spPr bwMode="auto">
              <a:xfrm>
                <a:off x="670" y="902"/>
                <a:ext cx="38" cy="44"/>
              </a:xfrm>
              <a:custGeom>
                <a:avLst/>
                <a:gdLst>
                  <a:gd name="T0" fmla="*/ 7 w 11"/>
                  <a:gd name="T1" fmla="*/ 1 h 12"/>
                  <a:gd name="T2" fmla="*/ 0 w 11"/>
                  <a:gd name="T3" fmla="*/ 9 h 12"/>
                  <a:gd name="T4" fmla="*/ 11 w 11"/>
                  <a:gd name="T5" fmla="*/ 8 h 12"/>
                  <a:gd name="T6" fmla="*/ 7 w 11"/>
                  <a:gd name="T7" fmla="*/ 4 h 12"/>
                  <a:gd name="T8" fmla="*/ 8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1"/>
                    </a:moveTo>
                    <a:cubicBezTo>
                      <a:pt x="5" y="2"/>
                      <a:pt x="0" y="7"/>
                      <a:pt x="0" y="9"/>
                    </a:cubicBezTo>
                    <a:cubicBezTo>
                      <a:pt x="0" y="12"/>
                      <a:pt x="9" y="8"/>
                      <a:pt x="11" y="8"/>
                    </a:cubicBezTo>
                    <a:cubicBezTo>
                      <a:pt x="9" y="8"/>
                      <a:pt x="6" y="7"/>
                      <a:pt x="7" y="4"/>
                    </a:cubicBezTo>
                    <a:cubicBezTo>
                      <a:pt x="7" y="3"/>
                      <a:pt x="9" y="2"/>
                      <a:pt x="8" y="0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5" name="未知"/>
              <p:cNvSpPr/>
              <p:nvPr/>
            </p:nvSpPr>
            <p:spPr bwMode="auto">
              <a:xfrm>
                <a:off x="940" y="680"/>
                <a:ext cx="21" cy="41"/>
              </a:xfrm>
              <a:custGeom>
                <a:avLst/>
                <a:gdLst>
                  <a:gd name="T0" fmla="*/ 0 w 6"/>
                  <a:gd name="T1" fmla="*/ 6 h 11"/>
                  <a:gd name="T2" fmla="*/ 4 w 6"/>
                  <a:gd name="T3" fmla="*/ 2 h 11"/>
                  <a:gd name="T4" fmla="*/ 5 w 6"/>
                  <a:gd name="T5" fmla="*/ 11 h 11"/>
                  <a:gd name="T6" fmla="*/ 4 w 6"/>
                  <a:gd name="T7" fmla="*/ 6 h 11"/>
                  <a:gd name="T8" fmla="*/ 1 w 6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6"/>
                    </a:moveTo>
                    <a:cubicBezTo>
                      <a:pt x="1" y="4"/>
                      <a:pt x="1" y="0"/>
                      <a:pt x="4" y="2"/>
                    </a:cubicBezTo>
                    <a:cubicBezTo>
                      <a:pt x="6" y="4"/>
                      <a:pt x="5" y="9"/>
                      <a:pt x="5" y="11"/>
                    </a:cubicBezTo>
                    <a:cubicBezTo>
                      <a:pt x="4" y="9"/>
                      <a:pt x="5" y="8"/>
                      <a:pt x="4" y="6"/>
                    </a:cubicBezTo>
                    <a:cubicBezTo>
                      <a:pt x="3" y="6"/>
                      <a:pt x="2" y="5"/>
                      <a:pt x="1" y="5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6" name="未知"/>
              <p:cNvSpPr/>
              <p:nvPr/>
            </p:nvSpPr>
            <p:spPr bwMode="auto">
              <a:xfrm>
                <a:off x="978" y="577"/>
                <a:ext cx="73" cy="85"/>
              </a:xfrm>
              <a:custGeom>
                <a:avLst/>
                <a:gdLst>
                  <a:gd name="T0" fmla="*/ 7 w 21"/>
                  <a:gd name="T1" fmla="*/ 1 h 23"/>
                  <a:gd name="T2" fmla="*/ 4 w 21"/>
                  <a:gd name="T3" fmla="*/ 18 h 23"/>
                  <a:gd name="T4" fmla="*/ 21 w 21"/>
                  <a:gd name="T5" fmla="*/ 16 h 23"/>
                  <a:gd name="T6" fmla="*/ 9 w 21"/>
                  <a:gd name="T7" fmla="*/ 12 h 23"/>
                  <a:gd name="T8" fmla="*/ 7 w 21"/>
                  <a:gd name="T9" fmla="*/ 5 h 23"/>
                  <a:gd name="T10" fmla="*/ 8 w 2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3">
                    <a:moveTo>
                      <a:pt x="7" y="1"/>
                    </a:moveTo>
                    <a:cubicBezTo>
                      <a:pt x="5" y="6"/>
                      <a:pt x="0" y="14"/>
                      <a:pt x="4" y="18"/>
                    </a:cubicBezTo>
                    <a:cubicBezTo>
                      <a:pt x="9" y="23"/>
                      <a:pt x="16" y="19"/>
                      <a:pt x="21" y="16"/>
                    </a:cubicBezTo>
                    <a:cubicBezTo>
                      <a:pt x="17" y="18"/>
                      <a:pt x="10" y="18"/>
                      <a:pt x="9" y="12"/>
                    </a:cubicBezTo>
                    <a:cubicBezTo>
                      <a:pt x="8" y="10"/>
                      <a:pt x="7" y="7"/>
                      <a:pt x="7" y="5"/>
                    </a:cubicBezTo>
                    <a:cubicBezTo>
                      <a:pt x="7" y="3"/>
                      <a:pt x="8" y="2"/>
                      <a:pt x="8" y="0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7" name="未知"/>
              <p:cNvSpPr/>
              <p:nvPr/>
            </p:nvSpPr>
            <p:spPr bwMode="auto">
              <a:xfrm>
                <a:off x="961" y="528"/>
                <a:ext cx="24" cy="60"/>
              </a:xfrm>
              <a:custGeom>
                <a:avLst/>
                <a:gdLst>
                  <a:gd name="T0" fmla="*/ 1 w 7"/>
                  <a:gd name="T1" fmla="*/ 0 h 16"/>
                  <a:gd name="T2" fmla="*/ 2 w 7"/>
                  <a:gd name="T3" fmla="*/ 12 h 16"/>
                  <a:gd name="T4" fmla="*/ 7 w 7"/>
                  <a:gd name="T5" fmla="*/ 4 h 16"/>
                  <a:gd name="T6" fmla="*/ 5 w 7"/>
                  <a:gd name="T7" fmla="*/ 7 h 16"/>
                  <a:gd name="T8" fmla="*/ 2 w 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1" y="0"/>
                    </a:moveTo>
                    <a:cubicBezTo>
                      <a:pt x="2" y="3"/>
                      <a:pt x="0" y="8"/>
                      <a:pt x="2" y="12"/>
                    </a:cubicBezTo>
                    <a:cubicBezTo>
                      <a:pt x="4" y="16"/>
                      <a:pt x="6" y="6"/>
                      <a:pt x="7" y="4"/>
                    </a:cubicBezTo>
                    <a:cubicBezTo>
                      <a:pt x="6" y="5"/>
                      <a:pt x="6" y="7"/>
                      <a:pt x="5" y="7"/>
                    </a:cubicBezTo>
                    <a:cubicBezTo>
                      <a:pt x="3" y="6"/>
                      <a:pt x="2" y="3"/>
                      <a:pt x="2" y="1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8" name="未知"/>
              <p:cNvSpPr/>
              <p:nvPr/>
            </p:nvSpPr>
            <p:spPr bwMode="auto">
              <a:xfrm>
                <a:off x="905" y="625"/>
                <a:ext cx="35" cy="25"/>
              </a:xfrm>
              <a:custGeom>
                <a:avLst/>
                <a:gdLst>
                  <a:gd name="T0" fmla="*/ 0 w 10"/>
                  <a:gd name="T1" fmla="*/ 1 h 7"/>
                  <a:gd name="T2" fmla="*/ 7 w 10"/>
                  <a:gd name="T3" fmla="*/ 2 h 7"/>
                  <a:gd name="T4" fmla="*/ 5 w 10"/>
                  <a:gd name="T5" fmla="*/ 7 h 7"/>
                  <a:gd name="T6" fmla="*/ 3 w 10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1"/>
                    </a:moveTo>
                    <a:cubicBezTo>
                      <a:pt x="2" y="1"/>
                      <a:pt x="5" y="0"/>
                      <a:pt x="7" y="2"/>
                    </a:cubicBezTo>
                    <a:cubicBezTo>
                      <a:pt x="10" y="3"/>
                      <a:pt x="8" y="6"/>
                      <a:pt x="5" y="7"/>
                    </a:cubicBezTo>
                    <a:cubicBezTo>
                      <a:pt x="6" y="5"/>
                      <a:pt x="5" y="2"/>
                      <a:pt x="3" y="2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69" name="未知"/>
              <p:cNvSpPr/>
              <p:nvPr/>
            </p:nvSpPr>
            <p:spPr bwMode="auto">
              <a:xfrm>
                <a:off x="950" y="639"/>
                <a:ext cx="21" cy="45"/>
              </a:xfrm>
              <a:custGeom>
                <a:avLst/>
                <a:gdLst>
                  <a:gd name="T0" fmla="*/ 1 w 6"/>
                  <a:gd name="T1" fmla="*/ 0 h 12"/>
                  <a:gd name="T2" fmla="*/ 0 w 6"/>
                  <a:gd name="T3" fmla="*/ 5 h 12"/>
                  <a:gd name="T4" fmla="*/ 2 w 6"/>
                  <a:gd name="T5" fmla="*/ 9 h 12"/>
                  <a:gd name="T6" fmla="*/ 5 w 6"/>
                  <a:gd name="T7" fmla="*/ 12 h 12"/>
                  <a:gd name="T8" fmla="*/ 2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2" y="5"/>
                      <a:pt x="2" y="7"/>
                      <a:pt x="2" y="9"/>
                    </a:cubicBezTo>
                    <a:cubicBezTo>
                      <a:pt x="5" y="7"/>
                      <a:pt x="5" y="10"/>
                      <a:pt x="5" y="12"/>
                    </a:cubicBezTo>
                    <a:cubicBezTo>
                      <a:pt x="4" y="8"/>
                      <a:pt x="6" y="3"/>
                      <a:pt x="2" y="0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0" name="未知"/>
              <p:cNvSpPr/>
              <p:nvPr/>
            </p:nvSpPr>
            <p:spPr bwMode="auto">
              <a:xfrm>
                <a:off x="635" y="883"/>
                <a:ext cx="21" cy="37"/>
              </a:xfrm>
              <a:custGeom>
                <a:avLst/>
                <a:gdLst>
                  <a:gd name="T0" fmla="*/ 2 w 6"/>
                  <a:gd name="T1" fmla="*/ 0 h 10"/>
                  <a:gd name="T2" fmla="*/ 1 w 6"/>
                  <a:gd name="T3" fmla="*/ 8 h 10"/>
                  <a:gd name="T4" fmla="*/ 6 w 6"/>
                  <a:gd name="T5" fmla="*/ 5 h 10"/>
                  <a:gd name="T6" fmla="*/ 3 w 6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1" y="2"/>
                      <a:pt x="0" y="6"/>
                      <a:pt x="1" y="8"/>
                    </a:cubicBezTo>
                    <a:cubicBezTo>
                      <a:pt x="3" y="10"/>
                      <a:pt x="6" y="7"/>
                      <a:pt x="6" y="5"/>
                    </a:cubicBezTo>
                    <a:cubicBezTo>
                      <a:pt x="3" y="9"/>
                      <a:pt x="3" y="2"/>
                      <a:pt x="3" y="1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1" name="未知"/>
              <p:cNvSpPr/>
              <p:nvPr/>
            </p:nvSpPr>
            <p:spPr bwMode="auto">
              <a:xfrm>
                <a:off x="489" y="965"/>
                <a:ext cx="56" cy="52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6 h 14"/>
                  <a:gd name="T4" fmla="*/ 0 w 16"/>
                  <a:gd name="T5" fmla="*/ 12 h 14"/>
                  <a:gd name="T6" fmla="*/ 6 w 16"/>
                  <a:gd name="T7" fmla="*/ 13 h 14"/>
                  <a:gd name="T8" fmla="*/ 7 w 16"/>
                  <a:gd name="T9" fmla="*/ 7 h 14"/>
                  <a:gd name="T10" fmla="*/ 14 w 16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3" y="1"/>
                      <a:pt x="9" y="3"/>
                      <a:pt x="5" y="6"/>
                    </a:cubicBezTo>
                    <a:cubicBezTo>
                      <a:pt x="4" y="7"/>
                      <a:pt x="0" y="10"/>
                      <a:pt x="0" y="12"/>
                    </a:cubicBezTo>
                    <a:cubicBezTo>
                      <a:pt x="2" y="13"/>
                      <a:pt x="4" y="14"/>
                      <a:pt x="6" y="13"/>
                    </a:cubicBezTo>
                    <a:cubicBezTo>
                      <a:pt x="2" y="12"/>
                      <a:pt x="5" y="9"/>
                      <a:pt x="7" y="7"/>
                    </a:cubicBezTo>
                    <a:cubicBezTo>
                      <a:pt x="9" y="5"/>
                      <a:pt x="11" y="2"/>
                      <a:pt x="14" y="1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2" name="未知"/>
              <p:cNvSpPr/>
              <p:nvPr/>
            </p:nvSpPr>
            <p:spPr bwMode="auto">
              <a:xfrm>
                <a:off x="579" y="1009"/>
                <a:ext cx="32" cy="41"/>
              </a:xfrm>
              <a:custGeom>
                <a:avLst/>
                <a:gdLst>
                  <a:gd name="T0" fmla="*/ 0 w 9"/>
                  <a:gd name="T1" fmla="*/ 4 h 11"/>
                  <a:gd name="T2" fmla="*/ 6 w 9"/>
                  <a:gd name="T3" fmla="*/ 1 h 11"/>
                  <a:gd name="T4" fmla="*/ 5 w 9"/>
                  <a:gd name="T5" fmla="*/ 11 h 11"/>
                  <a:gd name="T6" fmla="*/ 3 w 9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0" y="4"/>
                    </a:moveTo>
                    <a:cubicBezTo>
                      <a:pt x="0" y="3"/>
                      <a:pt x="5" y="0"/>
                      <a:pt x="6" y="1"/>
                    </a:cubicBezTo>
                    <a:cubicBezTo>
                      <a:pt x="9" y="3"/>
                      <a:pt x="5" y="9"/>
                      <a:pt x="5" y="11"/>
                    </a:cubicBezTo>
                    <a:cubicBezTo>
                      <a:pt x="5" y="9"/>
                      <a:pt x="6" y="4"/>
                      <a:pt x="3" y="4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3" name="未知"/>
              <p:cNvSpPr/>
              <p:nvPr/>
            </p:nvSpPr>
            <p:spPr bwMode="auto">
              <a:xfrm>
                <a:off x="624" y="987"/>
                <a:ext cx="49" cy="115"/>
              </a:xfrm>
              <a:custGeom>
                <a:avLst/>
                <a:gdLst>
                  <a:gd name="T0" fmla="*/ 1 w 14"/>
                  <a:gd name="T1" fmla="*/ 0 h 31"/>
                  <a:gd name="T2" fmla="*/ 4 w 14"/>
                  <a:gd name="T3" fmla="*/ 14 h 31"/>
                  <a:gd name="T4" fmla="*/ 2 w 14"/>
                  <a:gd name="T5" fmla="*/ 31 h 31"/>
                  <a:gd name="T6" fmla="*/ 3 w 14"/>
                  <a:gd name="T7" fmla="*/ 23 h 31"/>
                  <a:gd name="T8" fmla="*/ 7 w 14"/>
                  <a:gd name="T9" fmla="*/ 17 h 31"/>
                  <a:gd name="T10" fmla="*/ 13 w 14"/>
                  <a:gd name="T11" fmla="*/ 18 h 31"/>
                  <a:gd name="T12" fmla="*/ 8 w 14"/>
                  <a:gd name="T13" fmla="*/ 8 h 31"/>
                  <a:gd name="T14" fmla="*/ 2 w 14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1">
                    <a:moveTo>
                      <a:pt x="1" y="0"/>
                    </a:moveTo>
                    <a:cubicBezTo>
                      <a:pt x="4" y="3"/>
                      <a:pt x="5" y="10"/>
                      <a:pt x="4" y="14"/>
                    </a:cubicBezTo>
                    <a:cubicBezTo>
                      <a:pt x="2" y="20"/>
                      <a:pt x="0" y="25"/>
                      <a:pt x="2" y="31"/>
                    </a:cubicBezTo>
                    <a:cubicBezTo>
                      <a:pt x="2" y="28"/>
                      <a:pt x="1" y="26"/>
                      <a:pt x="3" y="23"/>
                    </a:cubicBezTo>
                    <a:cubicBezTo>
                      <a:pt x="3" y="21"/>
                      <a:pt x="5" y="18"/>
                      <a:pt x="7" y="17"/>
                    </a:cubicBezTo>
                    <a:cubicBezTo>
                      <a:pt x="8" y="16"/>
                      <a:pt x="12" y="19"/>
                      <a:pt x="13" y="18"/>
                    </a:cubicBezTo>
                    <a:cubicBezTo>
                      <a:pt x="14" y="17"/>
                      <a:pt x="9" y="9"/>
                      <a:pt x="8" y="8"/>
                    </a:cubicBezTo>
                    <a:cubicBezTo>
                      <a:pt x="7" y="5"/>
                      <a:pt x="5" y="1"/>
                      <a:pt x="2" y="0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4" name="未知"/>
              <p:cNvSpPr/>
              <p:nvPr/>
            </p:nvSpPr>
            <p:spPr bwMode="auto">
              <a:xfrm>
                <a:off x="569" y="1131"/>
                <a:ext cx="135" cy="41"/>
              </a:xfrm>
              <a:custGeom>
                <a:avLst/>
                <a:gdLst>
                  <a:gd name="T0" fmla="*/ 0 w 39"/>
                  <a:gd name="T1" fmla="*/ 2 h 11"/>
                  <a:gd name="T2" fmla="*/ 10 w 39"/>
                  <a:gd name="T3" fmla="*/ 8 h 11"/>
                  <a:gd name="T4" fmla="*/ 20 w 39"/>
                  <a:gd name="T5" fmla="*/ 9 h 11"/>
                  <a:gd name="T6" fmla="*/ 39 w 39"/>
                  <a:gd name="T7" fmla="*/ 7 h 11"/>
                  <a:gd name="T8" fmla="*/ 38 w 39"/>
                  <a:gd name="T9" fmla="*/ 0 h 11"/>
                  <a:gd name="T10" fmla="*/ 36 w 39"/>
                  <a:gd name="T11" fmla="*/ 5 h 11"/>
                  <a:gd name="T12" fmla="*/ 31 w 39"/>
                  <a:gd name="T13" fmla="*/ 4 h 11"/>
                  <a:gd name="T14" fmla="*/ 30 w 39"/>
                  <a:gd name="T15" fmla="*/ 7 h 11"/>
                  <a:gd name="T16" fmla="*/ 24 w 39"/>
                  <a:gd name="T17" fmla="*/ 7 h 11"/>
                  <a:gd name="T18" fmla="*/ 19 w 39"/>
                  <a:gd name="T19" fmla="*/ 7 h 11"/>
                  <a:gd name="T20" fmla="*/ 10 w 39"/>
                  <a:gd name="T21" fmla="*/ 6 h 11"/>
                  <a:gd name="T22" fmla="*/ 4 w 39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11">
                    <a:moveTo>
                      <a:pt x="0" y="2"/>
                    </a:moveTo>
                    <a:cubicBezTo>
                      <a:pt x="4" y="2"/>
                      <a:pt x="7" y="6"/>
                      <a:pt x="10" y="8"/>
                    </a:cubicBezTo>
                    <a:cubicBezTo>
                      <a:pt x="13" y="10"/>
                      <a:pt x="16" y="9"/>
                      <a:pt x="20" y="9"/>
                    </a:cubicBezTo>
                    <a:cubicBezTo>
                      <a:pt x="26" y="10"/>
                      <a:pt x="34" y="11"/>
                      <a:pt x="39" y="7"/>
                    </a:cubicBezTo>
                    <a:cubicBezTo>
                      <a:pt x="38" y="5"/>
                      <a:pt x="38" y="2"/>
                      <a:pt x="38" y="0"/>
                    </a:cubicBezTo>
                    <a:cubicBezTo>
                      <a:pt x="38" y="2"/>
                      <a:pt x="38" y="4"/>
                      <a:pt x="36" y="5"/>
                    </a:cubicBezTo>
                    <a:cubicBezTo>
                      <a:pt x="34" y="7"/>
                      <a:pt x="33" y="5"/>
                      <a:pt x="31" y="4"/>
                    </a:cubicBezTo>
                    <a:cubicBezTo>
                      <a:pt x="30" y="5"/>
                      <a:pt x="31" y="7"/>
                      <a:pt x="30" y="7"/>
                    </a:cubicBezTo>
                    <a:cubicBezTo>
                      <a:pt x="28" y="9"/>
                      <a:pt x="26" y="7"/>
                      <a:pt x="24" y="7"/>
                    </a:cubicBezTo>
                    <a:cubicBezTo>
                      <a:pt x="21" y="5"/>
                      <a:pt x="22" y="6"/>
                      <a:pt x="19" y="7"/>
                    </a:cubicBezTo>
                    <a:cubicBezTo>
                      <a:pt x="16" y="8"/>
                      <a:pt x="13" y="7"/>
                      <a:pt x="10" y="6"/>
                    </a:cubicBezTo>
                    <a:cubicBezTo>
                      <a:pt x="8" y="6"/>
                      <a:pt x="6" y="4"/>
                      <a:pt x="4" y="4"/>
                    </a:cubicBezTo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5" name="未知"/>
              <p:cNvSpPr/>
              <p:nvPr/>
            </p:nvSpPr>
            <p:spPr bwMode="auto">
              <a:xfrm>
                <a:off x="735" y="773"/>
                <a:ext cx="222" cy="184"/>
              </a:xfrm>
              <a:custGeom>
                <a:avLst/>
                <a:gdLst>
                  <a:gd name="T0" fmla="*/ 15 w 64"/>
                  <a:gd name="T1" fmla="*/ 44 h 50"/>
                  <a:gd name="T2" fmla="*/ 31 w 64"/>
                  <a:gd name="T3" fmla="*/ 36 h 50"/>
                  <a:gd name="T4" fmla="*/ 64 w 64"/>
                  <a:gd name="T5" fmla="*/ 0 h 50"/>
                  <a:gd name="T6" fmla="*/ 29 w 64"/>
                  <a:gd name="T7" fmla="*/ 42 h 50"/>
                  <a:gd name="T8" fmla="*/ 0 w 64"/>
                  <a:gd name="T9" fmla="*/ 49 h 50"/>
                  <a:gd name="T10" fmla="*/ 15 w 64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0">
                    <a:moveTo>
                      <a:pt x="15" y="44"/>
                    </a:moveTo>
                    <a:cubicBezTo>
                      <a:pt x="22" y="42"/>
                      <a:pt x="21" y="41"/>
                      <a:pt x="31" y="36"/>
                    </a:cubicBezTo>
                    <a:cubicBezTo>
                      <a:pt x="40" y="30"/>
                      <a:pt x="62" y="6"/>
                      <a:pt x="64" y="0"/>
                    </a:cubicBezTo>
                    <a:cubicBezTo>
                      <a:pt x="56" y="25"/>
                      <a:pt x="40" y="34"/>
                      <a:pt x="29" y="42"/>
                    </a:cubicBezTo>
                    <a:cubicBezTo>
                      <a:pt x="17" y="50"/>
                      <a:pt x="11" y="47"/>
                      <a:pt x="0" y="49"/>
                    </a:cubicBezTo>
                    <a:cubicBezTo>
                      <a:pt x="3" y="47"/>
                      <a:pt x="10" y="45"/>
                      <a:pt x="15" y="44"/>
                    </a:cubicBezTo>
                    <a:close/>
                  </a:path>
                </a:pathLst>
              </a:custGeom>
              <a:solidFill>
                <a:srgbClr val="A7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6" name="未知"/>
              <p:cNvSpPr/>
              <p:nvPr/>
            </p:nvSpPr>
            <p:spPr bwMode="auto">
              <a:xfrm>
                <a:off x="434" y="418"/>
                <a:ext cx="745" cy="769"/>
              </a:xfrm>
              <a:custGeom>
                <a:avLst/>
                <a:gdLst>
                  <a:gd name="T0" fmla="*/ 67 w 215"/>
                  <a:gd name="T1" fmla="*/ 147 h 208"/>
                  <a:gd name="T2" fmla="*/ 73 w 215"/>
                  <a:gd name="T3" fmla="*/ 154 h 208"/>
                  <a:gd name="T4" fmla="*/ 80 w 215"/>
                  <a:gd name="T5" fmla="*/ 182 h 208"/>
                  <a:gd name="T6" fmla="*/ 80 w 215"/>
                  <a:gd name="T7" fmla="*/ 204 h 208"/>
                  <a:gd name="T8" fmla="*/ 57 w 215"/>
                  <a:gd name="T9" fmla="*/ 206 h 208"/>
                  <a:gd name="T10" fmla="*/ 33 w 215"/>
                  <a:gd name="T11" fmla="*/ 196 h 208"/>
                  <a:gd name="T12" fmla="*/ 18 w 215"/>
                  <a:gd name="T13" fmla="*/ 185 h 208"/>
                  <a:gd name="T14" fmla="*/ 5 w 215"/>
                  <a:gd name="T15" fmla="*/ 166 h 208"/>
                  <a:gd name="T16" fmla="*/ 0 w 215"/>
                  <a:gd name="T17" fmla="*/ 153 h 208"/>
                  <a:gd name="T18" fmla="*/ 9 w 215"/>
                  <a:gd name="T19" fmla="*/ 143 h 208"/>
                  <a:gd name="T20" fmla="*/ 20 w 215"/>
                  <a:gd name="T21" fmla="*/ 138 h 208"/>
                  <a:gd name="T22" fmla="*/ 51 w 215"/>
                  <a:gd name="T23" fmla="*/ 135 h 208"/>
                  <a:gd name="T24" fmla="*/ 69 w 215"/>
                  <a:gd name="T25" fmla="*/ 75 h 208"/>
                  <a:gd name="T26" fmla="*/ 107 w 215"/>
                  <a:gd name="T27" fmla="*/ 56 h 208"/>
                  <a:gd name="T28" fmla="*/ 147 w 215"/>
                  <a:gd name="T29" fmla="*/ 50 h 208"/>
                  <a:gd name="T30" fmla="*/ 146 w 215"/>
                  <a:gd name="T31" fmla="*/ 28 h 208"/>
                  <a:gd name="T32" fmla="*/ 155 w 215"/>
                  <a:gd name="T33" fmla="*/ 7 h 208"/>
                  <a:gd name="T34" fmla="*/ 163 w 215"/>
                  <a:gd name="T35" fmla="*/ 1 h 208"/>
                  <a:gd name="T36" fmla="*/ 171 w 215"/>
                  <a:gd name="T37" fmla="*/ 5 h 208"/>
                  <a:gd name="T38" fmla="*/ 190 w 215"/>
                  <a:gd name="T39" fmla="*/ 17 h 208"/>
                  <a:gd name="T40" fmla="*/ 210 w 215"/>
                  <a:gd name="T41" fmla="*/ 46 h 208"/>
                  <a:gd name="T42" fmla="*/ 215 w 215"/>
                  <a:gd name="T43" fmla="*/ 58 h 208"/>
                  <a:gd name="T44" fmla="*/ 206 w 215"/>
                  <a:gd name="T45" fmla="*/ 66 h 208"/>
                  <a:gd name="T46" fmla="*/ 186 w 215"/>
                  <a:gd name="T47" fmla="*/ 69 h 208"/>
                  <a:gd name="T48" fmla="*/ 160 w 215"/>
                  <a:gd name="T49" fmla="*/ 68 h 208"/>
                  <a:gd name="T50" fmla="*/ 156 w 215"/>
                  <a:gd name="T51" fmla="*/ 77 h 208"/>
                  <a:gd name="T52" fmla="*/ 138 w 215"/>
                  <a:gd name="T53" fmla="*/ 126 h 208"/>
                  <a:gd name="T54" fmla="*/ 109 w 215"/>
                  <a:gd name="T55" fmla="*/ 146 h 208"/>
                  <a:gd name="T56" fmla="*/ 87 w 215"/>
                  <a:gd name="T57" fmla="*/ 148 h 208"/>
                  <a:gd name="T58" fmla="*/ 73 w 215"/>
                  <a:gd name="T59" fmla="*/ 148 h 208"/>
                  <a:gd name="T60" fmla="*/ 67 w 215"/>
                  <a:gd name="T61" fmla="*/ 14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208">
                    <a:moveTo>
                      <a:pt x="67" y="147"/>
                    </a:moveTo>
                    <a:cubicBezTo>
                      <a:pt x="67" y="149"/>
                      <a:pt x="71" y="151"/>
                      <a:pt x="73" y="154"/>
                    </a:cubicBezTo>
                    <a:cubicBezTo>
                      <a:pt x="78" y="162"/>
                      <a:pt x="79" y="173"/>
                      <a:pt x="80" y="182"/>
                    </a:cubicBezTo>
                    <a:cubicBezTo>
                      <a:pt x="81" y="188"/>
                      <a:pt x="85" y="199"/>
                      <a:pt x="80" y="204"/>
                    </a:cubicBezTo>
                    <a:cubicBezTo>
                      <a:pt x="76" y="208"/>
                      <a:pt x="63" y="207"/>
                      <a:pt x="57" y="206"/>
                    </a:cubicBezTo>
                    <a:cubicBezTo>
                      <a:pt x="48" y="205"/>
                      <a:pt x="41" y="200"/>
                      <a:pt x="33" y="196"/>
                    </a:cubicBezTo>
                    <a:cubicBezTo>
                      <a:pt x="28" y="193"/>
                      <a:pt x="23" y="190"/>
                      <a:pt x="18" y="185"/>
                    </a:cubicBezTo>
                    <a:cubicBezTo>
                      <a:pt x="13" y="179"/>
                      <a:pt x="9" y="173"/>
                      <a:pt x="5" y="166"/>
                    </a:cubicBezTo>
                    <a:cubicBezTo>
                      <a:pt x="2" y="162"/>
                      <a:pt x="0" y="153"/>
                      <a:pt x="0" y="153"/>
                    </a:cubicBezTo>
                    <a:cubicBezTo>
                      <a:pt x="0" y="153"/>
                      <a:pt x="7" y="145"/>
                      <a:pt x="9" y="143"/>
                    </a:cubicBezTo>
                    <a:cubicBezTo>
                      <a:pt x="12" y="141"/>
                      <a:pt x="17" y="139"/>
                      <a:pt x="20" y="138"/>
                    </a:cubicBezTo>
                    <a:cubicBezTo>
                      <a:pt x="29" y="134"/>
                      <a:pt x="41" y="136"/>
                      <a:pt x="51" y="135"/>
                    </a:cubicBezTo>
                    <a:cubicBezTo>
                      <a:pt x="53" y="114"/>
                      <a:pt x="53" y="91"/>
                      <a:pt x="69" y="75"/>
                    </a:cubicBezTo>
                    <a:cubicBezTo>
                      <a:pt x="80" y="64"/>
                      <a:pt x="92" y="59"/>
                      <a:pt x="107" y="56"/>
                    </a:cubicBezTo>
                    <a:cubicBezTo>
                      <a:pt x="121" y="54"/>
                      <a:pt x="133" y="50"/>
                      <a:pt x="147" y="50"/>
                    </a:cubicBezTo>
                    <a:cubicBezTo>
                      <a:pt x="146" y="42"/>
                      <a:pt x="145" y="36"/>
                      <a:pt x="146" y="28"/>
                    </a:cubicBezTo>
                    <a:cubicBezTo>
                      <a:pt x="146" y="20"/>
                      <a:pt x="151" y="13"/>
                      <a:pt x="155" y="7"/>
                    </a:cubicBezTo>
                    <a:cubicBezTo>
                      <a:pt x="158" y="5"/>
                      <a:pt x="159" y="1"/>
                      <a:pt x="163" y="1"/>
                    </a:cubicBezTo>
                    <a:cubicBezTo>
                      <a:pt x="165" y="0"/>
                      <a:pt x="169" y="4"/>
                      <a:pt x="171" y="5"/>
                    </a:cubicBezTo>
                    <a:cubicBezTo>
                      <a:pt x="178" y="8"/>
                      <a:pt x="185" y="12"/>
                      <a:pt x="190" y="17"/>
                    </a:cubicBezTo>
                    <a:cubicBezTo>
                      <a:pt x="197" y="26"/>
                      <a:pt x="203" y="36"/>
                      <a:pt x="210" y="46"/>
                    </a:cubicBezTo>
                    <a:cubicBezTo>
                      <a:pt x="212" y="50"/>
                      <a:pt x="215" y="53"/>
                      <a:pt x="215" y="58"/>
                    </a:cubicBezTo>
                    <a:cubicBezTo>
                      <a:pt x="214" y="65"/>
                      <a:pt x="212" y="65"/>
                      <a:pt x="206" y="66"/>
                    </a:cubicBezTo>
                    <a:cubicBezTo>
                      <a:pt x="199" y="67"/>
                      <a:pt x="193" y="67"/>
                      <a:pt x="186" y="69"/>
                    </a:cubicBezTo>
                    <a:cubicBezTo>
                      <a:pt x="175" y="73"/>
                      <a:pt x="171" y="72"/>
                      <a:pt x="160" y="68"/>
                    </a:cubicBezTo>
                    <a:cubicBezTo>
                      <a:pt x="151" y="64"/>
                      <a:pt x="154" y="71"/>
                      <a:pt x="156" y="77"/>
                    </a:cubicBezTo>
                    <a:cubicBezTo>
                      <a:pt x="160" y="95"/>
                      <a:pt x="149" y="114"/>
                      <a:pt x="138" y="126"/>
                    </a:cubicBezTo>
                    <a:cubicBezTo>
                      <a:pt x="131" y="134"/>
                      <a:pt x="119" y="143"/>
                      <a:pt x="109" y="146"/>
                    </a:cubicBezTo>
                    <a:cubicBezTo>
                      <a:pt x="103" y="148"/>
                      <a:pt x="94" y="147"/>
                      <a:pt x="87" y="148"/>
                    </a:cubicBezTo>
                    <a:cubicBezTo>
                      <a:pt x="83" y="148"/>
                      <a:pt x="78" y="149"/>
                      <a:pt x="73" y="148"/>
                    </a:cubicBezTo>
                    <a:cubicBezTo>
                      <a:pt x="71" y="148"/>
                      <a:pt x="67" y="147"/>
                      <a:pt x="67" y="147"/>
                    </a:cubicBezTo>
                    <a:close/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7" name="未知"/>
              <p:cNvSpPr/>
              <p:nvPr/>
            </p:nvSpPr>
            <p:spPr bwMode="auto">
              <a:xfrm>
                <a:off x="489" y="957"/>
                <a:ext cx="97" cy="74"/>
              </a:xfrm>
              <a:custGeom>
                <a:avLst/>
                <a:gdLst>
                  <a:gd name="T0" fmla="*/ 27 w 28"/>
                  <a:gd name="T1" fmla="*/ 0 h 20"/>
                  <a:gd name="T2" fmla="*/ 0 w 28"/>
                  <a:gd name="T3" fmla="*/ 15 h 20"/>
                  <a:gd name="T4" fmla="*/ 28 w 28"/>
                  <a:gd name="T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0">
                    <a:moveTo>
                      <a:pt x="27" y="0"/>
                    </a:moveTo>
                    <a:cubicBezTo>
                      <a:pt x="17" y="1"/>
                      <a:pt x="5" y="5"/>
                      <a:pt x="0" y="15"/>
                    </a:cubicBezTo>
                    <a:cubicBezTo>
                      <a:pt x="8" y="20"/>
                      <a:pt x="24" y="9"/>
                      <a:pt x="28" y="4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8" name="未知"/>
              <p:cNvSpPr/>
              <p:nvPr/>
            </p:nvSpPr>
            <p:spPr bwMode="auto">
              <a:xfrm>
                <a:off x="628" y="983"/>
                <a:ext cx="59" cy="144"/>
              </a:xfrm>
              <a:custGeom>
                <a:avLst/>
                <a:gdLst>
                  <a:gd name="T0" fmla="*/ 16 w 17"/>
                  <a:gd name="T1" fmla="*/ 37 h 39"/>
                  <a:gd name="T2" fmla="*/ 0 w 17"/>
                  <a:gd name="T3" fmla="*/ 0 h 39"/>
                  <a:gd name="T4" fmla="*/ 3 w 17"/>
                  <a:gd name="T5" fmla="*/ 14 h 39"/>
                  <a:gd name="T6" fmla="*/ 0 w 17"/>
                  <a:gd name="T7" fmla="*/ 25 h 39"/>
                  <a:gd name="T8" fmla="*/ 2 w 17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9">
                    <a:moveTo>
                      <a:pt x="16" y="37"/>
                    </a:moveTo>
                    <a:cubicBezTo>
                      <a:pt x="17" y="26"/>
                      <a:pt x="10" y="6"/>
                      <a:pt x="0" y="0"/>
                    </a:cubicBezTo>
                    <a:cubicBezTo>
                      <a:pt x="2" y="5"/>
                      <a:pt x="4" y="9"/>
                      <a:pt x="3" y="14"/>
                    </a:cubicBezTo>
                    <a:cubicBezTo>
                      <a:pt x="3" y="18"/>
                      <a:pt x="0" y="21"/>
                      <a:pt x="0" y="25"/>
                    </a:cubicBezTo>
                    <a:cubicBezTo>
                      <a:pt x="0" y="30"/>
                      <a:pt x="1" y="34"/>
                      <a:pt x="2" y="39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79" name="未知"/>
              <p:cNvSpPr/>
              <p:nvPr/>
            </p:nvSpPr>
            <p:spPr bwMode="auto">
              <a:xfrm>
                <a:off x="579" y="1013"/>
                <a:ext cx="28" cy="52"/>
              </a:xfrm>
              <a:custGeom>
                <a:avLst/>
                <a:gdLst>
                  <a:gd name="T0" fmla="*/ 4 w 8"/>
                  <a:gd name="T1" fmla="*/ 14 h 14"/>
                  <a:gd name="T2" fmla="*/ 6 w 8"/>
                  <a:gd name="T3" fmla="*/ 0 h 14"/>
                  <a:gd name="T4" fmla="*/ 0 w 8"/>
                  <a:gd name="T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7" y="10"/>
                      <a:pt x="8" y="4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0" name="未知"/>
              <p:cNvSpPr/>
              <p:nvPr/>
            </p:nvSpPr>
            <p:spPr bwMode="auto">
              <a:xfrm>
                <a:off x="978" y="573"/>
                <a:ext cx="87" cy="92"/>
              </a:xfrm>
              <a:custGeom>
                <a:avLst/>
                <a:gdLst>
                  <a:gd name="T0" fmla="*/ 25 w 25"/>
                  <a:gd name="T1" fmla="*/ 16 h 25"/>
                  <a:gd name="T2" fmla="*/ 4 w 25"/>
                  <a:gd name="T3" fmla="*/ 20 h 25"/>
                  <a:gd name="T4" fmla="*/ 8 w 2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25" y="16"/>
                    </a:moveTo>
                    <a:cubicBezTo>
                      <a:pt x="21" y="18"/>
                      <a:pt x="8" y="25"/>
                      <a:pt x="4" y="20"/>
                    </a:cubicBezTo>
                    <a:cubicBezTo>
                      <a:pt x="0" y="15"/>
                      <a:pt x="6" y="4"/>
                      <a:pt x="8" y="0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1" name="未知"/>
              <p:cNvSpPr/>
              <p:nvPr/>
            </p:nvSpPr>
            <p:spPr bwMode="auto">
              <a:xfrm>
                <a:off x="961" y="517"/>
                <a:ext cx="38" cy="60"/>
              </a:xfrm>
              <a:custGeom>
                <a:avLst/>
                <a:gdLst>
                  <a:gd name="T0" fmla="*/ 2 w 11"/>
                  <a:gd name="T1" fmla="*/ 0 h 16"/>
                  <a:gd name="T2" fmla="*/ 3 w 11"/>
                  <a:gd name="T3" fmla="*/ 16 h 16"/>
                  <a:gd name="T4" fmla="*/ 11 w 11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6">
                    <a:moveTo>
                      <a:pt x="2" y="0"/>
                    </a:moveTo>
                    <a:cubicBezTo>
                      <a:pt x="0" y="5"/>
                      <a:pt x="1" y="12"/>
                      <a:pt x="3" y="16"/>
                    </a:cubicBezTo>
                    <a:cubicBezTo>
                      <a:pt x="7" y="14"/>
                      <a:pt x="6" y="6"/>
                      <a:pt x="11" y="4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2" name="未知"/>
              <p:cNvSpPr/>
              <p:nvPr/>
            </p:nvSpPr>
            <p:spPr bwMode="auto">
              <a:xfrm>
                <a:off x="944" y="599"/>
                <a:ext cx="24" cy="63"/>
              </a:xfrm>
              <a:custGeom>
                <a:avLst/>
                <a:gdLst>
                  <a:gd name="T0" fmla="*/ 7 w 7"/>
                  <a:gd name="T1" fmla="*/ 17 h 17"/>
                  <a:gd name="T2" fmla="*/ 3 w 7"/>
                  <a:gd name="T3" fmla="*/ 9 h 17"/>
                  <a:gd name="T4" fmla="*/ 0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7" y="17"/>
                    </a:moveTo>
                    <a:cubicBezTo>
                      <a:pt x="6" y="11"/>
                      <a:pt x="4" y="12"/>
                      <a:pt x="3" y="9"/>
                    </a:cubicBezTo>
                    <a:cubicBezTo>
                      <a:pt x="2" y="5"/>
                      <a:pt x="2" y="3"/>
                      <a:pt x="0" y="0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3" name="未知"/>
              <p:cNvSpPr/>
              <p:nvPr/>
            </p:nvSpPr>
            <p:spPr bwMode="auto">
              <a:xfrm>
                <a:off x="611" y="917"/>
                <a:ext cx="55" cy="44"/>
              </a:xfrm>
              <a:custGeom>
                <a:avLst/>
                <a:gdLst>
                  <a:gd name="T0" fmla="*/ 16 w 16"/>
                  <a:gd name="T1" fmla="*/ 12 h 12"/>
                  <a:gd name="T2" fmla="*/ 0 w 16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2">
                    <a:moveTo>
                      <a:pt x="16" y="12"/>
                    </a:moveTo>
                    <a:cubicBezTo>
                      <a:pt x="10" y="9"/>
                      <a:pt x="1" y="8"/>
                      <a:pt x="0" y="0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4" name="未知"/>
              <p:cNvSpPr/>
              <p:nvPr/>
            </p:nvSpPr>
            <p:spPr bwMode="auto">
              <a:xfrm>
                <a:off x="1093" y="595"/>
                <a:ext cx="55" cy="22"/>
              </a:xfrm>
              <a:custGeom>
                <a:avLst/>
                <a:gdLst>
                  <a:gd name="T0" fmla="*/ 0 w 16"/>
                  <a:gd name="T1" fmla="*/ 6 h 6"/>
                  <a:gd name="T2" fmla="*/ 16 w 16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cubicBezTo>
                      <a:pt x="5" y="5"/>
                      <a:pt x="11" y="0"/>
                      <a:pt x="16" y="4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5" name="未知"/>
              <p:cNvSpPr/>
              <p:nvPr/>
            </p:nvSpPr>
            <p:spPr bwMode="auto">
              <a:xfrm>
                <a:off x="666" y="906"/>
                <a:ext cx="73" cy="37"/>
              </a:xfrm>
              <a:custGeom>
                <a:avLst/>
                <a:gdLst>
                  <a:gd name="T0" fmla="*/ 21 w 21"/>
                  <a:gd name="T1" fmla="*/ 4 h 10"/>
                  <a:gd name="T2" fmla="*/ 11 w 21"/>
                  <a:gd name="T3" fmla="*/ 8 h 10"/>
                  <a:gd name="T4" fmla="*/ 2 w 21"/>
                  <a:gd name="T5" fmla="*/ 9 h 10"/>
                  <a:gd name="T6" fmla="*/ 9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4"/>
                    </a:moveTo>
                    <a:cubicBezTo>
                      <a:pt x="18" y="6"/>
                      <a:pt x="15" y="7"/>
                      <a:pt x="11" y="8"/>
                    </a:cubicBezTo>
                    <a:cubicBezTo>
                      <a:pt x="9" y="8"/>
                      <a:pt x="4" y="10"/>
                      <a:pt x="2" y="9"/>
                    </a:cubicBezTo>
                    <a:cubicBezTo>
                      <a:pt x="0" y="7"/>
                      <a:pt x="7" y="0"/>
                      <a:pt x="9" y="0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6" name="未知"/>
              <p:cNvSpPr/>
              <p:nvPr/>
            </p:nvSpPr>
            <p:spPr bwMode="auto">
              <a:xfrm>
                <a:off x="635" y="880"/>
                <a:ext cx="21" cy="44"/>
              </a:xfrm>
              <a:custGeom>
                <a:avLst/>
                <a:gdLst>
                  <a:gd name="T0" fmla="*/ 2 w 6"/>
                  <a:gd name="T1" fmla="*/ 0 h 12"/>
                  <a:gd name="T2" fmla="*/ 1 w 6"/>
                  <a:gd name="T3" fmla="*/ 9 h 12"/>
                  <a:gd name="T4" fmla="*/ 6 w 6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2" y="2"/>
                      <a:pt x="0" y="7"/>
                      <a:pt x="1" y="9"/>
                    </a:cubicBezTo>
                    <a:cubicBezTo>
                      <a:pt x="3" y="12"/>
                      <a:pt x="5" y="8"/>
                      <a:pt x="6" y="6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7" name="未知"/>
              <p:cNvSpPr/>
              <p:nvPr/>
            </p:nvSpPr>
            <p:spPr bwMode="auto">
              <a:xfrm>
                <a:off x="940" y="676"/>
                <a:ext cx="21" cy="67"/>
              </a:xfrm>
              <a:custGeom>
                <a:avLst/>
                <a:gdLst>
                  <a:gd name="T0" fmla="*/ 3 w 6"/>
                  <a:gd name="T1" fmla="*/ 18 h 18"/>
                  <a:gd name="T2" fmla="*/ 4 w 6"/>
                  <a:gd name="T3" fmla="*/ 3 h 18"/>
                  <a:gd name="T4" fmla="*/ 0 w 6"/>
                  <a:gd name="T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3" y="18"/>
                    </a:moveTo>
                    <a:cubicBezTo>
                      <a:pt x="4" y="14"/>
                      <a:pt x="6" y="6"/>
                      <a:pt x="4" y="3"/>
                    </a:cubicBezTo>
                    <a:cubicBezTo>
                      <a:pt x="2" y="0"/>
                      <a:pt x="1" y="6"/>
                      <a:pt x="0" y="8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8" name="未知"/>
              <p:cNvSpPr/>
              <p:nvPr/>
            </p:nvSpPr>
            <p:spPr bwMode="auto">
              <a:xfrm>
                <a:off x="885" y="625"/>
                <a:ext cx="55" cy="22"/>
              </a:xfrm>
              <a:custGeom>
                <a:avLst/>
                <a:gdLst>
                  <a:gd name="T0" fmla="*/ 11 w 16"/>
                  <a:gd name="T1" fmla="*/ 6 h 6"/>
                  <a:gd name="T2" fmla="*/ 14 w 16"/>
                  <a:gd name="T3" fmla="*/ 2 h 6"/>
                  <a:gd name="T4" fmla="*/ 0 w 16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11" y="6"/>
                    </a:moveTo>
                    <a:cubicBezTo>
                      <a:pt x="13" y="6"/>
                      <a:pt x="16" y="5"/>
                      <a:pt x="14" y="2"/>
                    </a:cubicBezTo>
                    <a:cubicBezTo>
                      <a:pt x="11" y="0"/>
                      <a:pt x="3" y="2"/>
                      <a:pt x="0" y="3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89" name="未知"/>
              <p:cNvSpPr/>
              <p:nvPr/>
            </p:nvSpPr>
            <p:spPr bwMode="auto">
              <a:xfrm>
                <a:off x="510" y="77"/>
                <a:ext cx="87" cy="322"/>
              </a:xfrm>
              <a:custGeom>
                <a:avLst/>
                <a:gdLst>
                  <a:gd name="T0" fmla="*/ 20 w 25"/>
                  <a:gd name="T1" fmla="*/ 0 h 87"/>
                  <a:gd name="T2" fmla="*/ 20 w 25"/>
                  <a:gd name="T3" fmla="*/ 49 h 87"/>
                  <a:gd name="T4" fmla="*/ 1 w 25"/>
                  <a:gd name="T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87">
                    <a:moveTo>
                      <a:pt x="20" y="0"/>
                    </a:moveTo>
                    <a:cubicBezTo>
                      <a:pt x="24" y="11"/>
                      <a:pt x="25" y="35"/>
                      <a:pt x="20" y="49"/>
                    </a:cubicBezTo>
                    <a:cubicBezTo>
                      <a:pt x="15" y="62"/>
                      <a:pt x="0" y="79"/>
                      <a:pt x="1" y="87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0" name="未知"/>
              <p:cNvSpPr/>
              <p:nvPr/>
            </p:nvSpPr>
            <p:spPr bwMode="auto">
              <a:xfrm>
                <a:off x="465" y="144"/>
                <a:ext cx="104" cy="100"/>
              </a:xfrm>
              <a:custGeom>
                <a:avLst/>
                <a:gdLst>
                  <a:gd name="T0" fmla="*/ 0 w 30"/>
                  <a:gd name="T1" fmla="*/ 20 h 27"/>
                  <a:gd name="T2" fmla="*/ 28 w 30"/>
                  <a:gd name="T3" fmla="*/ 11 h 27"/>
                  <a:gd name="T4" fmla="*/ 17 w 30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0" y="20"/>
                    </a:moveTo>
                    <a:cubicBezTo>
                      <a:pt x="3" y="18"/>
                      <a:pt x="23" y="0"/>
                      <a:pt x="28" y="11"/>
                    </a:cubicBezTo>
                    <a:cubicBezTo>
                      <a:pt x="30" y="16"/>
                      <a:pt x="18" y="22"/>
                      <a:pt x="17" y="27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1" name="未知"/>
              <p:cNvSpPr/>
              <p:nvPr/>
            </p:nvSpPr>
            <p:spPr bwMode="auto">
              <a:xfrm>
                <a:off x="364" y="137"/>
                <a:ext cx="139" cy="107"/>
              </a:xfrm>
              <a:custGeom>
                <a:avLst/>
                <a:gdLst>
                  <a:gd name="T0" fmla="*/ 40 w 40"/>
                  <a:gd name="T1" fmla="*/ 1 h 29"/>
                  <a:gd name="T2" fmla="*/ 11 w 40"/>
                  <a:gd name="T3" fmla="*/ 20 h 29"/>
                  <a:gd name="T4" fmla="*/ 6 w 40"/>
                  <a:gd name="T5" fmla="*/ 26 h 29"/>
                  <a:gd name="T6" fmla="*/ 6 w 40"/>
                  <a:gd name="T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9">
                    <a:moveTo>
                      <a:pt x="40" y="1"/>
                    </a:moveTo>
                    <a:cubicBezTo>
                      <a:pt x="28" y="0"/>
                      <a:pt x="15" y="9"/>
                      <a:pt x="11" y="20"/>
                    </a:cubicBezTo>
                    <a:cubicBezTo>
                      <a:pt x="9" y="24"/>
                      <a:pt x="10" y="29"/>
                      <a:pt x="6" y="26"/>
                    </a:cubicBezTo>
                    <a:cubicBezTo>
                      <a:pt x="0" y="23"/>
                      <a:pt x="4" y="11"/>
                      <a:pt x="6" y="6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2" name="未知"/>
              <p:cNvSpPr/>
              <p:nvPr/>
            </p:nvSpPr>
            <p:spPr bwMode="auto">
              <a:xfrm>
                <a:off x="427" y="351"/>
                <a:ext cx="73" cy="63"/>
              </a:xfrm>
              <a:custGeom>
                <a:avLst/>
                <a:gdLst>
                  <a:gd name="T0" fmla="*/ 0 w 21"/>
                  <a:gd name="T1" fmla="*/ 0 h 17"/>
                  <a:gd name="T2" fmla="*/ 10 w 21"/>
                  <a:gd name="T3" fmla="*/ 16 h 17"/>
                  <a:gd name="T4" fmla="*/ 11 w 21"/>
                  <a:gd name="T5" fmla="*/ 8 h 17"/>
                  <a:gd name="T6" fmla="*/ 14 w 21"/>
                  <a:gd name="T7" fmla="*/ 17 h 17"/>
                  <a:gd name="T8" fmla="*/ 16 w 21"/>
                  <a:gd name="T9" fmla="*/ 9 h 17"/>
                  <a:gd name="T10" fmla="*/ 19 w 21"/>
                  <a:gd name="T11" fmla="*/ 16 h 17"/>
                  <a:gd name="T12" fmla="*/ 21 w 21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7" y="2"/>
                      <a:pt x="8" y="10"/>
                      <a:pt x="10" y="16"/>
                    </a:cubicBezTo>
                    <a:cubicBezTo>
                      <a:pt x="10" y="13"/>
                      <a:pt x="10" y="10"/>
                      <a:pt x="11" y="8"/>
                    </a:cubicBezTo>
                    <a:cubicBezTo>
                      <a:pt x="13" y="10"/>
                      <a:pt x="14" y="14"/>
                      <a:pt x="14" y="17"/>
                    </a:cubicBezTo>
                    <a:cubicBezTo>
                      <a:pt x="14" y="14"/>
                      <a:pt x="15" y="11"/>
                      <a:pt x="16" y="9"/>
                    </a:cubicBezTo>
                    <a:cubicBezTo>
                      <a:pt x="17" y="11"/>
                      <a:pt x="18" y="14"/>
                      <a:pt x="19" y="16"/>
                    </a:cubicBezTo>
                    <a:cubicBezTo>
                      <a:pt x="19" y="13"/>
                      <a:pt x="19" y="10"/>
                      <a:pt x="21" y="7"/>
                    </a:cubicBezTo>
                  </a:path>
                </a:pathLst>
              </a:custGeom>
              <a:noFill/>
              <a:ln w="6350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3" name="未知"/>
              <p:cNvSpPr/>
              <p:nvPr/>
            </p:nvSpPr>
            <p:spPr bwMode="auto">
              <a:xfrm>
                <a:off x="555" y="443"/>
                <a:ext cx="38" cy="400"/>
              </a:xfrm>
              <a:custGeom>
                <a:avLst/>
                <a:gdLst>
                  <a:gd name="T0" fmla="*/ 0 w 11"/>
                  <a:gd name="T1" fmla="*/ 0 h 108"/>
                  <a:gd name="T2" fmla="*/ 9 w 11"/>
                  <a:gd name="T3" fmla="*/ 29 h 108"/>
                  <a:gd name="T4" fmla="*/ 10 w 11"/>
                  <a:gd name="T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8">
                    <a:moveTo>
                      <a:pt x="0" y="0"/>
                    </a:moveTo>
                    <a:cubicBezTo>
                      <a:pt x="8" y="7"/>
                      <a:pt x="8" y="14"/>
                      <a:pt x="9" y="29"/>
                    </a:cubicBezTo>
                    <a:cubicBezTo>
                      <a:pt x="10" y="44"/>
                      <a:pt x="11" y="103"/>
                      <a:pt x="10" y="108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4" name="未知"/>
              <p:cNvSpPr>
                <a:spLocks noEditPoints="1"/>
              </p:cNvSpPr>
              <p:nvPr/>
            </p:nvSpPr>
            <p:spPr bwMode="auto">
              <a:xfrm>
                <a:off x="0" y="591"/>
                <a:ext cx="468" cy="477"/>
              </a:xfrm>
              <a:custGeom>
                <a:avLst/>
                <a:gdLst>
                  <a:gd name="T0" fmla="*/ 119 w 135"/>
                  <a:gd name="T1" fmla="*/ 21 h 129"/>
                  <a:gd name="T2" fmla="*/ 17 w 135"/>
                  <a:gd name="T3" fmla="*/ 28 h 129"/>
                  <a:gd name="T4" fmla="*/ 76 w 135"/>
                  <a:gd name="T5" fmla="*/ 122 h 129"/>
                  <a:gd name="T6" fmla="*/ 118 w 135"/>
                  <a:gd name="T7" fmla="*/ 35 h 129"/>
                  <a:gd name="T8" fmla="*/ 78 w 135"/>
                  <a:gd name="T9" fmla="*/ 10 h 129"/>
                  <a:gd name="T10" fmla="*/ 68 w 135"/>
                  <a:gd name="T11" fmla="*/ 9 h 129"/>
                  <a:gd name="T12" fmla="*/ 113 w 135"/>
                  <a:gd name="T13" fmla="*/ 27 h 129"/>
                  <a:gd name="T14" fmla="*/ 90 w 135"/>
                  <a:gd name="T15" fmla="*/ 119 h 129"/>
                  <a:gd name="T16" fmla="*/ 93 w 135"/>
                  <a:gd name="T17" fmla="*/ 127 h 129"/>
                  <a:gd name="T18" fmla="*/ 37 w 135"/>
                  <a:gd name="T19" fmla="*/ 32 h 129"/>
                  <a:gd name="T20" fmla="*/ 110 w 135"/>
                  <a:gd name="T21" fmla="*/ 40 h 129"/>
                  <a:gd name="T22" fmla="*/ 74 w 135"/>
                  <a:gd name="T23" fmla="*/ 113 h 129"/>
                  <a:gd name="T24" fmla="*/ 16 w 135"/>
                  <a:gd name="T25" fmla="*/ 46 h 129"/>
                  <a:gd name="T26" fmla="*/ 29 w 135"/>
                  <a:gd name="T27" fmla="*/ 101 h 129"/>
                  <a:gd name="T28" fmla="*/ 112 w 135"/>
                  <a:gd name="T29" fmla="*/ 77 h 129"/>
                  <a:gd name="T30" fmla="*/ 65 w 135"/>
                  <a:gd name="T31" fmla="*/ 21 h 129"/>
                  <a:gd name="T32" fmla="*/ 33 w 135"/>
                  <a:gd name="T33" fmla="*/ 91 h 129"/>
                  <a:gd name="T34" fmla="*/ 97 w 135"/>
                  <a:gd name="T35" fmla="*/ 83 h 129"/>
                  <a:gd name="T36" fmla="*/ 80 w 135"/>
                  <a:gd name="T37" fmla="*/ 31 h 129"/>
                  <a:gd name="T38" fmla="*/ 100 w 135"/>
                  <a:gd name="T39" fmla="*/ 42 h 129"/>
                  <a:gd name="T40" fmla="*/ 71 w 135"/>
                  <a:gd name="T41" fmla="*/ 103 h 129"/>
                  <a:gd name="T42" fmla="*/ 22 w 135"/>
                  <a:gd name="T43" fmla="*/ 64 h 129"/>
                  <a:gd name="T44" fmla="*/ 90 w 135"/>
                  <a:gd name="T45" fmla="*/ 77 h 129"/>
                  <a:gd name="T46" fmla="*/ 56 w 135"/>
                  <a:gd name="T47" fmla="*/ 94 h 129"/>
                  <a:gd name="T48" fmla="*/ 54 w 135"/>
                  <a:gd name="T49" fmla="*/ 93 h 129"/>
                  <a:gd name="T50" fmla="*/ 84 w 135"/>
                  <a:gd name="T51" fmla="*/ 84 h 129"/>
                  <a:gd name="T52" fmla="*/ 85 w 135"/>
                  <a:gd name="T53" fmla="*/ 63 h 129"/>
                  <a:gd name="T54" fmla="*/ 73 w 135"/>
                  <a:gd name="T55" fmla="*/ 50 h 129"/>
                  <a:gd name="T56" fmla="*/ 65 w 135"/>
                  <a:gd name="T57" fmla="*/ 50 h 129"/>
                  <a:gd name="T58" fmla="*/ 76 w 135"/>
                  <a:gd name="T59" fmla="*/ 49 h 129"/>
                  <a:gd name="T60" fmla="*/ 89 w 135"/>
                  <a:gd name="T61" fmla="*/ 65 h 129"/>
                  <a:gd name="T62" fmla="*/ 95 w 135"/>
                  <a:gd name="T63" fmla="*/ 60 h 129"/>
                  <a:gd name="T64" fmla="*/ 36 w 135"/>
                  <a:gd name="T65" fmla="*/ 48 h 129"/>
                  <a:gd name="T66" fmla="*/ 71 w 135"/>
                  <a:gd name="T67" fmla="*/ 30 h 129"/>
                  <a:gd name="T68" fmla="*/ 35 w 135"/>
                  <a:gd name="T69" fmla="*/ 77 h 129"/>
                  <a:gd name="T70" fmla="*/ 39 w 135"/>
                  <a:gd name="T71" fmla="*/ 85 h 129"/>
                  <a:gd name="T72" fmla="*/ 71 w 135"/>
                  <a:gd name="T73" fmla="*/ 39 h 129"/>
                  <a:gd name="T74" fmla="*/ 92 w 135"/>
                  <a:gd name="T75" fmla="*/ 51 h 129"/>
                  <a:gd name="T76" fmla="*/ 78 w 135"/>
                  <a:gd name="T77" fmla="*/ 40 h 129"/>
                  <a:gd name="T78" fmla="*/ 47 w 135"/>
                  <a:gd name="T79" fmla="*/ 49 h 129"/>
                  <a:gd name="T80" fmla="*/ 68 w 135"/>
                  <a:gd name="T81" fmla="*/ 58 h 129"/>
                  <a:gd name="T82" fmla="*/ 77 w 135"/>
                  <a:gd name="T83" fmla="*/ 65 h 129"/>
                  <a:gd name="T84" fmla="*/ 78 w 135"/>
                  <a:gd name="T85" fmla="*/ 68 h 129"/>
                  <a:gd name="T86" fmla="*/ 67 w 135"/>
                  <a:gd name="T87" fmla="*/ 84 h 129"/>
                  <a:gd name="T88" fmla="*/ 68 w 135"/>
                  <a:gd name="T89" fmla="*/ 59 h 129"/>
                  <a:gd name="T90" fmla="*/ 68 w 135"/>
                  <a:gd name="T91" fmla="*/ 58 h 129"/>
                  <a:gd name="T92" fmla="*/ 64 w 135"/>
                  <a:gd name="T93" fmla="*/ 75 h 129"/>
                  <a:gd name="T94" fmla="*/ 52 w 135"/>
                  <a:gd name="T95" fmla="*/ 68 h 129"/>
                  <a:gd name="T96" fmla="*/ 62 w 135"/>
                  <a:gd name="T97" fmla="*/ 50 h 129"/>
                  <a:gd name="T98" fmla="*/ 62 w 135"/>
                  <a:gd name="T99" fmla="*/ 66 h 129"/>
                  <a:gd name="T100" fmla="*/ 59 w 135"/>
                  <a:gd name="T101" fmla="*/ 85 h 129"/>
                  <a:gd name="T102" fmla="*/ 58 w 135"/>
                  <a:gd name="T103" fmla="*/ 85 h 129"/>
                  <a:gd name="T104" fmla="*/ 43 w 135"/>
                  <a:gd name="T105" fmla="*/ 73 h 129"/>
                  <a:gd name="T106" fmla="*/ 44 w 135"/>
                  <a:gd name="T107" fmla="*/ 7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29">
                    <a:moveTo>
                      <a:pt x="134" y="66"/>
                    </a:moveTo>
                    <a:cubicBezTo>
                      <a:pt x="135" y="49"/>
                      <a:pt x="130" y="33"/>
                      <a:pt x="119" y="21"/>
                    </a:cubicBezTo>
                    <a:cubicBezTo>
                      <a:pt x="107" y="8"/>
                      <a:pt x="87" y="0"/>
                      <a:pt x="68" y="0"/>
                    </a:cubicBezTo>
                    <a:cubicBezTo>
                      <a:pt x="50" y="1"/>
                      <a:pt x="30" y="11"/>
                      <a:pt x="17" y="28"/>
                    </a:cubicBezTo>
                    <a:cubicBezTo>
                      <a:pt x="8" y="38"/>
                      <a:pt x="0" y="55"/>
                      <a:pt x="4" y="78"/>
                    </a:cubicBezTo>
                    <a:cubicBezTo>
                      <a:pt x="11" y="111"/>
                      <a:pt x="40" y="129"/>
                      <a:pt x="76" y="122"/>
                    </a:cubicBezTo>
                    <a:cubicBezTo>
                      <a:pt x="97" y="117"/>
                      <a:pt x="112" y="104"/>
                      <a:pt x="119" y="86"/>
                    </a:cubicBezTo>
                    <a:cubicBezTo>
                      <a:pt x="126" y="68"/>
                      <a:pt x="126" y="48"/>
                      <a:pt x="118" y="35"/>
                    </a:cubicBezTo>
                    <a:cubicBezTo>
                      <a:pt x="112" y="26"/>
                      <a:pt x="100" y="15"/>
                      <a:pt x="83" y="11"/>
                    </a:cubicBezTo>
                    <a:cubicBezTo>
                      <a:pt x="81" y="11"/>
                      <a:pt x="79" y="10"/>
                      <a:pt x="78" y="10"/>
                    </a:cubicBezTo>
                    <a:cubicBezTo>
                      <a:pt x="72" y="9"/>
                      <a:pt x="65" y="9"/>
                      <a:pt x="58" y="11"/>
                    </a:cubicBezTo>
                    <a:cubicBezTo>
                      <a:pt x="61" y="10"/>
                      <a:pt x="65" y="9"/>
                      <a:pt x="68" y="9"/>
                    </a:cubicBezTo>
                    <a:cubicBezTo>
                      <a:pt x="74" y="9"/>
                      <a:pt x="79" y="10"/>
                      <a:pt x="84" y="11"/>
                    </a:cubicBezTo>
                    <a:cubicBezTo>
                      <a:pt x="95" y="14"/>
                      <a:pt x="106" y="19"/>
                      <a:pt x="113" y="27"/>
                    </a:cubicBezTo>
                    <a:cubicBezTo>
                      <a:pt x="122" y="37"/>
                      <a:pt x="126" y="50"/>
                      <a:pt x="125" y="65"/>
                    </a:cubicBezTo>
                    <a:cubicBezTo>
                      <a:pt x="121" y="104"/>
                      <a:pt x="91" y="118"/>
                      <a:pt x="90" y="119"/>
                    </a:cubicBezTo>
                    <a:cubicBezTo>
                      <a:pt x="87" y="120"/>
                      <a:pt x="86" y="122"/>
                      <a:pt x="87" y="125"/>
                    </a:cubicBezTo>
                    <a:cubicBezTo>
                      <a:pt x="88" y="127"/>
                      <a:pt x="91" y="128"/>
                      <a:pt x="93" y="127"/>
                    </a:cubicBezTo>
                    <a:cubicBezTo>
                      <a:pt x="95" y="126"/>
                      <a:pt x="130" y="110"/>
                      <a:pt x="134" y="66"/>
                    </a:cubicBezTo>
                    <a:close/>
                    <a:moveTo>
                      <a:pt x="37" y="32"/>
                    </a:moveTo>
                    <a:cubicBezTo>
                      <a:pt x="52" y="19"/>
                      <a:pt x="66" y="18"/>
                      <a:pt x="76" y="19"/>
                    </a:cubicBezTo>
                    <a:cubicBezTo>
                      <a:pt x="92" y="21"/>
                      <a:pt x="105" y="31"/>
                      <a:pt x="110" y="40"/>
                    </a:cubicBezTo>
                    <a:cubicBezTo>
                      <a:pt x="115" y="48"/>
                      <a:pt x="118" y="65"/>
                      <a:pt x="111" y="82"/>
                    </a:cubicBezTo>
                    <a:cubicBezTo>
                      <a:pt x="106" y="93"/>
                      <a:pt x="96" y="108"/>
                      <a:pt x="74" y="113"/>
                    </a:cubicBezTo>
                    <a:cubicBezTo>
                      <a:pt x="43" y="119"/>
                      <a:pt x="19" y="105"/>
                      <a:pt x="13" y="76"/>
                    </a:cubicBezTo>
                    <a:cubicBezTo>
                      <a:pt x="11" y="64"/>
                      <a:pt x="13" y="54"/>
                      <a:pt x="16" y="46"/>
                    </a:cubicBezTo>
                    <a:cubicBezTo>
                      <a:pt x="14" y="51"/>
                      <a:pt x="13" y="57"/>
                      <a:pt x="13" y="64"/>
                    </a:cubicBezTo>
                    <a:cubicBezTo>
                      <a:pt x="13" y="80"/>
                      <a:pt x="21" y="94"/>
                      <a:pt x="29" y="101"/>
                    </a:cubicBezTo>
                    <a:cubicBezTo>
                      <a:pt x="41" y="112"/>
                      <a:pt x="57" y="116"/>
                      <a:pt x="73" y="112"/>
                    </a:cubicBezTo>
                    <a:cubicBezTo>
                      <a:pt x="91" y="108"/>
                      <a:pt x="106" y="94"/>
                      <a:pt x="112" y="77"/>
                    </a:cubicBezTo>
                    <a:cubicBezTo>
                      <a:pt x="118" y="57"/>
                      <a:pt x="113" y="44"/>
                      <a:pt x="107" y="37"/>
                    </a:cubicBezTo>
                    <a:cubicBezTo>
                      <a:pt x="99" y="26"/>
                      <a:pt x="83" y="20"/>
                      <a:pt x="65" y="21"/>
                    </a:cubicBezTo>
                    <a:cubicBezTo>
                      <a:pt x="50" y="22"/>
                      <a:pt x="36" y="31"/>
                      <a:pt x="28" y="43"/>
                    </a:cubicBezTo>
                    <a:cubicBezTo>
                      <a:pt x="19" y="59"/>
                      <a:pt x="21" y="79"/>
                      <a:pt x="33" y="91"/>
                    </a:cubicBezTo>
                    <a:cubicBezTo>
                      <a:pt x="43" y="100"/>
                      <a:pt x="54" y="105"/>
                      <a:pt x="64" y="104"/>
                    </a:cubicBezTo>
                    <a:cubicBezTo>
                      <a:pt x="76" y="103"/>
                      <a:pt x="87" y="96"/>
                      <a:pt x="97" y="83"/>
                    </a:cubicBezTo>
                    <a:cubicBezTo>
                      <a:pt x="105" y="72"/>
                      <a:pt x="106" y="59"/>
                      <a:pt x="100" y="47"/>
                    </a:cubicBezTo>
                    <a:cubicBezTo>
                      <a:pt x="96" y="39"/>
                      <a:pt x="88" y="33"/>
                      <a:pt x="80" y="31"/>
                    </a:cubicBezTo>
                    <a:cubicBezTo>
                      <a:pt x="80" y="31"/>
                      <a:pt x="81" y="31"/>
                      <a:pt x="82" y="31"/>
                    </a:cubicBezTo>
                    <a:cubicBezTo>
                      <a:pt x="89" y="33"/>
                      <a:pt x="96" y="37"/>
                      <a:pt x="100" y="42"/>
                    </a:cubicBezTo>
                    <a:cubicBezTo>
                      <a:pt x="106" y="50"/>
                      <a:pt x="107" y="61"/>
                      <a:pt x="103" y="74"/>
                    </a:cubicBezTo>
                    <a:cubicBezTo>
                      <a:pt x="98" y="88"/>
                      <a:pt x="86" y="100"/>
                      <a:pt x="71" y="103"/>
                    </a:cubicBezTo>
                    <a:cubicBezTo>
                      <a:pt x="58" y="107"/>
                      <a:pt x="45" y="103"/>
                      <a:pt x="35" y="95"/>
                    </a:cubicBezTo>
                    <a:cubicBezTo>
                      <a:pt x="29" y="89"/>
                      <a:pt x="22" y="78"/>
                      <a:pt x="22" y="64"/>
                    </a:cubicBezTo>
                    <a:cubicBezTo>
                      <a:pt x="22" y="52"/>
                      <a:pt x="27" y="41"/>
                      <a:pt x="37" y="32"/>
                    </a:cubicBezTo>
                    <a:close/>
                    <a:moveTo>
                      <a:pt x="90" y="77"/>
                    </a:moveTo>
                    <a:cubicBezTo>
                      <a:pt x="84" y="85"/>
                      <a:pt x="75" y="94"/>
                      <a:pt x="64" y="95"/>
                    </a:cubicBezTo>
                    <a:cubicBezTo>
                      <a:pt x="61" y="95"/>
                      <a:pt x="58" y="95"/>
                      <a:pt x="56" y="94"/>
                    </a:cubicBezTo>
                    <a:cubicBezTo>
                      <a:pt x="55" y="94"/>
                      <a:pt x="53" y="93"/>
                      <a:pt x="52" y="93"/>
                    </a:cubicBezTo>
                    <a:cubicBezTo>
                      <a:pt x="52" y="93"/>
                      <a:pt x="53" y="93"/>
                      <a:pt x="54" y="93"/>
                    </a:cubicBezTo>
                    <a:cubicBezTo>
                      <a:pt x="55" y="94"/>
                      <a:pt x="56" y="94"/>
                      <a:pt x="57" y="94"/>
                    </a:cubicBezTo>
                    <a:cubicBezTo>
                      <a:pt x="68" y="95"/>
                      <a:pt x="80" y="90"/>
                      <a:pt x="84" y="84"/>
                    </a:cubicBezTo>
                    <a:cubicBezTo>
                      <a:pt x="91" y="75"/>
                      <a:pt x="89" y="71"/>
                      <a:pt x="86" y="64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3" y="57"/>
                      <a:pt x="80" y="51"/>
                      <a:pt x="73" y="50"/>
                    </a:cubicBezTo>
                    <a:cubicBezTo>
                      <a:pt x="72" y="49"/>
                      <a:pt x="70" y="49"/>
                      <a:pt x="68" y="49"/>
                    </a:cubicBezTo>
                    <a:cubicBezTo>
                      <a:pt x="67" y="49"/>
                      <a:pt x="66" y="49"/>
                      <a:pt x="65" y="50"/>
                    </a:cubicBezTo>
                    <a:cubicBezTo>
                      <a:pt x="65" y="49"/>
                      <a:pt x="65" y="49"/>
                      <a:pt x="66" y="49"/>
                    </a:cubicBezTo>
                    <a:cubicBezTo>
                      <a:pt x="70" y="48"/>
                      <a:pt x="73" y="48"/>
                      <a:pt x="76" y="49"/>
                    </a:cubicBezTo>
                    <a:cubicBezTo>
                      <a:pt x="81" y="50"/>
                      <a:pt x="84" y="55"/>
                      <a:pt x="86" y="62"/>
                    </a:cubicBezTo>
                    <a:cubicBezTo>
                      <a:pt x="86" y="64"/>
                      <a:pt x="88" y="65"/>
                      <a:pt x="89" y="65"/>
                    </a:cubicBezTo>
                    <a:cubicBezTo>
                      <a:pt x="90" y="65"/>
                      <a:pt x="91" y="65"/>
                      <a:pt x="92" y="65"/>
                    </a:cubicBezTo>
                    <a:cubicBezTo>
                      <a:pt x="94" y="65"/>
                      <a:pt x="95" y="62"/>
                      <a:pt x="95" y="60"/>
                    </a:cubicBezTo>
                    <a:cubicBezTo>
                      <a:pt x="95" y="66"/>
                      <a:pt x="94" y="72"/>
                      <a:pt x="90" y="77"/>
                    </a:cubicBezTo>
                    <a:close/>
                    <a:moveTo>
                      <a:pt x="36" y="48"/>
                    </a:moveTo>
                    <a:cubicBezTo>
                      <a:pt x="42" y="38"/>
                      <a:pt x="54" y="31"/>
                      <a:pt x="66" y="30"/>
                    </a:cubicBezTo>
                    <a:cubicBezTo>
                      <a:pt x="67" y="30"/>
                      <a:pt x="69" y="30"/>
                      <a:pt x="71" y="30"/>
                    </a:cubicBezTo>
                    <a:cubicBezTo>
                      <a:pt x="54" y="31"/>
                      <a:pt x="42" y="37"/>
                      <a:pt x="36" y="49"/>
                    </a:cubicBezTo>
                    <a:cubicBezTo>
                      <a:pt x="31" y="59"/>
                      <a:pt x="31" y="69"/>
                      <a:pt x="35" y="77"/>
                    </a:cubicBezTo>
                    <a:cubicBezTo>
                      <a:pt x="37" y="81"/>
                      <a:pt x="39" y="84"/>
                      <a:pt x="41" y="86"/>
                    </a:cubicBezTo>
                    <a:cubicBezTo>
                      <a:pt x="41" y="86"/>
                      <a:pt x="40" y="85"/>
                      <a:pt x="39" y="85"/>
                    </a:cubicBezTo>
                    <a:cubicBezTo>
                      <a:pt x="28" y="74"/>
                      <a:pt x="30" y="58"/>
                      <a:pt x="36" y="48"/>
                    </a:cubicBezTo>
                    <a:close/>
                    <a:moveTo>
                      <a:pt x="71" y="39"/>
                    </a:moveTo>
                    <a:cubicBezTo>
                      <a:pt x="73" y="39"/>
                      <a:pt x="76" y="39"/>
                      <a:pt x="78" y="39"/>
                    </a:cubicBezTo>
                    <a:cubicBezTo>
                      <a:pt x="84" y="41"/>
                      <a:pt x="89" y="45"/>
                      <a:pt x="92" y="51"/>
                    </a:cubicBezTo>
                    <a:cubicBezTo>
                      <a:pt x="93" y="54"/>
                      <a:pt x="94" y="57"/>
                      <a:pt x="95" y="60"/>
                    </a:cubicBezTo>
                    <a:cubicBezTo>
                      <a:pt x="93" y="52"/>
                      <a:pt x="89" y="43"/>
                      <a:pt x="78" y="40"/>
                    </a:cubicBezTo>
                    <a:cubicBezTo>
                      <a:pt x="74" y="39"/>
                      <a:pt x="70" y="39"/>
                      <a:pt x="64" y="40"/>
                    </a:cubicBezTo>
                    <a:cubicBezTo>
                      <a:pt x="57" y="42"/>
                      <a:pt x="51" y="45"/>
                      <a:pt x="47" y="49"/>
                    </a:cubicBezTo>
                    <a:cubicBezTo>
                      <a:pt x="52" y="43"/>
                      <a:pt x="60" y="39"/>
                      <a:pt x="71" y="39"/>
                    </a:cubicBezTo>
                    <a:close/>
                    <a:moveTo>
                      <a:pt x="68" y="58"/>
                    </a:moveTo>
                    <a:cubicBezTo>
                      <a:pt x="69" y="58"/>
                      <a:pt x="70" y="58"/>
                      <a:pt x="71" y="58"/>
                    </a:cubicBezTo>
                    <a:cubicBezTo>
                      <a:pt x="74" y="59"/>
                      <a:pt x="75" y="61"/>
                      <a:pt x="77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80" y="73"/>
                      <a:pt x="81" y="74"/>
                      <a:pt x="77" y="79"/>
                    </a:cubicBezTo>
                    <a:cubicBezTo>
                      <a:pt x="75" y="80"/>
                      <a:pt x="72" y="83"/>
                      <a:pt x="67" y="84"/>
                    </a:cubicBezTo>
                    <a:cubicBezTo>
                      <a:pt x="69" y="83"/>
                      <a:pt x="71" y="82"/>
                      <a:pt x="72" y="80"/>
                    </a:cubicBezTo>
                    <a:cubicBezTo>
                      <a:pt x="80" y="69"/>
                      <a:pt x="71" y="62"/>
                      <a:pt x="68" y="59"/>
                    </a:cubicBezTo>
                    <a:cubicBezTo>
                      <a:pt x="67" y="59"/>
                      <a:pt x="67" y="59"/>
                      <a:pt x="67" y="58"/>
                    </a:cubicBezTo>
                    <a:cubicBezTo>
                      <a:pt x="67" y="58"/>
                      <a:pt x="67" y="58"/>
                      <a:pt x="68" y="58"/>
                    </a:cubicBezTo>
                    <a:close/>
                    <a:moveTo>
                      <a:pt x="62" y="66"/>
                    </a:moveTo>
                    <a:cubicBezTo>
                      <a:pt x="67" y="70"/>
                      <a:pt x="67" y="71"/>
                      <a:pt x="64" y="75"/>
                    </a:cubicBezTo>
                    <a:cubicBezTo>
                      <a:pt x="64" y="76"/>
                      <a:pt x="63" y="76"/>
                      <a:pt x="62" y="76"/>
                    </a:cubicBezTo>
                    <a:cubicBezTo>
                      <a:pt x="59" y="76"/>
                      <a:pt x="55" y="73"/>
                      <a:pt x="52" y="68"/>
                    </a:cubicBezTo>
                    <a:cubicBezTo>
                      <a:pt x="50" y="65"/>
                      <a:pt x="50" y="61"/>
                      <a:pt x="52" y="58"/>
                    </a:cubicBezTo>
                    <a:cubicBezTo>
                      <a:pt x="53" y="55"/>
                      <a:pt x="57" y="52"/>
                      <a:pt x="62" y="50"/>
                    </a:cubicBezTo>
                    <a:cubicBezTo>
                      <a:pt x="59" y="51"/>
                      <a:pt x="58" y="53"/>
                      <a:pt x="57" y="55"/>
                    </a:cubicBezTo>
                    <a:cubicBezTo>
                      <a:pt x="56" y="59"/>
                      <a:pt x="58" y="63"/>
                      <a:pt x="62" y="66"/>
                    </a:cubicBezTo>
                    <a:close/>
                    <a:moveTo>
                      <a:pt x="44" y="72"/>
                    </a:moveTo>
                    <a:cubicBezTo>
                      <a:pt x="48" y="79"/>
                      <a:pt x="53" y="83"/>
                      <a:pt x="59" y="85"/>
                    </a:cubicBezTo>
                    <a:cubicBezTo>
                      <a:pt x="59" y="85"/>
                      <a:pt x="60" y="85"/>
                      <a:pt x="60" y="85"/>
                    </a:cubicBezTo>
                    <a:cubicBezTo>
                      <a:pt x="60" y="85"/>
                      <a:pt x="59" y="85"/>
                      <a:pt x="58" y="85"/>
                    </a:cubicBezTo>
                    <a:cubicBezTo>
                      <a:pt x="57" y="85"/>
                      <a:pt x="57" y="85"/>
                      <a:pt x="56" y="85"/>
                    </a:cubicBezTo>
                    <a:cubicBezTo>
                      <a:pt x="50" y="83"/>
                      <a:pt x="46" y="79"/>
                      <a:pt x="43" y="73"/>
                    </a:cubicBezTo>
                    <a:cubicBezTo>
                      <a:pt x="40" y="67"/>
                      <a:pt x="41" y="60"/>
                      <a:pt x="43" y="55"/>
                    </a:cubicBezTo>
                    <a:cubicBezTo>
                      <a:pt x="41" y="61"/>
                      <a:pt x="41" y="67"/>
                      <a:pt x="44" y="72"/>
                    </a:cubicBezTo>
                    <a:close/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5" name="未知"/>
              <p:cNvSpPr/>
              <p:nvPr/>
            </p:nvSpPr>
            <p:spPr bwMode="auto">
              <a:xfrm>
                <a:off x="215" y="776"/>
                <a:ext cx="11" cy="1"/>
              </a:xfrm>
              <a:custGeom>
                <a:avLst/>
                <a:gdLst>
                  <a:gd name="T0" fmla="*/ 3 w 3"/>
                  <a:gd name="T1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0" y="0"/>
                      <a:pt x="0" y="0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6" name="未知"/>
              <p:cNvSpPr/>
              <p:nvPr/>
            </p:nvSpPr>
            <p:spPr bwMode="auto">
              <a:xfrm>
                <a:off x="243" y="702"/>
                <a:ext cx="42" cy="4"/>
              </a:xfrm>
              <a:custGeom>
                <a:avLst/>
                <a:gdLst>
                  <a:gd name="T0" fmla="*/ 12 w 12"/>
                  <a:gd name="T1" fmla="*/ 1 h 1"/>
                  <a:gd name="T2" fmla="*/ 0 w 1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">
                    <a:moveTo>
                      <a:pt x="12" y="1"/>
                    </a:moveTo>
                    <a:cubicBezTo>
                      <a:pt x="9" y="1"/>
                      <a:pt x="5" y="0"/>
                      <a:pt x="0" y="0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7" name="未知"/>
              <p:cNvSpPr/>
              <p:nvPr/>
            </p:nvSpPr>
            <p:spPr bwMode="auto">
              <a:xfrm>
                <a:off x="149" y="773"/>
                <a:ext cx="18" cy="25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1"/>
                      <a:pt x="1" y="5"/>
                      <a:pt x="0" y="7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8" name="未知"/>
              <p:cNvSpPr/>
              <p:nvPr/>
            </p:nvSpPr>
            <p:spPr bwMode="auto">
              <a:xfrm>
                <a:off x="139" y="906"/>
                <a:ext cx="45" cy="29"/>
              </a:xfrm>
              <a:custGeom>
                <a:avLst/>
                <a:gdLst>
                  <a:gd name="T0" fmla="*/ 13 w 13"/>
                  <a:gd name="T1" fmla="*/ 8 h 8"/>
                  <a:gd name="T2" fmla="*/ 0 w 13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9" y="7"/>
                      <a:pt x="3" y="3"/>
                      <a:pt x="0" y="0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9" name="未知"/>
              <p:cNvSpPr/>
              <p:nvPr/>
            </p:nvSpPr>
            <p:spPr bwMode="auto">
              <a:xfrm>
                <a:off x="56" y="632"/>
                <a:ext cx="145" cy="133"/>
              </a:xfrm>
              <a:custGeom>
                <a:avLst/>
                <a:gdLst>
                  <a:gd name="T0" fmla="*/ 42 w 42"/>
                  <a:gd name="T1" fmla="*/ 0 h 36"/>
                  <a:gd name="T2" fmla="*/ 0 w 42"/>
                  <a:gd name="T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36">
                    <a:moveTo>
                      <a:pt x="42" y="0"/>
                    </a:moveTo>
                    <a:cubicBezTo>
                      <a:pt x="36" y="1"/>
                      <a:pt x="7" y="11"/>
                      <a:pt x="0" y="36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0" name="未知"/>
              <p:cNvSpPr/>
              <p:nvPr/>
            </p:nvSpPr>
            <p:spPr bwMode="auto">
              <a:xfrm>
                <a:off x="205" y="902"/>
                <a:ext cx="31" cy="7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7" y="1"/>
                      <a:pt x="4" y="2"/>
                      <a:pt x="0" y="1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1" name="未知"/>
              <p:cNvSpPr/>
              <p:nvPr/>
            </p:nvSpPr>
            <p:spPr bwMode="auto">
              <a:xfrm>
                <a:off x="0" y="591"/>
                <a:ext cx="468" cy="477"/>
              </a:xfrm>
              <a:custGeom>
                <a:avLst/>
                <a:gdLst>
                  <a:gd name="T0" fmla="*/ 87 w 135"/>
                  <a:gd name="T1" fmla="*/ 121 h 129"/>
                  <a:gd name="T2" fmla="*/ 87 w 135"/>
                  <a:gd name="T3" fmla="*/ 125 h 129"/>
                  <a:gd name="T4" fmla="*/ 93 w 135"/>
                  <a:gd name="T5" fmla="*/ 127 h 129"/>
                  <a:gd name="T6" fmla="*/ 134 w 135"/>
                  <a:gd name="T7" fmla="*/ 66 h 129"/>
                  <a:gd name="T8" fmla="*/ 119 w 135"/>
                  <a:gd name="T9" fmla="*/ 21 h 129"/>
                  <a:gd name="T10" fmla="*/ 68 w 135"/>
                  <a:gd name="T11" fmla="*/ 0 h 129"/>
                  <a:gd name="T12" fmla="*/ 17 w 135"/>
                  <a:gd name="T13" fmla="*/ 28 h 129"/>
                  <a:gd name="T14" fmla="*/ 4 w 135"/>
                  <a:gd name="T15" fmla="*/ 78 h 129"/>
                  <a:gd name="T16" fmla="*/ 76 w 135"/>
                  <a:gd name="T17" fmla="*/ 122 h 129"/>
                  <a:gd name="T18" fmla="*/ 89 w 135"/>
                  <a:gd name="T19" fmla="*/ 11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29">
                    <a:moveTo>
                      <a:pt x="87" y="121"/>
                    </a:moveTo>
                    <a:cubicBezTo>
                      <a:pt x="87" y="122"/>
                      <a:pt x="87" y="124"/>
                      <a:pt x="87" y="125"/>
                    </a:cubicBezTo>
                    <a:cubicBezTo>
                      <a:pt x="88" y="127"/>
                      <a:pt x="91" y="128"/>
                      <a:pt x="93" y="127"/>
                    </a:cubicBezTo>
                    <a:cubicBezTo>
                      <a:pt x="95" y="126"/>
                      <a:pt x="130" y="110"/>
                      <a:pt x="134" y="66"/>
                    </a:cubicBezTo>
                    <a:cubicBezTo>
                      <a:pt x="135" y="49"/>
                      <a:pt x="130" y="33"/>
                      <a:pt x="119" y="21"/>
                    </a:cubicBezTo>
                    <a:cubicBezTo>
                      <a:pt x="107" y="8"/>
                      <a:pt x="87" y="0"/>
                      <a:pt x="68" y="0"/>
                    </a:cubicBezTo>
                    <a:cubicBezTo>
                      <a:pt x="50" y="1"/>
                      <a:pt x="30" y="11"/>
                      <a:pt x="17" y="28"/>
                    </a:cubicBezTo>
                    <a:cubicBezTo>
                      <a:pt x="8" y="38"/>
                      <a:pt x="0" y="55"/>
                      <a:pt x="4" y="78"/>
                    </a:cubicBezTo>
                    <a:cubicBezTo>
                      <a:pt x="11" y="111"/>
                      <a:pt x="40" y="129"/>
                      <a:pt x="76" y="122"/>
                    </a:cubicBezTo>
                    <a:cubicBezTo>
                      <a:pt x="81" y="121"/>
                      <a:pt x="85" y="119"/>
                      <a:pt x="89" y="117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2" name="未知"/>
              <p:cNvSpPr/>
              <p:nvPr/>
            </p:nvSpPr>
            <p:spPr bwMode="auto">
              <a:xfrm>
                <a:off x="312" y="972"/>
                <a:ext cx="66" cy="59"/>
              </a:xfrm>
              <a:custGeom>
                <a:avLst/>
                <a:gdLst>
                  <a:gd name="T0" fmla="*/ 19 w 19"/>
                  <a:gd name="T1" fmla="*/ 0 h 16"/>
                  <a:gd name="T2" fmla="*/ 0 w 19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cubicBezTo>
                      <a:pt x="10" y="11"/>
                      <a:pt x="0" y="15"/>
                      <a:pt x="0" y="16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3" name="未知"/>
              <p:cNvSpPr/>
              <p:nvPr/>
            </p:nvSpPr>
            <p:spPr bwMode="auto">
              <a:xfrm>
                <a:off x="309" y="972"/>
                <a:ext cx="69" cy="52"/>
              </a:xfrm>
              <a:custGeom>
                <a:avLst/>
                <a:gdLst>
                  <a:gd name="T0" fmla="*/ 0 w 20"/>
                  <a:gd name="T1" fmla="*/ 14 h 14"/>
                  <a:gd name="T2" fmla="*/ 20 w 20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4">
                    <a:moveTo>
                      <a:pt x="0" y="14"/>
                    </a:moveTo>
                    <a:cubicBezTo>
                      <a:pt x="8" y="11"/>
                      <a:pt x="14" y="6"/>
                      <a:pt x="20" y="0"/>
                    </a:cubicBezTo>
                  </a:path>
                </a:pathLst>
              </a:custGeom>
              <a:noFill/>
              <a:ln w="11113" cap="rnd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4" name="未知"/>
              <p:cNvSpPr/>
              <p:nvPr/>
            </p:nvSpPr>
            <p:spPr bwMode="auto">
              <a:xfrm>
                <a:off x="302" y="1020"/>
                <a:ext cx="10" cy="19"/>
              </a:xfrm>
              <a:custGeom>
                <a:avLst/>
                <a:gdLst>
                  <a:gd name="T0" fmla="*/ 1 w 3"/>
                  <a:gd name="T1" fmla="*/ 2 h 5"/>
                  <a:gd name="T2" fmla="*/ 3 w 3"/>
                  <a:gd name="T3" fmla="*/ 3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2" y="3"/>
                      <a:pt x="1" y="4"/>
                      <a:pt x="0" y="5"/>
                    </a:cubicBezTo>
                  </a:path>
                </a:pathLst>
              </a:custGeom>
              <a:noFill/>
              <a:ln w="11113" cap="rnd" cmpd="sng">
                <a:solidFill>
                  <a:srgbClr val="1A171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5" name="未知"/>
              <p:cNvSpPr/>
              <p:nvPr/>
            </p:nvSpPr>
            <p:spPr bwMode="auto">
              <a:xfrm>
                <a:off x="486" y="137"/>
                <a:ext cx="10" cy="14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4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1"/>
                      <a:pt x="3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</a:path>
                </a:pathLst>
              </a:custGeom>
              <a:noFill/>
              <a:ln w="11113" cap="rnd" cmpd="sng">
                <a:solidFill>
                  <a:srgbClr val="ED8CA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6" name="未知"/>
              <p:cNvSpPr/>
              <p:nvPr/>
            </p:nvSpPr>
            <p:spPr bwMode="auto">
              <a:xfrm>
                <a:off x="468" y="210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</a:path>
                </a:pathLst>
              </a:custGeom>
              <a:noFill/>
              <a:ln w="11113" cap="rnd" cmpd="sng">
                <a:solidFill>
                  <a:srgbClr val="ED8CA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7" name="未知"/>
              <p:cNvSpPr/>
              <p:nvPr/>
            </p:nvSpPr>
            <p:spPr bwMode="auto">
              <a:xfrm>
                <a:off x="524" y="236"/>
                <a:ext cx="7" cy="4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noFill/>
              <a:ln w="11113" cap="rnd" cmpd="sng">
                <a:solidFill>
                  <a:srgbClr val="ED8CA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8" name="未知"/>
              <p:cNvSpPr/>
              <p:nvPr/>
            </p:nvSpPr>
            <p:spPr bwMode="auto">
              <a:xfrm>
                <a:off x="427" y="347"/>
                <a:ext cx="14" cy="15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0 h 4"/>
                  <a:gd name="T4" fmla="*/ 3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4" y="1"/>
                      <a:pt x="3" y="3"/>
                      <a:pt x="3" y="4"/>
                    </a:cubicBezTo>
                  </a:path>
                </a:pathLst>
              </a:custGeom>
              <a:noFill/>
              <a:ln w="11113" cap="rnd" cmpd="sng">
                <a:solidFill>
                  <a:srgbClr val="ED8CA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9" name="未知"/>
              <p:cNvSpPr/>
              <p:nvPr/>
            </p:nvSpPr>
            <p:spPr bwMode="auto">
              <a:xfrm>
                <a:off x="572" y="946"/>
                <a:ext cx="11" cy="19"/>
              </a:xfrm>
              <a:custGeom>
                <a:avLst/>
                <a:gdLst>
                  <a:gd name="T0" fmla="*/ 2 w 3"/>
                  <a:gd name="T1" fmla="*/ 3 h 5"/>
                  <a:gd name="T2" fmla="*/ 1 w 3"/>
                  <a:gd name="T3" fmla="*/ 0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3" y="2"/>
                      <a:pt x="2" y="0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0" name="未知"/>
              <p:cNvSpPr/>
              <p:nvPr/>
            </p:nvSpPr>
            <p:spPr bwMode="auto">
              <a:xfrm>
                <a:off x="569" y="968"/>
                <a:ext cx="24" cy="19"/>
              </a:xfrm>
              <a:custGeom>
                <a:avLst/>
                <a:gdLst>
                  <a:gd name="T0" fmla="*/ 3 w 7"/>
                  <a:gd name="T1" fmla="*/ 0 h 5"/>
                  <a:gd name="T2" fmla="*/ 5 w 7"/>
                  <a:gd name="T3" fmla="*/ 4 h 5"/>
                  <a:gd name="T4" fmla="*/ 0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4" y="1"/>
                      <a:pt x="7" y="2"/>
                      <a:pt x="5" y="4"/>
                    </a:cubicBezTo>
                    <a:cubicBezTo>
                      <a:pt x="3" y="5"/>
                      <a:pt x="1" y="4"/>
                      <a:pt x="0" y="2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1" name="未知"/>
              <p:cNvSpPr/>
              <p:nvPr/>
            </p:nvSpPr>
            <p:spPr bwMode="auto">
              <a:xfrm>
                <a:off x="583" y="1013"/>
                <a:ext cx="3" cy="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2" name="未知"/>
              <p:cNvSpPr/>
              <p:nvPr/>
            </p:nvSpPr>
            <p:spPr bwMode="auto">
              <a:xfrm>
                <a:off x="680" y="1102"/>
                <a:ext cx="10" cy="11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2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3" name="未知"/>
              <p:cNvSpPr/>
              <p:nvPr/>
            </p:nvSpPr>
            <p:spPr bwMode="auto">
              <a:xfrm>
                <a:off x="628" y="1120"/>
                <a:ext cx="7" cy="4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4" name="未知"/>
              <p:cNvSpPr/>
              <p:nvPr/>
            </p:nvSpPr>
            <p:spPr bwMode="auto">
              <a:xfrm>
                <a:off x="593" y="1057"/>
                <a:ext cx="14" cy="4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5" name="未知"/>
              <p:cNvSpPr/>
              <p:nvPr/>
            </p:nvSpPr>
            <p:spPr bwMode="auto">
              <a:xfrm>
                <a:off x="687" y="898"/>
                <a:ext cx="7" cy="11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6" name="未知"/>
              <p:cNvSpPr/>
              <p:nvPr/>
            </p:nvSpPr>
            <p:spPr bwMode="auto">
              <a:xfrm>
                <a:off x="735" y="924"/>
                <a:ext cx="4" cy="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7" name="未知"/>
              <p:cNvSpPr/>
              <p:nvPr/>
            </p:nvSpPr>
            <p:spPr bwMode="auto">
              <a:xfrm>
                <a:off x="635" y="883"/>
                <a:ext cx="7" cy="1"/>
              </a:xfrm>
              <a:custGeom>
                <a:avLst/>
                <a:gdLst>
                  <a:gd name="T0" fmla="*/ 2 w 2"/>
                  <a:gd name="T1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8" name="未知"/>
              <p:cNvSpPr/>
              <p:nvPr/>
            </p:nvSpPr>
            <p:spPr bwMode="auto">
              <a:xfrm>
                <a:off x="885" y="617"/>
                <a:ext cx="20" cy="26"/>
              </a:xfrm>
              <a:custGeom>
                <a:avLst/>
                <a:gdLst>
                  <a:gd name="T0" fmla="*/ 2 w 6"/>
                  <a:gd name="T1" fmla="*/ 6 h 7"/>
                  <a:gd name="T2" fmla="*/ 3 w 6"/>
                  <a:gd name="T3" fmla="*/ 1 h 7"/>
                  <a:gd name="T4" fmla="*/ 4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1" y="5"/>
                      <a:pt x="0" y="2"/>
                      <a:pt x="3" y="1"/>
                    </a:cubicBezTo>
                    <a:cubicBezTo>
                      <a:pt x="6" y="0"/>
                      <a:pt x="4" y="6"/>
                      <a:pt x="4" y="7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9" name="未知"/>
              <p:cNvSpPr/>
              <p:nvPr/>
            </p:nvSpPr>
            <p:spPr bwMode="auto">
              <a:xfrm>
                <a:off x="937" y="695"/>
                <a:ext cx="7" cy="4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20" name="未知"/>
              <p:cNvSpPr/>
              <p:nvPr/>
            </p:nvSpPr>
            <p:spPr bwMode="auto">
              <a:xfrm>
                <a:off x="1100" y="606"/>
                <a:ext cx="10" cy="19"/>
              </a:xfrm>
              <a:custGeom>
                <a:avLst/>
                <a:gdLst>
                  <a:gd name="T0" fmla="*/ 0 w 3"/>
                  <a:gd name="T1" fmla="*/ 2 h 5"/>
                  <a:gd name="T2" fmla="*/ 3 w 3"/>
                  <a:gd name="T3" fmla="*/ 3 h 5"/>
                  <a:gd name="T4" fmla="*/ 3 w 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4"/>
                      <a:pt x="1" y="5"/>
                      <a:pt x="3" y="3"/>
                    </a:cubicBezTo>
                    <a:cubicBezTo>
                      <a:pt x="3" y="3"/>
                      <a:pt x="3" y="0"/>
                      <a:pt x="3" y="1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21" name="未知"/>
              <p:cNvSpPr/>
              <p:nvPr/>
            </p:nvSpPr>
            <p:spPr bwMode="auto">
              <a:xfrm>
                <a:off x="1058" y="632"/>
                <a:ext cx="7" cy="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22" name="未知"/>
              <p:cNvSpPr/>
              <p:nvPr/>
            </p:nvSpPr>
            <p:spPr bwMode="auto">
              <a:xfrm>
                <a:off x="961" y="521"/>
                <a:ext cx="7" cy="4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w="11113" cap="flat" cmpd="sng">
                <a:solidFill>
                  <a:srgbClr val="CEDA7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789" name="Text Box 143"/>
            <p:cNvSpPr txBox="1"/>
            <p:nvPr/>
          </p:nvSpPr>
          <p:spPr>
            <a:xfrm>
              <a:off x="868" y="207"/>
              <a:ext cx="595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糖尿病</a:t>
              </a:r>
              <a:endPara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7" name="AutoShape 4"/>
          <p:cNvSpPr>
            <a:spLocks noChangeArrowheads="1"/>
          </p:cNvSpPr>
          <p:nvPr/>
        </p:nvSpPr>
        <p:spPr bwMode="auto">
          <a:xfrm>
            <a:off x="611188" y="649288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冠心病的危险因素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3"/>
          <p:cNvSpPr/>
          <p:nvPr>
            <p:ph idx="1" hasCustomPrompt="1"/>
          </p:nvPr>
        </p:nvSpPr>
        <p:spPr>
          <a:xfrm>
            <a:off x="3003550" y="1524000"/>
            <a:ext cx="4589463" cy="579438"/>
          </a:xfrm>
          <a:ln/>
        </p:spPr>
        <p:txBody>
          <a:bodyPr wrap="square" lIns="91440" tIns="45720" rIns="91440" bIns="45720" anchor="t" anchorCtr="0"/>
          <a:p>
            <a:pPr eaLnBrk="1" hangingPunct="1"/>
            <a:r>
              <a:rPr lang="zh-CN" altLang="en-US" sz="4400" b="1" dirty="0">
                <a:ea typeface="宋体" panose="02010600030101010101" pitchFamily="2" charset="-122"/>
                <a:sym typeface="Arial" panose="020B0604020202020204" pitchFamily="34" charset="0"/>
              </a:rPr>
              <a:t>不能改变的因素</a:t>
            </a:r>
            <a:r>
              <a:rPr lang="zh-CN" altLang="en-US" b="1" dirty="0">
                <a:ea typeface="宋体" panose="02010600030101010101" pitchFamily="2" charset="-122"/>
              </a:rPr>
              <a:t>  </a:t>
            </a: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grpSp>
        <p:nvGrpSpPr>
          <p:cNvPr id="28674" name="Group 4"/>
          <p:cNvGrpSpPr/>
          <p:nvPr/>
        </p:nvGrpSpPr>
        <p:grpSpPr>
          <a:xfrm>
            <a:off x="7215188" y="3209925"/>
            <a:ext cx="1519237" cy="1890713"/>
            <a:chOff x="0" y="0"/>
            <a:chExt cx="957" cy="1191"/>
          </a:xfrm>
        </p:grpSpPr>
        <p:sp>
          <p:nvSpPr>
            <p:cNvPr id="21509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57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0" name="未知"/>
            <p:cNvSpPr/>
            <p:nvPr/>
          </p:nvSpPr>
          <p:spPr bwMode="auto">
            <a:xfrm>
              <a:off x="106" y="662"/>
              <a:ext cx="582" cy="527"/>
            </a:xfrm>
            <a:custGeom>
              <a:avLst/>
              <a:gdLst>
                <a:gd name="T0" fmla="*/ 246 w 246"/>
                <a:gd name="T1" fmla="*/ 13 h 223"/>
                <a:gd name="T2" fmla="*/ 210 w 246"/>
                <a:gd name="T3" fmla="*/ 84 h 223"/>
                <a:gd name="T4" fmla="*/ 209 w 246"/>
                <a:gd name="T5" fmla="*/ 174 h 223"/>
                <a:gd name="T6" fmla="*/ 13 w 246"/>
                <a:gd name="T7" fmla="*/ 142 h 223"/>
                <a:gd name="T8" fmla="*/ 0 w 246"/>
                <a:gd name="T9" fmla="*/ 0 h 223"/>
                <a:gd name="T10" fmla="*/ 246 w 246"/>
                <a:gd name="T11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3">
                  <a:moveTo>
                    <a:pt x="246" y="13"/>
                  </a:moveTo>
                  <a:cubicBezTo>
                    <a:pt x="246" y="13"/>
                    <a:pt x="232" y="47"/>
                    <a:pt x="210" y="84"/>
                  </a:cubicBezTo>
                  <a:cubicBezTo>
                    <a:pt x="185" y="123"/>
                    <a:pt x="219" y="144"/>
                    <a:pt x="209" y="174"/>
                  </a:cubicBezTo>
                  <a:cubicBezTo>
                    <a:pt x="195" y="217"/>
                    <a:pt x="4" y="223"/>
                    <a:pt x="13" y="142"/>
                  </a:cubicBezTo>
                  <a:cubicBezTo>
                    <a:pt x="21" y="58"/>
                    <a:pt x="4" y="21"/>
                    <a:pt x="0" y="0"/>
                  </a:cubicBezTo>
                  <a:cubicBezTo>
                    <a:pt x="0" y="0"/>
                    <a:pt x="193" y="63"/>
                    <a:pt x="246" y="13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1" name="未知"/>
            <p:cNvSpPr/>
            <p:nvPr/>
          </p:nvSpPr>
          <p:spPr bwMode="auto">
            <a:xfrm>
              <a:off x="-21" y="-109"/>
              <a:ext cx="720" cy="1104"/>
            </a:xfrm>
            <a:custGeom>
              <a:avLst/>
              <a:gdLst>
                <a:gd name="T0" fmla="*/ 295 w 305"/>
                <a:gd name="T1" fmla="*/ 138 h 467"/>
                <a:gd name="T2" fmla="*/ 300 w 305"/>
                <a:gd name="T3" fmla="*/ 237 h 467"/>
                <a:gd name="T4" fmla="*/ 301 w 305"/>
                <a:gd name="T5" fmla="*/ 329 h 467"/>
                <a:gd name="T6" fmla="*/ 264 w 305"/>
                <a:gd name="T7" fmla="*/ 410 h 467"/>
                <a:gd name="T8" fmla="*/ 119 w 305"/>
                <a:gd name="T9" fmla="*/ 425 h 467"/>
                <a:gd name="T10" fmla="*/ 54 w 305"/>
                <a:gd name="T11" fmla="*/ 303 h 467"/>
                <a:gd name="T12" fmla="*/ 37 w 305"/>
                <a:gd name="T13" fmla="*/ 306 h 467"/>
                <a:gd name="T14" fmla="*/ 25 w 305"/>
                <a:gd name="T15" fmla="*/ 261 h 467"/>
                <a:gd name="T16" fmla="*/ 31 w 305"/>
                <a:gd name="T17" fmla="*/ 197 h 467"/>
                <a:gd name="T18" fmla="*/ 25 w 305"/>
                <a:gd name="T19" fmla="*/ 185 h 467"/>
                <a:gd name="T20" fmla="*/ 44 w 305"/>
                <a:gd name="T21" fmla="*/ 93 h 467"/>
                <a:gd name="T22" fmla="*/ 295 w 305"/>
                <a:gd name="T23" fmla="*/ 13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" h="467">
                  <a:moveTo>
                    <a:pt x="295" y="138"/>
                  </a:moveTo>
                  <a:cubicBezTo>
                    <a:pt x="305" y="186"/>
                    <a:pt x="302" y="222"/>
                    <a:pt x="300" y="237"/>
                  </a:cubicBezTo>
                  <a:cubicBezTo>
                    <a:pt x="297" y="252"/>
                    <a:pt x="303" y="302"/>
                    <a:pt x="301" y="329"/>
                  </a:cubicBezTo>
                  <a:cubicBezTo>
                    <a:pt x="299" y="356"/>
                    <a:pt x="282" y="390"/>
                    <a:pt x="264" y="410"/>
                  </a:cubicBezTo>
                  <a:cubicBezTo>
                    <a:pt x="245" y="429"/>
                    <a:pt x="190" y="467"/>
                    <a:pt x="119" y="425"/>
                  </a:cubicBezTo>
                  <a:cubicBezTo>
                    <a:pt x="48" y="383"/>
                    <a:pt x="56" y="327"/>
                    <a:pt x="54" y="303"/>
                  </a:cubicBezTo>
                  <a:cubicBezTo>
                    <a:pt x="54" y="303"/>
                    <a:pt x="50" y="345"/>
                    <a:pt x="37" y="306"/>
                  </a:cubicBezTo>
                  <a:cubicBezTo>
                    <a:pt x="33" y="292"/>
                    <a:pt x="23" y="301"/>
                    <a:pt x="25" y="261"/>
                  </a:cubicBezTo>
                  <a:cubicBezTo>
                    <a:pt x="26" y="222"/>
                    <a:pt x="0" y="184"/>
                    <a:pt x="31" y="197"/>
                  </a:cubicBezTo>
                  <a:cubicBezTo>
                    <a:pt x="31" y="197"/>
                    <a:pt x="24" y="192"/>
                    <a:pt x="25" y="185"/>
                  </a:cubicBezTo>
                  <a:cubicBezTo>
                    <a:pt x="25" y="165"/>
                    <a:pt x="21" y="126"/>
                    <a:pt x="44" y="93"/>
                  </a:cubicBezTo>
                  <a:cubicBezTo>
                    <a:pt x="75" y="48"/>
                    <a:pt x="264" y="0"/>
                    <a:pt x="295" y="138"/>
                  </a:cubicBezTo>
                  <a:close/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2" name="未知"/>
            <p:cNvSpPr/>
            <p:nvPr/>
          </p:nvSpPr>
          <p:spPr bwMode="auto">
            <a:xfrm>
              <a:off x="203" y="357"/>
              <a:ext cx="267" cy="54"/>
            </a:xfrm>
            <a:custGeom>
              <a:avLst/>
              <a:gdLst>
                <a:gd name="T0" fmla="*/ 113 w 113"/>
                <a:gd name="T1" fmla="*/ 2 h 23"/>
                <a:gd name="T2" fmla="*/ 83 w 113"/>
                <a:gd name="T3" fmla="*/ 2 h 23"/>
                <a:gd name="T4" fmla="*/ 70 w 113"/>
                <a:gd name="T5" fmla="*/ 3 h 23"/>
                <a:gd name="T6" fmla="*/ 54 w 113"/>
                <a:gd name="T7" fmla="*/ 2 h 23"/>
                <a:gd name="T8" fmla="*/ 0 w 113"/>
                <a:gd name="T9" fmla="*/ 23 h 23"/>
                <a:gd name="T10" fmla="*/ 44 w 113"/>
                <a:gd name="T11" fmla="*/ 7 h 23"/>
                <a:gd name="T12" fmla="*/ 94 w 113"/>
                <a:gd name="T13" fmla="*/ 6 h 23"/>
                <a:gd name="T14" fmla="*/ 113 w 11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3">
                  <a:moveTo>
                    <a:pt x="113" y="2"/>
                  </a:moveTo>
                  <a:cubicBezTo>
                    <a:pt x="102" y="0"/>
                    <a:pt x="94" y="1"/>
                    <a:pt x="83" y="2"/>
                  </a:cubicBezTo>
                  <a:cubicBezTo>
                    <a:pt x="79" y="2"/>
                    <a:pt x="74" y="3"/>
                    <a:pt x="70" y="3"/>
                  </a:cubicBezTo>
                  <a:cubicBezTo>
                    <a:pt x="64" y="4"/>
                    <a:pt x="59" y="2"/>
                    <a:pt x="54" y="2"/>
                  </a:cubicBezTo>
                  <a:cubicBezTo>
                    <a:pt x="33" y="3"/>
                    <a:pt x="10" y="1"/>
                    <a:pt x="0" y="23"/>
                  </a:cubicBezTo>
                  <a:cubicBezTo>
                    <a:pt x="0" y="23"/>
                    <a:pt x="16" y="5"/>
                    <a:pt x="44" y="7"/>
                  </a:cubicBezTo>
                  <a:cubicBezTo>
                    <a:pt x="73" y="9"/>
                    <a:pt x="87" y="8"/>
                    <a:pt x="94" y="6"/>
                  </a:cubicBezTo>
                  <a:cubicBezTo>
                    <a:pt x="101" y="3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3" name="未知"/>
            <p:cNvSpPr/>
            <p:nvPr/>
          </p:nvSpPr>
          <p:spPr bwMode="auto">
            <a:xfrm>
              <a:off x="577" y="411"/>
              <a:ext cx="92" cy="47"/>
            </a:xfrm>
            <a:custGeom>
              <a:avLst/>
              <a:gdLst>
                <a:gd name="T0" fmla="*/ 0 w 39"/>
                <a:gd name="T1" fmla="*/ 13 h 20"/>
                <a:gd name="T2" fmla="*/ 19 w 39"/>
                <a:gd name="T3" fmla="*/ 9 h 20"/>
                <a:gd name="T4" fmla="*/ 29 w 39"/>
                <a:gd name="T5" fmla="*/ 7 h 20"/>
                <a:gd name="T6" fmla="*/ 33 w 39"/>
                <a:gd name="T7" fmla="*/ 0 h 20"/>
                <a:gd name="T8" fmla="*/ 29 w 39"/>
                <a:gd name="T9" fmla="*/ 10 h 20"/>
                <a:gd name="T10" fmla="*/ 39 w 39"/>
                <a:gd name="T11" fmla="*/ 5 h 20"/>
                <a:gd name="T12" fmla="*/ 28 w 39"/>
                <a:gd name="T13" fmla="*/ 15 h 20"/>
                <a:gd name="T14" fmla="*/ 36 w 39"/>
                <a:gd name="T15" fmla="*/ 15 h 20"/>
                <a:gd name="T16" fmla="*/ 24 w 39"/>
                <a:gd name="T17" fmla="*/ 19 h 20"/>
                <a:gd name="T18" fmla="*/ 22 w 39"/>
                <a:gd name="T19" fmla="*/ 12 h 20"/>
                <a:gd name="T20" fmla="*/ 0 w 39"/>
                <a:gd name="T2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0">
                  <a:moveTo>
                    <a:pt x="0" y="13"/>
                  </a:moveTo>
                  <a:cubicBezTo>
                    <a:pt x="0" y="13"/>
                    <a:pt x="17" y="13"/>
                    <a:pt x="19" y="9"/>
                  </a:cubicBezTo>
                  <a:cubicBezTo>
                    <a:pt x="21" y="5"/>
                    <a:pt x="27" y="6"/>
                    <a:pt x="29" y="7"/>
                  </a:cubicBezTo>
                  <a:cubicBezTo>
                    <a:pt x="31" y="7"/>
                    <a:pt x="32" y="1"/>
                    <a:pt x="33" y="0"/>
                  </a:cubicBezTo>
                  <a:cubicBezTo>
                    <a:pt x="33" y="0"/>
                    <a:pt x="36" y="8"/>
                    <a:pt x="29" y="10"/>
                  </a:cubicBezTo>
                  <a:cubicBezTo>
                    <a:pt x="29" y="10"/>
                    <a:pt x="37" y="8"/>
                    <a:pt x="39" y="5"/>
                  </a:cubicBezTo>
                  <a:cubicBezTo>
                    <a:pt x="39" y="5"/>
                    <a:pt x="32" y="15"/>
                    <a:pt x="28" y="15"/>
                  </a:cubicBezTo>
                  <a:cubicBezTo>
                    <a:pt x="28" y="15"/>
                    <a:pt x="32" y="18"/>
                    <a:pt x="36" y="15"/>
                  </a:cubicBezTo>
                  <a:cubicBezTo>
                    <a:pt x="36" y="15"/>
                    <a:pt x="36" y="20"/>
                    <a:pt x="24" y="19"/>
                  </a:cubicBezTo>
                  <a:cubicBezTo>
                    <a:pt x="24" y="19"/>
                    <a:pt x="28" y="12"/>
                    <a:pt x="22" y="12"/>
                  </a:cubicBezTo>
                  <a:cubicBezTo>
                    <a:pt x="15" y="13"/>
                    <a:pt x="8" y="17"/>
                    <a:pt x="0" y="13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4" name="未知"/>
            <p:cNvSpPr/>
            <p:nvPr/>
          </p:nvSpPr>
          <p:spPr bwMode="auto">
            <a:xfrm>
              <a:off x="347" y="321"/>
              <a:ext cx="291" cy="50"/>
            </a:xfrm>
            <a:custGeom>
              <a:avLst/>
              <a:gdLst>
                <a:gd name="T0" fmla="*/ 123 w 123"/>
                <a:gd name="T1" fmla="*/ 10 h 21"/>
                <a:gd name="T2" fmla="*/ 106 w 123"/>
                <a:gd name="T3" fmla="*/ 8 h 21"/>
                <a:gd name="T4" fmla="*/ 84 w 123"/>
                <a:gd name="T5" fmla="*/ 7 h 21"/>
                <a:gd name="T6" fmla="*/ 45 w 123"/>
                <a:gd name="T7" fmla="*/ 1 h 21"/>
                <a:gd name="T8" fmla="*/ 24 w 123"/>
                <a:gd name="T9" fmla="*/ 4 h 21"/>
                <a:gd name="T10" fmla="*/ 0 w 123"/>
                <a:gd name="T11" fmla="*/ 1 h 21"/>
                <a:gd name="T12" fmla="*/ 42 w 123"/>
                <a:gd name="T13" fmla="*/ 7 h 21"/>
                <a:gd name="T14" fmla="*/ 87 w 123"/>
                <a:gd name="T15" fmla="*/ 15 h 21"/>
                <a:gd name="T16" fmla="*/ 111 w 123"/>
                <a:gd name="T17" fmla="*/ 11 h 21"/>
                <a:gd name="T18" fmla="*/ 123 w 123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21">
                  <a:moveTo>
                    <a:pt x="123" y="10"/>
                  </a:moveTo>
                  <a:cubicBezTo>
                    <a:pt x="117" y="7"/>
                    <a:pt x="114" y="5"/>
                    <a:pt x="106" y="8"/>
                  </a:cubicBezTo>
                  <a:cubicBezTo>
                    <a:pt x="97" y="11"/>
                    <a:pt x="93" y="11"/>
                    <a:pt x="84" y="7"/>
                  </a:cubicBezTo>
                  <a:cubicBezTo>
                    <a:pt x="73" y="3"/>
                    <a:pt x="58" y="0"/>
                    <a:pt x="45" y="1"/>
                  </a:cubicBezTo>
                  <a:cubicBezTo>
                    <a:pt x="38" y="1"/>
                    <a:pt x="31" y="3"/>
                    <a:pt x="24" y="4"/>
                  </a:cubicBezTo>
                  <a:cubicBezTo>
                    <a:pt x="16" y="4"/>
                    <a:pt x="8" y="2"/>
                    <a:pt x="0" y="1"/>
                  </a:cubicBezTo>
                  <a:cubicBezTo>
                    <a:pt x="0" y="1"/>
                    <a:pt x="18" y="10"/>
                    <a:pt x="42" y="7"/>
                  </a:cubicBezTo>
                  <a:cubicBezTo>
                    <a:pt x="66" y="3"/>
                    <a:pt x="75" y="8"/>
                    <a:pt x="87" y="15"/>
                  </a:cubicBezTo>
                  <a:cubicBezTo>
                    <a:pt x="99" y="21"/>
                    <a:pt x="109" y="12"/>
                    <a:pt x="111" y="11"/>
                  </a:cubicBezTo>
                  <a:cubicBezTo>
                    <a:pt x="113" y="10"/>
                    <a:pt x="118" y="7"/>
                    <a:pt x="123" y="1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5" name="未知"/>
            <p:cNvSpPr/>
            <p:nvPr/>
          </p:nvSpPr>
          <p:spPr bwMode="auto">
            <a:xfrm>
              <a:off x="258" y="298"/>
              <a:ext cx="274" cy="33"/>
            </a:xfrm>
            <a:custGeom>
              <a:avLst/>
              <a:gdLst>
                <a:gd name="T0" fmla="*/ 0 w 116"/>
                <a:gd name="T1" fmla="*/ 3 h 14"/>
                <a:gd name="T2" fmla="*/ 36 w 116"/>
                <a:gd name="T3" fmla="*/ 1 h 14"/>
                <a:gd name="T4" fmla="*/ 66 w 116"/>
                <a:gd name="T5" fmla="*/ 3 h 14"/>
                <a:gd name="T6" fmla="*/ 116 w 116"/>
                <a:gd name="T7" fmla="*/ 2 h 14"/>
                <a:gd name="T8" fmla="*/ 58 w 116"/>
                <a:gd name="T9" fmla="*/ 5 h 14"/>
                <a:gd name="T10" fmla="*/ 32 w 116"/>
                <a:gd name="T11" fmla="*/ 4 h 14"/>
                <a:gd name="T12" fmla="*/ 0 w 11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">
                  <a:moveTo>
                    <a:pt x="0" y="3"/>
                  </a:moveTo>
                  <a:cubicBezTo>
                    <a:pt x="0" y="3"/>
                    <a:pt x="20" y="5"/>
                    <a:pt x="36" y="1"/>
                  </a:cubicBezTo>
                  <a:cubicBezTo>
                    <a:pt x="42" y="0"/>
                    <a:pt x="55" y="0"/>
                    <a:pt x="66" y="3"/>
                  </a:cubicBezTo>
                  <a:cubicBezTo>
                    <a:pt x="77" y="7"/>
                    <a:pt x="108" y="6"/>
                    <a:pt x="116" y="2"/>
                  </a:cubicBezTo>
                  <a:cubicBezTo>
                    <a:pt x="116" y="2"/>
                    <a:pt x="95" y="14"/>
                    <a:pt x="58" y="5"/>
                  </a:cubicBezTo>
                  <a:cubicBezTo>
                    <a:pt x="58" y="5"/>
                    <a:pt x="46" y="1"/>
                    <a:pt x="32" y="4"/>
                  </a:cubicBezTo>
                  <a:cubicBezTo>
                    <a:pt x="18" y="7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6" name="未知"/>
            <p:cNvSpPr/>
            <p:nvPr/>
          </p:nvSpPr>
          <p:spPr bwMode="auto">
            <a:xfrm>
              <a:off x="364" y="624"/>
              <a:ext cx="172" cy="68"/>
            </a:xfrm>
            <a:custGeom>
              <a:avLst/>
              <a:gdLst>
                <a:gd name="T0" fmla="*/ 0 w 73"/>
                <a:gd name="T1" fmla="*/ 10 h 29"/>
                <a:gd name="T2" fmla="*/ 22 w 73"/>
                <a:gd name="T3" fmla="*/ 14 h 29"/>
                <a:gd name="T4" fmla="*/ 58 w 73"/>
                <a:gd name="T5" fmla="*/ 16 h 29"/>
                <a:gd name="T6" fmla="*/ 71 w 73"/>
                <a:gd name="T7" fmla="*/ 12 h 29"/>
                <a:gd name="T8" fmla="*/ 42 w 73"/>
                <a:gd name="T9" fmla="*/ 28 h 29"/>
                <a:gd name="T10" fmla="*/ 0 w 73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9">
                  <a:moveTo>
                    <a:pt x="0" y="10"/>
                  </a:moveTo>
                  <a:cubicBezTo>
                    <a:pt x="0" y="10"/>
                    <a:pt x="10" y="1"/>
                    <a:pt x="22" y="14"/>
                  </a:cubicBezTo>
                  <a:cubicBezTo>
                    <a:pt x="35" y="27"/>
                    <a:pt x="47" y="28"/>
                    <a:pt x="58" y="16"/>
                  </a:cubicBezTo>
                  <a:cubicBezTo>
                    <a:pt x="70" y="4"/>
                    <a:pt x="73" y="0"/>
                    <a:pt x="71" y="12"/>
                  </a:cubicBezTo>
                  <a:cubicBezTo>
                    <a:pt x="71" y="22"/>
                    <a:pt x="66" y="27"/>
                    <a:pt x="42" y="28"/>
                  </a:cubicBezTo>
                  <a:cubicBezTo>
                    <a:pt x="19" y="29"/>
                    <a:pt x="14" y="22"/>
                    <a:pt x="0" y="1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7" name="未知"/>
            <p:cNvSpPr/>
            <p:nvPr/>
          </p:nvSpPr>
          <p:spPr bwMode="auto">
            <a:xfrm>
              <a:off x="501" y="369"/>
              <a:ext cx="151" cy="54"/>
            </a:xfrm>
            <a:custGeom>
              <a:avLst/>
              <a:gdLst>
                <a:gd name="T0" fmla="*/ 0 w 64"/>
                <a:gd name="T1" fmla="*/ 6 h 23"/>
                <a:gd name="T2" fmla="*/ 29 w 64"/>
                <a:gd name="T3" fmla="*/ 15 h 23"/>
                <a:gd name="T4" fmla="*/ 58 w 64"/>
                <a:gd name="T5" fmla="*/ 17 h 23"/>
                <a:gd name="T6" fmla="*/ 49 w 64"/>
                <a:gd name="T7" fmla="*/ 1 h 23"/>
                <a:gd name="T8" fmla="*/ 0 w 64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3">
                  <a:moveTo>
                    <a:pt x="0" y="6"/>
                  </a:moveTo>
                  <a:cubicBezTo>
                    <a:pt x="0" y="6"/>
                    <a:pt x="18" y="17"/>
                    <a:pt x="29" y="15"/>
                  </a:cubicBezTo>
                  <a:cubicBezTo>
                    <a:pt x="40" y="14"/>
                    <a:pt x="52" y="10"/>
                    <a:pt x="58" y="17"/>
                  </a:cubicBezTo>
                  <a:cubicBezTo>
                    <a:pt x="64" y="23"/>
                    <a:pt x="60" y="0"/>
                    <a:pt x="49" y="1"/>
                  </a:cubicBezTo>
                  <a:cubicBezTo>
                    <a:pt x="39" y="3"/>
                    <a:pt x="13" y="13"/>
                    <a:pt x="0" y="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8" name="未知"/>
            <p:cNvSpPr/>
            <p:nvPr/>
          </p:nvSpPr>
          <p:spPr bwMode="auto">
            <a:xfrm>
              <a:off x="220" y="366"/>
              <a:ext cx="156" cy="45"/>
            </a:xfrm>
            <a:custGeom>
              <a:avLst/>
              <a:gdLst>
                <a:gd name="T0" fmla="*/ 0 w 66"/>
                <a:gd name="T1" fmla="*/ 16 h 19"/>
                <a:gd name="T2" fmla="*/ 25 w 66"/>
                <a:gd name="T3" fmla="*/ 4 h 19"/>
                <a:gd name="T4" fmla="*/ 59 w 66"/>
                <a:gd name="T5" fmla="*/ 6 h 19"/>
                <a:gd name="T6" fmla="*/ 57 w 66"/>
                <a:gd name="T7" fmla="*/ 13 h 19"/>
                <a:gd name="T8" fmla="*/ 22 w 66"/>
                <a:gd name="T9" fmla="*/ 16 h 19"/>
                <a:gd name="T10" fmla="*/ 0 w 66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9">
                  <a:moveTo>
                    <a:pt x="0" y="16"/>
                  </a:moveTo>
                  <a:cubicBezTo>
                    <a:pt x="0" y="16"/>
                    <a:pt x="17" y="0"/>
                    <a:pt x="25" y="4"/>
                  </a:cubicBezTo>
                  <a:cubicBezTo>
                    <a:pt x="34" y="8"/>
                    <a:pt x="36" y="16"/>
                    <a:pt x="59" y="6"/>
                  </a:cubicBezTo>
                  <a:cubicBezTo>
                    <a:pt x="59" y="6"/>
                    <a:pt x="66" y="6"/>
                    <a:pt x="57" y="13"/>
                  </a:cubicBezTo>
                  <a:cubicBezTo>
                    <a:pt x="49" y="19"/>
                    <a:pt x="34" y="19"/>
                    <a:pt x="22" y="16"/>
                  </a:cubicBezTo>
                  <a:cubicBezTo>
                    <a:pt x="10" y="12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19" name="未知"/>
            <p:cNvSpPr/>
            <p:nvPr/>
          </p:nvSpPr>
          <p:spPr bwMode="auto">
            <a:xfrm>
              <a:off x="224" y="428"/>
              <a:ext cx="76" cy="40"/>
            </a:xfrm>
            <a:custGeom>
              <a:avLst/>
              <a:gdLst>
                <a:gd name="T0" fmla="*/ 7 w 32"/>
                <a:gd name="T1" fmla="*/ 0 h 17"/>
                <a:gd name="T2" fmla="*/ 32 w 32"/>
                <a:gd name="T3" fmla="*/ 6 h 17"/>
                <a:gd name="T4" fmla="*/ 13 w 32"/>
                <a:gd name="T5" fmla="*/ 17 h 17"/>
                <a:gd name="T6" fmla="*/ 14 w 32"/>
                <a:gd name="T7" fmla="*/ 12 h 17"/>
                <a:gd name="T8" fmla="*/ 2 w 32"/>
                <a:gd name="T9" fmla="*/ 16 h 17"/>
                <a:gd name="T10" fmla="*/ 11 w 32"/>
                <a:gd name="T11" fmla="*/ 10 h 17"/>
                <a:gd name="T12" fmla="*/ 0 w 32"/>
                <a:gd name="T13" fmla="*/ 5 h 17"/>
                <a:gd name="T14" fmla="*/ 8 w 32"/>
                <a:gd name="T15" fmla="*/ 6 h 17"/>
                <a:gd name="T16" fmla="*/ 7 w 3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7">
                  <a:moveTo>
                    <a:pt x="7" y="0"/>
                  </a:moveTo>
                  <a:cubicBezTo>
                    <a:pt x="7" y="0"/>
                    <a:pt x="13" y="11"/>
                    <a:pt x="32" y="6"/>
                  </a:cubicBezTo>
                  <a:cubicBezTo>
                    <a:pt x="32" y="6"/>
                    <a:pt x="18" y="10"/>
                    <a:pt x="13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8" y="15"/>
                    <a:pt x="2" y="16"/>
                  </a:cubicBezTo>
                  <a:cubicBezTo>
                    <a:pt x="2" y="16"/>
                    <a:pt x="10" y="12"/>
                    <a:pt x="11" y="10"/>
                  </a:cubicBezTo>
                  <a:cubicBezTo>
                    <a:pt x="11" y="10"/>
                    <a:pt x="4" y="9"/>
                    <a:pt x="0" y="5"/>
                  </a:cubicBezTo>
                  <a:cubicBezTo>
                    <a:pt x="0" y="5"/>
                    <a:pt x="4" y="7"/>
                    <a:pt x="8" y="6"/>
                  </a:cubicBezTo>
                  <a:cubicBezTo>
                    <a:pt x="8" y="6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0" name="未知"/>
            <p:cNvSpPr/>
            <p:nvPr/>
          </p:nvSpPr>
          <p:spPr bwMode="auto">
            <a:xfrm>
              <a:off x="243" y="425"/>
              <a:ext cx="130" cy="45"/>
            </a:xfrm>
            <a:custGeom>
              <a:avLst/>
              <a:gdLst>
                <a:gd name="T0" fmla="*/ 55 w 55"/>
                <a:gd name="T1" fmla="*/ 19 h 19"/>
                <a:gd name="T2" fmla="*/ 31 w 55"/>
                <a:gd name="T3" fmla="*/ 6 h 19"/>
                <a:gd name="T4" fmla="*/ 12 w 55"/>
                <a:gd name="T5" fmla="*/ 8 h 19"/>
                <a:gd name="T6" fmla="*/ 0 w 5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55" y="19"/>
                  </a:moveTo>
                  <a:cubicBezTo>
                    <a:pt x="48" y="14"/>
                    <a:pt x="41" y="7"/>
                    <a:pt x="31" y="6"/>
                  </a:cubicBezTo>
                  <a:cubicBezTo>
                    <a:pt x="25" y="5"/>
                    <a:pt x="18" y="8"/>
                    <a:pt x="12" y="8"/>
                  </a:cubicBezTo>
                  <a:cubicBezTo>
                    <a:pt x="7" y="7"/>
                    <a:pt x="3" y="4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1" name="未知"/>
            <p:cNvSpPr/>
            <p:nvPr/>
          </p:nvSpPr>
          <p:spPr bwMode="auto">
            <a:xfrm>
              <a:off x="262" y="449"/>
              <a:ext cx="92" cy="24"/>
            </a:xfrm>
            <a:custGeom>
              <a:avLst/>
              <a:gdLst>
                <a:gd name="T0" fmla="*/ 39 w 39"/>
                <a:gd name="T1" fmla="*/ 9 h 10"/>
                <a:gd name="T2" fmla="*/ 20 w 39"/>
                <a:gd name="T3" fmla="*/ 0 h 10"/>
                <a:gd name="T4" fmla="*/ 0 w 39"/>
                <a:gd name="T5" fmla="*/ 8 h 10"/>
                <a:gd name="T6" fmla="*/ 39 w 3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">
                  <a:moveTo>
                    <a:pt x="39" y="9"/>
                  </a:moveTo>
                  <a:cubicBezTo>
                    <a:pt x="35" y="3"/>
                    <a:pt x="26" y="1"/>
                    <a:pt x="20" y="0"/>
                  </a:cubicBezTo>
                  <a:cubicBezTo>
                    <a:pt x="13" y="0"/>
                    <a:pt x="4" y="1"/>
                    <a:pt x="0" y="8"/>
                  </a:cubicBezTo>
                  <a:cubicBezTo>
                    <a:pt x="13" y="9"/>
                    <a:pt x="26" y="10"/>
                    <a:pt x="3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2" name="未知"/>
            <p:cNvSpPr/>
            <p:nvPr/>
          </p:nvSpPr>
          <p:spPr bwMode="auto">
            <a:xfrm>
              <a:off x="302" y="451"/>
              <a:ext cx="52" cy="22"/>
            </a:xfrm>
            <a:custGeom>
              <a:avLst/>
              <a:gdLst>
                <a:gd name="T0" fmla="*/ 22 w 22"/>
                <a:gd name="T1" fmla="*/ 9 h 9"/>
                <a:gd name="T2" fmla="*/ 3 w 22"/>
                <a:gd name="T3" fmla="*/ 8 h 9"/>
                <a:gd name="T4" fmla="*/ 5 w 22"/>
                <a:gd name="T5" fmla="*/ 0 h 9"/>
                <a:gd name="T6" fmla="*/ 21 w 22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cubicBezTo>
                    <a:pt x="15" y="9"/>
                    <a:pt x="9" y="9"/>
                    <a:pt x="3" y="8"/>
                  </a:cubicBezTo>
                  <a:cubicBezTo>
                    <a:pt x="3" y="8"/>
                    <a:pt x="0" y="4"/>
                    <a:pt x="5" y="0"/>
                  </a:cubicBezTo>
                  <a:cubicBezTo>
                    <a:pt x="11" y="1"/>
                    <a:pt x="18" y="3"/>
                    <a:pt x="21" y="8"/>
                  </a:cubicBezTo>
                </a:path>
              </a:pathLst>
            </a:custGeom>
            <a:solidFill>
              <a:srgbClr val="5C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3" name="未知"/>
            <p:cNvSpPr/>
            <p:nvPr/>
          </p:nvSpPr>
          <p:spPr bwMode="auto">
            <a:xfrm>
              <a:off x="534" y="440"/>
              <a:ext cx="87" cy="30"/>
            </a:xfrm>
            <a:custGeom>
              <a:avLst/>
              <a:gdLst>
                <a:gd name="T0" fmla="*/ 15 w 37"/>
                <a:gd name="T1" fmla="*/ 2 h 13"/>
                <a:gd name="T2" fmla="*/ 0 w 37"/>
                <a:gd name="T3" fmla="*/ 12 h 13"/>
                <a:gd name="T4" fmla="*/ 22 w 37"/>
                <a:gd name="T5" fmla="*/ 10 h 13"/>
                <a:gd name="T6" fmla="*/ 37 w 37"/>
                <a:gd name="T7" fmla="*/ 8 h 13"/>
                <a:gd name="T8" fmla="*/ 34 w 37"/>
                <a:gd name="T9" fmla="*/ 3 h 13"/>
                <a:gd name="T10" fmla="*/ 15 w 37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15" y="2"/>
                  </a:moveTo>
                  <a:cubicBezTo>
                    <a:pt x="11" y="0"/>
                    <a:pt x="3" y="10"/>
                    <a:pt x="0" y="12"/>
                  </a:cubicBezTo>
                  <a:cubicBezTo>
                    <a:pt x="8" y="11"/>
                    <a:pt x="14" y="9"/>
                    <a:pt x="22" y="10"/>
                  </a:cubicBezTo>
                  <a:cubicBezTo>
                    <a:pt x="26" y="10"/>
                    <a:pt x="35" y="13"/>
                    <a:pt x="37" y="8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4" y="3"/>
                    <a:pt x="24" y="6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4" name="未知"/>
            <p:cNvSpPr/>
            <p:nvPr/>
          </p:nvSpPr>
          <p:spPr bwMode="auto">
            <a:xfrm>
              <a:off x="328" y="458"/>
              <a:ext cx="24" cy="12"/>
            </a:xfrm>
            <a:custGeom>
              <a:avLst/>
              <a:gdLst>
                <a:gd name="T0" fmla="*/ 4 w 10"/>
                <a:gd name="T1" fmla="*/ 0 h 5"/>
                <a:gd name="T2" fmla="*/ 3 w 10"/>
                <a:gd name="T3" fmla="*/ 5 h 5"/>
                <a:gd name="T4" fmla="*/ 10 w 10"/>
                <a:gd name="T5" fmla="*/ 5 h 5"/>
                <a:gd name="T6" fmla="*/ 4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4" y="0"/>
                    <a:pt x="0" y="3"/>
                    <a:pt x="3" y="5"/>
                  </a:cubicBezTo>
                  <a:cubicBezTo>
                    <a:pt x="3" y="5"/>
                    <a:pt x="10" y="5"/>
                    <a:pt x="10" y="5"/>
                  </a:cubicBezTo>
                  <a:cubicBezTo>
                    <a:pt x="10" y="5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5" name="未知"/>
            <p:cNvSpPr/>
            <p:nvPr/>
          </p:nvSpPr>
          <p:spPr bwMode="auto">
            <a:xfrm>
              <a:off x="305" y="451"/>
              <a:ext cx="23" cy="17"/>
            </a:xfrm>
            <a:custGeom>
              <a:avLst/>
              <a:gdLst>
                <a:gd name="T0" fmla="*/ 5 w 10"/>
                <a:gd name="T1" fmla="*/ 1 h 7"/>
                <a:gd name="T2" fmla="*/ 3 w 10"/>
                <a:gd name="T3" fmla="*/ 7 h 7"/>
                <a:gd name="T4" fmla="*/ 9 w 10"/>
                <a:gd name="T5" fmla="*/ 7 h 7"/>
                <a:gd name="T6" fmla="*/ 10 w 10"/>
                <a:gd name="T7" fmla="*/ 2 h 7"/>
                <a:gd name="T8" fmla="*/ 5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5" y="1"/>
                  </a:moveTo>
                  <a:cubicBezTo>
                    <a:pt x="5" y="1"/>
                    <a:pt x="0" y="4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3"/>
                    <a:pt x="10" y="2"/>
                  </a:cubicBezTo>
                  <a:cubicBezTo>
                    <a:pt x="10" y="2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40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6" name="未知"/>
            <p:cNvSpPr/>
            <p:nvPr/>
          </p:nvSpPr>
          <p:spPr bwMode="auto">
            <a:xfrm>
              <a:off x="328" y="458"/>
              <a:ext cx="12" cy="5"/>
            </a:xfrm>
            <a:custGeom>
              <a:avLst/>
              <a:gdLst>
                <a:gd name="T0" fmla="*/ 12 w 12"/>
                <a:gd name="T1" fmla="*/ 5 h 5"/>
                <a:gd name="T2" fmla="*/ 0 w 12"/>
                <a:gd name="T3" fmla="*/ 0 h 5"/>
                <a:gd name="T4" fmla="*/ 0 w 12"/>
                <a:gd name="T5" fmla="*/ 5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7" name="未知"/>
            <p:cNvSpPr/>
            <p:nvPr/>
          </p:nvSpPr>
          <p:spPr bwMode="auto">
            <a:xfrm>
              <a:off x="584" y="447"/>
              <a:ext cx="37" cy="21"/>
            </a:xfrm>
            <a:custGeom>
              <a:avLst/>
              <a:gdLst>
                <a:gd name="T0" fmla="*/ 2 w 16"/>
                <a:gd name="T1" fmla="*/ 1 h 9"/>
                <a:gd name="T2" fmla="*/ 2 w 16"/>
                <a:gd name="T3" fmla="*/ 7 h 9"/>
                <a:gd name="T4" fmla="*/ 16 w 16"/>
                <a:gd name="T5" fmla="*/ 5 h 9"/>
                <a:gd name="T6" fmla="*/ 13 w 16"/>
                <a:gd name="T7" fmla="*/ 0 h 9"/>
                <a:gd name="T8" fmla="*/ 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2" y="1"/>
                  </a:moveTo>
                  <a:cubicBezTo>
                    <a:pt x="2" y="1"/>
                    <a:pt x="0" y="5"/>
                    <a:pt x="2" y="7"/>
                  </a:cubicBezTo>
                  <a:cubicBezTo>
                    <a:pt x="4" y="8"/>
                    <a:pt x="15" y="9"/>
                    <a:pt x="16" y="5"/>
                  </a:cubicBezTo>
                  <a:cubicBezTo>
                    <a:pt x="16" y="2"/>
                    <a:pt x="13" y="0"/>
                    <a:pt x="13" y="0"/>
                  </a:cubicBezTo>
                  <a:cubicBezTo>
                    <a:pt x="13" y="0"/>
                    <a:pt x="6" y="1"/>
                    <a:pt x="2" y="1"/>
                  </a:cubicBezTo>
                  <a:close/>
                </a:path>
              </a:pathLst>
            </a:custGeom>
            <a:solidFill>
              <a:srgbClr val="5C7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8" name="未知"/>
            <p:cNvSpPr/>
            <p:nvPr/>
          </p:nvSpPr>
          <p:spPr bwMode="auto">
            <a:xfrm>
              <a:off x="598" y="444"/>
              <a:ext cx="23" cy="19"/>
            </a:xfrm>
            <a:custGeom>
              <a:avLst/>
              <a:gdLst>
                <a:gd name="T0" fmla="*/ 5 w 10"/>
                <a:gd name="T1" fmla="*/ 1 h 8"/>
                <a:gd name="T2" fmla="*/ 6 w 10"/>
                <a:gd name="T3" fmla="*/ 8 h 8"/>
                <a:gd name="T4" fmla="*/ 10 w 10"/>
                <a:gd name="T5" fmla="*/ 4 h 8"/>
                <a:gd name="T6" fmla="*/ 5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5" y="1"/>
                  </a:moveTo>
                  <a:cubicBezTo>
                    <a:pt x="5" y="1"/>
                    <a:pt x="0" y="8"/>
                    <a:pt x="6" y="8"/>
                  </a:cubicBezTo>
                  <a:cubicBezTo>
                    <a:pt x="6" y="8"/>
                    <a:pt x="10" y="7"/>
                    <a:pt x="10" y="4"/>
                  </a:cubicBezTo>
                  <a:cubicBezTo>
                    <a:pt x="9" y="2"/>
                    <a:pt x="7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29" name="未知"/>
            <p:cNvSpPr/>
            <p:nvPr/>
          </p:nvSpPr>
          <p:spPr bwMode="auto">
            <a:xfrm>
              <a:off x="586" y="449"/>
              <a:ext cx="14" cy="14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5 h 6"/>
                <a:gd name="T4" fmla="*/ 6 w 6"/>
                <a:gd name="T5" fmla="*/ 6 h 6"/>
                <a:gd name="T6" fmla="*/ 6 w 6"/>
                <a:gd name="T7" fmla="*/ 0 h 6"/>
                <a:gd name="T8" fmla="*/ 2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2" y="1"/>
                    <a:pt x="0" y="4"/>
                    <a:pt x="2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1"/>
                    <a:pt x="6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405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0" name="未知"/>
            <p:cNvSpPr/>
            <p:nvPr/>
          </p:nvSpPr>
          <p:spPr bwMode="auto">
            <a:xfrm>
              <a:off x="598" y="451"/>
              <a:ext cx="14" cy="5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3 h 5"/>
                <a:gd name="T4" fmla="*/ 0 w 14"/>
                <a:gd name="T5" fmla="*/ 5 h 5"/>
                <a:gd name="T6" fmla="*/ 14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1" name="未知"/>
            <p:cNvSpPr/>
            <p:nvPr/>
          </p:nvSpPr>
          <p:spPr bwMode="auto">
            <a:xfrm>
              <a:off x="534" y="440"/>
              <a:ext cx="87" cy="30"/>
            </a:xfrm>
            <a:custGeom>
              <a:avLst/>
              <a:gdLst>
                <a:gd name="T0" fmla="*/ 15 w 37"/>
                <a:gd name="T1" fmla="*/ 2 h 13"/>
                <a:gd name="T2" fmla="*/ 0 w 37"/>
                <a:gd name="T3" fmla="*/ 12 h 13"/>
                <a:gd name="T4" fmla="*/ 22 w 37"/>
                <a:gd name="T5" fmla="*/ 10 h 13"/>
                <a:gd name="T6" fmla="*/ 37 w 37"/>
                <a:gd name="T7" fmla="*/ 8 h 13"/>
                <a:gd name="T8" fmla="*/ 34 w 37"/>
                <a:gd name="T9" fmla="*/ 3 h 13"/>
                <a:gd name="T10" fmla="*/ 15 w 37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">
                  <a:moveTo>
                    <a:pt x="15" y="2"/>
                  </a:moveTo>
                  <a:cubicBezTo>
                    <a:pt x="11" y="0"/>
                    <a:pt x="3" y="10"/>
                    <a:pt x="0" y="12"/>
                  </a:cubicBezTo>
                  <a:cubicBezTo>
                    <a:pt x="8" y="11"/>
                    <a:pt x="14" y="9"/>
                    <a:pt x="22" y="10"/>
                  </a:cubicBezTo>
                  <a:cubicBezTo>
                    <a:pt x="26" y="10"/>
                    <a:pt x="35" y="13"/>
                    <a:pt x="37" y="8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4" y="3"/>
                    <a:pt x="24" y="6"/>
                    <a:pt x="15" y="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2" name="未知"/>
            <p:cNvSpPr/>
            <p:nvPr/>
          </p:nvSpPr>
          <p:spPr bwMode="auto">
            <a:xfrm>
              <a:off x="506" y="418"/>
              <a:ext cx="139" cy="57"/>
            </a:xfrm>
            <a:custGeom>
              <a:avLst/>
              <a:gdLst>
                <a:gd name="T0" fmla="*/ 0 w 59"/>
                <a:gd name="T1" fmla="*/ 6 h 24"/>
                <a:gd name="T2" fmla="*/ 14 w 59"/>
                <a:gd name="T3" fmla="*/ 5 h 24"/>
                <a:gd name="T4" fmla="*/ 47 w 59"/>
                <a:gd name="T5" fmla="*/ 11 h 24"/>
                <a:gd name="T6" fmla="*/ 57 w 5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4">
                  <a:moveTo>
                    <a:pt x="0" y="6"/>
                  </a:moveTo>
                  <a:cubicBezTo>
                    <a:pt x="0" y="6"/>
                    <a:pt x="9" y="0"/>
                    <a:pt x="14" y="5"/>
                  </a:cubicBezTo>
                  <a:cubicBezTo>
                    <a:pt x="19" y="9"/>
                    <a:pt x="35" y="16"/>
                    <a:pt x="47" y="11"/>
                  </a:cubicBezTo>
                  <a:cubicBezTo>
                    <a:pt x="59" y="6"/>
                    <a:pt x="46" y="24"/>
                    <a:pt x="57" y="24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3" name="未知"/>
            <p:cNvSpPr/>
            <p:nvPr/>
          </p:nvSpPr>
          <p:spPr bwMode="auto">
            <a:xfrm>
              <a:off x="260" y="449"/>
              <a:ext cx="94" cy="24"/>
            </a:xfrm>
            <a:custGeom>
              <a:avLst/>
              <a:gdLst>
                <a:gd name="T0" fmla="*/ 40 w 40"/>
                <a:gd name="T1" fmla="*/ 9 h 10"/>
                <a:gd name="T2" fmla="*/ 21 w 40"/>
                <a:gd name="T3" fmla="*/ 0 h 10"/>
                <a:gd name="T4" fmla="*/ 0 w 40"/>
                <a:gd name="T5" fmla="*/ 8 h 10"/>
                <a:gd name="T6" fmla="*/ 40 w 4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0">
                  <a:moveTo>
                    <a:pt x="40" y="9"/>
                  </a:moveTo>
                  <a:cubicBezTo>
                    <a:pt x="36" y="3"/>
                    <a:pt x="27" y="1"/>
                    <a:pt x="21" y="0"/>
                  </a:cubicBezTo>
                  <a:cubicBezTo>
                    <a:pt x="13" y="0"/>
                    <a:pt x="5" y="1"/>
                    <a:pt x="0" y="8"/>
                  </a:cubicBezTo>
                  <a:cubicBezTo>
                    <a:pt x="14" y="9"/>
                    <a:pt x="27" y="10"/>
                    <a:pt x="40" y="1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4" name="未知"/>
            <p:cNvSpPr/>
            <p:nvPr/>
          </p:nvSpPr>
          <p:spPr bwMode="auto">
            <a:xfrm>
              <a:off x="371" y="631"/>
              <a:ext cx="161" cy="61"/>
            </a:xfrm>
            <a:custGeom>
              <a:avLst/>
              <a:gdLst>
                <a:gd name="T0" fmla="*/ 0 w 68"/>
                <a:gd name="T1" fmla="*/ 5 h 26"/>
                <a:gd name="T2" fmla="*/ 19 w 68"/>
                <a:gd name="T3" fmla="*/ 11 h 26"/>
                <a:gd name="T4" fmla="*/ 54 w 68"/>
                <a:gd name="T5" fmla="*/ 14 h 26"/>
                <a:gd name="T6" fmla="*/ 68 w 68"/>
                <a:gd name="T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26">
                  <a:moveTo>
                    <a:pt x="0" y="5"/>
                  </a:moveTo>
                  <a:cubicBezTo>
                    <a:pt x="0" y="5"/>
                    <a:pt x="10" y="0"/>
                    <a:pt x="19" y="11"/>
                  </a:cubicBezTo>
                  <a:cubicBezTo>
                    <a:pt x="28" y="22"/>
                    <a:pt x="41" y="26"/>
                    <a:pt x="54" y="14"/>
                  </a:cubicBezTo>
                  <a:cubicBezTo>
                    <a:pt x="66" y="2"/>
                    <a:pt x="68" y="3"/>
                    <a:pt x="68" y="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5" name="未知"/>
            <p:cNvSpPr/>
            <p:nvPr/>
          </p:nvSpPr>
          <p:spPr bwMode="auto">
            <a:xfrm>
              <a:off x="196" y="577"/>
              <a:ext cx="192" cy="196"/>
            </a:xfrm>
            <a:custGeom>
              <a:avLst/>
              <a:gdLst>
                <a:gd name="T0" fmla="*/ 81 w 81"/>
                <a:gd name="T1" fmla="*/ 0 h 83"/>
                <a:gd name="T2" fmla="*/ 66 w 81"/>
                <a:gd name="T3" fmla="*/ 9 h 83"/>
                <a:gd name="T4" fmla="*/ 30 w 81"/>
                <a:gd name="T5" fmla="*/ 30 h 83"/>
                <a:gd name="T6" fmla="*/ 14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81" y="0"/>
                  </a:moveTo>
                  <a:cubicBezTo>
                    <a:pt x="81" y="0"/>
                    <a:pt x="70" y="0"/>
                    <a:pt x="66" y="9"/>
                  </a:cubicBezTo>
                  <a:cubicBezTo>
                    <a:pt x="62" y="17"/>
                    <a:pt x="40" y="25"/>
                    <a:pt x="30" y="30"/>
                  </a:cubicBezTo>
                  <a:cubicBezTo>
                    <a:pt x="21" y="36"/>
                    <a:pt x="0" y="58"/>
                    <a:pt x="14" y="83"/>
                  </a:cubicBezTo>
                </a:path>
              </a:pathLst>
            </a:custGeom>
            <a:noFill/>
            <a:ln w="3175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6" name="未知"/>
            <p:cNvSpPr/>
            <p:nvPr/>
          </p:nvSpPr>
          <p:spPr bwMode="auto">
            <a:xfrm>
              <a:off x="527" y="577"/>
              <a:ext cx="125" cy="123"/>
            </a:xfrm>
            <a:custGeom>
              <a:avLst/>
              <a:gdLst>
                <a:gd name="T0" fmla="*/ 0 w 53"/>
                <a:gd name="T1" fmla="*/ 0 h 52"/>
                <a:gd name="T2" fmla="*/ 20 w 53"/>
                <a:gd name="T3" fmla="*/ 19 h 52"/>
                <a:gd name="T4" fmla="*/ 53 w 53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2">
                  <a:moveTo>
                    <a:pt x="0" y="0"/>
                  </a:moveTo>
                  <a:cubicBezTo>
                    <a:pt x="0" y="0"/>
                    <a:pt x="13" y="17"/>
                    <a:pt x="20" y="19"/>
                  </a:cubicBezTo>
                  <a:cubicBezTo>
                    <a:pt x="28" y="22"/>
                    <a:pt x="52" y="29"/>
                    <a:pt x="53" y="52"/>
                  </a:cubicBezTo>
                </a:path>
              </a:pathLst>
            </a:custGeom>
            <a:noFill/>
            <a:ln w="3175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7" name="未知"/>
            <p:cNvSpPr/>
            <p:nvPr/>
          </p:nvSpPr>
          <p:spPr bwMode="auto">
            <a:xfrm>
              <a:off x="312" y="683"/>
              <a:ext cx="248" cy="24"/>
            </a:xfrm>
            <a:custGeom>
              <a:avLst/>
              <a:gdLst>
                <a:gd name="T0" fmla="*/ 0 w 105"/>
                <a:gd name="T1" fmla="*/ 7 h 10"/>
                <a:gd name="T2" fmla="*/ 30 w 105"/>
                <a:gd name="T3" fmla="*/ 7 h 10"/>
                <a:gd name="T4" fmla="*/ 105 w 105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10">
                  <a:moveTo>
                    <a:pt x="0" y="7"/>
                  </a:moveTo>
                  <a:cubicBezTo>
                    <a:pt x="0" y="7"/>
                    <a:pt x="22" y="3"/>
                    <a:pt x="30" y="7"/>
                  </a:cubicBezTo>
                  <a:cubicBezTo>
                    <a:pt x="38" y="10"/>
                    <a:pt x="91" y="0"/>
                    <a:pt x="105" y="3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8" name="未知"/>
            <p:cNvSpPr/>
            <p:nvPr/>
          </p:nvSpPr>
          <p:spPr bwMode="auto">
            <a:xfrm>
              <a:off x="267" y="508"/>
              <a:ext cx="104" cy="54"/>
            </a:xfrm>
            <a:custGeom>
              <a:avLst/>
              <a:gdLst>
                <a:gd name="T0" fmla="*/ 44 w 44"/>
                <a:gd name="T1" fmla="*/ 3 h 23"/>
                <a:gd name="T2" fmla="*/ 0 w 44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3">
                  <a:moveTo>
                    <a:pt x="44" y="3"/>
                  </a:moveTo>
                  <a:cubicBezTo>
                    <a:pt x="44" y="3"/>
                    <a:pt x="31" y="23"/>
                    <a:pt x="0" y="0"/>
                  </a:cubicBezTo>
                </a:path>
              </a:pathLst>
            </a:custGeom>
            <a:noFill/>
            <a:ln w="3175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39" name="未知"/>
            <p:cNvSpPr/>
            <p:nvPr/>
          </p:nvSpPr>
          <p:spPr bwMode="auto">
            <a:xfrm>
              <a:off x="534" y="506"/>
              <a:ext cx="125" cy="71"/>
            </a:xfrm>
            <a:custGeom>
              <a:avLst/>
              <a:gdLst>
                <a:gd name="T0" fmla="*/ 0 w 53"/>
                <a:gd name="T1" fmla="*/ 0 h 30"/>
                <a:gd name="T2" fmla="*/ 53 w 53"/>
                <a:gd name="T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30">
                  <a:moveTo>
                    <a:pt x="0" y="0"/>
                  </a:moveTo>
                  <a:cubicBezTo>
                    <a:pt x="0" y="0"/>
                    <a:pt x="51" y="30"/>
                    <a:pt x="53" y="12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0" name="未知"/>
            <p:cNvSpPr/>
            <p:nvPr/>
          </p:nvSpPr>
          <p:spPr bwMode="auto">
            <a:xfrm>
              <a:off x="182" y="470"/>
              <a:ext cx="50" cy="5"/>
            </a:xfrm>
            <a:custGeom>
              <a:avLst/>
              <a:gdLst>
                <a:gd name="T0" fmla="*/ 21 w 21"/>
                <a:gd name="T1" fmla="*/ 0 h 2"/>
                <a:gd name="T2" fmla="*/ 0 w 2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21" y="0"/>
                    <a:pt x="9" y="2"/>
                    <a:pt x="0" y="2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1" name="未知"/>
            <p:cNvSpPr/>
            <p:nvPr/>
          </p:nvSpPr>
          <p:spPr bwMode="auto">
            <a:xfrm>
              <a:off x="201" y="480"/>
              <a:ext cx="31" cy="19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0"/>
                    <a:pt x="4" y="1"/>
                    <a:pt x="0" y="8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2" name="未知"/>
            <p:cNvSpPr/>
            <p:nvPr/>
          </p:nvSpPr>
          <p:spPr bwMode="auto">
            <a:xfrm>
              <a:off x="222" y="484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1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0" y="3"/>
                    <a:pt x="1" y="6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3" name="未知"/>
            <p:cNvSpPr/>
            <p:nvPr/>
          </p:nvSpPr>
          <p:spPr bwMode="auto">
            <a:xfrm>
              <a:off x="647" y="468"/>
              <a:ext cx="22" cy="9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0" y="1"/>
                    <a:pt x="8" y="4"/>
                    <a:pt x="9" y="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4" name="未知"/>
            <p:cNvSpPr/>
            <p:nvPr/>
          </p:nvSpPr>
          <p:spPr bwMode="auto">
            <a:xfrm>
              <a:off x="647" y="444"/>
              <a:ext cx="22" cy="14"/>
            </a:xfrm>
            <a:custGeom>
              <a:avLst/>
              <a:gdLst>
                <a:gd name="T0" fmla="*/ 0 w 9"/>
                <a:gd name="T1" fmla="*/ 6 h 6"/>
                <a:gd name="T2" fmla="*/ 9 w 9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0" y="6"/>
                    <a:pt x="9" y="5"/>
                    <a:pt x="9" y="0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5" name="未知"/>
            <p:cNvSpPr/>
            <p:nvPr/>
          </p:nvSpPr>
          <p:spPr bwMode="auto">
            <a:xfrm>
              <a:off x="220" y="366"/>
              <a:ext cx="156" cy="45"/>
            </a:xfrm>
            <a:custGeom>
              <a:avLst/>
              <a:gdLst>
                <a:gd name="T0" fmla="*/ 0 w 66"/>
                <a:gd name="T1" fmla="*/ 16 h 19"/>
                <a:gd name="T2" fmla="*/ 25 w 66"/>
                <a:gd name="T3" fmla="*/ 4 h 19"/>
                <a:gd name="T4" fmla="*/ 59 w 66"/>
                <a:gd name="T5" fmla="*/ 6 h 19"/>
                <a:gd name="T6" fmla="*/ 57 w 66"/>
                <a:gd name="T7" fmla="*/ 13 h 19"/>
                <a:gd name="T8" fmla="*/ 22 w 66"/>
                <a:gd name="T9" fmla="*/ 16 h 19"/>
                <a:gd name="T10" fmla="*/ 0 w 66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9">
                  <a:moveTo>
                    <a:pt x="0" y="16"/>
                  </a:moveTo>
                  <a:cubicBezTo>
                    <a:pt x="0" y="16"/>
                    <a:pt x="17" y="0"/>
                    <a:pt x="25" y="4"/>
                  </a:cubicBezTo>
                  <a:cubicBezTo>
                    <a:pt x="34" y="8"/>
                    <a:pt x="36" y="16"/>
                    <a:pt x="59" y="6"/>
                  </a:cubicBezTo>
                  <a:cubicBezTo>
                    <a:pt x="59" y="6"/>
                    <a:pt x="66" y="6"/>
                    <a:pt x="57" y="13"/>
                  </a:cubicBezTo>
                  <a:cubicBezTo>
                    <a:pt x="49" y="19"/>
                    <a:pt x="34" y="19"/>
                    <a:pt x="22" y="16"/>
                  </a:cubicBezTo>
                  <a:cubicBezTo>
                    <a:pt x="10" y="12"/>
                    <a:pt x="0" y="16"/>
                    <a:pt x="0" y="16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6" name="未知"/>
            <p:cNvSpPr/>
            <p:nvPr/>
          </p:nvSpPr>
          <p:spPr bwMode="auto">
            <a:xfrm>
              <a:off x="501" y="369"/>
              <a:ext cx="151" cy="54"/>
            </a:xfrm>
            <a:custGeom>
              <a:avLst/>
              <a:gdLst>
                <a:gd name="T0" fmla="*/ 0 w 64"/>
                <a:gd name="T1" fmla="*/ 6 h 23"/>
                <a:gd name="T2" fmla="*/ 29 w 64"/>
                <a:gd name="T3" fmla="*/ 15 h 23"/>
                <a:gd name="T4" fmla="*/ 58 w 64"/>
                <a:gd name="T5" fmla="*/ 17 h 23"/>
                <a:gd name="T6" fmla="*/ 49 w 64"/>
                <a:gd name="T7" fmla="*/ 1 h 23"/>
                <a:gd name="T8" fmla="*/ 0 w 64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3">
                  <a:moveTo>
                    <a:pt x="0" y="6"/>
                  </a:moveTo>
                  <a:cubicBezTo>
                    <a:pt x="0" y="6"/>
                    <a:pt x="18" y="17"/>
                    <a:pt x="29" y="15"/>
                  </a:cubicBezTo>
                  <a:cubicBezTo>
                    <a:pt x="40" y="14"/>
                    <a:pt x="52" y="10"/>
                    <a:pt x="58" y="17"/>
                  </a:cubicBezTo>
                  <a:cubicBezTo>
                    <a:pt x="64" y="23"/>
                    <a:pt x="60" y="0"/>
                    <a:pt x="49" y="1"/>
                  </a:cubicBezTo>
                  <a:cubicBezTo>
                    <a:pt x="38" y="3"/>
                    <a:pt x="13" y="13"/>
                    <a:pt x="0" y="6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7" name="未知"/>
            <p:cNvSpPr/>
            <p:nvPr/>
          </p:nvSpPr>
          <p:spPr bwMode="auto">
            <a:xfrm>
              <a:off x="201" y="357"/>
              <a:ext cx="267" cy="54"/>
            </a:xfrm>
            <a:custGeom>
              <a:avLst/>
              <a:gdLst>
                <a:gd name="T0" fmla="*/ 0 w 113"/>
                <a:gd name="T1" fmla="*/ 23 h 23"/>
                <a:gd name="T2" fmla="*/ 54 w 113"/>
                <a:gd name="T3" fmla="*/ 2 h 23"/>
                <a:gd name="T4" fmla="*/ 70 w 113"/>
                <a:gd name="T5" fmla="*/ 3 h 23"/>
                <a:gd name="T6" fmla="*/ 83 w 113"/>
                <a:gd name="T7" fmla="*/ 2 h 23"/>
                <a:gd name="T8" fmla="*/ 113 w 11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3">
                  <a:moveTo>
                    <a:pt x="0" y="23"/>
                  </a:moveTo>
                  <a:cubicBezTo>
                    <a:pt x="9" y="1"/>
                    <a:pt x="33" y="3"/>
                    <a:pt x="54" y="2"/>
                  </a:cubicBezTo>
                  <a:cubicBezTo>
                    <a:pt x="59" y="2"/>
                    <a:pt x="64" y="4"/>
                    <a:pt x="70" y="3"/>
                  </a:cubicBezTo>
                  <a:cubicBezTo>
                    <a:pt x="74" y="3"/>
                    <a:pt x="79" y="3"/>
                    <a:pt x="83" y="2"/>
                  </a:cubicBezTo>
                  <a:cubicBezTo>
                    <a:pt x="94" y="1"/>
                    <a:pt x="102" y="0"/>
                    <a:pt x="113" y="3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8" name="未知"/>
            <p:cNvSpPr/>
            <p:nvPr/>
          </p:nvSpPr>
          <p:spPr bwMode="auto">
            <a:xfrm>
              <a:off x="347" y="319"/>
              <a:ext cx="291" cy="26"/>
            </a:xfrm>
            <a:custGeom>
              <a:avLst/>
              <a:gdLst>
                <a:gd name="T0" fmla="*/ 123 w 123"/>
                <a:gd name="T1" fmla="*/ 10 h 11"/>
                <a:gd name="T2" fmla="*/ 106 w 123"/>
                <a:gd name="T3" fmla="*/ 8 h 11"/>
                <a:gd name="T4" fmla="*/ 84 w 123"/>
                <a:gd name="T5" fmla="*/ 7 h 11"/>
                <a:gd name="T6" fmla="*/ 45 w 123"/>
                <a:gd name="T7" fmla="*/ 1 h 11"/>
                <a:gd name="T8" fmla="*/ 24 w 123"/>
                <a:gd name="T9" fmla="*/ 4 h 11"/>
                <a:gd name="T10" fmla="*/ 0 w 12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1">
                  <a:moveTo>
                    <a:pt x="123" y="10"/>
                  </a:moveTo>
                  <a:cubicBezTo>
                    <a:pt x="116" y="7"/>
                    <a:pt x="113" y="6"/>
                    <a:pt x="106" y="8"/>
                  </a:cubicBezTo>
                  <a:cubicBezTo>
                    <a:pt x="97" y="11"/>
                    <a:pt x="92" y="11"/>
                    <a:pt x="84" y="7"/>
                  </a:cubicBezTo>
                  <a:cubicBezTo>
                    <a:pt x="72" y="3"/>
                    <a:pt x="58" y="0"/>
                    <a:pt x="45" y="1"/>
                  </a:cubicBezTo>
                  <a:cubicBezTo>
                    <a:pt x="38" y="2"/>
                    <a:pt x="31" y="3"/>
                    <a:pt x="24" y="4"/>
                  </a:cubicBezTo>
                  <a:cubicBezTo>
                    <a:pt x="15" y="4"/>
                    <a:pt x="8" y="2"/>
                    <a:pt x="0" y="2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49" name="未知"/>
            <p:cNvSpPr/>
            <p:nvPr/>
          </p:nvSpPr>
          <p:spPr bwMode="auto">
            <a:xfrm>
              <a:off x="260" y="295"/>
              <a:ext cx="274" cy="24"/>
            </a:xfrm>
            <a:custGeom>
              <a:avLst/>
              <a:gdLst>
                <a:gd name="T0" fmla="*/ 0 w 116"/>
                <a:gd name="T1" fmla="*/ 6 h 10"/>
                <a:gd name="T2" fmla="*/ 33 w 116"/>
                <a:gd name="T3" fmla="*/ 3 h 10"/>
                <a:gd name="T4" fmla="*/ 61 w 116"/>
                <a:gd name="T5" fmla="*/ 4 h 10"/>
                <a:gd name="T6" fmla="*/ 116 w 116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">
                  <a:moveTo>
                    <a:pt x="0" y="6"/>
                  </a:moveTo>
                  <a:cubicBezTo>
                    <a:pt x="12" y="6"/>
                    <a:pt x="22" y="6"/>
                    <a:pt x="33" y="3"/>
                  </a:cubicBezTo>
                  <a:cubicBezTo>
                    <a:pt x="44" y="1"/>
                    <a:pt x="50" y="0"/>
                    <a:pt x="61" y="4"/>
                  </a:cubicBezTo>
                  <a:cubicBezTo>
                    <a:pt x="78" y="10"/>
                    <a:pt x="98" y="8"/>
                    <a:pt x="116" y="4"/>
                  </a:cubicBezTo>
                </a:path>
              </a:pathLst>
            </a:custGeom>
            <a:noFill/>
            <a:ln w="3175" cap="flat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0" name="未知"/>
            <p:cNvSpPr/>
            <p:nvPr/>
          </p:nvSpPr>
          <p:spPr bwMode="auto">
            <a:xfrm>
              <a:off x="-21" y="-109"/>
              <a:ext cx="720" cy="1194"/>
            </a:xfrm>
            <a:custGeom>
              <a:avLst/>
              <a:gdLst>
                <a:gd name="T0" fmla="*/ 227 w 305"/>
                <a:gd name="T1" fmla="*/ 481 h 505"/>
                <a:gd name="T2" fmla="*/ 264 w 305"/>
                <a:gd name="T3" fmla="*/ 410 h 505"/>
                <a:gd name="T4" fmla="*/ 301 w 305"/>
                <a:gd name="T5" fmla="*/ 329 h 505"/>
                <a:gd name="T6" fmla="*/ 299 w 305"/>
                <a:gd name="T7" fmla="*/ 237 h 505"/>
                <a:gd name="T8" fmla="*/ 295 w 305"/>
                <a:gd name="T9" fmla="*/ 138 h 505"/>
                <a:gd name="T10" fmla="*/ 44 w 305"/>
                <a:gd name="T11" fmla="*/ 93 h 505"/>
                <a:gd name="T12" fmla="*/ 24 w 305"/>
                <a:gd name="T13" fmla="*/ 185 h 505"/>
                <a:gd name="T14" fmla="*/ 31 w 305"/>
                <a:gd name="T15" fmla="*/ 197 h 505"/>
                <a:gd name="T16" fmla="*/ 25 w 305"/>
                <a:gd name="T17" fmla="*/ 262 h 505"/>
                <a:gd name="T18" fmla="*/ 37 w 305"/>
                <a:gd name="T19" fmla="*/ 306 h 505"/>
                <a:gd name="T20" fmla="*/ 54 w 305"/>
                <a:gd name="T21" fmla="*/ 304 h 505"/>
                <a:gd name="T22" fmla="*/ 119 w 305"/>
                <a:gd name="T23" fmla="*/ 425 h 505"/>
                <a:gd name="T24" fmla="*/ 158 w 305"/>
                <a:gd name="T2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505">
                  <a:moveTo>
                    <a:pt x="227" y="481"/>
                  </a:moveTo>
                  <a:cubicBezTo>
                    <a:pt x="236" y="456"/>
                    <a:pt x="264" y="410"/>
                    <a:pt x="264" y="410"/>
                  </a:cubicBezTo>
                  <a:cubicBezTo>
                    <a:pt x="282" y="390"/>
                    <a:pt x="299" y="356"/>
                    <a:pt x="301" y="329"/>
                  </a:cubicBezTo>
                  <a:cubicBezTo>
                    <a:pt x="303" y="302"/>
                    <a:pt x="297" y="252"/>
                    <a:pt x="299" y="237"/>
                  </a:cubicBezTo>
                  <a:cubicBezTo>
                    <a:pt x="302" y="222"/>
                    <a:pt x="305" y="186"/>
                    <a:pt x="295" y="138"/>
                  </a:cubicBezTo>
                  <a:cubicBezTo>
                    <a:pt x="264" y="0"/>
                    <a:pt x="74" y="48"/>
                    <a:pt x="44" y="93"/>
                  </a:cubicBezTo>
                  <a:cubicBezTo>
                    <a:pt x="21" y="126"/>
                    <a:pt x="25" y="165"/>
                    <a:pt x="24" y="185"/>
                  </a:cubicBezTo>
                  <a:cubicBezTo>
                    <a:pt x="24" y="192"/>
                    <a:pt x="31" y="197"/>
                    <a:pt x="31" y="197"/>
                  </a:cubicBezTo>
                  <a:cubicBezTo>
                    <a:pt x="0" y="184"/>
                    <a:pt x="26" y="222"/>
                    <a:pt x="25" y="262"/>
                  </a:cubicBezTo>
                  <a:cubicBezTo>
                    <a:pt x="23" y="301"/>
                    <a:pt x="33" y="293"/>
                    <a:pt x="37" y="306"/>
                  </a:cubicBezTo>
                  <a:cubicBezTo>
                    <a:pt x="50" y="345"/>
                    <a:pt x="54" y="304"/>
                    <a:pt x="54" y="304"/>
                  </a:cubicBezTo>
                  <a:cubicBezTo>
                    <a:pt x="56" y="327"/>
                    <a:pt x="48" y="383"/>
                    <a:pt x="119" y="425"/>
                  </a:cubicBezTo>
                  <a:cubicBezTo>
                    <a:pt x="119" y="425"/>
                    <a:pt x="149" y="441"/>
                    <a:pt x="158" y="505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1" name="未知"/>
            <p:cNvSpPr/>
            <p:nvPr/>
          </p:nvSpPr>
          <p:spPr bwMode="auto">
            <a:xfrm>
              <a:off x="-7" y="130"/>
              <a:ext cx="144" cy="307"/>
            </a:xfrm>
            <a:custGeom>
              <a:avLst/>
              <a:gdLst>
                <a:gd name="T0" fmla="*/ 54 w 61"/>
                <a:gd name="T1" fmla="*/ 48 h 130"/>
                <a:gd name="T2" fmla="*/ 57 w 61"/>
                <a:gd name="T3" fmla="*/ 88 h 130"/>
                <a:gd name="T4" fmla="*/ 35 w 61"/>
                <a:gd name="T5" fmla="*/ 116 h 130"/>
                <a:gd name="T6" fmla="*/ 15 w 61"/>
                <a:gd name="T7" fmla="*/ 93 h 130"/>
                <a:gd name="T8" fmla="*/ 12 w 61"/>
                <a:gd name="T9" fmla="*/ 83 h 130"/>
                <a:gd name="T10" fmla="*/ 7 w 61"/>
                <a:gd name="T11" fmla="*/ 85 h 130"/>
                <a:gd name="T12" fmla="*/ 7 w 61"/>
                <a:gd name="T13" fmla="*/ 75 h 130"/>
                <a:gd name="T14" fmla="*/ 7 w 61"/>
                <a:gd name="T15" fmla="*/ 63 h 130"/>
                <a:gd name="T16" fmla="*/ 31 w 61"/>
                <a:gd name="T17" fmla="*/ 3 h 130"/>
                <a:gd name="T18" fmla="*/ 54 w 61"/>
                <a:gd name="T19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0">
                  <a:moveTo>
                    <a:pt x="54" y="48"/>
                  </a:moveTo>
                  <a:cubicBezTo>
                    <a:pt x="54" y="48"/>
                    <a:pt x="54" y="83"/>
                    <a:pt x="57" y="88"/>
                  </a:cubicBezTo>
                  <a:cubicBezTo>
                    <a:pt x="61" y="94"/>
                    <a:pt x="49" y="130"/>
                    <a:pt x="35" y="116"/>
                  </a:cubicBezTo>
                  <a:cubicBezTo>
                    <a:pt x="21" y="101"/>
                    <a:pt x="27" y="94"/>
                    <a:pt x="15" y="93"/>
                  </a:cubicBezTo>
                  <a:cubicBezTo>
                    <a:pt x="15" y="93"/>
                    <a:pt x="13" y="86"/>
                    <a:pt x="12" y="83"/>
                  </a:cubicBezTo>
                  <a:cubicBezTo>
                    <a:pt x="10" y="80"/>
                    <a:pt x="7" y="85"/>
                    <a:pt x="7" y="85"/>
                  </a:cubicBezTo>
                  <a:cubicBezTo>
                    <a:pt x="7" y="85"/>
                    <a:pt x="0" y="77"/>
                    <a:pt x="7" y="75"/>
                  </a:cubicBezTo>
                  <a:cubicBezTo>
                    <a:pt x="13" y="74"/>
                    <a:pt x="11" y="62"/>
                    <a:pt x="7" y="63"/>
                  </a:cubicBezTo>
                  <a:cubicBezTo>
                    <a:pt x="2" y="63"/>
                    <a:pt x="29" y="0"/>
                    <a:pt x="31" y="3"/>
                  </a:cubicBezTo>
                  <a:cubicBezTo>
                    <a:pt x="34" y="8"/>
                    <a:pt x="33" y="45"/>
                    <a:pt x="54" y="4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2" name="未知"/>
            <p:cNvSpPr/>
            <p:nvPr/>
          </p:nvSpPr>
          <p:spPr bwMode="auto">
            <a:xfrm>
              <a:off x="671" y="191"/>
              <a:ext cx="61" cy="246"/>
            </a:xfrm>
            <a:custGeom>
              <a:avLst/>
              <a:gdLst>
                <a:gd name="T0" fmla="*/ 0 w 26"/>
                <a:gd name="T1" fmla="*/ 0 h 104"/>
                <a:gd name="T2" fmla="*/ 26 w 26"/>
                <a:gd name="T3" fmla="*/ 64 h 104"/>
                <a:gd name="T4" fmla="*/ 20 w 26"/>
                <a:gd name="T5" fmla="*/ 58 h 104"/>
                <a:gd name="T6" fmla="*/ 24 w 26"/>
                <a:gd name="T7" fmla="*/ 72 h 104"/>
                <a:gd name="T8" fmla="*/ 18 w 26"/>
                <a:gd name="T9" fmla="*/ 65 h 104"/>
                <a:gd name="T10" fmla="*/ 8 w 26"/>
                <a:gd name="T11" fmla="*/ 104 h 104"/>
                <a:gd name="T12" fmla="*/ 0 w 26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4">
                  <a:moveTo>
                    <a:pt x="0" y="0"/>
                  </a:moveTo>
                  <a:cubicBezTo>
                    <a:pt x="0" y="0"/>
                    <a:pt x="23" y="28"/>
                    <a:pt x="26" y="64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5" y="65"/>
                    <a:pt x="24" y="72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0" y="92"/>
                    <a:pt x="8" y="104"/>
                  </a:cubicBezTo>
                  <a:cubicBezTo>
                    <a:pt x="8" y="104"/>
                    <a:pt x="14" y="58"/>
                    <a:pt x="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3" name="未知"/>
            <p:cNvSpPr/>
            <p:nvPr/>
          </p:nvSpPr>
          <p:spPr bwMode="auto">
            <a:xfrm>
              <a:off x="567" y="669"/>
              <a:ext cx="33" cy="21"/>
            </a:xfrm>
            <a:custGeom>
              <a:avLst/>
              <a:gdLst>
                <a:gd name="T0" fmla="*/ 0 w 14"/>
                <a:gd name="T1" fmla="*/ 9 h 9"/>
                <a:gd name="T2" fmla="*/ 14 w 1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5" y="9"/>
                    <a:pt x="11" y="3"/>
                    <a:pt x="14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4" name="未知"/>
            <p:cNvSpPr/>
            <p:nvPr/>
          </p:nvSpPr>
          <p:spPr bwMode="auto">
            <a:xfrm>
              <a:off x="272" y="690"/>
              <a:ext cx="33" cy="12"/>
            </a:xfrm>
            <a:custGeom>
              <a:avLst/>
              <a:gdLst>
                <a:gd name="T0" fmla="*/ 14 w 14"/>
                <a:gd name="T1" fmla="*/ 4 h 5"/>
                <a:gd name="T2" fmla="*/ 0 w 1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">
                  <a:moveTo>
                    <a:pt x="14" y="4"/>
                  </a:moveTo>
                  <a:cubicBezTo>
                    <a:pt x="9" y="3"/>
                    <a:pt x="4" y="5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5" name="未知"/>
            <p:cNvSpPr/>
            <p:nvPr/>
          </p:nvSpPr>
          <p:spPr bwMode="auto">
            <a:xfrm>
              <a:off x="595" y="648"/>
              <a:ext cx="5" cy="11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3"/>
                    <a:pt x="2" y="1"/>
                    <a:pt x="0" y="0"/>
                  </a:cubicBezTo>
                </a:path>
              </a:pathLst>
            </a:custGeom>
            <a:noFill/>
            <a:ln w="3175" cap="rnd" cmpd="sng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6" name="未知"/>
            <p:cNvSpPr/>
            <p:nvPr/>
          </p:nvSpPr>
          <p:spPr bwMode="auto">
            <a:xfrm>
              <a:off x="421" y="650"/>
              <a:ext cx="56" cy="40"/>
            </a:xfrm>
            <a:custGeom>
              <a:avLst/>
              <a:gdLst>
                <a:gd name="T0" fmla="*/ 0 w 24"/>
                <a:gd name="T1" fmla="*/ 0 h 17"/>
                <a:gd name="T2" fmla="*/ 24 w 24"/>
                <a:gd name="T3" fmla="*/ 9 h 17"/>
                <a:gd name="T4" fmla="*/ 0 w 2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0"/>
                  </a:moveTo>
                  <a:cubicBezTo>
                    <a:pt x="0" y="0"/>
                    <a:pt x="11" y="17"/>
                    <a:pt x="24" y="9"/>
                  </a:cubicBezTo>
                  <a:cubicBezTo>
                    <a:pt x="24" y="9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7" name="未知"/>
            <p:cNvSpPr/>
            <p:nvPr/>
          </p:nvSpPr>
          <p:spPr bwMode="auto">
            <a:xfrm>
              <a:off x="411" y="418"/>
              <a:ext cx="45" cy="31"/>
            </a:xfrm>
            <a:custGeom>
              <a:avLst/>
              <a:gdLst>
                <a:gd name="T0" fmla="*/ 0 w 19"/>
                <a:gd name="T1" fmla="*/ 1 h 13"/>
                <a:gd name="T2" fmla="*/ 19 w 19"/>
                <a:gd name="T3" fmla="*/ 0 h 13"/>
                <a:gd name="T4" fmla="*/ 0 w 19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1"/>
                  </a:moveTo>
                  <a:cubicBezTo>
                    <a:pt x="0" y="1"/>
                    <a:pt x="7" y="7"/>
                    <a:pt x="19" y="0"/>
                  </a:cubicBezTo>
                  <a:cubicBezTo>
                    <a:pt x="19" y="0"/>
                    <a:pt x="10" y="13"/>
                    <a:pt x="0" y="1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8" name="未知"/>
            <p:cNvSpPr/>
            <p:nvPr/>
          </p:nvSpPr>
          <p:spPr bwMode="auto">
            <a:xfrm>
              <a:off x="406" y="437"/>
              <a:ext cx="57" cy="47"/>
            </a:xfrm>
            <a:custGeom>
              <a:avLst/>
              <a:gdLst>
                <a:gd name="T0" fmla="*/ 0 w 24"/>
                <a:gd name="T1" fmla="*/ 1 h 20"/>
                <a:gd name="T2" fmla="*/ 24 w 24"/>
                <a:gd name="T3" fmla="*/ 0 h 20"/>
                <a:gd name="T4" fmla="*/ 0 w 24"/>
                <a:gd name="T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0" y="1"/>
                  </a:moveTo>
                  <a:cubicBezTo>
                    <a:pt x="0" y="1"/>
                    <a:pt x="17" y="13"/>
                    <a:pt x="24" y="0"/>
                  </a:cubicBezTo>
                  <a:cubicBezTo>
                    <a:pt x="24" y="0"/>
                    <a:pt x="19" y="20"/>
                    <a:pt x="0" y="1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59" name="未知"/>
            <p:cNvSpPr/>
            <p:nvPr/>
          </p:nvSpPr>
          <p:spPr bwMode="auto">
            <a:xfrm>
              <a:off x="536" y="513"/>
              <a:ext cx="126" cy="94"/>
            </a:xfrm>
            <a:custGeom>
              <a:avLst/>
              <a:gdLst>
                <a:gd name="T0" fmla="*/ 0 w 53"/>
                <a:gd name="T1" fmla="*/ 0 h 40"/>
                <a:gd name="T2" fmla="*/ 53 w 53"/>
                <a:gd name="T3" fmla="*/ 12 h 40"/>
                <a:gd name="T4" fmla="*/ 0 w 53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0">
                  <a:moveTo>
                    <a:pt x="0" y="0"/>
                  </a:moveTo>
                  <a:cubicBezTo>
                    <a:pt x="0" y="0"/>
                    <a:pt x="45" y="29"/>
                    <a:pt x="53" y="12"/>
                  </a:cubicBezTo>
                  <a:cubicBezTo>
                    <a:pt x="53" y="12"/>
                    <a:pt x="50" y="40"/>
                    <a:pt x="0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0" name="未知"/>
            <p:cNvSpPr/>
            <p:nvPr/>
          </p:nvSpPr>
          <p:spPr bwMode="auto">
            <a:xfrm>
              <a:off x="262" y="510"/>
              <a:ext cx="104" cy="74"/>
            </a:xfrm>
            <a:custGeom>
              <a:avLst/>
              <a:gdLst>
                <a:gd name="T0" fmla="*/ 0 w 44"/>
                <a:gd name="T1" fmla="*/ 0 h 31"/>
                <a:gd name="T2" fmla="*/ 44 w 44"/>
                <a:gd name="T3" fmla="*/ 7 h 31"/>
                <a:gd name="T4" fmla="*/ 0 w 44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1">
                  <a:moveTo>
                    <a:pt x="0" y="0"/>
                  </a:moveTo>
                  <a:cubicBezTo>
                    <a:pt x="0" y="0"/>
                    <a:pt x="24" y="23"/>
                    <a:pt x="44" y="7"/>
                  </a:cubicBezTo>
                  <a:cubicBezTo>
                    <a:pt x="44" y="7"/>
                    <a:pt x="23" y="31"/>
                    <a:pt x="0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1" name="未知"/>
            <p:cNvSpPr/>
            <p:nvPr/>
          </p:nvSpPr>
          <p:spPr bwMode="auto">
            <a:xfrm>
              <a:off x="614" y="520"/>
              <a:ext cx="48" cy="35"/>
            </a:xfrm>
            <a:custGeom>
              <a:avLst/>
              <a:gdLst>
                <a:gd name="T0" fmla="*/ 19 w 20"/>
                <a:gd name="T1" fmla="*/ 0 h 15"/>
                <a:gd name="T2" fmla="*/ 0 w 20"/>
                <a:gd name="T3" fmla="*/ 6 h 15"/>
                <a:gd name="T4" fmla="*/ 19 w 20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5">
                  <a:moveTo>
                    <a:pt x="19" y="0"/>
                  </a:moveTo>
                  <a:cubicBezTo>
                    <a:pt x="19" y="0"/>
                    <a:pt x="20" y="15"/>
                    <a:pt x="0" y="6"/>
                  </a:cubicBezTo>
                  <a:cubicBezTo>
                    <a:pt x="0" y="6"/>
                    <a:pt x="17" y="1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2" name="未知"/>
            <p:cNvSpPr/>
            <p:nvPr/>
          </p:nvSpPr>
          <p:spPr bwMode="auto">
            <a:xfrm>
              <a:off x="312" y="520"/>
              <a:ext cx="50" cy="19"/>
            </a:xfrm>
            <a:custGeom>
              <a:avLst/>
              <a:gdLst>
                <a:gd name="T0" fmla="*/ 0 w 21"/>
                <a:gd name="T1" fmla="*/ 2 h 8"/>
                <a:gd name="T2" fmla="*/ 21 w 21"/>
                <a:gd name="T3" fmla="*/ 0 h 8"/>
                <a:gd name="T4" fmla="*/ 0 w 21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2"/>
                  </a:moveTo>
                  <a:cubicBezTo>
                    <a:pt x="0" y="2"/>
                    <a:pt x="13" y="8"/>
                    <a:pt x="21" y="0"/>
                  </a:cubicBezTo>
                  <a:cubicBezTo>
                    <a:pt x="21" y="0"/>
                    <a:pt x="11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3" name="未知"/>
            <p:cNvSpPr/>
            <p:nvPr/>
          </p:nvSpPr>
          <p:spPr bwMode="auto">
            <a:xfrm>
              <a:off x="260" y="473"/>
              <a:ext cx="94" cy="56"/>
            </a:xfrm>
            <a:custGeom>
              <a:avLst/>
              <a:gdLst>
                <a:gd name="T0" fmla="*/ 40 w 40"/>
                <a:gd name="T1" fmla="*/ 2 h 24"/>
                <a:gd name="T2" fmla="*/ 0 w 40"/>
                <a:gd name="T3" fmla="*/ 0 h 24"/>
                <a:gd name="T4" fmla="*/ 40 w 40"/>
                <a:gd name="T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4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9" y="24"/>
                    <a:pt x="40" y="2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4" name="未知"/>
            <p:cNvSpPr/>
            <p:nvPr/>
          </p:nvSpPr>
          <p:spPr bwMode="auto">
            <a:xfrm>
              <a:off x="539" y="466"/>
              <a:ext cx="97" cy="56"/>
            </a:xfrm>
            <a:custGeom>
              <a:avLst/>
              <a:gdLst>
                <a:gd name="T0" fmla="*/ 0 w 41"/>
                <a:gd name="T1" fmla="*/ 5 h 24"/>
                <a:gd name="T2" fmla="*/ 29 w 41"/>
                <a:gd name="T3" fmla="*/ 4 h 24"/>
                <a:gd name="T4" fmla="*/ 0 w 41"/>
                <a:gd name="T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0" y="5"/>
                  </a:moveTo>
                  <a:cubicBezTo>
                    <a:pt x="0" y="5"/>
                    <a:pt x="14" y="0"/>
                    <a:pt x="29" y="4"/>
                  </a:cubicBezTo>
                  <a:cubicBezTo>
                    <a:pt x="29" y="4"/>
                    <a:pt x="41" y="24"/>
                    <a:pt x="0" y="5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5" name="未知"/>
            <p:cNvSpPr/>
            <p:nvPr/>
          </p:nvSpPr>
          <p:spPr bwMode="auto">
            <a:xfrm>
              <a:off x="33" y="440"/>
              <a:ext cx="66" cy="179"/>
            </a:xfrm>
            <a:custGeom>
              <a:avLst/>
              <a:gdLst>
                <a:gd name="T0" fmla="*/ 20 w 28"/>
                <a:gd name="T1" fmla="*/ 0 h 76"/>
                <a:gd name="T2" fmla="*/ 25 w 28"/>
                <a:gd name="T3" fmla="*/ 40 h 76"/>
                <a:gd name="T4" fmla="*/ 12 w 28"/>
                <a:gd name="T5" fmla="*/ 55 h 76"/>
                <a:gd name="T6" fmla="*/ 21 w 28"/>
                <a:gd name="T7" fmla="*/ 47 h 76"/>
                <a:gd name="T8" fmla="*/ 20 w 2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6">
                  <a:moveTo>
                    <a:pt x="20" y="0"/>
                  </a:moveTo>
                  <a:cubicBezTo>
                    <a:pt x="20" y="0"/>
                    <a:pt x="13" y="28"/>
                    <a:pt x="25" y="40"/>
                  </a:cubicBezTo>
                  <a:cubicBezTo>
                    <a:pt x="28" y="42"/>
                    <a:pt x="24" y="76"/>
                    <a:pt x="12" y="55"/>
                  </a:cubicBezTo>
                  <a:cubicBezTo>
                    <a:pt x="12" y="55"/>
                    <a:pt x="24" y="62"/>
                    <a:pt x="21" y="47"/>
                  </a:cubicBezTo>
                  <a:cubicBezTo>
                    <a:pt x="18" y="31"/>
                    <a:pt x="0" y="39"/>
                    <a:pt x="20" y="0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6" name="未知"/>
            <p:cNvSpPr/>
            <p:nvPr/>
          </p:nvSpPr>
          <p:spPr bwMode="auto">
            <a:xfrm>
              <a:off x="5" y="312"/>
              <a:ext cx="47" cy="99"/>
            </a:xfrm>
            <a:custGeom>
              <a:avLst/>
              <a:gdLst>
                <a:gd name="T0" fmla="*/ 20 w 20"/>
                <a:gd name="T1" fmla="*/ 29 h 42"/>
                <a:gd name="T2" fmla="*/ 10 w 20"/>
                <a:gd name="T3" fmla="*/ 42 h 42"/>
                <a:gd name="T4" fmla="*/ 20 w 20"/>
                <a:gd name="T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2">
                  <a:moveTo>
                    <a:pt x="20" y="29"/>
                  </a:moveTo>
                  <a:cubicBezTo>
                    <a:pt x="20" y="29"/>
                    <a:pt x="0" y="0"/>
                    <a:pt x="10" y="42"/>
                  </a:cubicBezTo>
                  <a:cubicBezTo>
                    <a:pt x="10" y="42"/>
                    <a:pt x="5" y="14"/>
                    <a:pt x="20" y="29"/>
                  </a:cubicBez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7" name="未知"/>
            <p:cNvSpPr/>
            <p:nvPr/>
          </p:nvSpPr>
          <p:spPr bwMode="auto">
            <a:xfrm>
              <a:off x="71" y="458"/>
              <a:ext cx="24" cy="69"/>
            </a:xfrm>
            <a:custGeom>
              <a:avLst/>
              <a:gdLst>
                <a:gd name="T0" fmla="*/ 4 w 10"/>
                <a:gd name="T1" fmla="*/ 0 h 29"/>
                <a:gd name="T2" fmla="*/ 10 w 10"/>
                <a:gd name="T3" fmla="*/ 29 h 29"/>
                <a:gd name="T4" fmla="*/ 4 w 1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9">
                  <a:moveTo>
                    <a:pt x="4" y="0"/>
                  </a:moveTo>
                  <a:cubicBezTo>
                    <a:pt x="4" y="0"/>
                    <a:pt x="0" y="19"/>
                    <a:pt x="10" y="29"/>
                  </a:cubicBezTo>
                  <a:cubicBezTo>
                    <a:pt x="10" y="29"/>
                    <a:pt x="3" y="1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8" name="未知"/>
            <p:cNvSpPr/>
            <p:nvPr/>
          </p:nvSpPr>
          <p:spPr bwMode="auto">
            <a:xfrm>
              <a:off x="-7" y="130"/>
              <a:ext cx="144" cy="307"/>
            </a:xfrm>
            <a:custGeom>
              <a:avLst/>
              <a:gdLst>
                <a:gd name="T0" fmla="*/ 54 w 61"/>
                <a:gd name="T1" fmla="*/ 48 h 130"/>
                <a:gd name="T2" fmla="*/ 57 w 61"/>
                <a:gd name="T3" fmla="*/ 88 h 130"/>
                <a:gd name="T4" fmla="*/ 35 w 61"/>
                <a:gd name="T5" fmla="*/ 116 h 130"/>
                <a:gd name="T6" fmla="*/ 15 w 61"/>
                <a:gd name="T7" fmla="*/ 93 h 130"/>
                <a:gd name="T8" fmla="*/ 12 w 61"/>
                <a:gd name="T9" fmla="*/ 83 h 130"/>
                <a:gd name="T10" fmla="*/ 6 w 61"/>
                <a:gd name="T11" fmla="*/ 85 h 130"/>
                <a:gd name="T12" fmla="*/ 6 w 61"/>
                <a:gd name="T13" fmla="*/ 75 h 130"/>
                <a:gd name="T14" fmla="*/ 6 w 61"/>
                <a:gd name="T15" fmla="*/ 63 h 130"/>
                <a:gd name="T16" fmla="*/ 31 w 61"/>
                <a:gd name="T17" fmla="*/ 3 h 130"/>
                <a:gd name="T18" fmla="*/ 54 w 61"/>
                <a:gd name="T19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0">
                  <a:moveTo>
                    <a:pt x="54" y="48"/>
                  </a:moveTo>
                  <a:cubicBezTo>
                    <a:pt x="54" y="48"/>
                    <a:pt x="54" y="83"/>
                    <a:pt x="57" y="88"/>
                  </a:cubicBezTo>
                  <a:cubicBezTo>
                    <a:pt x="61" y="94"/>
                    <a:pt x="49" y="130"/>
                    <a:pt x="35" y="116"/>
                  </a:cubicBezTo>
                  <a:cubicBezTo>
                    <a:pt x="21" y="101"/>
                    <a:pt x="27" y="94"/>
                    <a:pt x="15" y="93"/>
                  </a:cubicBezTo>
                  <a:cubicBezTo>
                    <a:pt x="15" y="93"/>
                    <a:pt x="13" y="86"/>
                    <a:pt x="12" y="83"/>
                  </a:cubicBezTo>
                  <a:cubicBezTo>
                    <a:pt x="10" y="80"/>
                    <a:pt x="6" y="85"/>
                    <a:pt x="6" y="85"/>
                  </a:cubicBezTo>
                  <a:cubicBezTo>
                    <a:pt x="6" y="85"/>
                    <a:pt x="0" y="77"/>
                    <a:pt x="6" y="75"/>
                  </a:cubicBezTo>
                  <a:cubicBezTo>
                    <a:pt x="13" y="74"/>
                    <a:pt x="11" y="62"/>
                    <a:pt x="6" y="63"/>
                  </a:cubicBezTo>
                  <a:cubicBezTo>
                    <a:pt x="2" y="63"/>
                    <a:pt x="29" y="0"/>
                    <a:pt x="31" y="3"/>
                  </a:cubicBezTo>
                  <a:cubicBezTo>
                    <a:pt x="34" y="8"/>
                    <a:pt x="33" y="45"/>
                    <a:pt x="54" y="48"/>
                  </a:cubicBezTo>
                  <a:close/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69" name="未知"/>
            <p:cNvSpPr/>
            <p:nvPr/>
          </p:nvSpPr>
          <p:spPr bwMode="auto">
            <a:xfrm>
              <a:off x="669" y="189"/>
              <a:ext cx="66" cy="251"/>
            </a:xfrm>
            <a:custGeom>
              <a:avLst/>
              <a:gdLst>
                <a:gd name="T0" fmla="*/ 0 w 28"/>
                <a:gd name="T1" fmla="*/ 0 h 106"/>
                <a:gd name="T2" fmla="*/ 28 w 28"/>
                <a:gd name="T3" fmla="*/ 65 h 106"/>
                <a:gd name="T4" fmla="*/ 22 w 28"/>
                <a:gd name="T5" fmla="*/ 60 h 106"/>
                <a:gd name="T6" fmla="*/ 25 w 28"/>
                <a:gd name="T7" fmla="*/ 74 h 106"/>
                <a:gd name="T8" fmla="*/ 19 w 28"/>
                <a:gd name="T9" fmla="*/ 67 h 106"/>
                <a:gd name="T10" fmla="*/ 9 w 28"/>
                <a:gd name="T11" fmla="*/ 106 h 106"/>
                <a:gd name="T12" fmla="*/ 0 w 28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0" y="0"/>
                  </a:moveTo>
                  <a:cubicBezTo>
                    <a:pt x="0" y="0"/>
                    <a:pt x="25" y="30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6" y="67"/>
                    <a:pt x="25" y="7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0" y="98"/>
                    <a:pt x="11" y="98"/>
                    <a:pt x="9" y="106"/>
                  </a:cubicBezTo>
                  <a:cubicBezTo>
                    <a:pt x="9" y="106"/>
                    <a:pt x="14" y="58"/>
                    <a:pt x="0" y="0"/>
                  </a:cubicBezTo>
                  <a:close/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0" name="未知"/>
            <p:cNvSpPr/>
            <p:nvPr/>
          </p:nvSpPr>
          <p:spPr bwMode="auto">
            <a:xfrm>
              <a:off x="71" y="461"/>
              <a:ext cx="26" cy="120"/>
            </a:xfrm>
            <a:custGeom>
              <a:avLst/>
              <a:gdLst>
                <a:gd name="T0" fmla="*/ 3 w 11"/>
                <a:gd name="T1" fmla="*/ 0 h 51"/>
                <a:gd name="T2" fmla="*/ 3 w 11"/>
                <a:gd name="T3" fmla="*/ 16 h 51"/>
                <a:gd name="T4" fmla="*/ 8 w 11"/>
                <a:gd name="T5" fmla="*/ 31 h 51"/>
                <a:gd name="T6" fmla="*/ 8 w 11"/>
                <a:gd name="T7" fmla="*/ 45 h 51"/>
                <a:gd name="T8" fmla="*/ 5 w 11"/>
                <a:gd name="T9" fmla="*/ 50 h 51"/>
                <a:gd name="T10" fmla="*/ 0 w 11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1">
                  <a:moveTo>
                    <a:pt x="3" y="0"/>
                  </a:moveTo>
                  <a:cubicBezTo>
                    <a:pt x="0" y="2"/>
                    <a:pt x="2" y="12"/>
                    <a:pt x="3" y="16"/>
                  </a:cubicBezTo>
                  <a:cubicBezTo>
                    <a:pt x="3" y="22"/>
                    <a:pt x="6" y="26"/>
                    <a:pt x="8" y="31"/>
                  </a:cubicBezTo>
                  <a:cubicBezTo>
                    <a:pt x="11" y="35"/>
                    <a:pt x="9" y="40"/>
                    <a:pt x="8" y="45"/>
                  </a:cubicBezTo>
                  <a:cubicBezTo>
                    <a:pt x="7" y="47"/>
                    <a:pt x="7" y="49"/>
                    <a:pt x="5" y="50"/>
                  </a:cubicBezTo>
                  <a:cubicBezTo>
                    <a:pt x="4" y="51"/>
                    <a:pt x="1" y="51"/>
                    <a:pt x="0" y="49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1" name="未知"/>
            <p:cNvSpPr/>
            <p:nvPr/>
          </p:nvSpPr>
          <p:spPr bwMode="auto">
            <a:xfrm>
              <a:off x="26" y="369"/>
              <a:ext cx="31" cy="101"/>
            </a:xfrm>
            <a:custGeom>
              <a:avLst/>
              <a:gdLst>
                <a:gd name="T0" fmla="*/ 13 w 13"/>
                <a:gd name="T1" fmla="*/ 9 h 43"/>
                <a:gd name="T2" fmla="*/ 6 w 13"/>
                <a:gd name="T3" fmla="*/ 3 h 43"/>
                <a:gd name="T4" fmla="*/ 0 w 13"/>
                <a:gd name="T5" fmla="*/ 9 h 43"/>
                <a:gd name="T6" fmla="*/ 5 w 13"/>
                <a:gd name="T7" fmla="*/ 26 h 43"/>
                <a:gd name="T8" fmla="*/ 8 w 1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13" y="9"/>
                  </a:moveTo>
                  <a:cubicBezTo>
                    <a:pt x="10" y="8"/>
                    <a:pt x="9" y="4"/>
                    <a:pt x="6" y="3"/>
                  </a:cubicBezTo>
                  <a:cubicBezTo>
                    <a:pt x="1" y="0"/>
                    <a:pt x="0" y="6"/>
                    <a:pt x="0" y="9"/>
                  </a:cubicBezTo>
                  <a:cubicBezTo>
                    <a:pt x="1" y="15"/>
                    <a:pt x="4" y="21"/>
                    <a:pt x="5" y="26"/>
                  </a:cubicBezTo>
                  <a:cubicBezTo>
                    <a:pt x="7" y="31"/>
                    <a:pt x="6" y="37"/>
                    <a:pt x="8" y="43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2" name="未知"/>
            <p:cNvSpPr/>
            <p:nvPr/>
          </p:nvSpPr>
          <p:spPr bwMode="auto">
            <a:xfrm>
              <a:off x="324" y="938"/>
              <a:ext cx="101" cy="99"/>
            </a:xfrm>
            <a:custGeom>
              <a:avLst/>
              <a:gdLst>
                <a:gd name="T0" fmla="*/ 0 w 43"/>
                <a:gd name="T1" fmla="*/ 0 h 42"/>
                <a:gd name="T2" fmla="*/ 27 w 43"/>
                <a:gd name="T3" fmla="*/ 11 h 42"/>
                <a:gd name="T4" fmla="*/ 33 w 43"/>
                <a:gd name="T5" fmla="*/ 26 h 42"/>
                <a:gd name="T6" fmla="*/ 42 w 4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0" y="0"/>
                  </a:moveTo>
                  <a:cubicBezTo>
                    <a:pt x="8" y="10"/>
                    <a:pt x="20" y="0"/>
                    <a:pt x="27" y="11"/>
                  </a:cubicBezTo>
                  <a:cubicBezTo>
                    <a:pt x="30" y="15"/>
                    <a:pt x="30" y="21"/>
                    <a:pt x="33" y="26"/>
                  </a:cubicBezTo>
                  <a:cubicBezTo>
                    <a:pt x="36" y="31"/>
                    <a:pt x="43" y="35"/>
                    <a:pt x="42" y="42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3" name="未知"/>
            <p:cNvSpPr/>
            <p:nvPr/>
          </p:nvSpPr>
          <p:spPr bwMode="auto">
            <a:xfrm>
              <a:off x="461" y="898"/>
              <a:ext cx="82" cy="149"/>
            </a:xfrm>
            <a:custGeom>
              <a:avLst/>
              <a:gdLst>
                <a:gd name="T0" fmla="*/ 35 w 35"/>
                <a:gd name="T1" fmla="*/ 9 h 63"/>
                <a:gd name="T2" fmla="*/ 8 w 35"/>
                <a:gd name="T3" fmla="*/ 29 h 63"/>
                <a:gd name="T4" fmla="*/ 0 w 35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63">
                  <a:moveTo>
                    <a:pt x="35" y="9"/>
                  </a:moveTo>
                  <a:cubicBezTo>
                    <a:pt x="29" y="0"/>
                    <a:pt x="10" y="22"/>
                    <a:pt x="8" y="29"/>
                  </a:cubicBezTo>
                  <a:cubicBezTo>
                    <a:pt x="5" y="40"/>
                    <a:pt x="5" y="53"/>
                    <a:pt x="0" y="63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4" name="未知"/>
            <p:cNvSpPr/>
            <p:nvPr/>
          </p:nvSpPr>
          <p:spPr bwMode="auto">
            <a:xfrm>
              <a:off x="418" y="1078"/>
              <a:ext cx="47" cy="44"/>
            </a:xfrm>
            <a:custGeom>
              <a:avLst/>
              <a:gdLst>
                <a:gd name="T0" fmla="*/ 0 w 20"/>
                <a:gd name="T1" fmla="*/ 2 h 19"/>
                <a:gd name="T2" fmla="*/ 9 w 20"/>
                <a:gd name="T3" fmla="*/ 17 h 19"/>
                <a:gd name="T4" fmla="*/ 20 w 20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0" y="2"/>
                  </a:moveTo>
                  <a:cubicBezTo>
                    <a:pt x="2" y="7"/>
                    <a:pt x="0" y="19"/>
                    <a:pt x="9" y="17"/>
                  </a:cubicBezTo>
                  <a:cubicBezTo>
                    <a:pt x="15" y="16"/>
                    <a:pt x="18" y="5"/>
                    <a:pt x="20" y="0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5" name="未知"/>
            <p:cNvSpPr/>
            <p:nvPr/>
          </p:nvSpPr>
          <p:spPr bwMode="auto">
            <a:xfrm>
              <a:off x="548" y="912"/>
              <a:ext cx="26" cy="116"/>
            </a:xfrm>
            <a:custGeom>
              <a:avLst/>
              <a:gdLst>
                <a:gd name="T0" fmla="*/ 11 w 11"/>
                <a:gd name="T1" fmla="*/ 0 h 49"/>
                <a:gd name="T2" fmla="*/ 1 w 11"/>
                <a:gd name="T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49">
                  <a:moveTo>
                    <a:pt x="11" y="0"/>
                  </a:moveTo>
                  <a:cubicBezTo>
                    <a:pt x="11" y="0"/>
                    <a:pt x="0" y="41"/>
                    <a:pt x="1" y="49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6" name="未知"/>
            <p:cNvSpPr/>
            <p:nvPr/>
          </p:nvSpPr>
          <p:spPr bwMode="auto">
            <a:xfrm>
              <a:off x="307" y="893"/>
              <a:ext cx="215" cy="152"/>
            </a:xfrm>
            <a:custGeom>
              <a:avLst/>
              <a:gdLst>
                <a:gd name="T0" fmla="*/ 0 w 91"/>
                <a:gd name="T1" fmla="*/ 8 h 64"/>
                <a:gd name="T2" fmla="*/ 44 w 91"/>
                <a:gd name="T3" fmla="*/ 12 h 64"/>
                <a:gd name="T4" fmla="*/ 73 w 91"/>
                <a:gd name="T5" fmla="*/ 7 h 64"/>
                <a:gd name="T6" fmla="*/ 91 w 91"/>
                <a:gd name="T7" fmla="*/ 1 h 64"/>
                <a:gd name="T8" fmla="*/ 73 w 91"/>
                <a:gd name="T9" fmla="*/ 13 h 64"/>
                <a:gd name="T10" fmla="*/ 53 w 91"/>
                <a:gd name="T11" fmla="*/ 30 h 64"/>
                <a:gd name="T12" fmla="*/ 54 w 91"/>
                <a:gd name="T13" fmla="*/ 64 h 64"/>
                <a:gd name="T14" fmla="*/ 49 w 91"/>
                <a:gd name="T15" fmla="*/ 50 h 64"/>
                <a:gd name="T16" fmla="*/ 42 w 91"/>
                <a:gd name="T17" fmla="*/ 42 h 64"/>
                <a:gd name="T18" fmla="*/ 33 w 91"/>
                <a:gd name="T19" fmla="*/ 22 h 64"/>
                <a:gd name="T20" fmla="*/ 13 w 91"/>
                <a:gd name="T21" fmla="*/ 19 h 64"/>
                <a:gd name="T22" fmla="*/ 0 w 91"/>
                <a:gd name="T2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64">
                  <a:moveTo>
                    <a:pt x="0" y="8"/>
                  </a:moveTo>
                  <a:cubicBezTo>
                    <a:pt x="16" y="6"/>
                    <a:pt x="29" y="11"/>
                    <a:pt x="44" y="12"/>
                  </a:cubicBezTo>
                  <a:cubicBezTo>
                    <a:pt x="55" y="12"/>
                    <a:pt x="63" y="10"/>
                    <a:pt x="73" y="7"/>
                  </a:cubicBezTo>
                  <a:cubicBezTo>
                    <a:pt x="78" y="5"/>
                    <a:pt x="85" y="0"/>
                    <a:pt x="91" y="1"/>
                  </a:cubicBezTo>
                  <a:cubicBezTo>
                    <a:pt x="85" y="5"/>
                    <a:pt x="79" y="10"/>
                    <a:pt x="73" y="13"/>
                  </a:cubicBezTo>
                  <a:cubicBezTo>
                    <a:pt x="65" y="18"/>
                    <a:pt x="56" y="21"/>
                    <a:pt x="53" y="30"/>
                  </a:cubicBezTo>
                  <a:cubicBezTo>
                    <a:pt x="49" y="40"/>
                    <a:pt x="53" y="54"/>
                    <a:pt x="54" y="64"/>
                  </a:cubicBezTo>
                  <a:cubicBezTo>
                    <a:pt x="52" y="60"/>
                    <a:pt x="52" y="55"/>
                    <a:pt x="49" y="50"/>
                  </a:cubicBezTo>
                  <a:cubicBezTo>
                    <a:pt x="47" y="47"/>
                    <a:pt x="44" y="45"/>
                    <a:pt x="42" y="42"/>
                  </a:cubicBezTo>
                  <a:cubicBezTo>
                    <a:pt x="38" y="36"/>
                    <a:pt x="38" y="27"/>
                    <a:pt x="33" y="22"/>
                  </a:cubicBezTo>
                  <a:cubicBezTo>
                    <a:pt x="28" y="18"/>
                    <a:pt x="19" y="20"/>
                    <a:pt x="13" y="19"/>
                  </a:cubicBezTo>
                  <a:cubicBezTo>
                    <a:pt x="6" y="18"/>
                    <a:pt x="2" y="14"/>
                    <a:pt x="0" y="8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7" name="未知"/>
            <p:cNvSpPr/>
            <p:nvPr/>
          </p:nvSpPr>
          <p:spPr bwMode="auto">
            <a:xfrm>
              <a:off x="463" y="910"/>
              <a:ext cx="80" cy="153"/>
            </a:xfrm>
            <a:custGeom>
              <a:avLst/>
              <a:gdLst>
                <a:gd name="T0" fmla="*/ 34 w 34"/>
                <a:gd name="T1" fmla="*/ 6 h 65"/>
                <a:gd name="T2" fmla="*/ 12 w 34"/>
                <a:gd name="T3" fmla="*/ 21 h 65"/>
                <a:gd name="T4" fmla="*/ 6 w 34"/>
                <a:gd name="T5" fmla="*/ 41 h 65"/>
                <a:gd name="T6" fmla="*/ 0 w 34"/>
                <a:gd name="T7" fmla="*/ 65 h 65"/>
                <a:gd name="T8" fmla="*/ 17 w 34"/>
                <a:gd name="T9" fmla="*/ 27 h 65"/>
                <a:gd name="T10" fmla="*/ 27 w 34"/>
                <a:gd name="T11" fmla="*/ 12 h 65"/>
                <a:gd name="T12" fmla="*/ 32 w 34"/>
                <a:gd name="T1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5">
                  <a:moveTo>
                    <a:pt x="34" y="6"/>
                  </a:moveTo>
                  <a:cubicBezTo>
                    <a:pt x="25" y="0"/>
                    <a:pt x="16" y="15"/>
                    <a:pt x="12" y="21"/>
                  </a:cubicBezTo>
                  <a:cubicBezTo>
                    <a:pt x="9" y="27"/>
                    <a:pt x="7" y="34"/>
                    <a:pt x="6" y="41"/>
                  </a:cubicBezTo>
                  <a:cubicBezTo>
                    <a:pt x="6" y="50"/>
                    <a:pt x="2" y="56"/>
                    <a:pt x="0" y="65"/>
                  </a:cubicBezTo>
                  <a:cubicBezTo>
                    <a:pt x="10" y="54"/>
                    <a:pt x="12" y="41"/>
                    <a:pt x="17" y="27"/>
                  </a:cubicBezTo>
                  <a:cubicBezTo>
                    <a:pt x="19" y="21"/>
                    <a:pt x="23" y="16"/>
                    <a:pt x="27" y="12"/>
                  </a:cubicBezTo>
                  <a:cubicBezTo>
                    <a:pt x="29" y="9"/>
                    <a:pt x="31" y="9"/>
                    <a:pt x="32" y="6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8" name="未知"/>
            <p:cNvSpPr/>
            <p:nvPr/>
          </p:nvSpPr>
          <p:spPr bwMode="auto">
            <a:xfrm>
              <a:off x="520" y="955"/>
              <a:ext cx="35" cy="87"/>
            </a:xfrm>
            <a:custGeom>
              <a:avLst/>
              <a:gdLst>
                <a:gd name="T0" fmla="*/ 15 w 15"/>
                <a:gd name="T1" fmla="*/ 0 h 37"/>
                <a:gd name="T2" fmla="*/ 0 w 15"/>
                <a:gd name="T3" fmla="*/ 37 h 37"/>
                <a:gd name="T4" fmla="*/ 10 w 15"/>
                <a:gd name="T5" fmla="*/ 17 h 37"/>
                <a:gd name="T6" fmla="*/ 14 w 15"/>
                <a:gd name="T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7">
                  <a:moveTo>
                    <a:pt x="15" y="0"/>
                  </a:moveTo>
                  <a:cubicBezTo>
                    <a:pt x="8" y="10"/>
                    <a:pt x="1" y="25"/>
                    <a:pt x="0" y="37"/>
                  </a:cubicBezTo>
                  <a:cubicBezTo>
                    <a:pt x="4" y="30"/>
                    <a:pt x="8" y="25"/>
                    <a:pt x="10" y="17"/>
                  </a:cubicBezTo>
                  <a:cubicBezTo>
                    <a:pt x="11" y="12"/>
                    <a:pt x="11" y="6"/>
                    <a:pt x="14" y="2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79" name="未知"/>
            <p:cNvSpPr/>
            <p:nvPr/>
          </p:nvSpPr>
          <p:spPr bwMode="auto">
            <a:xfrm>
              <a:off x="319" y="697"/>
              <a:ext cx="128" cy="26"/>
            </a:xfrm>
            <a:custGeom>
              <a:avLst/>
              <a:gdLst>
                <a:gd name="T0" fmla="*/ 2 w 54"/>
                <a:gd name="T1" fmla="*/ 2 h 11"/>
                <a:gd name="T2" fmla="*/ 23 w 54"/>
                <a:gd name="T3" fmla="*/ 2 h 11"/>
                <a:gd name="T4" fmla="*/ 54 w 54"/>
                <a:gd name="T5" fmla="*/ 3 h 11"/>
                <a:gd name="T6" fmla="*/ 23 w 54"/>
                <a:gd name="T7" fmla="*/ 7 h 11"/>
                <a:gd name="T8" fmla="*/ 0 w 54"/>
                <a:gd name="T9" fmla="*/ 4 h 11"/>
                <a:gd name="T10" fmla="*/ 1 w 54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1">
                  <a:moveTo>
                    <a:pt x="2" y="2"/>
                  </a:moveTo>
                  <a:cubicBezTo>
                    <a:pt x="9" y="3"/>
                    <a:pt x="16" y="0"/>
                    <a:pt x="23" y="2"/>
                  </a:cubicBezTo>
                  <a:cubicBezTo>
                    <a:pt x="34" y="5"/>
                    <a:pt x="43" y="4"/>
                    <a:pt x="54" y="3"/>
                  </a:cubicBezTo>
                  <a:cubicBezTo>
                    <a:pt x="45" y="11"/>
                    <a:pt x="33" y="7"/>
                    <a:pt x="23" y="7"/>
                  </a:cubicBezTo>
                  <a:cubicBezTo>
                    <a:pt x="16" y="7"/>
                    <a:pt x="6" y="8"/>
                    <a:pt x="0" y="4"/>
                  </a:cubicBezTo>
                  <a:cubicBezTo>
                    <a:pt x="0" y="3"/>
                    <a:pt x="1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0" name="未知"/>
            <p:cNvSpPr/>
            <p:nvPr/>
          </p:nvSpPr>
          <p:spPr bwMode="auto">
            <a:xfrm>
              <a:off x="215" y="619"/>
              <a:ext cx="128" cy="149"/>
            </a:xfrm>
            <a:custGeom>
              <a:avLst/>
              <a:gdLst>
                <a:gd name="T0" fmla="*/ 49 w 54"/>
                <a:gd name="T1" fmla="*/ 0 h 63"/>
                <a:gd name="T2" fmla="*/ 32 w 54"/>
                <a:gd name="T3" fmla="*/ 10 h 63"/>
                <a:gd name="T4" fmla="*/ 15 w 54"/>
                <a:gd name="T5" fmla="*/ 21 h 63"/>
                <a:gd name="T6" fmla="*/ 10 w 54"/>
                <a:gd name="T7" fmla="*/ 63 h 63"/>
                <a:gd name="T8" fmla="*/ 13 w 54"/>
                <a:gd name="T9" fmla="*/ 38 h 63"/>
                <a:gd name="T10" fmla="*/ 35 w 54"/>
                <a:gd name="T11" fmla="*/ 22 h 63"/>
                <a:gd name="T12" fmla="*/ 50 w 54"/>
                <a:gd name="T13" fmla="*/ 8 h 63"/>
                <a:gd name="T14" fmla="*/ 50 w 54"/>
                <a:gd name="T1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3">
                  <a:moveTo>
                    <a:pt x="49" y="0"/>
                  </a:moveTo>
                  <a:cubicBezTo>
                    <a:pt x="47" y="4"/>
                    <a:pt x="36" y="8"/>
                    <a:pt x="32" y="10"/>
                  </a:cubicBezTo>
                  <a:cubicBezTo>
                    <a:pt x="25" y="13"/>
                    <a:pt x="19" y="15"/>
                    <a:pt x="15" y="21"/>
                  </a:cubicBezTo>
                  <a:cubicBezTo>
                    <a:pt x="5" y="32"/>
                    <a:pt x="0" y="51"/>
                    <a:pt x="10" y="63"/>
                  </a:cubicBezTo>
                  <a:cubicBezTo>
                    <a:pt x="7" y="56"/>
                    <a:pt x="9" y="45"/>
                    <a:pt x="13" y="38"/>
                  </a:cubicBezTo>
                  <a:cubicBezTo>
                    <a:pt x="18" y="30"/>
                    <a:pt x="27" y="26"/>
                    <a:pt x="35" y="22"/>
                  </a:cubicBezTo>
                  <a:cubicBezTo>
                    <a:pt x="41" y="18"/>
                    <a:pt x="47" y="14"/>
                    <a:pt x="50" y="8"/>
                  </a:cubicBezTo>
                  <a:cubicBezTo>
                    <a:pt x="52" y="6"/>
                    <a:pt x="54" y="1"/>
                    <a:pt x="50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1" name="未知"/>
            <p:cNvSpPr/>
            <p:nvPr/>
          </p:nvSpPr>
          <p:spPr bwMode="auto">
            <a:xfrm>
              <a:off x="595" y="638"/>
              <a:ext cx="52" cy="76"/>
            </a:xfrm>
            <a:custGeom>
              <a:avLst/>
              <a:gdLst>
                <a:gd name="T0" fmla="*/ 0 w 22"/>
                <a:gd name="T1" fmla="*/ 0 h 32"/>
                <a:gd name="T2" fmla="*/ 9 w 22"/>
                <a:gd name="T3" fmla="*/ 19 h 32"/>
                <a:gd name="T4" fmla="*/ 18 w 22"/>
                <a:gd name="T5" fmla="*/ 31 h 32"/>
                <a:gd name="T6" fmla="*/ 21 w 22"/>
                <a:gd name="T7" fmla="*/ 23 h 32"/>
                <a:gd name="T8" fmla="*/ 12 w 22"/>
                <a:gd name="T9" fmla="*/ 7 h 32"/>
                <a:gd name="T10" fmla="*/ 1 w 22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0" y="0"/>
                  </a:moveTo>
                  <a:cubicBezTo>
                    <a:pt x="5" y="5"/>
                    <a:pt x="6" y="13"/>
                    <a:pt x="9" y="19"/>
                  </a:cubicBezTo>
                  <a:cubicBezTo>
                    <a:pt x="11" y="22"/>
                    <a:pt x="14" y="29"/>
                    <a:pt x="18" y="31"/>
                  </a:cubicBezTo>
                  <a:cubicBezTo>
                    <a:pt x="22" y="32"/>
                    <a:pt x="21" y="26"/>
                    <a:pt x="21" y="23"/>
                  </a:cubicBezTo>
                  <a:cubicBezTo>
                    <a:pt x="20" y="17"/>
                    <a:pt x="17" y="11"/>
                    <a:pt x="12" y="7"/>
                  </a:cubicBezTo>
                  <a:cubicBezTo>
                    <a:pt x="9" y="4"/>
                    <a:pt x="4" y="3"/>
                    <a:pt x="1" y="1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2" name="未知"/>
            <p:cNvSpPr/>
            <p:nvPr/>
          </p:nvSpPr>
          <p:spPr bwMode="auto">
            <a:xfrm>
              <a:off x="388" y="449"/>
              <a:ext cx="26" cy="135"/>
            </a:xfrm>
            <a:custGeom>
              <a:avLst/>
              <a:gdLst>
                <a:gd name="T0" fmla="*/ 0 w 11"/>
                <a:gd name="T1" fmla="*/ 0 h 57"/>
                <a:gd name="T2" fmla="*/ 3 w 11"/>
                <a:gd name="T3" fmla="*/ 11 h 57"/>
                <a:gd name="T4" fmla="*/ 3 w 11"/>
                <a:gd name="T5" fmla="*/ 26 h 57"/>
                <a:gd name="T6" fmla="*/ 4 w 11"/>
                <a:gd name="T7" fmla="*/ 41 h 57"/>
                <a:gd name="T8" fmla="*/ 4 w 11"/>
                <a:gd name="T9" fmla="*/ 57 h 57"/>
                <a:gd name="T10" fmla="*/ 8 w 11"/>
                <a:gd name="T11" fmla="*/ 37 h 57"/>
                <a:gd name="T12" fmla="*/ 9 w 11"/>
                <a:gd name="T13" fmla="*/ 16 h 57"/>
                <a:gd name="T14" fmla="*/ 0 w 11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7">
                  <a:moveTo>
                    <a:pt x="0" y="0"/>
                  </a:moveTo>
                  <a:cubicBezTo>
                    <a:pt x="1" y="4"/>
                    <a:pt x="3" y="7"/>
                    <a:pt x="3" y="11"/>
                  </a:cubicBezTo>
                  <a:cubicBezTo>
                    <a:pt x="4" y="16"/>
                    <a:pt x="3" y="21"/>
                    <a:pt x="3" y="26"/>
                  </a:cubicBezTo>
                  <a:cubicBezTo>
                    <a:pt x="3" y="31"/>
                    <a:pt x="4" y="36"/>
                    <a:pt x="4" y="41"/>
                  </a:cubicBezTo>
                  <a:cubicBezTo>
                    <a:pt x="4" y="46"/>
                    <a:pt x="3" y="52"/>
                    <a:pt x="4" y="57"/>
                  </a:cubicBezTo>
                  <a:cubicBezTo>
                    <a:pt x="4" y="50"/>
                    <a:pt x="7" y="43"/>
                    <a:pt x="8" y="37"/>
                  </a:cubicBezTo>
                  <a:cubicBezTo>
                    <a:pt x="9" y="30"/>
                    <a:pt x="11" y="23"/>
                    <a:pt x="9" y="16"/>
                  </a:cubicBezTo>
                  <a:cubicBezTo>
                    <a:pt x="7" y="11"/>
                    <a:pt x="6" y="1"/>
                    <a:pt x="0" y="0"/>
                  </a:cubicBezTo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3" name="未知"/>
            <p:cNvSpPr/>
            <p:nvPr/>
          </p:nvSpPr>
          <p:spPr bwMode="auto">
            <a:xfrm>
              <a:off x="241" y="588"/>
              <a:ext cx="111" cy="71"/>
            </a:xfrm>
            <a:custGeom>
              <a:avLst/>
              <a:gdLst>
                <a:gd name="T0" fmla="*/ 45 w 47"/>
                <a:gd name="T1" fmla="*/ 3 h 30"/>
                <a:gd name="T2" fmla="*/ 36 w 47"/>
                <a:gd name="T3" fmla="*/ 11 h 30"/>
                <a:gd name="T4" fmla="*/ 24 w 47"/>
                <a:gd name="T5" fmla="*/ 16 h 30"/>
                <a:gd name="T6" fmla="*/ 0 w 47"/>
                <a:gd name="T7" fmla="*/ 30 h 30"/>
                <a:gd name="T8" fmla="*/ 15 w 47"/>
                <a:gd name="T9" fmla="*/ 17 h 30"/>
                <a:gd name="T10" fmla="*/ 30 w 47"/>
                <a:gd name="T11" fmla="*/ 10 h 30"/>
                <a:gd name="T12" fmla="*/ 41 w 47"/>
                <a:gd name="T13" fmla="*/ 2 h 30"/>
                <a:gd name="T14" fmla="*/ 45 w 47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0">
                  <a:moveTo>
                    <a:pt x="45" y="3"/>
                  </a:moveTo>
                  <a:cubicBezTo>
                    <a:pt x="42" y="7"/>
                    <a:pt x="40" y="9"/>
                    <a:pt x="36" y="11"/>
                  </a:cubicBezTo>
                  <a:cubicBezTo>
                    <a:pt x="32" y="13"/>
                    <a:pt x="28" y="14"/>
                    <a:pt x="24" y="16"/>
                  </a:cubicBezTo>
                  <a:cubicBezTo>
                    <a:pt x="15" y="19"/>
                    <a:pt x="7" y="23"/>
                    <a:pt x="0" y="30"/>
                  </a:cubicBezTo>
                  <a:cubicBezTo>
                    <a:pt x="1" y="25"/>
                    <a:pt x="11" y="19"/>
                    <a:pt x="15" y="17"/>
                  </a:cubicBezTo>
                  <a:cubicBezTo>
                    <a:pt x="20" y="15"/>
                    <a:pt x="25" y="13"/>
                    <a:pt x="30" y="10"/>
                  </a:cubicBezTo>
                  <a:cubicBezTo>
                    <a:pt x="34" y="8"/>
                    <a:pt x="37" y="4"/>
                    <a:pt x="41" y="2"/>
                  </a:cubicBezTo>
                  <a:cubicBezTo>
                    <a:pt x="43" y="1"/>
                    <a:pt x="47" y="0"/>
                    <a:pt x="4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4" name="未知"/>
            <p:cNvSpPr/>
            <p:nvPr/>
          </p:nvSpPr>
          <p:spPr bwMode="auto">
            <a:xfrm>
              <a:off x="404" y="548"/>
              <a:ext cx="17" cy="78"/>
            </a:xfrm>
            <a:custGeom>
              <a:avLst/>
              <a:gdLst>
                <a:gd name="T0" fmla="*/ 4 w 7"/>
                <a:gd name="T1" fmla="*/ 0 h 33"/>
                <a:gd name="T2" fmla="*/ 0 w 7"/>
                <a:gd name="T3" fmla="*/ 19 h 33"/>
                <a:gd name="T4" fmla="*/ 4 w 7"/>
                <a:gd name="T5" fmla="*/ 33 h 33"/>
                <a:gd name="T6" fmla="*/ 5 w 7"/>
                <a:gd name="T7" fmla="*/ 11 h 33"/>
                <a:gd name="T8" fmla="*/ 4 w 7"/>
                <a:gd name="T9" fmla="*/ 1 h 33"/>
                <a:gd name="T10" fmla="*/ 4 w 7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3">
                  <a:moveTo>
                    <a:pt x="4" y="0"/>
                  </a:moveTo>
                  <a:cubicBezTo>
                    <a:pt x="1" y="5"/>
                    <a:pt x="1" y="13"/>
                    <a:pt x="0" y="19"/>
                  </a:cubicBezTo>
                  <a:cubicBezTo>
                    <a:pt x="0" y="24"/>
                    <a:pt x="0" y="29"/>
                    <a:pt x="4" y="33"/>
                  </a:cubicBezTo>
                  <a:cubicBezTo>
                    <a:pt x="6" y="27"/>
                    <a:pt x="4" y="18"/>
                    <a:pt x="5" y="11"/>
                  </a:cubicBezTo>
                  <a:cubicBezTo>
                    <a:pt x="5" y="9"/>
                    <a:pt x="7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5" name="未知"/>
            <p:cNvSpPr/>
            <p:nvPr/>
          </p:nvSpPr>
          <p:spPr bwMode="auto">
            <a:xfrm>
              <a:off x="224" y="799"/>
              <a:ext cx="409" cy="139"/>
            </a:xfrm>
            <a:custGeom>
              <a:avLst/>
              <a:gdLst>
                <a:gd name="T0" fmla="*/ 0 w 173"/>
                <a:gd name="T1" fmla="*/ 18 h 59"/>
                <a:gd name="T2" fmla="*/ 36 w 173"/>
                <a:gd name="T3" fmla="*/ 44 h 59"/>
                <a:gd name="T4" fmla="*/ 128 w 173"/>
                <a:gd name="T5" fmla="*/ 37 h 59"/>
                <a:gd name="T6" fmla="*/ 173 w 173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59">
                  <a:moveTo>
                    <a:pt x="0" y="18"/>
                  </a:moveTo>
                  <a:cubicBezTo>
                    <a:pt x="0" y="18"/>
                    <a:pt x="22" y="48"/>
                    <a:pt x="36" y="44"/>
                  </a:cubicBezTo>
                  <a:cubicBezTo>
                    <a:pt x="49" y="41"/>
                    <a:pt x="96" y="59"/>
                    <a:pt x="128" y="37"/>
                  </a:cubicBezTo>
                  <a:cubicBezTo>
                    <a:pt x="159" y="16"/>
                    <a:pt x="167" y="17"/>
                    <a:pt x="173" y="0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6" name="Line 82"/>
            <p:cNvSpPr>
              <a:spLocks noChangeShapeType="1"/>
            </p:cNvSpPr>
            <p:nvPr/>
          </p:nvSpPr>
          <p:spPr bwMode="auto">
            <a:xfrm>
              <a:off x="957" y="117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7" name="Line 83"/>
            <p:cNvSpPr>
              <a:spLocks noChangeShapeType="1"/>
            </p:cNvSpPr>
            <p:nvPr/>
          </p:nvSpPr>
          <p:spPr bwMode="auto">
            <a:xfrm>
              <a:off x="957" y="117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8" name="Line 84"/>
            <p:cNvSpPr>
              <a:spLocks noChangeShapeType="1"/>
            </p:cNvSpPr>
            <p:nvPr/>
          </p:nvSpPr>
          <p:spPr bwMode="auto">
            <a:xfrm>
              <a:off x="603" y="100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89" name="Line 85"/>
            <p:cNvSpPr>
              <a:spLocks noChangeShapeType="1"/>
            </p:cNvSpPr>
            <p:nvPr/>
          </p:nvSpPr>
          <p:spPr bwMode="auto">
            <a:xfrm>
              <a:off x="603" y="100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0" name="Line 86"/>
            <p:cNvSpPr>
              <a:spLocks noChangeShapeType="1"/>
            </p:cNvSpPr>
            <p:nvPr/>
          </p:nvSpPr>
          <p:spPr bwMode="auto">
            <a:xfrm>
              <a:off x="955" y="1174"/>
              <a:ext cx="1" cy="1"/>
            </a:xfrm>
            <a:prstGeom prst="line">
              <a:avLst/>
            </a:pr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1" name="Line 87"/>
            <p:cNvSpPr>
              <a:spLocks noChangeShapeType="1"/>
            </p:cNvSpPr>
            <p:nvPr/>
          </p:nvSpPr>
          <p:spPr bwMode="auto">
            <a:xfrm>
              <a:off x="603" y="1000"/>
              <a:ext cx="1" cy="1"/>
            </a:xfrm>
            <a:prstGeom prst="line">
              <a:avLst/>
            </a:pr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2" name="未知"/>
            <p:cNvSpPr/>
            <p:nvPr/>
          </p:nvSpPr>
          <p:spPr bwMode="auto">
            <a:xfrm>
              <a:off x="130" y="756"/>
              <a:ext cx="19" cy="244"/>
            </a:xfrm>
            <a:custGeom>
              <a:avLst/>
              <a:gdLst>
                <a:gd name="T0" fmla="*/ 3 w 8"/>
                <a:gd name="T1" fmla="*/ 103 h 103"/>
                <a:gd name="T2" fmla="*/ 0 w 8"/>
                <a:gd name="T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03">
                  <a:moveTo>
                    <a:pt x="3" y="103"/>
                  </a:moveTo>
                  <a:cubicBezTo>
                    <a:pt x="8" y="56"/>
                    <a:pt x="4" y="23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3" name="未知"/>
            <p:cNvSpPr/>
            <p:nvPr/>
          </p:nvSpPr>
          <p:spPr bwMode="auto">
            <a:xfrm>
              <a:off x="565" y="863"/>
              <a:ext cx="38" cy="141"/>
            </a:xfrm>
            <a:custGeom>
              <a:avLst/>
              <a:gdLst>
                <a:gd name="T0" fmla="*/ 16 w 16"/>
                <a:gd name="T1" fmla="*/ 0 h 60"/>
                <a:gd name="T2" fmla="*/ 14 w 16"/>
                <a:gd name="T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60">
                  <a:moveTo>
                    <a:pt x="16" y="0"/>
                  </a:moveTo>
                  <a:cubicBezTo>
                    <a:pt x="0" y="25"/>
                    <a:pt x="8" y="43"/>
                    <a:pt x="14" y="60"/>
                  </a:cubicBezTo>
                </a:path>
              </a:pathLst>
            </a:cu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4" name="未知"/>
            <p:cNvSpPr/>
            <p:nvPr/>
          </p:nvSpPr>
          <p:spPr bwMode="auto">
            <a:xfrm>
              <a:off x="454" y="933"/>
              <a:ext cx="37" cy="102"/>
            </a:xfrm>
            <a:custGeom>
              <a:avLst/>
              <a:gdLst>
                <a:gd name="T0" fmla="*/ 16 w 16"/>
                <a:gd name="T1" fmla="*/ 0 h 43"/>
                <a:gd name="T2" fmla="*/ 5 w 16"/>
                <a:gd name="T3" fmla="*/ 25 h 43"/>
                <a:gd name="T4" fmla="*/ 0 w 16"/>
                <a:gd name="T5" fmla="*/ 43 h 43"/>
                <a:gd name="T6" fmla="*/ 1 w 16"/>
                <a:gd name="T7" fmla="*/ 23 h 43"/>
                <a:gd name="T8" fmla="*/ 16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cubicBezTo>
                    <a:pt x="16" y="0"/>
                    <a:pt x="6" y="12"/>
                    <a:pt x="5" y="25"/>
                  </a:cubicBezTo>
                  <a:cubicBezTo>
                    <a:pt x="4" y="37"/>
                    <a:pt x="0" y="43"/>
                    <a:pt x="0" y="43"/>
                  </a:cubicBezTo>
                  <a:cubicBezTo>
                    <a:pt x="0" y="43"/>
                    <a:pt x="2" y="28"/>
                    <a:pt x="1" y="23"/>
                  </a:cubicBezTo>
                  <a:cubicBezTo>
                    <a:pt x="0" y="17"/>
                    <a:pt x="5" y="5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5" name="未知"/>
            <p:cNvSpPr/>
            <p:nvPr/>
          </p:nvSpPr>
          <p:spPr bwMode="auto">
            <a:xfrm>
              <a:off x="536" y="1170"/>
              <a:ext cx="50" cy="23"/>
            </a:xfrm>
            <a:custGeom>
              <a:avLst/>
              <a:gdLst>
                <a:gd name="T0" fmla="*/ 50 w 50"/>
                <a:gd name="T1" fmla="*/ 23 h 23"/>
                <a:gd name="T2" fmla="*/ 0 w 50"/>
                <a:gd name="T3" fmla="*/ 0 h 23"/>
                <a:gd name="T4" fmla="*/ 50 w 5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3">
                  <a:moveTo>
                    <a:pt x="50" y="23"/>
                  </a:moveTo>
                  <a:lnTo>
                    <a:pt x="0" y="0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C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6" name="Line 92"/>
            <p:cNvSpPr>
              <a:spLocks noChangeShapeType="1"/>
            </p:cNvSpPr>
            <p:nvPr/>
          </p:nvSpPr>
          <p:spPr bwMode="auto">
            <a:xfrm flipH="1" flipV="1">
              <a:off x="536" y="1170"/>
              <a:ext cx="50" cy="2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7" name="Line 93"/>
            <p:cNvSpPr>
              <a:spLocks noChangeShapeType="1"/>
            </p:cNvSpPr>
            <p:nvPr/>
          </p:nvSpPr>
          <p:spPr bwMode="auto">
            <a:xfrm>
              <a:off x="662" y="1033"/>
              <a:ext cx="1" cy="1"/>
            </a:xfrm>
            <a:prstGeom prst="line">
              <a:avLst/>
            </a:pr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8" name="Line 94"/>
            <p:cNvSpPr>
              <a:spLocks noChangeShapeType="1"/>
            </p:cNvSpPr>
            <p:nvPr/>
          </p:nvSpPr>
          <p:spPr bwMode="auto">
            <a:xfrm>
              <a:off x="645" y="1099"/>
              <a:ext cx="1" cy="1"/>
            </a:xfrm>
            <a:prstGeom prst="line">
              <a:avLst/>
            </a:pr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99" name="Line 95"/>
            <p:cNvSpPr>
              <a:spLocks noChangeShapeType="1"/>
            </p:cNvSpPr>
            <p:nvPr/>
          </p:nvSpPr>
          <p:spPr bwMode="auto">
            <a:xfrm>
              <a:off x="600" y="1061"/>
              <a:ext cx="1" cy="1"/>
            </a:xfrm>
            <a:prstGeom prst="line">
              <a:avLst/>
            </a:prstGeom>
            <a:noFill/>
            <a:ln w="7938" cap="rnd" cmpd="sng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00" name="未知"/>
            <p:cNvSpPr/>
            <p:nvPr/>
          </p:nvSpPr>
          <p:spPr bwMode="auto">
            <a:xfrm>
              <a:off x="331" y="877"/>
              <a:ext cx="97" cy="40"/>
            </a:xfrm>
            <a:custGeom>
              <a:avLst/>
              <a:gdLst>
                <a:gd name="T0" fmla="*/ 0 w 41"/>
                <a:gd name="T1" fmla="*/ 3 h 17"/>
                <a:gd name="T2" fmla="*/ 41 w 41"/>
                <a:gd name="T3" fmla="*/ 9 h 17"/>
                <a:gd name="T4" fmla="*/ 2 w 41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7">
                  <a:moveTo>
                    <a:pt x="0" y="3"/>
                  </a:moveTo>
                  <a:cubicBezTo>
                    <a:pt x="10" y="8"/>
                    <a:pt x="31" y="17"/>
                    <a:pt x="41" y="9"/>
                  </a:cubicBezTo>
                  <a:cubicBezTo>
                    <a:pt x="33" y="0"/>
                    <a:pt x="12" y="5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767" name="Group 97"/>
          <p:cNvGrpSpPr/>
          <p:nvPr/>
        </p:nvGrpSpPr>
        <p:grpSpPr>
          <a:xfrm>
            <a:off x="3175000" y="2557463"/>
            <a:ext cx="1277938" cy="3248025"/>
            <a:chOff x="0" y="0"/>
            <a:chExt cx="926" cy="3346"/>
          </a:xfrm>
        </p:grpSpPr>
        <p:grpSp>
          <p:nvGrpSpPr>
            <p:cNvPr id="28768" name="Group 98"/>
            <p:cNvGrpSpPr/>
            <p:nvPr/>
          </p:nvGrpSpPr>
          <p:grpSpPr>
            <a:xfrm>
              <a:off x="0" y="0"/>
              <a:ext cx="926" cy="3320"/>
              <a:chOff x="0" y="0"/>
              <a:chExt cx="926" cy="3320"/>
            </a:xfrm>
          </p:grpSpPr>
          <p:sp>
            <p:nvSpPr>
              <p:cNvPr id="21603" name="未知"/>
              <p:cNvSpPr/>
              <p:nvPr/>
            </p:nvSpPr>
            <p:spPr bwMode="auto">
              <a:xfrm>
                <a:off x="326" y="74"/>
                <a:ext cx="275" cy="379"/>
              </a:xfrm>
              <a:custGeom>
                <a:avLst/>
                <a:gdLst>
                  <a:gd name="T0" fmla="*/ 164 w 170"/>
                  <a:gd name="T1" fmla="*/ 76 h 235"/>
                  <a:gd name="T2" fmla="*/ 164 w 170"/>
                  <a:gd name="T3" fmla="*/ 74 h 235"/>
                  <a:gd name="T4" fmla="*/ 108 w 170"/>
                  <a:gd name="T5" fmla="*/ 32 h 235"/>
                  <a:gd name="T6" fmla="*/ 36 w 170"/>
                  <a:gd name="T7" fmla="*/ 12 h 235"/>
                  <a:gd name="T8" fmla="*/ 3 w 170"/>
                  <a:gd name="T9" fmla="*/ 73 h 235"/>
                  <a:gd name="T10" fmla="*/ 3 w 170"/>
                  <a:gd name="T11" fmla="*/ 75 h 235"/>
                  <a:gd name="T12" fmla="*/ 0 w 170"/>
                  <a:gd name="T13" fmla="*/ 98 h 235"/>
                  <a:gd name="T14" fmla="*/ 0 w 170"/>
                  <a:gd name="T15" fmla="*/ 82 h 235"/>
                  <a:gd name="T16" fmla="*/ 0 w 170"/>
                  <a:gd name="T17" fmla="*/ 103 h 235"/>
                  <a:gd name="T18" fmla="*/ 7 w 170"/>
                  <a:gd name="T19" fmla="*/ 136 h 235"/>
                  <a:gd name="T20" fmla="*/ 16 w 170"/>
                  <a:gd name="T21" fmla="*/ 174 h 235"/>
                  <a:gd name="T22" fmla="*/ 34 w 170"/>
                  <a:gd name="T23" fmla="*/ 202 h 235"/>
                  <a:gd name="T24" fmla="*/ 73 w 170"/>
                  <a:gd name="T25" fmla="*/ 233 h 235"/>
                  <a:gd name="T26" fmla="*/ 85 w 170"/>
                  <a:gd name="T27" fmla="*/ 235 h 235"/>
                  <a:gd name="T28" fmla="*/ 98 w 170"/>
                  <a:gd name="T29" fmla="*/ 233 h 235"/>
                  <a:gd name="T30" fmla="*/ 137 w 170"/>
                  <a:gd name="T31" fmla="*/ 202 h 235"/>
                  <a:gd name="T32" fmla="*/ 154 w 170"/>
                  <a:gd name="T33" fmla="*/ 174 h 235"/>
                  <a:gd name="T34" fmla="*/ 164 w 170"/>
                  <a:gd name="T35" fmla="*/ 136 h 235"/>
                  <a:gd name="T36" fmla="*/ 170 w 170"/>
                  <a:gd name="T37" fmla="*/ 109 h 235"/>
                  <a:gd name="T38" fmla="*/ 170 w 170"/>
                  <a:gd name="T39" fmla="*/ 108 h 235"/>
                  <a:gd name="T40" fmla="*/ 164 w 170"/>
                  <a:gd name="T41" fmla="*/ 76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35">
                    <a:moveTo>
                      <a:pt x="164" y="76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44" y="77"/>
                      <a:pt x="118" y="39"/>
                      <a:pt x="108" y="32"/>
                    </a:cubicBezTo>
                    <a:cubicBezTo>
                      <a:pt x="93" y="20"/>
                      <a:pt x="61" y="0"/>
                      <a:pt x="36" y="12"/>
                    </a:cubicBezTo>
                    <a:cubicBezTo>
                      <a:pt x="33" y="20"/>
                      <a:pt x="11" y="67"/>
                      <a:pt x="3" y="7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80"/>
                      <a:pt x="3" y="93"/>
                      <a:pt x="0" y="98"/>
                    </a:cubicBezTo>
                    <a:cubicBezTo>
                      <a:pt x="1" y="93"/>
                      <a:pt x="1" y="87"/>
                      <a:pt x="0" y="82"/>
                    </a:cubicBezTo>
                    <a:cubicBezTo>
                      <a:pt x="0" y="87"/>
                      <a:pt x="0" y="99"/>
                      <a:pt x="0" y="103"/>
                    </a:cubicBezTo>
                    <a:cubicBezTo>
                      <a:pt x="4" y="114"/>
                      <a:pt x="5" y="126"/>
                      <a:pt x="7" y="136"/>
                    </a:cubicBezTo>
                    <a:cubicBezTo>
                      <a:pt x="9" y="146"/>
                      <a:pt x="13" y="166"/>
                      <a:pt x="16" y="174"/>
                    </a:cubicBezTo>
                    <a:cubicBezTo>
                      <a:pt x="19" y="182"/>
                      <a:pt x="22" y="191"/>
                      <a:pt x="34" y="202"/>
                    </a:cubicBezTo>
                    <a:cubicBezTo>
                      <a:pt x="46" y="212"/>
                      <a:pt x="60" y="231"/>
                      <a:pt x="73" y="233"/>
                    </a:cubicBezTo>
                    <a:cubicBezTo>
                      <a:pt x="77" y="234"/>
                      <a:pt x="82" y="235"/>
                      <a:pt x="85" y="235"/>
                    </a:cubicBezTo>
                    <a:cubicBezTo>
                      <a:pt x="89" y="235"/>
                      <a:pt x="94" y="234"/>
                      <a:pt x="98" y="233"/>
                    </a:cubicBezTo>
                    <a:cubicBezTo>
                      <a:pt x="111" y="231"/>
                      <a:pt x="125" y="212"/>
                      <a:pt x="137" y="202"/>
                    </a:cubicBezTo>
                    <a:cubicBezTo>
                      <a:pt x="148" y="191"/>
                      <a:pt x="152" y="182"/>
                      <a:pt x="154" y="174"/>
                    </a:cubicBezTo>
                    <a:cubicBezTo>
                      <a:pt x="157" y="166"/>
                      <a:pt x="161" y="146"/>
                      <a:pt x="164" y="136"/>
                    </a:cubicBezTo>
                    <a:cubicBezTo>
                      <a:pt x="165" y="129"/>
                      <a:pt x="168" y="118"/>
                      <a:pt x="170" y="109"/>
                    </a:cubicBezTo>
                    <a:cubicBezTo>
                      <a:pt x="170" y="108"/>
                      <a:pt x="170" y="108"/>
                      <a:pt x="170" y="108"/>
                    </a:cubicBezTo>
                    <a:cubicBezTo>
                      <a:pt x="169" y="101"/>
                      <a:pt x="167" y="88"/>
                      <a:pt x="164" y="76"/>
                    </a:cubicBezTo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04" name="未知"/>
              <p:cNvSpPr/>
              <p:nvPr/>
            </p:nvSpPr>
            <p:spPr bwMode="auto">
              <a:xfrm>
                <a:off x="366" y="229"/>
                <a:ext cx="60" cy="27"/>
              </a:xfrm>
              <a:custGeom>
                <a:avLst/>
                <a:gdLst>
                  <a:gd name="T0" fmla="*/ 37 w 37"/>
                  <a:gd name="T1" fmla="*/ 10 h 17"/>
                  <a:gd name="T2" fmla="*/ 33 w 37"/>
                  <a:gd name="T3" fmla="*/ 12 h 17"/>
                  <a:gd name="T4" fmla="*/ 15 w 37"/>
                  <a:gd name="T5" fmla="*/ 17 h 17"/>
                  <a:gd name="T6" fmla="*/ 0 w 37"/>
                  <a:gd name="T7" fmla="*/ 10 h 17"/>
                  <a:gd name="T8" fmla="*/ 18 w 37"/>
                  <a:gd name="T9" fmla="*/ 0 h 17"/>
                  <a:gd name="T10" fmla="*/ 34 w 37"/>
                  <a:gd name="T11" fmla="*/ 7 h 17"/>
                  <a:gd name="T12" fmla="*/ 37 w 37"/>
                  <a:gd name="T1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7" y="10"/>
                    </a:moveTo>
                    <a:cubicBezTo>
                      <a:pt x="36" y="12"/>
                      <a:pt x="35" y="12"/>
                      <a:pt x="33" y="12"/>
                    </a:cubicBezTo>
                    <a:cubicBezTo>
                      <a:pt x="31" y="12"/>
                      <a:pt x="24" y="17"/>
                      <a:pt x="15" y="17"/>
                    </a:cubicBezTo>
                    <a:cubicBezTo>
                      <a:pt x="7" y="17"/>
                      <a:pt x="1" y="11"/>
                      <a:pt x="0" y="10"/>
                    </a:cubicBezTo>
                    <a:cubicBezTo>
                      <a:pt x="1" y="8"/>
                      <a:pt x="7" y="0"/>
                      <a:pt x="18" y="0"/>
                    </a:cubicBezTo>
                    <a:cubicBezTo>
                      <a:pt x="27" y="0"/>
                      <a:pt x="30" y="5"/>
                      <a:pt x="34" y="7"/>
                    </a:cubicBezTo>
                    <a:cubicBezTo>
                      <a:pt x="35" y="8"/>
                      <a:pt x="37" y="9"/>
                      <a:pt x="37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05" name="未知"/>
              <p:cNvSpPr/>
              <p:nvPr/>
            </p:nvSpPr>
            <p:spPr bwMode="auto">
              <a:xfrm>
                <a:off x="500" y="229"/>
                <a:ext cx="62" cy="29"/>
              </a:xfrm>
              <a:custGeom>
                <a:avLst/>
                <a:gdLst>
                  <a:gd name="T0" fmla="*/ 0 w 38"/>
                  <a:gd name="T1" fmla="*/ 10 h 18"/>
                  <a:gd name="T2" fmla="*/ 5 w 38"/>
                  <a:gd name="T3" fmla="*/ 12 h 18"/>
                  <a:gd name="T4" fmla="*/ 22 w 38"/>
                  <a:gd name="T5" fmla="*/ 18 h 18"/>
                  <a:gd name="T6" fmla="*/ 38 w 38"/>
                  <a:gd name="T7" fmla="*/ 10 h 18"/>
                  <a:gd name="T8" fmla="*/ 20 w 38"/>
                  <a:gd name="T9" fmla="*/ 0 h 18"/>
                  <a:gd name="T10" fmla="*/ 3 w 38"/>
                  <a:gd name="T11" fmla="*/ 7 h 18"/>
                  <a:gd name="T12" fmla="*/ 0 w 38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">
                    <a:moveTo>
                      <a:pt x="0" y="10"/>
                    </a:moveTo>
                    <a:cubicBezTo>
                      <a:pt x="1" y="12"/>
                      <a:pt x="3" y="12"/>
                      <a:pt x="5" y="12"/>
                    </a:cubicBezTo>
                    <a:cubicBezTo>
                      <a:pt x="7" y="12"/>
                      <a:pt x="13" y="18"/>
                      <a:pt x="22" y="18"/>
                    </a:cubicBezTo>
                    <a:cubicBezTo>
                      <a:pt x="31" y="18"/>
                      <a:pt x="38" y="11"/>
                      <a:pt x="38" y="10"/>
                    </a:cubicBezTo>
                    <a:cubicBezTo>
                      <a:pt x="37" y="8"/>
                      <a:pt x="30" y="0"/>
                      <a:pt x="20" y="0"/>
                    </a:cubicBezTo>
                    <a:cubicBezTo>
                      <a:pt x="11" y="0"/>
                      <a:pt x="7" y="5"/>
                      <a:pt x="3" y="7"/>
                    </a:cubicBezTo>
                    <a:cubicBezTo>
                      <a:pt x="2" y="8"/>
                      <a:pt x="0" y="9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06" name="未知"/>
              <p:cNvSpPr/>
              <p:nvPr/>
            </p:nvSpPr>
            <p:spPr bwMode="auto">
              <a:xfrm>
                <a:off x="0" y="387"/>
                <a:ext cx="926" cy="2933"/>
              </a:xfrm>
              <a:custGeom>
                <a:avLst/>
                <a:gdLst>
                  <a:gd name="T0" fmla="*/ 553 w 572"/>
                  <a:gd name="T1" fmla="*/ 705 h 1817"/>
                  <a:gd name="T2" fmla="*/ 529 w 572"/>
                  <a:gd name="T3" fmla="*/ 401 h 1817"/>
                  <a:gd name="T4" fmla="*/ 491 w 572"/>
                  <a:gd name="T5" fmla="*/ 132 h 1817"/>
                  <a:gd name="T6" fmla="*/ 419 w 572"/>
                  <a:gd name="T7" fmla="*/ 93 h 1817"/>
                  <a:gd name="T8" fmla="*/ 338 w 572"/>
                  <a:gd name="T9" fmla="*/ 8 h 1817"/>
                  <a:gd name="T10" fmla="*/ 286 w 572"/>
                  <a:gd name="T11" fmla="*/ 41 h 1817"/>
                  <a:gd name="T12" fmla="*/ 274 w 572"/>
                  <a:gd name="T13" fmla="*/ 39 h 1817"/>
                  <a:gd name="T14" fmla="*/ 185 w 572"/>
                  <a:gd name="T15" fmla="*/ 86 h 1817"/>
                  <a:gd name="T16" fmla="*/ 124 w 572"/>
                  <a:gd name="T17" fmla="*/ 104 h 1817"/>
                  <a:gd name="T18" fmla="*/ 44 w 572"/>
                  <a:gd name="T19" fmla="*/ 282 h 1817"/>
                  <a:gd name="T20" fmla="*/ 18 w 572"/>
                  <a:gd name="T21" fmla="*/ 629 h 1817"/>
                  <a:gd name="T22" fmla="*/ 2 w 572"/>
                  <a:gd name="T23" fmla="*/ 870 h 1817"/>
                  <a:gd name="T24" fmla="*/ 25 w 572"/>
                  <a:gd name="T25" fmla="*/ 923 h 1817"/>
                  <a:gd name="T26" fmla="*/ 70 w 572"/>
                  <a:gd name="T27" fmla="*/ 931 h 1817"/>
                  <a:gd name="T28" fmla="*/ 76 w 572"/>
                  <a:gd name="T29" fmla="*/ 914 h 1817"/>
                  <a:gd name="T30" fmla="*/ 64 w 572"/>
                  <a:gd name="T31" fmla="*/ 796 h 1817"/>
                  <a:gd name="T32" fmla="*/ 127 w 572"/>
                  <a:gd name="T33" fmla="*/ 381 h 1817"/>
                  <a:gd name="T34" fmla="*/ 111 w 572"/>
                  <a:gd name="T35" fmla="*/ 579 h 1817"/>
                  <a:gd name="T36" fmla="*/ 107 w 572"/>
                  <a:gd name="T37" fmla="*/ 1010 h 1817"/>
                  <a:gd name="T38" fmla="*/ 168 w 572"/>
                  <a:gd name="T39" fmla="*/ 1491 h 1817"/>
                  <a:gd name="T40" fmla="*/ 199 w 572"/>
                  <a:gd name="T41" fmla="*/ 1729 h 1817"/>
                  <a:gd name="T42" fmla="*/ 181 w 572"/>
                  <a:gd name="T43" fmla="*/ 1805 h 1817"/>
                  <a:gd name="T44" fmla="*/ 268 w 572"/>
                  <a:gd name="T45" fmla="*/ 1806 h 1817"/>
                  <a:gd name="T46" fmla="*/ 282 w 572"/>
                  <a:gd name="T47" fmla="*/ 1713 h 1817"/>
                  <a:gd name="T48" fmla="*/ 262 w 572"/>
                  <a:gd name="T49" fmla="*/ 1583 h 1817"/>
                  <a:gd name="T50" fmla="*/ 276 w 572"/>
                  <a:gd name="T51" fmla="*/ 1130 h 1817"/>
                  <a:gd name="T52" fmla="*/ 276 w 572"/>
                  <a:gd name="T53" fmla="*/ 856 h 1817"/>
                  <a:gd name="T54" fmla="*/ 298 w 572"/>
                  <a:gd name="T55" fmla="*/ 855 h 1817"/>
                  <a:gd name="T56" fmla="*/ 297 w 572"/>
                  <a:gd name="T57" fmla="*/ 1130 h 1817"/>
                  <a:gd name="T58" fmla="*/ 310 w 572"/>
                  <a:gd name="T59" fmla="*/ 1583 h 1817"/>
                  <a:gd name="T60" fmla="*/ 291 w 572"/>
                  <a:gd name="T61" fmla="*/ 1713 h 1817"/>
                  <a:gd name="T62" fmla="*/ 304 w 572"/>
                  <a:gd name="T63" fmla="*/ 1806 h 1817"/>
                  <a:gd name="T64" fmla="*/ 392 w 572"/>
                  <a:gd name="T65" fmla="*/ 1805 h 1817"/>
                  <a:gd name="T66" fmla="*/ 374 w 572"/>
                  <a:gd name="T67" fmla="*/ 1729 h 1817"/>
                  <a:gd name="T68" fmla="*/ 404 w 572"/>
                  <a:gd name="T69" fmla="*/ 1491 h 1817"/>
                  <a:gd name="T70" fmla="*/ 465 w 572"/>
                  <a:gd name="T71" fmla="*/ 1010 h 1817"/>
                  <a:gd name="T72" fmla="*/ 460 w 572"/>
                  <a:gd name="T73" fmla="*/ 571 h 1817"/>
                  <a:gd name="T74" fmla="*/ 445 w 572"/>
                  <a:gd name="T75" fmla="*/ 380 h 1817"/>
                  <a:gd name="T76" fmla="*/ 508 w 572"/>
                  <a:gd name="T77" fmla="*/ 796 h 1817"/>
                  <a:gd name="T78" fmla="*/ 497 w 572"/>
                  <a:gd name="T79" fmla="*/ 914 h 1817"/>
                  <a:gd name="T80" fmla="*/ 502 w 572"/>
                  <a:gd name="T81" fmla="*/ 931 h 1817"/>
                  <a:gd name="T82" fmla="*/ 547 w 572"/>
                  <a:gd name="T83" fmla="*/ 923 h 1817"/>
                  <a:gd name="T84" fmla="*/ 570 w 572"/>
                  <a:gd name="T85" fmla="*/ 87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2" h="1817">
                    <a:moveTo>
                      <a:pt x="570" y="870"/>
                    </a:moveTo>
                    <a:cubicBezTo>
                      <a:pt x="568" y="865"/>
                      <a:pt x="564" y="834"/>
                      <a:pt x="559" y="815"/>
                    </a:cubicBezTo>
                    <a:cubicBezTo>
                      <a:pt x="555" y="800"/>
                      <a:pt x="551" y="735"/>
                      <a:pt x="553" y="705"/>
                    </a:cubicBezTo>
                    <a:cubicBezTo>
                      <a:pt x="555" y="681"/>
                      <a:pt x="554" y="644"/>
                      <a:pt x="555" y="629"/>
                    </a:cubicBezTo>
                    <a:cubicBezTo>
                      <a:pt x="555" y="539"/>
                      <a:pt x="541" y="494"/>
                      <a:pt x="537" y="477"/>
                    </a:cubicBezTo>
                    <a:cubicBezTo>
                      <a:pt x="534" y="461"/>
                      <a:pt x="529" y="437"/>
                      <a:pt x="529" y="401"/>
                    </a:cubicBezTo>
                    <a:cubicBezTo>
                      <a:pt x="529" y="366"/>
                      <a:pt x="531" y="316"/>
                      <a:pt x="529" y="282"/>
                    </a:cubicBezTo>
                    <a:cubicBezTo>
                      <a:pt x="527" y="262"/>
                      <a:pt x="523" y="232"/>
                      <a:pt x="519" y="205"/>
                    </a:cubicBezTo>
                    <a:cubicBezTo>
                      <a:pt x="515" y="179"/>
                      <a:pt x="502" y="144"/>
                      <a:pt x="491" y="132"/>
                    </a:cubicBezTo>
                    <a:cubicBezTo>
                      <a:pt x="480" y="120"/>
                      <a:pt x="465" y="110"/>
                      <a:pt x="449" y="104"/>
                    </a:cubicBezTo>
                    <a:cubicBezTo>
                      <a:pt x="445" y="103"/>
                      <a:pt x="439" y="98"/>
                      <a:pt x="435" y="98"/>
                    </a:cubicBezTo>
                    <a:cubicBezTo>
                      <a:pt x="428" y="96"/>
                      <a:pt x="425" y="94"/>
                      <a:pt x="419" y="93"/>
                    </a:cubicBezTo>
                    <a:cubicBezTo>
                      <a:pt x="407" y="91"/>
                      <a:pt x="397" y="89"/>
                      <a:pt x="387" y="86"/>
                    </a:cubicBezTo>
                    <a:cubicBezTo>
                      <a:pt x="366" y="79"/>
                      <a:pt x="345" y="77"/>
                      <a:pt x="345" y="0"/>
                    </a:cubicBezTo>
                    <a:cubicBezTo>
                      <a:pt x="343" y="2"/>
                      <a:pt x="341" y="5"/>
                      <a:pt x="338" y="8"/>
                    </a:cubicBezTo>
                    <a:cubicBezTo>
                      <a:pt x="326" y="18"/>
                      <a:pt x="312" y="37"/>
                      <a:pt x="299" y="39"/>
                    </a:cubicBezTo>
                    <a:cubicBezTo>
                      <a:pt x="295" y="40"/>
                      <a:pt x="290" y="41"/>
                      <a:pt x="286" y="41"/>
                    </a:cubicBezTo>
                    <a:cubicBezTo>
                      <a:pt x="286" y="41"/>
                      <a:pt x="286" y="41"/>
                      <a:pt x="286" y="41"/>
                    </a:cubicBezTo>
                    <a:cubicBezTo>
                      <a:pt x="286" y="41"/>
                      <a:pt x="286" y="41"/>
                      <a:pt x="286" y="41"/>
                    </a:cubicBezTo>
                    <a:cubicBezTo>
                      <a:pt x="286" y="41"/>
                      <a:pt x="286" y="41"/>
                      <a:pt x="286" y="41"/>
                    </a:cubicBezTo>
                    <a:cubicBezTo>
                      <a:pt x="283" y="41"/>
                      <a:pt x="278" y="40"/>
                      <a:pt x="274" y="39"/>
                    </a:cubicBezTo>
                    <a:cubicBezTo>
                      <a:pt x="261" y="37"/>
                      <a:pt x="247" y="18"/>
                      <a:pt x="235" y="8"/>
                    </a:cubicBezTo>
                    <a:cubicBezTo>
                      <a:pt x="232" y="5"/>
                      <a:pt x="229" y="2"/>
                      <a:pt x="227" y="0"/>
                    </a:cubicBezTo>
                    <a:cubicBezTo>
                      <a:pt x="227" y="77"/>
                      <a:pt x="207" y="79"/>
                      <a:pt x="185" y="86"/>
                    </a:cubicBezTo>
                    <a:cubicBezTo>
                      <a:pt x="176" y="89"/>
                      <a:pt x="165" y="91"/>
                      <a:pt x="153" y="93"/>
                    </a:cubicBezTo>
                    <a:cubicBezTo>
                      <a:pt x="148" y="94"/>
                      <a:pt x="144" y="96"/>
                      <a:pt x="137" y="97"/>
                    </a:cubicBezTo>
                    <a:cubicBezTo>
                      <a:pt x="134" y="98"/>
                      <a:pt x="128" y="102"/>
                      <a:pt x="124" y="104"/>
                    </a:cubicBezTo>
                    <a:cubicBezTo>
                      <a:pt x="108" y="109"/>
                      <a:pt x="93" y="119"/>
                      <a:pt x="81" y="131"/>
                    </a:cubicBezTo>
                    <a:cubicBezTo>
                      <a:pt x="70" y="143"/>
                      <a:pt x="57" y="179"/>
                      <a:pt x="53" y="205"/>
                    </a:cubicBezTo>
                    <a:cubicBezTo>
                      <a:pt x="49" y="232"/>
                      <a:pt x="46" y="262"/>
                      <a:pt x="44" y="282"/>
                    </a:cubicBezTo>
                    <a:cubicBezTo>
                      <a:pt x="41" y="316"/>
                      <a:pt x="43" y="366"/>
                      <a:pt x="43" y="401"/>
                    </a:cubicBezTo>
                    <a:cubicBezTo>
                      <a:pt x="43" y="437"/>
                      <a:pt x="39" y="461"/>
                      <a:pt x="35" y="477"/>
                    </a:cubicBezTo>
                    <a:cubicBezTo>
                      <a:pt x="32" y="494"/>
                      <a:pt x="17" y="539"/>
                      <a:pt x="18" y="629"/>
                    </a:cubicBezTo>
                    <a:cubicBezTo>
                      <a:pt x="19" y="644"/>
                      <a:pt x="17" y="681"/>
                      <a:pt x="19" y="705"/>
                    </a:cubicBezTo>
                    <a:cubicBezTo>
                      <a:pt x="22" y="735"/>
                      <a:pt x="18" y="800"/>
                      <a:pt x="14" y="815"/>
                    </a:cubicBezTo>
                    <a:cubicBezTo>
                      <a:pt x="9" y="834"/>
                      <a:pt x="5" y="865"/>
                      <a:pt x="2" y="870"/>
                    </a:cubicBezTo>
                    <a:cubicBezTo>
                      <a:pt x="0" y="874"/>
                      <a:pt x="5" y="880"/>
                      <a:pt x="7" y="885"/>
                    </a:cubicBezTo>
                    <a:cubicBezTo>
                      <a:pt x="9" y="890"/>
                      <a:pt x="9" y="894"/>
                      <a:pt x="12" y="901"/>
                    </a:cubicBezTo>
                    <a:cubicBezTo>
                      <a:pt x="14" y="906"/>
                      <a:pt x="21" y="917"/>
                      <a:pt x="25" y="923"/>
                    </a:cubicBezTo>
                    <a:cubicBezTo>
                      <a:pt x="29" y="929"/>
                      <a:pt x="43" y="936"/>
                      <a:pt x="55" y="940"/>
                    </a:cubicBezTo>
                    <a:cubicBezTo>
                      <a:pt x="62" y="943"/>
                      <a:pt x="77" y="951"/>
                      <a:pt x="78" y="947"/>
                    </a:cubicBezTo>
                    <a:cubicBezTo>
                      <a:pt x="81" y="940"/>
                      <a:pt x="76" y="935"/>
                      <a:pt x="70" y="931"/>
                    </a:cubicBezTo>
                    <a:cubicBezTo>
                      <a:pt x="66" y="929"/>
                      <a:pt x="77" y="936"/>
                      <a:pt x="79" y="929"/>
                    </a:cubicBezTo>
                    <a:cubicBezTo>
                      <a:pt x="80" y="927"/>
                      <a:pt x="80" y="926"/>
                      <a:pt x="78" y="922"/>
                    </a:cubicBezTo>
                    <a:cubicBezTo>
                      <a:pt x="79" y="917"/>
                      <a:pt x="78" y="917"/>
                      <a:pt x="76" y="914"/>
                    </a:cubicBezTo>
                    <a:cubicBezTo>
                      <a:pt x="81" y="912"/>
                      <a:pt x="77" y="889"/>
                      <a:pt x="75" y="878"/>
                    </a:cubicBezTo>
                    <a:cubicBezTo>
                      <a:pt x="76" y="870"/>
                      <a:pt x="76" y="843"/>
                      <a:pt x="70" y="825"/>
                    </a:cubicBezTo>
                    <a:cubicBezTo>
                      <a:pt x="66" y="814"/>
                      <a:pt x="64" y="803"/>
                      <a:pt x="64" y="796"/>
                    </a:cubicBezTo>
                    <a:cubicBezTo>
                      <a:pt x="61" y="779"/>
                      <a:pt x="80" y="662"/>
                      <a:pt x="90" y="629"/>
                    </a:cubicBezTo>
                    <a:cubicBezTo>
                      <a:pt x="111" y="559"/>
                      <a:pt x="105" y="499"/>
                      <a:pt x="107" y="487"/>
                    </a:cubicBezTo>
                    <a:cubicBezTo>
                      <a:pt x="109" y="474"/>
                      <a:pt x="123" y="410"/>
                      <a:pt x="127" y="381"/>
                    </a:cubicBezTo>
                    <a:cubicBezTo>
                      <a:pt x="128" y="381"/>
                      <a:pt x="128" y="381"/>
                      <a:pt x="128" y="381"/>
                    </a:cubicBezTo>
                    <a:cubicBezTo>
                      <a:pt x="130" y="417"/>
                      <a:pt x="126" y="470"/>
                      <a:pt x="127" y="488"/>
                    </a:cubicBezTo>
                    <a:cubicBezTo>
                      <a:pt x="129" y="513"/>
                      <a:pt x="122" y="558"/>
                      <a:pt x="111" y="579"/>
                    </a:cubicBezTo>
                    <a:cubicBezTo>
                      <a:pt x="100" y="599"/>
                      <a:pt x="95" y="630"/>
                      <a:pt x="86" y="686"/>
                    </a:cubicBezTo>
                    <a:cubicBezTo>
                      <a:pt x="77" y="730"/>
                      <a:pt x="70" y="776"/>
                      <a:pt x="78" y="856"/>
                    </a:cubicBezTo>
                    <a:cubicBezTo>
                      <a:pt x="84" y="912"/>
                      <a:pt x="93" y="947"/>
                      <a:pt x="107" y="1010"/>
                    </a:cubicBezTo>
                    <a:cubicBezTo>
                      <a:pt x="120" y="1066"/>
                      <a:pt x="138" y="1140"/>
                      <a:pt x="146" y="1181"/>
                    </a:cubicBezTo>
                    <a:cubicBezTo>
                      <a:pt x="153" y="1222"/>
                      <a:pt x="163" y="1237"/>
                      <a:pt x="165" y="1264"/>
                    </a:cubicBezTo>
                    <a:cubicBezTo>
                      <a:pt x="167" y="1291"/>
                      <a:pt x="149" y="1418"/>
                      <a:pt x="168" y="1491"/>
                    </a:cubicBezTo>
                    <a:cubicBezTo>
                      <a:pt x="188" y="1565"/>
                      <a:pt x="197" y="1612"/>
                      <a:pt x="201" y="1630"/>
                    </a:cubicBezTo>
                    <a:cubicBezTo>
                      <a:pt x="209" y="1669"/>
                      <a:pt x="202" y="1673"/>
                      <a:pt x="205" y="1693"/>
                    </a:cubicBezTo>
                    <a:cubicBezTo>
                      <a:pt x="209" y="1713"/>
                      <a:pt x="209" y="1710"/>
                      <a:pt x="199" y="1729"/>
                    </a:cubicBezTo>
                    <a:cubicBezTo>
                      <a:pt x="190" y="1742"/>
                      <a:pt x="175" y="1769"/>
                      <a:pt x="170" y="1775"/>
                    </a:cubicBezTo>
                    <a:cubicBezTo>
                      <a:pt x="166" y="1781"/>
                      <a:pt x="168" y="1787"/>
                      <a:pt x="170" y="1791"/>
                    </a:cubicBezTo>
                    <a:cubicBezTo>
                      <a:pt x="167" y="1800"/>
                      <a:pt x="177" y="1805"/>
                      <a:pt x="181" y="1805"/>
                    </a:cubicBezTo>
                    <a:cubicBezTo>
                      <a:pt x="180" y="1816"/>
                      <a:pt x="200" y="1815"/>
                      <a:pt x="204" y="1810"/>
                    </a:cubicBezTo>
                    <a:cubicBezTo>
                      <a:pt x="210" y="1816"/>
                      <a:pt x="225" y="1816"/>
                      <a:pt x="231" y="1808"/>
                    </a:cubicBezTo>
                    <a:cubicBezTo>
                      <a:pt x="241" y="1817"/>
                      <a:pt x="257" y="1817"/>
                      <a:pt x="268" y="1806"/>
                    </a:cubicBezTo>
                    <a:cubicBezTo>
                      <a:pt x="279" y="1795"/>
                      <a:pt x="280" y="1785"/>
                      <a:pt x="279" y="1774"/>
                    </a:cubicBezTo>
                    <a:cubicBezTo>
                      <a:pt x="278" y="1763"/>
                      <a:pt x="280" y="1759"/>
                      <a:pt x="283" y="1746"/>
                    </a:cubicBezTo>
                    <a:cubicBezTo>
                      <a:pt x="285" y="1733"/>
                      <a:pt x="287" y="1723"/>
                      <a:pt x="282" y="1713"/>
                    </a:cubicBezTo>
                    <a:cubicBezTo>
                      <a:pt x="277" y="1704"/>
                      <a:pt x="277" y="1699"/>
                      <a:pt x="277" y="1690"/>
                    </a:cubicBezTo>
                    <a:cubicBezTo>
                      <a:pt x="277" y="1680"/>
                      <a:pt x="280" y="1666"/>
                      <a:pt x="274" y="1654"/>
                    </a:cubicBezTo>
                    <a:cubicBezTo>
                      <a:pt x="268" y="1642"/>
                      <a:pt x="261" y="1614"/>
                      <a:pt x="262" y="1583"/>
                    </a:cubicBezTo>
                    <a:cubicBezTo>
                      <a:pt x="263" y="1552"/>
                      <a:pt x="286" y="1377"/>
                      <a:pt x="277" y="1318"/>
                    </a:cubicBezTo>
                    <a:cubicBezTo>
                      <a:pt x="267" y="1258"/>
                      <a:pt x="271" y="1246"/>
                      <a:pt x="273" y="1226"/>
                    </a:cubicBezTo>
                    <a:cubicBezTo>
                      <a:pt x="275" y="1205"/>
                      <a:pt x="281" y="1173"/>
                      <a:pt x="276" y="1130"/>
                    </a:cubicBezTo>
                    <a:cubicBezTo>
                      <a:pt x="274" y="1113"/>
                      <a:pt x="281" y="1045"/>
                      <a:pt x="282" y="975"/>
                    </a:cubicBezTo>
                    <a:cubicBezTo>
                      <a:pt x="282" y="930"/>
                      <a:pt x="288" y="868"/>
                      <a:pt x="276" y="856"/>
                    </a:cubicBezTo>
                    <a:cubicBezTo>
                      <a:pt x="276" y="856"/>
                      <a:pt x="276" y="856"/>
                      <a:pt x="276" y="856"/>
                    </a:cubicBezTo>
                    <a:cubicBezTo>
                      <a:pt x="279" y="857"/>
                      <a:pt x="282" y="857"/>
                      <a:pt x="285" y="857"/>
                    </a:cubicBezTo>
                    <a:cubicBezTo>
                      <a:pt x="286" y="857"/>
                      <a:pt x="286" y="857"/>
                      <a:pt x="286" y="857"/>
                    </a:cubicBezTo>
                    <a:cubicBezTo>
                      <a:pt x="290" y="857"/>
                      <a:pt x="294" y="857"/>
                      <a:pt x="298" y="855"/>
                    </a:cubicBezTo>
                    <a:cubicBezTo>
                      <a:pt x="297" y="856"/>
                      <a:pt x="297" y="856"/>
                      <a:pt x="297" y="856"/>
                    </a:cubicBezTo>
                    <a:cubicBezTo>
                      <a:pt x="285" y="868"/>
                      <a:pt x="290" y="929"/>
                      <a:pt x="290" y="975"/>
                    </a:cubicBezTo>
                    <a:cubicBezTo>
                      <a:pt x="291" y="1045"/>
                      <a:pt x="299" y="1113"/>
                      <a:pt x="297" y="1130"/>
                    </a:cubicBezTo>
                    <a:cubicBezTo>
                      <a:pt x="291" y="1173"/>
                      <a:pt x="297" y="1205"/>
                      <a:pt x="300" y="1226"/>
                    </a:cubicBezTo>
                    <a:cubicBezTo>
                      <a:pt x="302" y="1246"/>
                      <a:pt x="306" y="1258"/>
                      <a:pt x="296" y="1318"/>
                    </a:cubicBezTo>
                    <a:cubicBezTo>
                      <a:pt x="286" y="1377"/>
                      <a:pt x="309" y="1552"/>
                      <a:pt x="310" y="1583"/>
                    </a:cubicBezTo>
                    <a:cubicBezTo>
                      <a:pt x="311" y="1614"/>
                      <a:pt x="304" y="1642"/>
                      <a:pt x="298" y="1654"/>
                    </a:cubicBezTo>
                    <a:cubicBezTo>
                      <a:pt x="292" y="1666"/>
                      <a:pt x="296" y="1680"/>
                      <a:pt x="296" y="1690"/>
                    </a:cubicBezTo>
                    <a:cubicBezTo>
                      <a:pt x="296" y="1699"/>
                      <a:pt x="296" y="1704"/>
                      <a:pt x="291" y="1713"/>
                    </a:cubicBezTo>
                    <a:cubicBezTo>
                      <a:pt x="286" y="1723"/>
                      <a:pt x="288" y="1733"/>
                      <a:pt x="290" y="1746"/>
                    </a:cubicBezTo>
                    <a:cubicBezTo>
                      <a:pt x="292" y="1759"/>
                      <a:pt x="295" y="1763"/>
                      <a:pt x="294" y="1774"/>
                    </a:cubicBezTo>
                    <a:cubicBezTo>
                      <a:pt x="292" y="1785"/>
                      <a:pt x="294" y="1795"/>
                      <a:pt x="304" y="1806"/>
                    </a:cubicBezTo>
                    <a:cubicBezTo>
                      <a:pt x="315" y="1817"/>
                      <a:pt x="332" y="1817"/>
                      <a:pt x="341" y="1808"/>
                    </a:cubicBezTo>
                    <a:cubicBezTo>
                      <a:pt x="347" y="1816"/>
                      <a:pt x="362" y="1816"/>
                      <a:pt x="368" y="1810"/>
                    </a:cubicBezTo>
                    <a:cubicBezTo>
                      <a:pt x="373" y="1815"/>
                      <a:pt x="393" y="1816"/>
                      <a:pt x="392" y="1805"/>
                    </a:cubicBezTo>
                    <a:cubicBezTo>
                      <a:pt x="395" y="1805"/>
                      <a:pt x="406" y="1800"/>
                      <a:pt x="402" y="1791"/>
                    </a:cubicBezTo>
                    <a:cubicBezTo>
                      <a:pt x="405" y="1787"/>
                      <a:pt x="407" y="1781"/>
                      <a:pt x="402" y="1775"/>
                    </a:cubicBezTo>
                    <a:cubicBezTo>
                      <a:pt x="397" y="1769"/>
                      <a:pt x="382" y="1742"/>
                      <a:pt x="374" y="1729"/>
                    </a:cubicBezTo>
                    <a:cubicBezTo>
                      <a:pt x="363" y="1710"/>
                      <a:pt x="364" y="1713"/>
                      <a:pt x="367" y="1693"/>
                    </a:cubicBezTo>
                    <a:cubicBezTo>
                      <a:pt x="371" y="1673"/>
                      <a:pt x="363" y="1669"/>
                      <a:pt x="372" y="1630"/>
                    </a:cubicBezTo>
                    <a:cubicBezTo>
                      <a:pt x="376" y="1612"/>
                      <a:pt x="384" y="1565"/>
                      <a:pt x="404" y="1491"/>
                    </a:cubicBezTo>
                    <a:cubicBezTo>
                      <a:pt x="424" y="1418"/>
                      <a:pt x="406" y="1291"/>
                      <a:pt x="408" y="1264"/>
                    </a:cubicBezTo>
                    <a:cubicBezTo>
                      <a:pt x="410" y="1237"/>
                      <a:pt x="421" y="1219"/>
                      <a:pt x="428" y="1178"/>
                    </a:cubicBezTo>
                    <a:cubicBezTo>
                      <a:pt x="435" y="1136"/>
                      <a:pt x="452" y="1066"/>
                      <a:pt x="465" y="1010"/>
                    </a:cubicBezTo>
                    <a:cubicBezTo>
                      <a:pt x="479" y="947"/>
                      <a:pt x="491" y="913"/>
                      <a:pt x="496" y="857"/>
                    </a:cubicBezTo>
                    <a:cubicBezTo>
                      <a:pt x="505" y="777"/>
                      <a:pt x="498" y="729"/>
                      <a:pt x="489" y="685"/>
                    </a:cubicBezTo>
                    <a:cubicBezTo>
                      <a:pt x="479" y="629"/>
                      <a:pt x="471" y="591"/>
                      <a:pt x="460" y="571"/>
                    </a:cubicBezTo>
                    <a:cubicBezTo>
                      <a:pt x="450" y="551"/>
                      <a:pt x="446" y="512"/>
                      <a:pt x="447" y="487"/>
                    </a:cubicBezTo>
                    <a:cubicBezTo>
                      <a:pt x="448" y="468"/>
                      <a:pt x="442" y="415"/>
                      <a:pt x="445" y="379"/>
                    </a:cubicBezTo>
                    <a:cubicBezTo>
                      <a:pt x="445" y="380"/>
                      <a:pt x="445" y="380"/>
                      <a:pt x="445" y="380"/>
                    </a:cubicBezTo>
                    <a:cubicBezTo>
                      <a:pt x="449" y="409"/>
                      <a:pt x="463" y="474"/>
                      <a:pt x="466" y="487"/>
                    </a:cubicBezTo>
                    <a:cubicBezTo>
                      <a:pt x="468" y="499"/>
                      <a:pt x="461" y="559"/>
                      <a:pt x="482" y="629"/>
                    </a:cubicBezTo>
                    <a:cubicBezTo>
                      <a:pt x="493" y="662"/>
                      <a:pt x="511" y="779"/>
                      <a:pt x="508" y="796"/>
                    </a:cubicBezTo>
                    <a:cubicBezTo>
                      <a:pt x="508" y="803"/>
                      <a:pt x="506" y="814"/>
                      <a:pt x="502" y="825"/>
                    </a:cubicBezTo>
                    <a:cubicBezTo>
                      <a:pt x="496" y="843"/>
                      <a:pt x="497" y="870"/>
                      <a:pt x="498" y="878"/>
                    </a:cubicBezTo>
                    <a:cubicBezTo>
                      <a:pt x="496" y="889"/>
                      <a:pt x="492" y="912"/>
                      <a:pt x="497" y="914"/>
                    </a:cubicBezTo>
                    <a:cubicBezTo>
                      <a:pt x="494" y="917"/>
                      <a:pt x="493" y="917"/>
                      <a:pt x="494" y="922"/>
                    </a:cubicBezTo>
                    <a:cubicBezTo>
                      <a:pt x="493" y="926"/>
                      <a:pt x="493" y="927"/>
                      <a:pt x="493" y="929"/>
                    </a:cubicBezTo>
                    <a:cubicBezTo>
                      <a:pt x="496" y="936"/>
                      <a:pt x="506" y="929"/>
                      <a:pt x="502" y="931"/>
                    </a:cubicBezTo>
                    <a:cubicBezTo>
                      <a:pt x="497" y="935"/>
                      <a:pt x="491" y="940"/>
                      <a:pt x="494" y="947"/>
                    </a:cubicBezTo>
                    <a:cubicBezTo>
                      <a:pt x="496" y="951"/>
                      <a:pt x="510" y="943"/>
                      <a:pt x="518" y="940"/>
                    </a:cubicBezTo>
                    <a:cubicBezTo>
                      <a:pt x="530" y="936"/>
                      <a:pt x="544" y="929"/>
                      <a:pt x="547" y="923"/>
                    </a:cubicBezTo>
                    <a:cubicBezTo>
                      <a:pt x="551" y="917"/>
                      <a:pt x="558" y="906"/>
                      <a:pt x="561" y="901"/>
                    </a:cubicBezTo>
                    <a:cubicBezTo>
                      <a:pt x="564" y="894"/>
                      <a:pt x="563" y="890"/>
                      <a:pt x="566" y="885"/>
                    </a:cubicBezTo>
                    <a:cubicBezTo>
                      <a:pt x="568" y="880"/>
                      <a:pt x="572" y="874"/>
                      <a:pt x="570" y="870"/>
                    </a:cubicBezTo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07" name="Oval 103"/>
              <p:cNvSpPr>
                <a:spLocks noChangeArrowheads="1"/>
              </p:cNvSpPr>
              <p:nvPr/>
            </p:nvSpPr>
            <p:spPr bwMode="auto">
              <a:xfrm>
                <a:off x="382" y="229"/>
                <a:ext cx="25" cy="24"/>
              </a:xfrm>
              <a:prstGeom prst="ellipse">
                <a:avLst/>
              </a:prstGeom>
              <a:solidFill>
                <a:srgbClr val="A18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08" name="Oval 104"/>
              <p:cNvSpPr>
                <a:spLocks noChangeArrowheads="1"/>
              </p:cNvSpPr>
              <p:nvPr/>
            </p:nvSpPr>
            <p:spPr bwMode="auto">
              <a:xfrm>
                <a:off x="520" y="229"/>
                <a:ext cx="24" cy="24"/>
              </a:xfrm>
              <a:prstGeom prst="ellipse">
                <a:avLst/>
              </a:prstGeom>
              <a:solidFill>
                <a:srgbClr val="A182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09" name="未知"/>
              <p:cNvSpPr/>
              <p:nvPr/>
            </p:nvSpPr>
            <p:spPr bwMode="auto">
              <a:xfrm>
                <a:off x="431" y="360"/>
                <a:ext cx="79" cy="34"/>
              </a:xfrm>
              <a:custGeom>
                <a:avLst/>
                <a:gdLst>
                  <a:gd name="T0" fmla="*/ 6 w 49"/>
                  <a:gd name="T1" fmla="*/ 13 h 21"/>
                  <a:gd name="T2" fmla="*/ 11 w 49"/>
                  <a:gd name="T3" fmla="*/ 18 h 21"/>
                  <a:gd name="T4" fmla="*/ 26 w 49"/>
                  <a:gd name="T5" fmla="*/ 21 h 21"/>
                  <a:gd name="T6" fmla="*/ 26 w 49"/>
                  <a:gd name="T7" fmla="*/ 21 h 21"/>
                  <a:gd name="T8" fmla="*/ 39 w 49"/>
                  <a:gd name="T9" fmla="*/ 18 h 21"/>
                  <a:gd name="T10" fmla="*/ 44 w 49"/>
                  <a:gd name="T11" fmla="*/ 13 h 21"/>
                  <a:gd name="T12" fmla="*/ 49 w 49"/>
                  <a:gd name="T13" fmla="*/ 3 h 21"/>
                  <a:gd name="T14" fmla="*/ 32 w 49"/>
                  <a:gd name="T15" fmla="*/ 0 h 21"/>
                  <a:gd name="T16" fmla="*/ 25 w 49"/>
                  <a:gd name="T17" fmla="*/ 0 h 21"/>
                  <a:gd name="T18" fmla="*/ 25 w 49"/>
                  <a:gd name="T19" fmla="*/ 0 h 21"/>
                  <a:gd name="T20" fmla="*/ 17 w 49"/>
                  <a:gd name="T21" fmla="*/ 0 h 21"/>
                  <a:gd name="T22" fmla="*/ 0 w 49"/>
                  <a:gd name="T2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1">
                    <a:moveTo>
                      <a:pt x="6" y="13"/>
                    </a:moveTo>
                    <a:cubicBezTo>
                      <a:pt x="6" y="13"/>
                      <a:pt x="7" y="16"/>
                      <a:pt x="11" y="18"/>
                    </a:cubicBezTo>
                    <a:cubicBezTo>
                      <a:pt x="15" y="20"/>
                      <a:pt x="23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9" y="21"/>
                      <a:pt x="35" y="20"/>
                      <a:pt x="39" y="18"/>
                    </a:cubicBezTo>
                    <a:cubicBezTo>
                      <a:pt x="43" y="16"/>
                      <a:pt x="44" y="13"/>
                      <a:pt x="44" y="1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5" y="4"/>
                      <a:pt x="35" y="0"/>
                      <a:pt x="32" y="0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0"/>
                      <a:pt x="5" y="4"/>
                      <a:pt x="0" y="3"/>
                    </a:cubicBezTo>
                  </a:path>
                </a:pathLst>
              </a:custGeom>
              <a:solidFill>
                <a:srgbClr val="F4D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0" name="未知"/>
              <p:cNvSpPr/>
              <p:nvPr/>
            </p:nvSpPr>
            <p:spPr bwMode="auto">
              <a:xfrm>
                <a:off x="449" y="390"/>
                <a:ext cx="45" cy="15"/>
              </a:xfrm>
              <a:custGeom>
                <a:avLst/>
                <a:gdLst>
                  <a:gd name="T0" fmla="*/ 0 w 28"/>
                  <a:gd name="T1" fmla="*/ 0 h 9"/>
                  <a:gd name="T2" fmla="*/ 28 w 28"/>
                  <a:gd name="T3" fmla="*/ 3 h 9"/>
                  <a:gd name="T4" fmla="*/ 1 w 28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9">
                    <a:moveTo>
                      <a:pt x="0" y="0"/>
                    </a:moveTo>
                    <a:cubicBezTo>
                      <a:pt x="8" y="5"/>
                      <a:pt x="19" y="3"/>
                      <a:pt x="28" y="3"/>
                    </a:cubicBezTo>
                    <a:cubicBezTo>
                      <a:pt x="17" y="9"/>
                      <a:pt x="12" y="6"/>
                      <a:pt x="1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1" name="未知"/>
              <p:cNvSpPr/>
              <p:nvPr/>
            </p:nvSpPr>
            <p:spPr bwMode="auto">
              <a:xfrm>
                <a:off x="462" y="402"/>
                <a:ext cx="92" cy="130"/>
              </a:xfrm>
              <a:custGeom>
                <a:avLst/>
                <a:gdLst>
                  <a:gd name="T0" fmla="*/ 2 w 57"/>
                  <a:gd name="T1" fmla="*/ 36 h 81"/>
                  <a:gd name="T2" fmla="*/ 34 w 57"/>
                  <a:gd name="T3" fmla="*/ 22 h 81"/>
                  <a:gd name="T4" fmla="*/ 45 w 57"/>
                  <a:gd name="T5" fmla="*/ 11 h 81"/>
                  <a:gd name="T6" fmla="*/ 50 w 57"/>
                  <a:gd name="T7" fmla="*/ 4 h 81"/>
                  <a:gd name="T8" fmla="*/ 57 w 57"/>
                  <a:gd name="T9" fmla="*/ 0 h 81"/>
                  <a:gd name="T10" fmla="*/ 49 w 57"/>
                  <a:gd name="T11" fmla="*/ 13 h 81"/>
                  <a:gd name="T12" fmla="*/ 37 w 57"/>
                  <a:gd name="T13" fmla="*/ 29 h 81"/>
                  <a:gd name="T14" fmla="*/ 25 w 57"/>
                  <a:gd name="T15" fmla="*/ 55 h 81"/>
                  <a:gd name="T16" fmla="*/ 13 w 57"/>
                  <a:gd name="T17" fmla="*/ 81 h 81"/>
                  <a:gd name="T18" fmla="*/ 16 w 57"/>
                  <a:gd name="T19" fmla="*/ 51 h 81"/>
                  <a:gd name="T20" fmla="*/ 0 w 57"/>
                  <a:gd name="T21" fmla="*/ 3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81">
                    <a:moveTo>
                      <a:pt x="2" y="36"/>
                    </a:moveTo>
                    <a:cubicBezTo>
                      <a:pt x="15" y="37"/>
                      <a:pt x="25" y="28"/>
                      <a:pt x="34" y="22"/>
                    </a:cubicBezTo>
                    <a:cubicBezTo>
                      <a:pt x="38" y="18"/>
                      <a:pt x="42" y="15"/>
                      <a:pt x="45" y="11"/>
                    </a:cubicBezTo>
                    <a:cubicBezTo>
                      <a:pt x="47" y="8"/>
                      <a:pt x="48" y="6"/>
                      <a:pt x="50" y="4"/>
                    </a:cubicBezTo>
                    <a:cubicBezTo>
                      <a:pt x="52" y="2"/>
                      <a:pt x="55" y="1"/>
                      <a:pt x="57" y="0"/>
                    </a:cubicBezTo>
                    <a:cubicBezTo>
                      <a:pt x="55" y="4"/>
                      <a:pt x="52" y="9"/>
                      <a:pt x="49" y="13"/>
                    </a:cubicBezTo>
                    <a:cubicBezTo>
                      <a:pt x="46" y="18"/>
                      <a:pt x="41" y="23"/>
                      <a:pt x="37" y="29"/>
                    </a:cubicBezTo>
                    <a:cubicBezTo>
                      <a:pt x="32" y="37"/>
                      <a:pt x="29" y="45"/>
                      <a:pt x="25" y="55"/>
                    </a:cubicBezTo>
                    <a:cubicBezTo>
                      <a:pt x="22" y="64"/>
                      <a:pt x="20" y="73"/>
                      <a:pt x="13" y="81"/>
                    </a:cubicBezTo>
                    <a:cubicBezTo>
                      <a:pt x="13" y="71"/>
                      <a:pt x="23" y="60"/>
                      <a:pt x="16" y="51"/>
                    </a:cubicBezTo>
                    <a:cubicBezTo>
                      <a:pt x="12" y="45"/>
                      <a:pt x="4" y="45"/>
                      <a:pt x="0" y="3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2" name="未知"/>
              <p:cNvSpPr/>
              <p:nvPr/>
            </p:nvSpPr>
            <p:spPr bwMode="auto">
              <a:xfrm>
                <a:off x="526" y="400"/>
                <a:ext cx="47" cy="110"/>
              </a:xfrm>
              <a:custGeom>
                <a:avLst/>
                <a:gdLst>
                  <a:gd name="T0" fmla="*/ 17 w 29"/>
                  <a:gd name="T1" fmla="*/ 0 h 68"/>
                  <a:gd name="T2" fmla="*/ 16 w 29"/>
                  <a:gd name="T3" fmla="*/ 17 h 68"/>
                  <a:gd name="T4" fmla="*/ 18 w 29"/>
                  <a:gd name="T5" fmla="*/ 34 h 68"/>
                  <a:gd name="T6" fmla="*/ 22 w 29"/>
                  <a:gd name="T7" fmla="*/ 52 h 68"/>
                  <a:gd name="T8" fmla="*/ 29 w 29"/>
                  <a:gd name="T9" fmla="*/ 68 h 68"/>
                  <a:gd name="T10" fmla="*/ 13 w 29"/>
                  <a:gd name="T11" fmla="*/ 34 h 68"/>
                  <a:gd name="T12" fmla="*/ 0 w 29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8">
                    <a:moveTo>
                      <a:pt x="17" y="0"/>
                    </a:moveTo>
                    <a:cubicBezTo>
                      <a:pt x="15" y="4"/>
                      <a:pt x="16" y="12"/>
                      <a:pt x="16" y="17"/>
                    </a:cubicBezTo>
                    <a:cubicBezTo>
                      <a:pt x="16" y="23"/>
                      <a:pt x="17" y="28"/>
                      <a:pt x="18" y="34"/>
                    </a:cubicBezTo>
                    <a:cubicBezTo>
                      <a:pt x="19" y="40"/>
                      <a:pt x="21" y="46"/>
                      <a:pt x="22" y="52"/>
                    </a:cubicBezTo>
                    <a:cubicBezTo>
                      <a:pt x="24" y="58"/>
                      <a:pt x="28" y="63"/>
                      <a:pt x="29" y="68"/>
                    </a:cubicBezTo>
                    <a:cubicBezTo>
                      <a:pt x="19" y="63"/>
                      <a:pt x="14" y="45"/>
                      <a:pt x="13" y="34"/>
                    </a:cubicBezTo>
                    <a:cubicBezTo>
                      <a:pt x="12" y="29"/>
                      <a:pt x="9" y="9"/>
                      <a:pt x="0" y="18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3" name="未知"/>
              <p:cNvSpPr/>
              <p:nvPr/>
            </p:nvSpPr>
            <p:spPr bwMode="auto">
              <a:xfrm>
                <a:off x="507" y="550"/>
                <a:ext cx="160" cy="18"/>
              </a:xfrm>
              <a:custGeom>
                <a:avLst/>
                <a:gdLst>
                  <a:gd name="T0" fmla="*/ 1 w 99"/>
                  <a:gd name="T1" fmla="*/ 8 h 11"/>
                  <a:gd name="T2" fmla="*/ 48 w 99"/>
                  <a:gd name="T3" fmla="*/ 7 h 11"/>
                  <a:gd name="T4" fmla="*/ 99 w 99"/>
                  <a:gd name="T5" fmla="*/ 4 h 11"/>
                  <a:gd name="T6" fmla="*/ 88 w 99"/>
                  <a:gd name="T7" fmla="*/ 2 h 11"/>
                  <a:gd name="T8" fmla="*/ 61 w 99"/>
                  <a:gd name="T9" fmla="*/ 2 h 11"/>
                  <a:gd name="T10" fmla="*/ 26 w 99"/>
                  <a:gd name="T11" fmla="*/ 0 h 11"/>
                  <a:gd name="T12" fmla="*/ 0 w 9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1">
                    <a:moveTo>
                      <a:pt x="1" y="8"/>
                    </a:moveTo>
                    <a:cubicBezTo>
                      <a:pt x="16" y="3"/>
                      <a:pt x="33" y="5"/>
                      <a:pt x="48" y="7"/>
                    </a:cubicBezTo>
                    <a:cubicBezTo>
                      <a:pt x="65" y="9"/>
                      <a:pt x="82" y="5"/>
                      <a:pt x="99" y="4"/>
                    </a:cubicBezTo>
                    <a:cubicBezTo>
                      <a:pt x="96" y="1"/>
                      <a:pt x="92" y="2"/>
                      <a:pt x="88" y="2"/>
                    </a:cubicBezTo>
                    <a:cubicBezTo>
                      <a:pt x="79" y="2"/>
                      <a:pt x="70" y="2"/>
                      <a:pt x="61" y="2"/>
                    </a:cubicBezTo>
                    <a:cubicBezTo>
                      <a:pt x="49" y="3"/>
                      <a:pt x="39" y="0"/>
                      <a:pt x="26" y="0"/>
                    </a:cubicBezTo>
                    <a:cubicBezTo>
                      <a:pt x="19" y="0"/>
                      <a:pt x="2" y="2"/>
                      <a:pt x="0" y="1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4" name="未知"/>
              <p:cNvSpPr/>
              <p:nvPr/>
            </p:nvSpPr>
            <p:spPr bwMode="auto">
              <a:xfrm>
                <a:off x="445" y="574"/>
                <a:ext cx="33" cy="41"/>
              </a:xfrm>
              <a:custGeom>
                <a:avLst/>
                <a:gdLst>
                  <a:gd name="T0" fmla="*/ 0 w 20"/>
                  <a:gd name="T1" fmla="*/ 0 h 25"/>
                  <a:gd name="T2" fmla="*/ 8 w 20"/>
                  <a:gd name="T3" fmla="*/ 21 h 25"/>
                  <a:gd name="T4" fmla="*/ 20 w 20"/>
                  <a:gd name="T5" fmla="*/ 10 h 25"/>
                  <a:gd name="T6" fmla="*/ 15 w 20"/>
                  <a:gd name="T7" fmla="*/ 13 h 25"/>
                  <a:gd name="T8" fmla="*/ 3 w 20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cubicBezTo>
                      <a:pt x="1" y="5"/>
                      <a:pt x="4" y="17"/>
                      <a:pt x="8" y="21"/>
                    </a:cubicBezTo>
                    <a:cubicBezTo>
                      <a:pt x="13" y="25"/>
                      <a:pt x="20" y="16"/>
                      <a:pt x="20" y="10"/>
                    </a:cubicBezTo>
                    <a:cubicBezTo>
                      <a:pt x="19" y="12"/>
                      <a:pt x="17" y="13"/>
                      <a:pt x="15" y="13"/>
                    </a:cubicBezTo>
                    <a:cubicBezTo>
                      <a:pt x="10" y="13"/>
                      <a:pt x="2" y="4"/>
                      <a:pt x="3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5" name="未知"/>
              <p:cNvSpPr/>
              <p:nvPr/>
            </p:nvSpPr>
            <p:spPr bwMode="auto">
              <a:xfrm>
                <a:off x="390" y="419"/>
                <a:ext cx="47" cy="134"/>
              </a:xfrm>
              <a:custGeom>
                <a:avLst/>
                <a:gdLst>
                  <a:gd name="T0" fmla="*/ 3 w 29"/>
                  <a:gd name="T1" fmla="*/ 15 h 83"/>
                  <a:gd name="T2" fmla="*/ 17 w 29"/>
                  <a:gd name="T3" fmla="*/ 46 h 83"/>
                  <a:gd name="T4" fmla="*/ 29 w 29"/>
                  <a:gd name="T5" fmla="*/ 83 h 83"/>
                  <a:gd name="T6" fmla="*/ 24 w 29"/>
                  <a:gd name="T7" fmla="*/ 53 h 83"/>
                  <a:gd name="T8" fmla="*/ 16 w 29"/>
                  <a:gd name="T9" fmla="*/ 24 h 83"/>
                  <a:gd name="T10" fmla="*/ 11 w 29"/>
                  <a:gd name="T11" fmla="*/ 9 h 83"/>
                  <a:gd name="T12" fmla="*/ 0 w 29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3">
                    <a:moveTo>
                      <a:pt x="3" y="15"/>
                    </a:moveTo>
                    <a:cubicBezTo>
                      <a:pt x="8" y="25"/>
                      <a:pt x="12" y="35"/>
                      <a:pt x="17" y="46"/>
                    </a:cubicBezTo>
                    <a:cubicBezTo>
                      <a:pt x="23" y="57"/>
                      <a:pt x="23" y="72"/>
                      <a:pt x="29" y="83"/>
                    </a:cubicBezTo>
                    <a:cubicBezTo>
                      <a:pt x="24" y="74"/>
                      <a:pt x="27" y="62"/>
                      <a:pt x="24" y="53"/>
                    </a:cubicBezTo>
                    <a:cubicBezTo>
                      <a:pt x="22" y="43"/>
                      <a:pt x="14" y="34"/>
                      <a:pt x="16" y="24"/>
                    </a:cubicBezTo>
                    <a:cubicBezTo>
                      <a:pt x="18" y="16"/>
                      <a:pt x="17" y="15"/>
                      <a:pt x="11" y="9"/>
                    </a:cubicBezTo>
                    <a:cubicBezTo>
                      <a:pt x="8" y="6"/>
                      <a:pt x="5" y="2"/>
                      <a:pt x="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6" name="未知"/>
              <p:cNvSpPr/>
              <p:nvPr/>
            </p:nvSpPr>
            <p:spPr bwMode="auto">
              <a:xfrm>
                <a:off x="452" y="1330"/>
                <a:ext cx="18" cy="19"/>
              </a:xfrm>
              <a:custGeom>
                <a:avLst/>
                <a:gdLst>
                  <a:gd name="T0" fmla="*/ 0 w 11"/>
                  <a:gd name="T1" fmla="*/ 7 h 12"/>
                  <a:gd name="T2" fmla="*/ 11 w 11"/>
                  <a:gd name="T3" fmla="*/ 8 h 12"/>
                  <a:gd name="T4" fmla="*/ 9 w 11"/>
                  <a:gd name="T5" fmla="*/ 1 h 12"/>
                  <a:gd name="T6" fmla="*/ 2 w 11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7"/>
                    </a:moveTo>
                    <a:cubicBezTo>
                      <a:pt x="2" y="11"/>
                      <a:pt x="9" y="12"/>
                      <a:pt x="11" y="8"/>
                    </a:cubicBezTo>
                    <a:cubicBezTo>
                      <a:pt x="11" y="6"/>
                      <a:pt x="10" y="2"/>
                      <a:pt x="9" y="1"/>
                    </a:cubicBezTo>
                    <a:cubicBezTo>
                      <a:pt x="7" y="0"/>
                      <a:pt x="4" y="0"/>
                      <a:pt x="2" y="2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7" name="未知"/>
              <p:cNvSpPr/>
              <p:nvPr/>
            </p:nvSpPr>
            <p:spPr bwMode="auto">
              <a:xfrm>
                <a:off x="402" y="1701"/>
                <a:ext cx="132" cy="61"/>
              </a:xfrm>
              <a:custGeom>
                <a:avLst/>
                <a:gdLst>
                  <a:gd name="T0" fmla="*/ 1 w 82"/>
                  <a:gd name="T1" fmla="*/ 18 h 38"/>
                  <a:gd name="T2" fmla="*/ 42 w 82"/>
                  <a:gd name="T3" fmla="*/ 38 h 38"/>
                  <a:gd name="T4" fmla="*/ 63 w 82"/>
                  <a:gd name="T5" fmla="*/ 30 h 38"/>
                  <a:gd name="T6" fmla="*/ 82 w 82"/>
                  <a:gd name="T7" fmla="*/ 0 h 38"/>
                  <a:gd name="T8" fmla="*/ 70 w 82"/>
                  <a:gd name="T9" fmla="*/ 12 h 38"/>
                  <a:gd name="T10" fmla="*/ 44 w 82"/>
                  <a:gd name="T11" fmla="*/ 22 h 38"/>
                  <a:gd name="T12" fmla="*/ 19 w 82"/>
                  <a:gd name="T13" fmla="*/ 15 h 38"/>
                  <a:gd name="T14" fmla="*/ 0 w 82"/>
                  <a:gd name="T15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8">
                    <a:moveTo>
                      <a:pt x="1" y="18"/>
                    </a:moveTo>
                    <a:cubicBezTo>
                      <a:pt x="14" y="28"/>
                      <a:pt x="25" y="38"/>
                      <a:pt x="42" y="38"/>
                    </a:cubicBezTo>
                    <a:cubicBezTo>
                      <a:pt x="50" y="38"/>
                      <a:pt x="58" y="35"/>
                      <a:pt x="63" y="30"/>
                    </a:cubicBezTo>
                    <a:cubicBezTo>
                      <a:pt x="70" y="23"/>
                      <a:pt x="81" y="10"/>
                      <a:pt x="82" y="0"/>
                    </a:cubicBezTo>
                    <a:cubicBezTo>
                      <a:pt x="78" y="1"/>
                      <a:pt x="74" y="8"/>
                      <a:pt x="70" y="12"/>
                    </a:cubicBezTo>
                    <a:cubicBezTo>
                      <a:pt x="63" y="19"/>
                      <a:pt x="54" y="22"/>
                      <a:pt x="44" y="22"/>
                    </a:cubicBezTo>
                    <a:cubicBezTo>
                      <a:pt x="35" y="22"/>
                      <a:pt x="28" y="18"/>
                      <a:pt x="19" y="15"/>
                    </a:cubicBezTo>
                    <a:cubicBezTo>
                      <a:pt x="14" y="14"/>
                      <a:pt x="2" y="15"/>
                      <a:pt x="0" y="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8" name="未知"/>
              <p:cNvSpPr/>
              <p:nvPr/>
            </p:nvSpPr>
            <p:spPr bwMode="auto">
              <a:xfrm>
                <a:off x="398" y="1753"/>
                <a:ext cx="51" cy="611"/>
              </a:xfrm>
              <a:custGeom>
                <a:avLst/>
                <a:gdLst>
                  <a:gd name="T0" fmla="*/ 0 w 31"/>
                  <a:gd name="T1" fmla="*/ 0 h 379"/>
                  <a:gd name="T2" fmla="*/ 29 w 31"/>
                  <a:gd name="T3" fmla="*/ 35 h 379"/>
                  <a:gd name="T4" fmla="*/ 22 w 31"/>
                  <a:gd name="T5" fmla="*/ 160 h 379"/>
                  <a:gd name="T6" fmla="*/ 23 w 31"/>
                  <a:gd name="T7" fmla="*/ 283 h 379"/>
                  <a:gd name="T8" fmla="*/ 18 w 31"/>
                  <a:gd name="T9" fmla="*/ 379 h 379"/>
                  <a:gd name="T10" fmla="*/ 13 w 31"/>
                  <a:gd name="T11" fmla="*/ 280 h 379"/>
                  <a:gd name="T12" fmla="*/ 5 w 31"/>
                  <a:gd name="T13" fmla="*/ 95 h 379"/>
                  <a:gd name="T14" fmla="*/ 0 w 31"/>
                  <a:gd name="T15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79">
                    <a:moveTo>
                      <a:pt x="0" y="0"/>
                    </a:moveTo>
                    <a:cubicBezTo>
                      <a:pt x="13" y="11"/>
                      <a:pt x="29" y="10"/>
                      <a:pt x="29" y="35"/>
                    </a:cubicBezTo>
                    <a:cubicBezTo>
                      <a:pt x="29" y="60"/>
                      <a:pt x="21" y="109"/>
                      <a:pt x="22" y="160"/>
                    </a:cubicBezTo>
                    <a:cubicBezTo>
                      <a:pt x="23" y="211"/>
                      <a:pt x="22" y="260"/>
                      <a:pt x="23" y="283"/>
                    </a:cubicBezTo>
                    <a:cubicBezTo>
                      <a:pt x="24" y="306"/>
                      <a:pt x="31" y="332"/>
                      <a:pt x="18" y="379"/>
                    </a:cubicBezTo>
                    <a:cubicBezTo>
                      <a:pt x="22" y="361"/>
                      <a:pt x="22" y="313"/>
                      <a:pt x="13" y="280"/>
                    </a:cubicBezTo>
                    <a:cubicBezTo>
                      <a:pt x="4" y="247"/>
                      <a:pt x="2" y="129"/>
                      <a:pt x="5" y="95"/>
                    </a:cubicBezTo>
                    <a:cubicBezTo>
                      <a:pt x="8" y="61"/>
                      <a:pt x="11" y="14"/>
                      <a:pt x="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9" name="未知"/>
              <p:cNvSpPr/>
              <p:nvPr/>
            </p:nvSpPr>
            <p:spPr bwMode="auto">
              <a:xfrm>
                <a:off x="410" y="2497"/>
                <a:ext cx="39" cy="476"/>
              </a:xfrm>
              <a:custGeom>
                <a:avLst/>
                <a:gdLst>
                  <a:gd name="T0" fmla="*/ 17 w 24"/>
                  <a:gd name="T1" fmla="*/ 0 h 295"/>
                  <a:gd name="T2" fmla="*/ 15 w 24"/>
                  <a:gd name="T3" fmla="*/ 151 h 295"/>
                  <a:gd name="T4" fmla="*/ 4 w 24"/>
                  <a:gd name="T5" fmla="*/ 295 h 295"/>
                  <a:gd name="T6" fmla="*/ 17 w 24"/>
                  <a:gd name="T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5">
                    <a:moveTo>
                      <a:pt x="17" y="0"/>
                    </a:moveTo>
                    <a:cubicBezTo>
                      <a:pt x="21" y="28"/>
                      <a:pt x="24" y="84"/>
                      <a:pt x="15" y="151"/>
                    </a:cubicBezTo>
                    <a:cubicBezTo>
                      <a:pt x="6" y="218"/>
                      <a:pt x="3" y="270"/>
                      <a:pt x="4" y="295"/>
                    </a:cubicBezTo>
                    <a:cubicBezTo>
                      <a:pt x="0" y="252"/>
                      <a:pt x="14" y="71"/>
                      <a:pt x="17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0" name="未知"/>
              <p:cNvSpPr/>
              <p:nvPr/>
            </p:nvSpPr>
            <p:spPr bwMode="auto">
              <a:xfrm>
                <a:off x="292" y="565"/>
                <a:ext cx="119" cy="13"/>
              </a:xfrm>
              <a:custGeom>
                <a:avLst/>
                <a:gdLst>
                  <a:gd name="T0" fmla="*/ 33 w 74"/>
                  <a:gd name="T1" fmla="*/ 7 h 8"/>
                  <a:gd name="T2" fmla="*/ 74 w 74"/>
                  <a:gd name="T3" fmla="*/ 4 h 8"/>
                  <a:gd name="T4" fmla="*/ 46 w 74"/>
                  <a:gd name="T5" fmla="*/ 2 h 8"/>
                  <a:gd name="T6" fmla="*/ 0 w 74"/>
                  <a:gd name="T7" fmla="*/ 2 h 8"/>
                  <a:gd name="T8" fmla="*/ 33 w 7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">
                    <a:moveTo>
                      <a:pt x="33" y="7"/>
                    </a:moveTo>
                    <a:cubicBezTo>
                      <a:pt x="44" y="6"/>
                      <a:pt x="63" y="2"/>
                      <a:pt x="74" y="4"/>
                    </a:cubicBezTo>
                    <a:cubicBezTo>
                      <a:pt x="68" y="0"/>
                      <a:pt x="59" y="2"/>
                      <a:pt x="46" y="2"/>
                    </a:cubicBezTo>
                    <a:cubicBezTo>
                      <a:pt x="34" y="3"/>
                      <a:pt x="10" y="6"/>
                      <a:pt x="0" y="2"/>
                    </a:cubicBezTo>
                    <a:cubicBezTo>
                      <a:pt x="17" y="8"/>
                      <a:pt x="24" y="6"/>
                      <a:pt x="3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1" name="未知"/>
              <p:cNvSpPr/>
              <p:nvPr/>
            </p:nvSpPr>
            <p:spPr bwMode="auto">
              <a:xfrm>
                <a:off x="523" y="565"/>
                <a:ext cx="120" cy="13"/>
              </a:xfrm>
              <a:custGeom>
                <a:avLst/>
                <a:gdLst>
                  <a:gd name="T0" fmla="*/ 41 w 74"/>
                  <a:gd name="T1" fmla="*/ 7 h 8"/>
                  <a:gd name="T2" fmla="*/ 0 w 74"/>
                  <a:gd name="T3" fmla="*/ 4 h 8"/>
                  <a:gd name="T4" fmla="*/ 28 w 74"/>
                  <a:gd name="T5" fmla="*/ 2 h 8"/>
                  <a:gd name="T6" fmla="*/ 74 w 74"/>
                  <a:gd name="T7" fmla="*/ 2 h 8"/>
                  <a:gd name="T8" fmla="*/ 41 w 7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">
                    <a:moveTo>
                      <a:pt x="41" y="7"/>
                    </a:moveTo>
                    <a:cubicBezTo>
                      <a:pt x="30" y="6"/>
                      <a:pt x="11" y="2"/>
                      <a:pt x="0" y="4"/>
                    </a:cubicBezTo>
                    <a:cubicBezTo>
                      <a:pt x="6" y="0"/>
                      <a:pt x="15" y="2"/>
                      <a:pt x="28" y="2"/>
                    </a:cubicBezTo>
                    <a:cubicBezTo>
                      <a:pt x="40" y="3"/>
                      <a:pt x="64" y="6"/>
                      <a:pt x="74" y="2"/>
                    </a:cubicBezTo>
                    <a:cubicBezTo>
                      <a:pt x="57" y="8"/>
                      <a:pt x="50" y="6"/>
                      <a:pt x="4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2" name="未知"/>
              <p:cNvSpPr/>
              <p:nvPr/>
            </p:nvSpPr>
            <p:spPr bwMode="auto">
              <a:xfrm>
                <a:off x="105" y="553"/>
                <a:ext cx="109" cy="134"/>
              </a:xfrm>
              <a:custGeom>
                <a:avLst/>
                <a:gdLst>
                  <a:gd name="T0" fmla="*/ 67 w 67"/>
                  <a:gd name="T1" fmla="*/ 0 h 83"/>
                  <a:gd name="T2" fmla="*/ 25 w 67"/>
                  <a:gd name="T3" fmla="*/ 22 h 83"/>
                  <a:gd name="T4" fmla="*/ 0 w 67"/>
                  <a:gd name="T5" fmla="*/ 83 h 83"/>
                  <a:gd name="T6" fmla="*/ 16 w 67"/>
                  <a:gd name="T7" fmla="*/ 49 h 83"/>
                  <a:gd name="T8" fmla="*/ 31 w 67"/>
                  <a:gd name="T9" fmla="*/ 28 h 83"/>
                  <a:gd name="T10" fmla="*/ 46 w 67"/>
                  <a:gd name="T11" fmla="*/ 16 h 83"/>
                  <a:gd name="T12" fmla="*/ 61 w 67"/>
                  <a:gd name="T13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3">
                    <a:moveTo>
                      <a:pt x="67" y="0"/>
                    </a:moveTo>
                    <a:cubicBezTo>
                      <a:pt x="53" y="7"/>
                      <a:pt x="38" y="13"/>
                      <a:pt x="25" y="22"/>
                    </a:cubicBezTo>
                    <a:cubicBezTo>
                      <a:pt x="9" y="35"/>
                      <a:pt x="3" y="63"/>
                      <a:pt x="0" y="83"/>
                    </a:cubicBezTo>
                    <a:cubicBezTo>
                      <a:pt x="6" y="72"/>
                      <a:pt x="10" y="60"/>
                      <a:pt x="16" y="49"/>
                    </a:cubicBezTo>
                    <a:cubicBezTo>
                      <a:pt x="20" y="41"/>
                      <a:pt x="27" y="36"/>
                      <a:pt x="31" y="28"/>
                    </a:cubicBezTo>
                    <a:cubicBezTo>
                      <a:pt x="36" y="20"/>
                      <a:pt x="40" y="21"/>
                      <a:pt x="46" y="16"/>
                    </a:cubicBezTo>
                    <a:cubicBezTo>
                      <a:pt x="52" y="12"/>
                      <a:pt x="54" y="6"/>
                      <a:pt x="6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3" name="未知"/>
              <p:cNvSpPr/>
              <p:nvPr/>
            </p:nvSpPr>
            <p:spPr bwMode="auto">
              <a:xfrm>
                <a:off x="492" y="445"/>
                <a:ext cx="44" cy="105"/>
              </a:xfrm>
              <a:custGeom>
                <a:avLst/>
                <a:gdLst>
                  <a:gd name="T0" fmla="*/ 26 w 27"/>
                  <a:gd name="T1" fmla="*/ 0 h 65"/>
                  <a:gd name="T2" fmla="*/ 10 w 27"/>
                  <a:gd name="T3" fmla="*/ 30 h 65"/>
                  <a:gd name="T4" fmla="*/ 0 w 27"/>
                  <a:gd name="T5" fmla="*/ 65 h 65"/>
                  <a:gd name="T6" fmla="*/ 16 w 27"/>
                  <a:gd name="T7" fmla="*/ 28 h 65"/>
                  <a:gd name="T8" fmla="*/ 27 w 27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5">
                    <a:moveTo>
                      <a:pt x="26" y="0"/>
                    </a:moveTo>
                    <a:cubicBezTo>
                      <a:pt x="21" y="10"/>
                      <a:pt x="14" y="19"/>
                      <a:pt x="10" y="30"/>
                    </a:cubicBezTo>
                    <a:cubicBezTo>
                      <a:pt x="6" y="42"/>
                      <a:pt x="4" y="53"/>
                      <a:pt x="0" y="65"/>
                    </a:cubicBezTo>
                    <a:cubicBezTo>
                      <a:pt x="5" y="52"/>
                      <a:pt x="11" y="40"/>
                      <a:pt x="16" y="28"/>
                    </a:cubicBezTo>
                    <a:cubicBezTo>
                      <a:pt x="20" y="19"/>
                      <a:pt x="26" y="10"/>
                      <a:pt x="2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4" name="未知"/>
              <p:cNvSpPr/>
              <p:nvPr/>
            </p:nvSpPr>
            <p:spPr bwMode="auto">
              <a:xfrm>
                <a:off x="37" y="1184"/>
                <a:ext cx="26" cy="356"/>
              </a:xfrm>
              <a:custGeom>
                <a:avLst/>
                <a:gdLst>
                  <a:gd name="T0" fmla="*/ 9 w 16"/>
                  <a:gd name="T1" fmla="*/ 86 h 220"/>
                  <a:gd name="T2" fmla="*/ 2 w 16"/>
                  <a:gd name="T3" fmla="*/ 220 h 220"/>
                  <a:gd name="T4" fmla="*/ 1 w 16"/>
                  <a:gd name="T5" fmla="*/ 142 h 220"/>
                  <a:gd name="T6" fmla="*/ 16 w 16"/>
                  <a:gd name="T7" fmla="*/ 0 h 220"/>
                  <a:gd name="T8" fmla="*/ 9 w 16"/>
                  <a:gd name="T9" fmla="*/ 8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20">
                    <a:moveTo>
                      <a:pt x="9" y="86"/>
                    </a:moveTo>
                    <a:cubicBezTo>
                      <a:pt x="7" y="102"/>
                      <a:pt x="3" y="191"/>
                      <a:pt x="2" y="220"/>
                    </a:cubicBezTo>
                    <a:cubicBezTo>
                      <a:pt x="2" y="220"/>
                      <a:pt x="0" y="198"/>
                      <a:pt x="1" y="142"/>
                    </a:cubicBezTo>
                    <a:cubicBezTo>
                      <a:pt x="1" y="85"/>
                      <a:pt x="5" y="27"/>
                      <a:pt x="16" y="0"/>
                    </a:cubicBezTo>
                    <a:cubicBezTo>
                      <a:pt x="12" y="11"/>
                      <a:pt x="11" y="62"/>
                      <a:pt x="9" y="8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5" name="未知"/>
              <p:cNvSpPr/>
              <p:nvPr/>
            </p:nvSpPr>
            <p:spPr bwMode="auto">
              <a:xfrm>
                <a:off x="102" y="1207"/>
                <a:ext cx="63" cy="378"/>
              </a:xfrm>
              <a:custGeom>
                <a:avLst/>
                <a:gdLst>
                  <a:gd name="T0" fmla="*/ 38 w 39"/>
                  <a:gd name="T1" fmla="*/ 0 h 234"/>
                  <a:gd name="T2" fmla="*/ 25 w 39"/>
                  <a:gd name="T3" fmla="*/ 108 h 234"/>
                  <a:gd name="T4" fmla="*/ 0 w 39"/>
                  <a:gd name="T5" fmla="*/ 234 h 234"/>
                  <a:gd name="T6" fmla="*/ 17 w 39"/>
                  <a:gd name="T7" fmla="*/ 116 h 234"/>
                  <a:gd name="T8" fmla="*/ 38 w 39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34">
                    <a:moveTo>
                      <a:pt x="38" y="0"/>
                    </a:moveTo>
                    <a:cubicBezTo>
                      <a:pt x="39" y="18"/>
                      <a:pt x="37" y="69"/>
                      <a:pt x="25" y="108"/>
                    </a:cubicBezTo>
                    <a:cubicBezTo>
                      <a:pt x="14" y="147"/>
                      <a:pt x="5" y="193"/>
                      <a:pt x="0" y="234"/>
                    </a:cubicBezTo>
                    <a:cubicBezTo>
                      <a:pt x="6" y="207"/>
                      <a:pt x="10" y="146"/>
                      <a:pt x="17" y="116"/>
                    </a:cubicBezTo>
                    <a:cubicBezTo>
                      <a:pt x="23" y="86"/>
                      <a:pt x="39" y="10"/>
                      <a:pt x="38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6" name="未知"/>
              <p:cNvSpPr/>
              <p:nvPr/>
            </p:nvSpPr>
            <p:spPr bwMode="auto">
              <a:xfrm>
                <a:off x="865" y="1184"/>
                <a:ext cx="26" cy="356"/>
              </a:xfrm>
              <a:custGeom>
                <a:avLst/>
                <a:gdLst>
                  <a:gd name="T0" fmla="*/ 7 w 16"/>
                  <a:gd name="T1" fmla="*/ 86 h 220"/>
                  <a:gd name="T2" fmla="*/ 14 w 16"/>
                  <a:gd name="T3" fmla="*/ 220 h 220"/>
                  <a:gd name="T4" fmla="*/ 15 w 16"/>
                  <a:gd name="T5" fmla="*/ 142 h 220"/>
                  <a:gd name="T6" fmla="*/ 0 w 16"/>
                  <a:gd name="T7" fmla="*/ 0 h 220"/>
                  <a:gd name="T8" fmla="*/ 7 w 16"/>
                  <a:gd name="T9" fmla="*/ 8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20">
                    <a:moveTo>
                      <a:pt x="7" y="86"/>
                    </a:moveTo>
                    <a:cubicBezTo>
                      <a:pt x="8" y="102"/>
                      <a:pt x="12" y="191"/>
                      <a:pt x="14" y="220"/>
                    </a:cubicBezTo>
                    <a:cubicBezTo>
                      <a:pt x="14" y="220"/>
                      <a:pt x="16" y="198"/>
                      <a:pt x="15" y="142"/>
                    </a:cubicBezTo>
                    <a:cubicBezTo>
                      <a:pt x="14" y="85"/>
                      <a:pt x="11" y="27"/>
                      <a:pt x="0" y="0"/>
                    </a:cubicBezTo>
                    <a:cubicBezTo>
                      <a:pt x="4" y="11"/>
                      <a:pt x="5" y="62"/>
                      <a:pt x="7" y="86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7" name="未知"/>
              <p:cNvSpPr/>
              <p:nvPr/>
            </p:nvSpPr>
            <p:spPr bwMode="auto">
              <a:xfrm>
                <a:off x="761" y="1207"/>
                <a:ext cx="65" cy="378"/>
              </a:xfrm>
              <a:custGeom>
                <a:avLst/>
                <a:gdLst>
                  <a:gd name="T0" fmla="*/ 2 w 40"/>
                  <a:gd name="T1" fmla="*/ 0 h 234"/>
                  <a:gd name="T2" fmla="*/ 14 w 40"/>
                  <a:gd name="T3" fmla="*/ 108 h 234"/>
                  <a:gd name="T4" fmla="*/ 40 w 40"/>
                  <a:gd name="T5" fmla="*/ 234 h 234"/>
                  <a:gd name="T6" fmla="*/ 23 w 40"/>
                  <a:gd name="T7" fmla="*/ 116 h 234"/>
                  <a:gd name="T8" fmla="*/ 2 w 40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34">
                    <a:moveTo>
                      <a:pt x="2" y="0"/>
                    </a:moveTo>
                    <a:cubicBezTo>
                      <a:pt x="0" y="18"/>
                      <a:pt x="3" y="69"/>
                      <a:pt x="14" y="108"/>
                    </a:cubicBezTo>
                    <a:cubicBezTo>
                      <a:pt x="26" y="147"/>
                      <a:pt x="35" y="193"/>
                      <a:pt x="40" y="234"/>
                    </a:cubicBezTo>
                    <a:cubicBezTo>
                      <a:pt x="34" y="207"/>
                      <a:pt x="30" y="146"/>
                      <a:pt x="23" y="116"/>
                    </a:cubicBezTo>
                    <a:cubicBezTo>
                      <a:pt x="16" y="86"/>
                      <a:pt x="0" y="1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8" name="未知"/>
              <p:cNvSpPr/>
              <p:nvPr/>
            </p:nvSpPr>
            <p:spPr bwMode="auto">
              <a:xfrm>
                <a:off x="42" y="1777"/>
                <a:ext cx="68" cy="108"/>
              </a:xfrm>
              <a:custGeom>
                <a:avLst/>
                <a:gdLst>
                  <a:gd name="T0" fmla="*/ 22 w 42"/>
                  <a:gd name="T1" fmla="*/ 1 h 67"/>
                  <a:gd name="T2" fmla="*/ 33 w 42"/>
                  <a:gd name="T3" fmla="*/ 62 h 67"/>
                  <a:gd name="T4" fmla="*/ 41 w 42"/>
                  <a:gd name="T5" fmla="*/ 59 h 67"/>
                  <a:gd name="T6" fmla="*/ 33 w 42"/>
                  <a:gd name="T7" fmla="*/ 42 h 67"/>
                  <a:gd name="T8" fmla="*/ 30 w 42"/>
                  <a:gd name="T9" fmla="*/ 20 h 67"/>
                  <a:gd name="T10" fmla="*/ 25 w 42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7">
                    <a:moveTo>
                      <a:pt x="22" y="1"/>
                    </a:moveTo>
                    <a:cubicBezTo>
                      <a:pt x="0" y="15"/>
                      <a:pt x="13" y="54"/>
                      <a:pt x="33" y="62"/>
                    </a:cubicBezTo>
                    <a:cubicBezTo>
                      <a:pt x="38" y="65"/>
                      <a:pt x="42" y="67"/>
                      <a:pt x="41" y="59"/>
                    </a:cubicBezTo>
                    <a:cubicBezTo>
                      <a:pt x="40" y="53"/>
                      <a:pt x="34" y="49"/>
                      <a:pt x="33" y="42"/>
                    </a:cubicBezTo>
                    <a:cubicBezTo>
                      <a:pt x="32" y="35"/>
                      <a:pt x="30" y="27"/>
                      <a:pt x="30" y="20"/>
                    </a:cubicBezTo>
                    <a:cubicBezTo>
                      <a:pt x="29" y="14"/>
                      <a:pt x="30" y="6"/>
                      <a:pt x="25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9" name="未知"/>
              <p:cNvSpPr/>
              <p:nvPr/>
            </p:nvSpPr>
            <p:spPr bwMode="auto">
              <a:xfrm>
                <a:off x="816" y="1778"/>
                <a:ext cx="55" cy="105"/>
              </a:xfrm>
              <a:custGeom>
                <a:avLst/>
                <a:gdLst>
                  <a:gd name="T0" fmla="*/ 16 w 34"/>
                  <a:gd name="T1" fmla="*/ 3 h 65"/>
                  <a:gd name="T2" fmla="*/ 10 w 34"/>
                  <a:gd name="T3" fmla="*/ 30 h 65"/>
                  <a:gd name="T4" fmla="*/ 0 w 34"/>
                  <a:gd name="T5" fmla="*/ 52 h 65"/>
                  <a:gd name="T6" fmla="*/ 11 w 34"/>
                  <a:gd name="T7" fmla="*/ 59 h 65"/>
                  <a:gd name="T8" fmla="*/ 30 w 34"/>
                  <a:gd name="T9" fmla="*/ 35 h 65"/>
                  <a:gd name="T10" fmla="*/ 20 w 34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5">
                    <a:moveTo>
                      <a:pt x="16" y="3"/>
                    </a:moveTo>
                    <a:cubicBezTo>
                      <a:pt x="14" y="13"/>
                      <a:pt x="12" y="21"/>
                      <a:pt x="10" y="30"/>
                    </a:cubicBezTo>
                    <a:cubicBezTo>
                      <a:pt x="8" y="38"/>
                      <a:pt x="7" y="48"/>
                      <a:pt x="0" y="52"/>
                    </a:cubicBezTo>
                    <a:cubicBezTo>
                      <a:pt x="5" y="59"/>
                      <a:pt x="2" y="65"/>
                      <a:pt x="11" y="59"/>
                    </a:cubicBezTo>
                    <a:cubicBezTo>
                      <a:pt x="19" y="54"/>
                      <a:pt x="27" y="44"/>
                      <a:pt x="30" y="35"/>
                    </a:cubicBezTo>
                    <a:cubicBezTo>
                      <a:pt x="34" y="21"/>
                      <a:pt x="32" y="10"/>
                      <a:pt x="2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0" name="未知"/>
              <p:cNvSpPr/>
              <p:nvPr/>
            </p:nvSpPr>
            <p:spPr bwMode="auto">
              <a:xfrm>
                <a:off x="764" y="579"/>
                <a:ext cx="83" cy="426"/>
              </a:xfrm>
              <a:custGeom>
                <a:avLst/>
                <a:gdLst>
                  <a:gd name="T0" fmla="*/ 0 w 51"/>
                  <a:gd name="T1" fmla="*/ 0 h 264"/>
                  <a:gd name="T2" fmla="*/ 34 w 51"/>
                  <a:gd name="T3" fmla="*/ 60 h 264"/>
                  <a:gd name="T4" fmla="*/ 49 w 51"/>
                  <a:gd name="T5" fmla="*/ 167 h 264"/>
                  <a:gd name="T6" fmla="*/ 51 w 51"/>
                  <a:gd name="T7" fmla="*/ 264 h 264"/>
                  <a:gd name="T8" fmla="*/ 38 w 51"/>
                  <a:gd name="T9" fmla="*/ 147 h 264"/>
                  <a:gd name="T10" fmla="*/ 0 w 51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64">
                    <a:moveTo>
                      <a:pt x="0" y="0"/>
                    </a:moveTo>
                    <a:cubicBezTo>
                      <a:pt x="14" y="8"/>
                      <a:pt x="28" y="27"/>
                      <a:pt x="34" y="60"/>
                    </a:cubicBezTo>
                    <a:cubicBezTo>
                      <a:pt x="40" y="93"/>
                      <a:pt x="47" y="123"/>
                      <a:pt x="49" y="167"/>
                    </a:cubicBezTo>
                    <a:cubicBezTo>
                      <a:pt x="51" y="211"/>
                      <a:pt x="50" y="239"/>
                      <a:pt x="51" y="264"/>
                    </a:cubicBezTo>
                    <a:cubicBezTo>
                      <a:pt x="47" y="242"/>
                      <a:pt x="44" y="172"/>
                      <a:pt x="38" y="147"/>
                    </a:cubicBezTo>
                    <a:cubicBezTo>
                      <a:pt x="32" y="122"/>
                      <a:pt x="28" y="30"/>
                      <a:pt x="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1" name="未知"/>
              <p:cNvSpPr/>
              <p:nvPr/>
            </p:nvSpPr>
            <p:spPr bwMode="auto">
              <a:xfrm>
                <a:off x="267" y="2539"/>
                <a:ext cx="63" cy="456"/>
              </a:xfrm>
              <a:custGeom>
                <a:avLst/>
                <a:gdLst>
                  <a:gd name="T0" fmla="*/ 7 w 39"/>
                  <a:gd name="T1" fmla="*/ 0 h 283"/>
                  <a:gd name="T2" fmla="*/ 9 w 39"/>
                  <a:gd name="T3" fmla="*/ 151 h 283"/>
                  <a:gd name="T4" fmla="*/ 39 w 39"/>
                  <a:gd name="T5" fmla="*/ 283 h 283"/>
                  <a:gd name="T6" fmla="*/ 18 w 39"/>
                  <a:gd name="T7" fmla="*/ 137 h 283"/>
                  <a:gd name="T8" fmla="*/ 7 w 39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3">
                    <a:moveTo>
                      <a:pt x="7" y="0"/>
                    </a:moveTo>
                    <a:cubicBezTo>
                      <a:pt x="0" y="25"/>
                      <a:pt x="0" y="111"/>
                      <a:pt x="9" y="151"/>
                    </a:cubicBezTo>
                    <a:cubicBezTo>
                      <a:pt x="17" y="191"/>
                      <a:pt x="36" y="267"/>
                      <a:pt x="39" y="283"/>
                    </a:cubicBezTo>
                    <a:cubicBezTo>
                      <a:pt x="35" y="252"/>
                      <a:pt x="22" y="158"/>
                      <a:pt x="18" y="137"/>
                    </a:cubicBezTo>
                    <a:cubicBezTo>
                      <a:pt x="14" y="116"/>
                      <a:pt x="5" y="3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2" name="未知"/>
              <p:cNvSpPr/>
              <p:nvPr/>
            </p:nvSpPr>
            <p:spPr bwMode="auto">
              <a:xfrm>
                <a:off x="488" y="2481"/>
                <a:ext cx="37" cy="518"/>
              </a:xfrm>
              <a:custGeom>
                <a:avLst/>
                <a:gdLst>
                  <a:gd name="T0" fmla="*/ 15 w 23"/>
                  <a:gd name="T1" fmla="*/ 321 h 321"/>
                  <a:gd name="T2" fmla="*/ 6 w 23"/>
                  <a:gd name="T3" fmla="*/ 133 h 321"/>
                  <a:gd name="T4" fmla="*/ 11 w 23"/>
                  <a:gd name="T5" fmla="*/ 0 h 321"/>
                  <a:gd name="T6" fmla="*/ 18 w 23"/>
                  <a:gd name="T7" fmla="*/ 139 h 321"/>
                  <a:gd name="T8" fmla="*/ 15 w 23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1">
                    <a:moveTo>
                      <a:pt x="15" y="321"/>
                    </a:moveTo>
                    <a:cubicBezTo>
                      <a:pt x="20" y="301"/>
                      <a:pt x="12" y="190"/>
                      <a:pt x="6" y="133"/>
                    </a:cubicBezTo>
                    <a:cubicBezTo>
                      <a:pt x="0" y="77"/>
                      <a:pt x="2" y="25"/>
                      <a:pt x="11" y="0"/>
                    </a:cubicBezTo>
                    <a:cubicBezTo>
                      <a:pt x="7" y="20"/>
                      <a:pt x="14" y="87"/>
                      <a:pt x="18" y="139"/>
                    </a:cubicBezTo>
                    <a:cubicBezTo>
                      <a:pt x="23" y="191"/>
                      <a:pt x="22" y="298"/>
                      <a:pt x="15" y="3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3" name="未知"/>
              <p:cNvSpPr/>
              <p:nvPr/>
            </p:nvSpPr>
            <p:spPr bwMode="auto">
              <a:xfrm>
                <a:off x="603" y="2516"/>
                <a:ext cx="61" cy="455"/>
              </a:xfrm>
              <a:custGeom>
                <a:avLst/>
                <a:gdLst>
                  <a:gd name="T0" fmla="*/ 29 w 38"/>
                  <a:gd name="T1" fmla="*/ 0 h 282"/>
                  <a:gd name="T2" fmla="*/ 31 w 38"/>
                  <a:gd name="T3" fmla="*/ 152 h 282"/>
                  <a:gd name="T4" fmla="*/ 0 w 38"/>
                  <a:gd name="T5" fmla="*/ 282 h 282"/>
                  <a:gd name="T6" fmla="*/ 25 w 38"/>
                  <a:gd name="T7" fmla="*/ 118 h 282"/>
                  <a:gd name="T8" fmla="*/ 29 w 3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2">
                    <a:moveTo>
                      <a:pt x="29" y="0"/>
                    </a:moveTo>
                    <a:cubicBezTo>
                      <a:pt x="34" y="35"/>
                      <a:pt x="38" y="102"/>
                      <a:pt x="31" y="152"/>
                    </a:cubicBezTo>
                    <a:cubicBezTo>
                      <a:pt x="23" y="202"/>
                      <a:pt x="6" y="258"/>
                      <a:pt x="0" y="282"/>
                    </a:cubicBezTo>
                    <a:cubicBezTo>
                      <a:pt x="2" y="256"/>
                      <a:pt x="23" y="173"/>
                      <a:pt x="25" y="118"/>
                    </a:cubicBezTo>
                    <a:cubicBezTo>
                      <a:pt x="27" y="63"/>
                      <a:pt x="32" y="10"/>
                      <a:pt x="29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4" name="未知"/>
              <p:cNvSpPr/>
              <p:nvPr/>
            </p:nvSpPr>
            <p:spPr bwMode="auto">
              <a:xfrm>
                <a:off x="560" y="3054"/>
                <a:ext cx="28" cy="124"/>
              </a:xfrm>
              <a:custGeom>
                <a:avLst/>
                <a:gdLst>
                  <a:gd name="T0" fmla="*/ 17 w 17"/>
                  <a:gd name="T1" fmla="*/ 0 h 77"/>
                  <a:gd name="T2" fmla="*/ 12 w 17"/>
                  <a:gd name="T3" fmla="*/ 45 h 77"/>
                  <a:gd name="T4" fmla="*/ 14 w 17"/>
                  <a:gd name="T5" fmla="*/ 77 h 77"/>
                  <a:gd name="T6" fmla="*/ 1 w 17"/>
                  <a:gd name="T7" fmla="*/ 51 h 77"/>
                  <a:gd name="T8" fmla="*/ 11 w 17"/>
                  <a:gd name="T9" fmla="*/ 37 h 77"/>
                  <a:gd name="T10" fmla="*/ 17 w 17"/>
                  <a:gd name="T11" fmla="*/ 1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7">
                    <a:moveTo>
                      <a:pt x="17" y="0"/>
                    </a:moveTo>
                    <a:cubicBezTo>
                      <a:pt x="16" y="16"/>
                      <a:pt x="15" y="29"/>
                      <a:pt x="12" y="45"/>
                    </a:cubicBezTo>
                    <a:cubicBezTo>
                      <a:pt x="9" y="57"/>
                      <a:pt x="14" y="65"/>
                      <a:pt x="14" y="77"/>
                    </a:cubicBezTo>
                    <a:cubicBezTo>
                      <a:pt x="10" y="70"/>
                      <a:pt x="0" y="59"/>
                      <a:pt x="1" y="51"/>
                    </a:cubicBezTo>
                    <a:cubicBezTo>
                      <a:pt x="2" y="47"/>
                      <a:pt x="9" y="42"/>
                      <a:pt x="11" y="37"/>
                    </a:cubicBezTo>
                    <a:cubicBezTo>
                      <a:pt x="15" y="28"/>
                      <a:pt x="12" y="17"/>
                      <a:pt x="17" y="1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5" name="未知"/>
              <p:cNvSpPr/>
              <p:nvPr/>
            </p:nvSpPr>
            <p:spPr bwMode="auto">
              <a:xfrm>
                <a:off x="413" y="2992"/>
                <a:ext cx="28" cy="139"/>
              </a:xfrm>
              <a:custGeom>
                <a:avLst/>
                <a:gdLst>
                  <a:gd name="T0" fmla="*/ 12 w 17"/>
                  <a:gd name="T1" fmla="*/ 36 h 86"/>
                  <a:gd name="T2" fmla="*/ 11 w 17"/>
                  <a:gd name="T3" fmla="*/ 86 h 86"/>
                  <a:gd name="T4" fmla="*/ 5 w 17"/>
                  <a:gd name="T5" fmla="*/ 41 h 86"/>
                  <a:gd name="T6" fmla="*/ 1 w 17"/>
                  <a:gd name="T7" fmla="*/ 17 h 86"/>
                  <a:gd name="T8" fmla="*/ 2 w 17"/>
                  <a:gd name="T9" fmla="*/ 0 h 86"/>
                  <a:gd name="T10" fmla="*/ 13 w 17"/>
                  <a:gd name="T11" fmla="*/ 3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6">
                    <a:moveTo>
                      <a:pt x="12" y="36"/>
                    </a:moveTo>
                    <a:cubicBezTo>
                      <a:pt x="17" y="54"/>
                      <a:pt x="17" y="68"/>
                      <a:pt x="11" y="86"/>
                    </a:cubicBezTo>
                    <a:cubicBezTo>
                      <a:pt x="13" y="72"/>
                      <a:pt x="10" y="54"/>
                      <a:pt x="5" y="41"/>
                    </a:cubicBezTo>
                    <a:cubicBezTo>
                      <a:pt x="1" y="32"/>
                      <a:pt x="0" y="28"/>
                      <a:pt x="1" y="17"/>
                    </a:cubicBezTo>
                    <a:cubicBezTo>
                      <a:pt x="2" y="12"/>
                      <a:pt x="4" y="5"/>
                      <a:pt x="2" y="0"/>
                    </a:cubicBezTo>
                    <a:cubicBezTo>
                      <a:pt x="4" y="12"/>
                      <a:pt x="9" y="24"/>
                      <a:pt x="13" y="35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6" name="未知"/>
              <p:cNvSpPr/>
              <p:nvPr/>
            </p:nvSpPr>
            <p:spPr bwMode="auto">
              <a:xfrm>
                <a:off x="460" y="1749"/>
                <a:ext cx="76" cy="217"/>
              </a:xfrm>
              <a:custGeom>
                <a:avLst/>
                <a:gdLst>
                  <a:gd name="T0" fmla="*/ 27 w 47"/>
                  <a:gd name="T1" fmla="*/ 13 h 134"/>
                  <a:gd name="T2" fmla="*/ 20 w 47"/>
                  <a:gd name="T3" fmla="*/ 134 h 134"/>
                  <a:gd name="T4" fmla="*/ 25 w 47"/>
                  <a:gd name="T5" fmla="*/ 90 h 134"/>
                  <a:gd name="T6" fmla="*/ 26 w 47"/>
                  <a:gd name="T7" fmla="*/ 44 h 134"/>
                  <a:gd name="T8" fmla="*/ 31 w 47"/>
                  <a:gd name="T9" fmla="*/ 21 h 134"/>
                  <a:gd name="T10" fmla="*/ 47 w 47"/>
                  <a:gd name="T11" fmla="*/ 0 h 134"/>
                  <a:gd name="T12" fmla="*/ 24 w 47"/>
                  <a:gd name="T13" fmla="*/ 1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4">
                    <a:moveTo>
                      <a:pt x="27" y="13"/>
                    </a:moveTo>
                    <a:cubicBezTo>
                      <a:pt x="0" y="25"/>
                      <a:pt x="30" y="103"/>
                      <a:pt x="20" y="134"/>
                    </a:cubicBezTo>
                    <a:cubicBezTo>
                      <a:pt x="19" y="119"/>
                      <a:pt x="23" y="105"/>
                      <a:pt x="25" y="90"/>
                    </a:cubicBezTo>
                    <a:cubicBezTo>
                      <a:pt x="26" y="74"/>
                      <a:pt x="24" y="59"/>
                      <a:pt x="26" y="44"/>
                    </a:cubicBezTo>
                    <a:cubicBezTo>
                      <a:pt x="26" y="36"/>
                      <a:pt x="27" y="29"/>
                      <a:pt x="31" y="21"/>
                    </a:cubicBezTo>
                    <a:cubicBezTo>
                      <a:pt x="35" y="15"/>
                      <a:pt x="41" y="2"/>
                      <a:pt x="47" y="0"/>
                    </a:cubicBezTo>
                    <a:cubicBezTo>
                      <a:pt x="39" y="3"/>
                      <a:pt x="32" y="11"/>
                      <a:pt x="24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7" name="未知"/>
              <p:cNvSpPr/>
              <p:nvPr/>
            </p:nvSpPr>
            <p:spPr bwMode="auto">
              <a:xfrm>
                <a:off x="476" y="2193"/>
                <a:ext cx="33" cy="252"/>
              </a:xfrm>
              <a:custGeom>
                <a:avLst/>
                <a:gdLst>
                  <a:gd name="T0" fmla="*/ 10 w 20"/>
                  <a:gd name="T1" fmla="*/ 0 h 156"/>
                  <a:gd name="T2" fmla="*/ 8 w 20"/>
                  <a:gd name="T3" fmla="*/ 78 h 156"/>
                  <a:gd name="T4" fmla="*/ 14 w 20"/>
                  <a:gd name="T5" fmla="*/ 156 h 156"/>
                  <a:gd name="T6" fmla="*/ 16 w 20"/>
                  <a:gd name="T7" fmla="*/ 84 h 156"/>
                  <a:gd name="T8" fmla="*/ 12 w 20"/>
                  <a:gd name="T9" fmla="*/ 20 h 156"/>
                  <a:gd name="T10" fmla="*/ 10 w 20"/>
                  <a:gd name="T1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6">
                    <a:moveTo>
                      <a:pt x="10" y="0"/>
                    </a:moveTo>
                    <a:cubicBezTo>
                      <a:pt x="8" y="22"/>
                      <a:pt x="0" y="49"/>
                      <a:pt x="8" y="78"/>
                    </a:cubicBezTo>
                    <a:cubicBezTo>
                      <a:pt x="15" y="107"/>
                      <a:pt x="19" y="130"/>
                      <a:pt x="14" y="156"/>
                    </a:cubicBezTo>
                    <a:cubicBezTo>
                      <a:pt x="20" y="135"/>
                      <a:pt x="19" y="103"/>
                      <a:pt x="16" y="84"/>
                    </a:cubicBezTo>
                    <a:cubicBezTo>
                      <a:pt x="13" y="68"/>
                      <a:pt x="10" y="35"/>
                      <a:pt x="12" y="20"/>
                    </a:cubicBezTo>
                    <a:cubicBezTo>
                      <a:pt x="13" y="6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8" name="未知"/>
              <p:cNvSpPr/>
              <p:nvPr/>
            </p:nvSpPr>
            <p:spPr bwMode="auto">
              <a:xfrm>
                <a:off x="539" y="3238"/>
                <a:ext cx="115" cy="74"/>
              </a:xfrm>
              <a:custGeom>
                <a:avLst/>
                <a:gdLst>
                  <a:gd name="T0" fmla="*/ 11 w 71"/>
                  <a:gd name="T1" fmla="*/ 36 h 46"/>
                  <a:gd name="T2" fmla="*/ 53 w 71"/>
                  <a:gd name="T3" fmla="*/ 37 h 46"/>
                  <a:gd name="T4" fmla="*/ 61 w 71"/>
                  <a:gd name="T5" fmla="*/ 0 h 46"/>
                  <a:gd name="T6" fmla="*/ 58 w 71"/>
                  <a:gd name="T7" fmla="*/ 13 h 46"/>
                  <a:gd name="T8" fmla="*/ 39 w 71"/>
                  <a:gd name="T9" fmla="*/ 22 h 46"/>
                  <a:gd name="T10" fmla="*/ 4 w 71"/>
                  <a:gd name="T11" fmla="*/ 19 h 46"/>
                  <a:gd name="T12" fmla="*/ 6 w 71"/>
                  <a:gd name="T1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6">
                    <a:moveTo>
                      <a:pt x="11" y="36"/>
                    </a:moveTo>
                    <a:cubicBezTo>
                      <a:pt x="21" y="46"/>
                      <a:pt x="41" y="43"/>
                      <a:pt x="53" y="37"/>
                    </a:cubicBezTo>
                    <a:cubicBezTo>
                      <a:pt x="71" y="28"/>
                      <a:pt x="67" y="16"/>
                      <a:pt x="61" y="0"/>
                    </a:cubicBezTo>
                    <a:cubicBezTo>
                      <a:pt x="61" y="6"/>
                      <a:pt x="62" y="9"/>
                      <a:pt x="58" y="13"/>
                    </a:cubicBezTo>
                    <a:cubicBezTo>
                      <a:pt x="54" y="17"/>
                      <a:pt x="45" y="20"/>
                      <a:pt x="39" y="22"/>
                    </a:cubicBezTo>
                    <a:cubicBezTo>
                      <a:pt x="27" y="24"/>
                      <a:pt x="15" y="22"/>
                      <a:pt x="4" y="19"/>
                    </a:cubicBezTo>
                    <a:cubicBezTo>
                      <a:pt x="0" y="23"/>
                      <a:pt x="6" y="32"/>
                      <a:pt x="6" y="37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9" name="未知"/>
              <p:cNvSpPr/>
              <p:nvPr/>
            </p:nvSpPr>
            <p:spPr bwMode="auto">
              <a:xfrm>
                <a:off x="340" y="3141"/>
                <a:ext cx="122" cy="161"/>
              </a:xfrm>
              <a:custGeom>
                <a:avLst/>
                <a:gdLst>
                  <a:gd name="T0" fmla="*/ 0 w 75"/>
                  <a:gd name="T1" fmla="*/ 100 h 100"/>
                  <a:gd name="T2" fmla="*/ 21 w 75"/>
                  <a:gd name="T3" fmla="*/ 96 h 100"/>
                  <a:gd name="T4" fmla="*/ 38 w 75"/>
                  <a:gd name="T5" fmla="*/ 98 h 100"/>
                  <a:gd name="T6" fmla="*/ 53 w 75"/>
                  <a:gd name="T7" fmla="*/ 92 h 100"/>
                  <a:gd name="T8" fmla="*/ 63 w 75"/>
                  <a:gd name="T9" fmla="*/ 76 h 100"/>
                  <a:gd name="T10" fmla="*/ 68 w 75"/>
                  <a:gd name="T11" fmla="*/ 36 h 100"/>
                  <a:gd name="T12" fmla="*/ 64 w 75"/>
                  <a:gd name="T13" fmla="*/ 0 h 100"/>
                  <a:gd name="T14" fmla="*/ 53 w 75"/>
                  <a:gd name="T15" fmla="*/ 20 h 100"/>
                  <a:gd name="T16" fmla="*/ 54 w 75"/>
                  <a:gd name="T17" fmla="*/ 46 h 100"/>
                  <a:gd name="T18" fmla="*/ 43 w 75"/>
                  <a:gd name="T19" fmla="*/ 68 h 100"/>
                  <a:gd name="T20" fmla="*/ 26 w 75"/>
                  <a:gd name="T21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00">
                    <a:moveTo>
                      <a:pt x="0" y="100"/>
                    </a:moveTo>
                    <a:cubicBezTo>
                      <a:pt x="7" y="97"/>
                      <a:pt x="13" y="95"/>
                      <a:pt x="21" y="96"/>
                    </a:cubicBezTo>
                    <a:cubicBezTo>
                      <a:pt x="27" y="97"/>
                      <a:pt x="32" y="99"/>
                      <a:pt x="38" y="98"/>
                    </a:cubicBezTo>
                    <a:cubicBezTo>
                      <a:pt x="42" y="97"/>
                      <a:pt x="49" y="95"/>
                      <a:pt x="53" y="92"/>
                    </a:cubicBezTo>
                    <a:cubicBezTo>
                      <a:pt x="60" y="88"/>
                      <a:pt x="61" y="84"/>
                      <a:pt x="63" y="76"/>
                    </a:cubicBezTo>
                    <a:cubicBezTo>
                      <a:pt x="66" y="63"/>
                      <a:pt x="67" y="49"/>
                      <a:pt x="68" y="36"/>
                    </a:cubicBezTo>
                    <a:cubicBezTo>
                      <a:pt x="68" y="24"/>
                      <a:pt x="75" y="8"/>
                      <a:pt x="64" y="0"/>
                    </a:cubicBezTo>
                    <a:cubicBezTo>
                      <a:pt x="60" y="4"/>
                      <a:pt x="54" y="14"/>
                      <a:pt x="53" y="20"/>
                    </a:cubicBezTo>
                    <a:cubicBezTo>
                      <a:pt x="51" y="28"/>
                      <a:pt x="55" y="37"/>
                      <a:pt x="54" y="46"/>
                    </a:cubicBezTo>
                    <a:cubicBezTo>
                      <a:pt x="53" y="55"/>
                      <a:pt x="49" y="61"/>
                      <a:pt x="43" y="68"/>
                    </a:cubicBezTo>
                    <a:cubicBezTo>
                      <a:pt x="38" y="75"/>
                      <a:pt x="36" y="89"/>
                      <a:pt x="26" y="9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0" name="未知"/>
              <p:cNvSpPr/>
              <p:nvPr/>
            </p:nvSpPr>
            <p:spPr bwMode="auto">
              <a:xfrm>
                <a:off x="445" y="1330"/>
                <a:ext cx="34" cy="13"/>
              </a:xfrm>
              <a:custGeom>
                <a:avLst/>
                <a:gdLst>
                  <a:gd name="T0" fmla="*/ 0 w 21"/>
                  <a:gd name="T1" fmla="*/ 8 h 8"/>
                  <a:gd name="T2" fmla="*/ 10 w 21"/>
                  <a:gd name="T3" fmla="*/ 0 h 8"/>
                  <a:gd name="T4" fmla="*/ 21 w 2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cubicBezTo>
                      <a:pt x="5" y="2"/>
                      <a:pt x="6" y="0"/>
                      <a:pt x="10" y="0"/>
                    </a:cubicBezTo>
                    <a:cubicBezTo>
                      <a:pt x="15" y="0"/>
                      <a:pt x="16" y="2"/>
                      <a:pt x="21" y="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1" name="未知"/>
              <p:cNvSpPr/>
              <p:nvPr/>
            </p:nvSpPr>
            <p:spPr bwMode="auto">
              <a:xfrm>
                <a:off x="452" y="1338"/>
                <a:ext cx="21" cy="9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2" y="6"/>
                      <a:pt x="11" y="6"/>
                      <a:pt x="13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2" name="未知"/>
              <p:cNvSpPr/>
              <p:nvPr/>
            </p:nvSpPr>
            <p:spPr bwMode="auto">
              <a:xfrm>
                <a:off x="261" y="555"/>
                <a:ext cx="163" cy="18"/>
              </a:xfrm>
              <a:custGeom>
                <a:avLst/>
                <a:gdLst>
                  <a:gd name="T0" fmla="*/ 0 w 101"/>
                  <a:gd name="T1" fmla="*/ 0 h 11"/>
                  <a:gd name="T2" fmla="*/ 27 w 101"/>
                  <a:gd name="T3" fmla="*/ 5 h 11"/>
                  <a:gd name="T4" fmla="*/ 58 w 101"/>
                  <a:gd name="T5" fmla="*/ 5 h 11"/>
                  <a:gd name="T6" fmla="*/ 98 w 101"/>
                  <a:gd name="T7" fmla="*/ 8 h 11"/>
                  <a:gd name="T8" fmla="*/ 101 w 101"/>
                  <a:gd name="T9" fmla="*/ 11 h 11"/>
                  <a:gd name="T10" fmla="*/ 100 w 101"/>
                  <a:gd name="T11" fmla="*/ 6 h 11"/>
                  <a:gd name="T12" fmla="*/ 58 w 101"/>
                  <a:gd name="T13" fmla="*/ 3 h 11"/>
                  <a:gd name="T14" fmla="*/ 28 w 101"/>
                  <a:gd name="T15" fmla="*/ 3 h 11"/>
                  <a:gd name="T16" fmla="*/ 0 w 101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1">
                    <a:moveTo>
                      <a:pt x="0" y="0"/>
                    </a:moveTo>
                    <a:cubicBezTo>
                      <a:pt x="5" y="0"/>
                      <a:pt x="22" y="3"/>
                      <a:pt x="27" y="5"/>
                    </a:cubicBezTo>
                    <a:cubicBezTo>
                      <a:pt x="32" y="7"/>
                      <a:pt x="45" y="6"/>
                      <a:pt x="58" y="5"/>
                    </a:cubicBezTo>
                    <a:cubicBezTo>
                      <a:pt x="75" y="4"/>
                      <a:pt x="93" y="3"/>
                      <a:pt x="98" y="8"/>
                    </a:cubicBezTo>
                    <a:cubicBezTo>
                      <a:pt x="99" y="8"/>
                      <a:pt x="101" y="10"/>
                      <a:pt x="101" y="11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94" y="0"/>
                      <a:pt x="76" y="2"/>
                      <a:pt x="58" y="3"/>
                    </a:cubicBezTo>
                    <a:cubicBezTo>
                      <a:pt x="45" y="4"/>
                      <a:pt x="33" y="5"/>
                      <a:pt x="28" y="3"/>
                    </a:cubicBezTo>
                    <a:cubicBezTo>
                      <a:pt x="22" y="1"/>
                      <a:pt x="6" y="0"/>
                      <a:pt x="0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3" name="未知"/>
              <p:cNvSpPr/>
              <p:nvPr/>
            </p:nvSpPr>
            <p:spPr bwMode="auto">
              <a:xfrm>
                <a:off x="449" y="592"/>
                <a:ext cx="30" cy="18"/>
              </a:xfrm>
              <a:custGeom>
                <a:avLst/>
                <a:gdLst>
                  <a:gd name="T0" fmla="*/ 0 w 19"/>
                  <a:gd name="T1" fmla="*/ 0 h 11"/>
                  <a:gd name="T2" fmla="*/ 9 w 19"/>
                  <a:gd name="T3" fmla="*/ 11 h 11"/>
                  <a:gd name="T4" fmla="*/ 19 w 19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0"/>
                    </a:moveTo>
                    <a:cubicBezTo>
                      <a:pt x="3" y="7"/>
                      <a:pt x="6" y="10"/>
                      <a:pt x="9" y="11"/>
                    </a:cubicBezTo>
                    <a:cubicBezTo>
                      <a:pt x="11" y="11"/>
                      <a:pt x="15" y="7"/>
                      <a:pt x="19" y="1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4" name="未知"/>
              <p:cNvSpPr/>
              <p:nvPr/>
            </p:nvSpPr>
            <p:spPr bwMode="auto">
              <a:xfrm>
                <a:off x="366" y="3242"/>
                <a:ext cx="28" cy="65"/>
              </a:xfrm>
              <a:custGeom>
                <a:avLst/>
                <a:gdLst>
                  <a:gd name="T0" fmla="*/ 16 w 17"/>
                  <a:gd name="T1" fmla="*/ 0 h 40"/>
                  <a:gd name="T2" fmla="*/ 12 w 17"/>
                  <a:gd name="T3" fmla="*/ 12 h 40"/>
                  <a:gd name="T4" fmla="*/ 6 w 17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0">
                    <a:moveTo>
                      <a:pt x="16" y="0"/>
                    </a:moveTo>
                    <a:cubicBezTo>
                      <a:pt x="17" y="4"/>
                      <a:pt x="15" y="9"/>
                      <a:pt x="12" y="12"/>
                    </a:cubicBezTo>
                    <a:cubicBezTo>
                      <a:pt x="8" y="17"/>
                      <a:pt x="0" y="32"/>
                      <a:pt x="6" y="4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5" name="未知"/>
              <p:cNvSpPr/>
              <p:nvPr/>
            </p:nvSpPr>
            <p:spPr bwMode="auto">
              <a:xfrm>
                <a:off x="324" y="3246"/>
                <a:ext cx="39" cy="61"/>
              </a:xfrm>
              <a:custGeom>
                <a:avLst/>
                <a:gdLst>
                  <a:gd name="T0" fmla="*/ 24 w 24"/>
                  <a:gd name="T1" fmla="*/ 0 h 38"/>
                  <a:gd name="T2" fmla="*/ 11 w 24"/>
                  <a:gd name="T3" fmla="*/ 14 h 38"/>
                  <a:gd name="T4" fmla="*/ 5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cubicBezTo>
                      <a:pt x="21" y="7"/>
                      <a:pt x="13" y="12"/>
                      <a:pt x="11" y="14"/>
                    </a:cubicBezTo>
                    <a:cubicBezTo>
                      <a:pt x="3" y="22"/>
                      <a:pt x="0" y="31"/>
                      <a:pt x="5" y="3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6" name="未知"/>
              <p:cNvSpPr/>
              <p:nvPr/>
            </p:nvSpPr>
            <p:spPr bwMode="auto">
              <a:xfrm>
                <a:off x="292" y="3241"/>
                <a:ext cx="42" cy="61"/>
              </a:xfrm>
              <a:custGeom>
                <a:avLst/>
                <a:gdLst>
                  <a:gd name="T0" fmla="*/ 26 w 26"/>
                  <a:gd name="T1" fmla="*/ 0 h 38"/>
                  <a:gd name="T2" fmla="*/ 11 w 26"/>
                  <a:gd name="T3" fmla="*/ 16 h 38"/>
                  <a:gd name="T4" fmla="*/ 1 w 26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cubicBezTo>
                      <a:pt x="21" y="5"/>
                      <a:pt x="16" y="12"/>
                      <a:pt x="11" y="16"/>
                    </a:cubicBezTo>
                    <a:cubicBezTo>
                      <a:pt x="6" y="21"/>
                      <a:pt x="0" y="30"/>
                      <a:pt x="1" y="3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7" name="未知"/>
              <p:cNvSpPr/>
              <p:nvPr/>
            </p:nvSpPr>
            <p:spPr bwMode="auto">
              <a:xfrm>
                <a:off x="275" y="3234"/>
                <a:ext cx="30" cy="45"/>
              </a:xfrm>
              <a:custGeom>
                <a:avLst/>
                <a:gdLst>
                  <a:gd name="T0" fmla="*/ 18 w 18"/>
                  <a:gd name="T1" fmla="*/ 0 h 28"/>
                  <a:gd name="T2" fmla="*/ 7 w 18"/>
                  <a:gd name="T3" fmla="*/ 11 h 28"/>
                  <a:gd name="T4" fmla="*/ 0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6" y="4"/>
                      <a:pt x="11" y="8"/>
                      <a:pt x="7" y="11"/>
                    </a:cubicBezTo>
                    <a:cubicBezTo>
                      <a:pt x="4" y="15"/>
                      <a:pt x="0" y="22"/>
                      <a:pt x="0" y="2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8" name="未知"/>
              <p:cNvSpPr/>
              <p:nvPr/>
            </p:nvSpPr>
            <p:spPr bwMode="auto">
              <a:xfrm>
                <a:off x="384" y="3268"/>
                <a:ext cx="42" cy="23"/>
              </a:xfrm>
              <a:custGeom>
                <a:avLst/>
                <a:gdLst>
                  <a:gd name="T0" fmla="*/ 0 w 26"/>
                  <a:gd name="T1" fmla="*/ 14 h 14"/>
                  <a:gd name="T2" fmla="*/ 20 w 26"/>
                  <a:gd name="T3" fmla="*/ 14 h 14"/>
                  <a:gd name="T4" fmla="*/ 14 w 26"/>
                  <a:gd name="T5" fmla="*/ 1 h 14"/>
                  <a:gd name="T6" fmla="*/ 0 w 2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4">
                    <a:moveTo>
                      <a:pt x="0" y="14"/>
                    </a:moveTo>
                    <a:cubicBezTo>
                      <a:pt x="8" y="12"/>
                      <a:pt x="18" y="12"/>
                      <a:pt x="20" y="14"/>
                    </a:cubicBezTo>
                    <a:cubicBezTo>
                      <a:pt x="26" y="5"/>
                      <a:pt x="19" y="0"/>
                      <a:pt x="14" y="1"/>
                    </a:cubicBezTo>
                    <a:cubicBezTo>
                      <a:pt x="3" y="1"/>
                      <a:pt x="0" y="11"/>
                      <a:pt x="0" y="14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9" name="未知"/>
              <p:cNvSpPr/>
              <p:nvPr/>
            </p:nvSpPr>
            <p:spPr bwMode="auto">
              <a:xfrm>
                <a:off x="340" y="3284"/>
                <a:ext cx="21" cy="18"/>
              </a:xfrm>
              <a:custGeom>
                <a:avLst/>
                <a:gdLst>
                  <a:gd name="T0" fmla="*/ 0 w 13"/>
                  <a:gd name="T1" fmla="*/ 11 h 11"/>
                  <a:gd name="T2" fmla="*/ 13 w 13"/>
                  <a:gd name="T3" fmla="*/ 10 h 11"/>
                  <a:gd name="T4" fmla="*/ 0 w 1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cubicBezTo>
                      <a:pt x="2" y="11"/>
                      <a:pt x="11" y="9"/>
                      <a:pt x="13" y="10"/>
                    </a:cubicBezTo>
                    <a:cubicBezTo>
                      <a:pt x="12" y="1"/>
                      <a:pt x="1" y="0"/>
                      <a:pt x="0" y="11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0" name="未知"/>
              <p:cNvSpPr/>
              <p:nvPr/>
            </p:nvSpPr>
            <p:spPr bwMode="auto">
              <a:xfrm>
                <a:off x="303" y="3289"/>
                <a:ext cx="18" cy="15"/>
              </a:xfrm>
              <a:custGeom>
                <a:avLst/>
                <a:gdLst>
                  <a:gd name="T0" fmla="*/ 0 w 11"/>
                  <a:gd name="T1" fmla="*/ 7 h 9"/>
                  <a:gd name="T2" fmla="*/ 11 w 11"/>
                  <a:gd name="T3" fmla="*/ 6 h 9"/>
                  <a:gd name="T4" fmla="*/ 0 w 11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7"/>
                    </a:moveTo>
                    <a:cubicBezTo>
                      <a:pt x="2" y="9"/>
                      <a:pt x="8" y="9"/>
                      <a:pt x="11" y="6"/>
                    </a:cubicBezTo>
                    <a:cubicBezTo>
                      <a:pt x="9" y="0"/>
                      <a:pt x="0" y="3"/>
                      <a:pt x="0" y="7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1" name="未知"/>
              <p:cNvSpPr/>
              <p:nvPr/>
            </p:nvSpPr>
            <p:spPr bwMode="auto">
              <a:xfrm>
                <a:off x="279" y="3275"/>
                <a:ext cx="14" cy="13"/>
              </a:xfrm>
              <a:custGeom>
                <a:avLst/>
                <a:gdLst>
                  <a:gd name="T0" fmla="*/ 0 w 9"/>
                  <a:gd name="T1" fmla="*/ 5 h 8"/>
                  <a:gd name="T2" fmla="*/ 8 w 9"/>
                  <a:gd name="T3" fmla="*/ 7 h 8"/>
                  <a:gd name="T4" fmla="*/ 0 w 9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5"/>
                    </a:moveTo>
                    <a:cubicBezTo>
                      <a:pt x="1" y="7"/>
                      <a:pt x="5" y="8"/>
                      <a:pt x="8" y="7"/>
                    </a:cubicBezTo>
                    <a:cubicBezTo>
                      <a:pt x="9" y="0"/>
                      <a:pt x="2" y="1"/>
                      <a:pt x="0" y="5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2" name="未知"/>
              <p:cNvSpPr/>
              <p:nvPr/>
            </p:nvSpPr>
            <p:spPr bwMode="auto">
              <a:xfrm>
                <a:off x="245" y="878"/>
                <a:ext cx="58" cy="58"/>
              </a:xfrm>
              <a:custGeom>
                <a:avLst/>
                <a:gdLst>
                  <a:gd name="T0" fmla="*/ 1 w 36"/>
                  <a:gd name="T1" fmla="*/ 19 h 36"/>
                  <a:gd name="T2" fmla="*/ 17 w 36"/>
                  <a:gd name="T3" fmla="*/ 1 h 36"/>
                  <a:gd name="T4" fmla="*/ 35 w 36"/>
                  <a:gd name="T5" fmla="*/ 17 h 36"/>
                  <a:gd name="T6" fmla="*/ 19 w 36"/>
                  <a:gd name="T7" fmla="*/ 35 h 36"/>
                  <a:gd name="T8" fmla="*/ 1 w 36"/>
                  <a:gd name="T9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" y="19"/>
                    </a:moveTo>
                    <a:cubicBezTo>
                      <a:pt x="0" y="10"/>
                      <a:pt x="7" y="2"/>
                      <a:pt x="17" y="1"/>
                    </a:cubicBezTo>
                    <a:cubicBezTo>
                      <a:pt x="26" y="0"/>
                      <a:pt x="34" y="7"/>
                      <a:pt x="35" y="17"/>
                    </a:cubicBezTo>
                    <a:cubicBezTo>
                      <a:pt x="36" y="26"/>
                      <a:pt x="29" y="34"/>
                      <a:pt x="19" y="35"/>
                    </a:cubicBezTo>
                    <a:cubicBezTo>
                      <a:pt x="10" y="36"/>
                      <a:pt x="1" y="29"/>
                      <a:pt x="1" y="19"/>
                    </a:cubicBezTo>
                  </a:path>
                </a:pathLst>
              </a:custGeom>
              <a:solidFill>
                <a:srgbClr val="FE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3" name="未知"/>
              <p:cNvSpPr>
                <a:spLocks noEditPoints="1"/>
              </p:cNvSpPr>
              <p:nvPr/>
            </p:nvSpPr>
            <p:spPr bwMode="auto">
              <a:xfrm>
                <a:off x="261" y="896"/>
                <a:ext cx="24" cy="22"/>
              </a:xfrm>
              <a:custGeom>
                <a:avLst/>
                <a:gdLst>
                  <a:gd name="T0" fmla="*/ 15 w 15"/>
                  <a:gd name="T1" fmla="*/ 5 h 14"/>
                  <a:gd name="T2" fmla="*/ 13 w 15"/>
                  <a:gd name="T3" fmla="*/ 9 h 14"/>
                  <a:gd name="T4" fmla="*/ 11 w 15"/>
                  <a:gd name="T5" fmla="*/ 10 h 14"/>
                  <a:gd name="T6" fmla="*/ 8 w 15"/>
                  <a:gd name="T7" fmla="*/ 12 h 14"/>
                  <a:gd name="T8" fmla="*/ 5 w 15"/>
                  <a:gd name="T9" fmla="*/ 11 h 14"/>
                  <a:gd name="T10" fmla="*/ 3 w 15"/>
                  <a:gd name="T11" fmla="*/ 7 h 14"/>
                  <a:gd name="T12" fmla="*/ 3 w 15"/>
                  <a:gd name="T13" fmla="*/ 7 h 14"/>
                  <a:gd name="T14" fmla="*/ 3 w 15"/>
                  <a:gd name="T15" fmla="*/ 7 h 14"/>
                  <a:gd name="T16" fmla="*/ 4 w 15"/>
                  <a:gd name="T17" fmla="*/ 5 h 14"/>
                  <a:gd name="T18" fmla="*/ 3 w 15"/>
                  <a:gd name="T19" fmla="*/ 5 h 14"/>
                  <a:gd name="T20" fmla="*/ 2 w 15"/>
                  <a:gd name="T21" fmla="*/ 3 h 14"/>
                  <a:gd name="T22" fmla="*/ 0 w 15"/>
                  <a:gd name="T23" fmla="*/ 8 h 14"/>
                  <a:gd name="T24" fmla="*/ 3 w 15"/>
                  <a:gd name="T25" fmla="*/ 13 h 14"/>
                  <a:gd name="T26" fmla="*/ 8 w 15"/>
                  <a:gd name="T27" fmla="*/ 14 h 14"/>
                  <a:gd name="T28" fmla="*/ 14 w 15"/>
                  <a:gd name="T29" fmla="*/ 12 h 14"/>
                  <a:gd name="T30" fmla="*/ 15 w 15"/>
                  <a:gd name="T31" fmla="*/ 6 h 14"/>
                  <a:gd name="T32" fmla="*/ 15 w 15"/>
                  <a:gd name="T33" fmla="*/ 5 h 14"/>
                  <a:gd name="T34" fmla="*/ 7 w 15"/>
                  <a:gd name="T35" fmla="*/ 2 h 14"/>
                  <a:gd name="T36" fmla="*/ 8 w 15"/>
                  <a:gd name="T37" fmla="*/ 2 h 14"/>
                  <a:gd name="T38" fmla="*/ 9 w 15"/>
                  <a:gd name="T39" fmla="*/ 2 h 14"/>
                  <a:gd name="T40" fmla="*/ 9 w 15"/>
                  <a:gd name="T41" fmla="*/ 1 h 14"/>
                  <a:gd name="T42" fmla="*/ 9 w 15"/>
                  <a:gd name="T43" fmla="*/ 0 h 14"/>
                  <a:gd name="T44" fmla="*/ 7 w 15"/>
                  <a:gd name="T45" fmla="*/ 0 h 14"/>
                  <a:gd name="T46" fmla="*/ 6 w 15"/>
                  <a:gd name="T47" fmla="*/ 0 h 14"/>
                  <a:gd name="T48" fmla="*/ 7 w 15"/>
                  <a:gd name="T49" fmla="*/ 2 h 14"/>
                  <a:gd name="T50" fmla="*/ 7 w 15"/>
                  <a:gd name="T5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" h="14">
                    <a:moveTo>
                      <a:pt x="15" y="5"/>
                    </a:moveTo>
                    <a:cubicBezTo>
                      <a:pt x="14" y="6"/>
                      <a:pt x="14" y="8"/>
                      <a:pt x="13" y="9"/>
                    </a:cubicBezTo>
                    <a:cubicBezTo>
                      <a:pt x="13" y="10"/>
                      <a:pt x="12" y="10"/>
                      <a:pt x="11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5" y="11"/>
                      <a:pt x="5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15" y="5"/>
                    </a:lnTo>
                    <a:close/>
                    <a:moveTo>
                      <a:pt x="7" y="2"/>
                    </a:moveTo>
                    <a:cubicBezTo>
                      <a:pt x="7" y="2"/>
                      <a:pt x="7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4" name="未知"/>
              <p:cNvSpPr>
                <a:spLocks noEditPoints="1"/>
              </p:cNvSpPr>
              <p:nvPr/>
            </p:nvSpPr>
            <p:spPr bwMode="auto">
              <a:xfrm>
                <a:off x="245" y="878"/>
                <a:ext cx="58" cy="60"/>
              </a:xfrm>
              <a:custGeom>
                <a:avLst/>
                <a:gdLst>
                  <a:gd name="T0" fmla="*/ 0 w 36"/>
                  <a:gd name="T1" fmla="*/ 21 h 37"/>
                  <a:gd name="T2" fmla="*/ 1 w 36"/>
                  <a:gd name="T3" fmla="*/ 25 h 37"/>
                  <a:gd name="T4" fmla="*/ 3 w 36"/>
                  <a:gd name="T5" fmla="*/ 24 h 37"/>
                  <a:gd name="T6" fmla="*/ 2 w 36"/>
                  <a:gd name="T7" fmla="*/ 20 h 37"/>
                  <a:gd name="T8" fmla="*/ 0 w 36"/>
                  <a:gd name="T9" fmla="*/ 21 h 37"/>
                  <a:gd name="T10" fmla="*/ 17 w 36"/>
                  <a:gd name="T11" fmla="*/ 2 h 37"/>
                  <a:gd name="T12" fmla="*/ 17 w 36"/>
                  <a:gd name="T13" fmla="*/ 1 h 37"/>
                  <a:gd name="T14" fmla="*/ 16 w 36"/>
                  <a:gd name="T15" fmla="*/ 1 h 37"/>
                  <a:gd name="T16" fmla="*/ 16 w 36"/>
                  <a:gd name="T17" fmla="*/ 2 h 37"/>
                  <a:gd name="T18" fmla="*/ 17 w 36"/>
                  <a:gd name="T19" fmla="*/ 2 h 37"/>
                  <a:gd name="T20" fmla="*/ 17 w 36"/>
                  <a:gd name="T21" fmla="*/ 2 h 37"/>
                  <a:gd name="T22" fmla="*/ 34 w 36"/>
                  <a:gd name="T23" fmla="*/ 18 h 37"/>
                  <a:gd name="T24" fmla="*/ 36 w 36"/>
                  <a:gd name="T25" fmla="*/ 16 h 37"/>
                  <a:gd name="T26" fmla="*/ 34 w 36"/>
                  <a:gd name="T27" fmla="*/ 8 h 37"/>
                  <a:gd name="T28" fmla="*/ 33 w 36"/>
                  <a:gd name="T29" fmla="*/ 9 h 37"/>
                  <a:gd name="T30" fmla="*/ 31 w 36"/>
                  <a:gd name="T31" fmla="*/ 9 h 37"/>
                  <a:gd name="T32" fmla="*/ 34 w 36"/>
                  <a:gd name="T33" fmla="*/ 17 h 37"/>
                  <a:gd name="T34" fmla="*/ 34 w 36"/>
                  <a:gd name="T35" fmla="*/ 18 h 37"/>
                  <a:gd name="T36" fmla="*/ 30 w 36"/>
                  <a:gd name="T37" fmla="*/ 28 h 37"/>
                  <a:gd name="T38" fmla="*/ 19 w 36"/>
                  <a:gd name="T39" fmla="*/ 34 h 37"/>
                  <a:gd name="T40" fmla="*/ 6 w 36"/>
                  <a:gd name="T41" fmla="*/ 28 h 37"/>
                  <a:gd name="T42" fmla="*/ 3 w 36"/>
                  <a:gd name="T43" fmla="*/ 29 h 37"/>
                  <a:gd name="T44" fmla="*/ 19 w 36"/>
                  <a:gd name="T45" fmla="*/ 36 h 37"/>
                  <a:gd name="T46" fmla="*/ 32 w 36"/>
                  <a:gd name="T47" fmla="*/ 30 h 37"/>
                  <a:gd name="T48" fmla="*/ 36 w 36"/>
                  <a:gd name="T49" fmla="*/ 23 h 37"/>
                  <a:gd name="T50" fmla="*/ 33 w 36"/>
                  <a:gd name="T51" fmla="*/ 24 h 37"/>
                  <a:gd name="T52" fmla="*/ 30 w 36"/>
                  <a:gd name="T53" fmla="*/ 28 h 37"/>
                  <a:gd name="T54" fmla="*/ 6 w 36"/>
                  <a:gd name="T55" fmla="*/ 8 h 37"/>
                  <a:gd name="T56" fmla="*/ 4 w 36"/>
                  <a:gd name="T57" fmla="*/ 6 h 37"/>
                  <a:gd name="T58" fmla="*/ 2 w 36"/>
                  <a:gd name="T59" fmla="*/ 10 h 37"/>
                  <a:gd name="T60" fmla="*/ 4 w 36"/>
                  <a:gd name="T61" fmla="*/ 11 h 37"/>
                  <a:gd name="T62" fmla="*/ 6 w 36"/>
                  <a:gd name="T63" fmla="*/ 8 h 37"/>
                  <a:gd name="T64" fmla="*/ 0 w 36"/>
                  <a:gd name="T65" fmla="*/ 15 h 37"/>
                  <a:gd name="T66" fmla="*/ 0 w 36"/>
                  <a:gd name="T67" fmla="*/ 15 h 37"/>
                  <a:gd name="T68" fmla="*/ 0 w 36"/>
                  <a:gd name="T69" fmla="*/ 15 h 37"/>
                  <a:gd name="T70" fmla="*/ 0 w 36"/>
                  <a:gd name="T71" fmla="*/ 15 h 37"/>
                  <a:gd name="T72" fmla="*/ 27 w 36"/>
                  <a:gd name="T73" fmla="*/ 5 h 37"/>
                  <a:gd name="T74" fmla="*/ 30 w 36"/>
                  <a:gd name="T75" fmla="*/ 4 h 37"/>
                  <a:gd name="T76" fmla="*/ 22 w 36"/>
                  <a:gd name="T77" fmla="*/ 0 h 37"/>
                  <a:gd name="T78" fmla="*/ 23 w 36"/>
                  <a:gd name="T79" fmla="*/ 3 h 37"/>
                  <a:gd name="T80" fmla="*/ 27 w 36"/>
                  <a:gd name="T81" fmla="*/ 5 h 37"/>
                  <a:gd name="T82" fmla="*/ 10 w 36"/>
                  <a:gd name="T83" fmla="*/ 4 h 37"/>
                  <a:gd name="T84" fmla="*/ 11 w 36"/>
                  <a:gd name="T85" fmla="*/ 1 h 37"/>
                  <a:gd name="T86" fmla="*/ 8 w 36"/>
                  <a:gd name="T87" fmla="*/ 2 h 37"/>
                  <a:gd name="T88" fmla="*/ 10 w 36"/>
                  <a:gd name="T89" fmla="*/ 4 h 37"/>
                  <a:gd name="T90" fmla="*/ 10 w 36"/>
                  <a:gd name="T9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" h="37">
                    <a:moveTo>
                      <a:pt x="0" y="21"/>
                    </a:moveTo>
                    <a:cubicBezTo>
                      <a:pt x="0" y="22"/>
                      <a:pt x="0" y="23"/>
                      <a:pt x="1" y="25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3"/>
                      <a:pt x="2" y="21"/>
                      <a:pt x="2" y="20"/>
                    </a:cubicBezTo>
                    <a:cubicBezTo>
                      <a:pt x="1" y="20"/>
                      <a:pt x="1" y="20"/>
                      <a:pt x="0" y="21"/>
                    </a:cubicBezTo>
                    <a:moveTo>
                      <a:pt x="17" y="2"/>
                    </a:moveTo>
                    <a:cubicBezTo>
                      <a:pt x="17" y="2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moveTo>
                      <a:pt x="34" y="18"/>
                    </a:moveTo>
                    <a:cubicBezTo>
                      <a:pt x="35" y="17"/>
                      <a:pt x="35" y="17"/>
                      <a:pt x="36" y="16"/>
                    </a:cubicBezTo>
                    <a:cubicBezTo>
                      <a:pt x="36" y="13"/>
                      <a:pt x="35" y="11"/>
                      <a:pt x="34" y="8"/>
                    </a:cubicBezTo>
                    <a:cubicBezTo>
                      <a:pt x="33" y="8"/>
                      <a:pt x="33" y="8"/>
                      <a:pt x="33" y="9"/>
                    </a:cubicBezTo>
                    <a:cubicBezTo>
                      <a:pt x="32" y="9"/>
                      <a:pt x="32" y="9"/>
                      <a:pt x="31" y="9"/>
                    </a:cubicBezTo>
                    <a:cubicBezTo>
                      <a:pt x="33" y="12"/>
                      <a:pt x="34" y="14"/>
                      <a:pt x="34" y="17"/>
                    </a:cubicBezTo>
                    <a:cubicBezTo>
                      <a:pt x="34" y="17"/>
                      <a:pt x="34" y="17"/>
                      <a:pt x="34" y="18"/>
                    </a:cubicBezTo>
                    <a:moveTo>
                      <a:pt x="30" y="28"/>
                    </a:moveTo>
                    <a:cubicBezTo>
                      <a:pt x="27" y="32"/>
                      <a:pt x="23" y="33"/>
                      <a:pt x="19" y="34"/>
                    </a:cubicBezTo>
                    <a:cubicBezTo>
                      <a:pt x="14" y="34"/>
                      <a:pt x="9" y="32"/>
                      <a:pt x="6" y="28"/>
                    </a:cubicBezTo>
                    <a:cubicBezTo>
                      <a:pt x="5" y="29"/>
                      <a:pt x="4" y="29"/>
                      <a:pt x="3" y="29"/>
                    </a:cubicBezTo>
                    <a:cubicBezTo>
                      <a:pt x="7" y="34"/>
                      <a:pt x="13" y="37"/>
                      <a:pt x="19" y="36"/>
                    </a:cubicBezTo>
                    <a:cubicBezTo>
                      <a:pt x="24" y="36"/>
                      <a:pt x="29" y="34"/>
                      <a:pt x="32" y="30"/>
                    </a:cubicBezTo>
                    <a:cubicBezTo>
                      <a:pt x="34" y="28"/>
                      <a:pt x="35" y="25"/>
                      <a:pt x="36" y="23"/>
                    </a:cubicBezTo>
                    <a:cubicBezTo>
                      <a:pt x="35" y="23"/>
                      <a:pt x="34" y="23"/>
                      <a:pt x="33" y="24"/>
                    </a:cubicBezTo>
                    <a:cubicBezTo>
                      <a:pt x="32" y="25"/>
                      <a:pt x="31" y="27"/>
                      <a:pt x="30" y="28"/>
                    </a:cubicBezTo>
                    <a:moveTo>
                      <a:pt x="6" y="8"/>
                    </a:moveTo>
                    <a:cubicBezTo>
                      <a:pt x="5" y="7"/>
                      <a:pt x="5" y="6"/>
                      <a:pt x="4" y="6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4" y="10"/>
                      <a:pt x="5" y="9"/>
                      <a:pt x="6" y="8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27" y="5"/>
                    </a:moveTo>
                    <a:cubicBezTo>
                      <a:pt x="28" y="5"/>
                      <a:pt x="29" y="4"/>
                      <a:pt x="30" y="4"/>
                    </a:cubicBezTo>
                    <a:cubicBezTo>
                      <a:pt x="28" y="2"/>
                      <a:pt x="25" y="1"/>
                      <a:pt x="22" y="0"/>
                    </a:cubicBezTo>
                    <a:cubicBezTo>
                      <a:pt x="22" y="1"/>
                      <a:pt x="23" y="2"/>
                      <a:pt x="23" y="3"/>
                    </a:cubicBezTo>
                    <a:cubicBezTo>
                      <a:pt x="25" y="3"/>
                      <a:pt x="26" y="4"/>
                      <a:pt x="27" y="5"/>
                    </a:cubicBezTo>
                    <a:moveTo>
                      <a:pt x="10" y="4"/>
                    </a:moveTo>
                    <a:cubicBezTo>
                      <a:pt x="10" y="3"/>
                      <a:pt x="11" y="2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9" y="3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5" name="未知"/>
              <p:cNvSpPr/>
              <p:nvPr/>
            </p:nvSpPr>
            <p:spPr bwMode="auto">
              <a:xfrm>
                <a:off x="60" y="1832"/>
                <a:ext cx="66" cy="45"/>
              </a:xfrm>
              <a:custGeom>
                <a:avLst/>
                <a:gdLst>
                  <a:gd name="T0" fmla="*/ 0 w 41"/>
                  <a:gd name="T1" fmla="*/ 0 h 28"/>
                  <a:gd name="T2" fmla="*/ 15 w 41"/>
                  <a:gd name="T3" fmla="*/ 15 h 28"/>
                  <a:gd name="T4" fmla="*/ 33 w 41"/>
                  <a:gd name="T5" fmla="*/ 23 h 28"/>
                  <a:gd name="T6" fmla="*/ 41 w 41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8">
                    <a:moveTo>
                      <a:pt x="0" y="0"/>
                    </a:moveTo>
                    <a:cubicBezTo>
                      <a:pt x="4" y="2"/>
                      <a:pt x="10" y="12"/>
                      <a:pt x="15" y="15"/>
                    </a:cubicBezTo>
                    <a:cubicBezTo>
                      <a:pt x="21" y="19"/>
                      <a:pt x="28" y="21"/>
                      <a:pt x="33" y="23"/>
                    </a:cubicBezTo>
                    <a:cubicBezTo>
                      <a:pt x="36" y="25"/>
                      <a:pt x="39" y="26"/>
                      <a:pt x="41" y="2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6" name="未知"/>
              <p:cNvSpPr/>
              <p:nvPr/>
            </p:nvSpPr>
            <p:spPr bwMode="auto">
              <a:xfrm>
                <a:off x="62" y="1843"/>
                <a:ext cx="51" cy="47"/>
              </a:xfrm>
              <a:custGeom>
                <a:avLst/>
                <a:gdLst>
                  <a:gd name="T0" fmla="*/ 32 w 32"/>
                  <a:gd name="T1" fmla="*/ 29 h 29"/>
                  <a:gd name="T2" fmla="*/ 12 w 32"/>
                  <a:gd name="T3" fmla="*/ 17 h 29"/>
                  <a:gd name="T4" fmla="*/ 0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9">
                    <a:moveTo>
                      <a:pt x="32" y="29"/>
                    </a:moveTo>
                    <a:cubicBezTo>
                      <a:pt x="23" y="20"/>
                      <a:pt x="18" y="20"/>
                      <a:pt x="12" y="17"/>
                    </a:cubicBezTo>
                    <a:cubicBezTo>
                      <a:pt x="12" y="15"/>
                      <a:pt x="5" y="5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7" name="未知"/>
              <p:cNvSpPr/>
              <p:nvPr/>
            </p:nvSpPr>
            <p:spPr bwMode="auto">
              <a:xfrm>
                <a:off x="53" y="1778"/>
                <a:ext cx="72" cy="86"/>
              </a:xfrm>
              <a:custGeom>
                <a:avLst/>
                <a:gdLst>
                  <a:gd name="T0" fmla="*/ 44 w 44"/>
                  <a:gd name="T1" fmla="*/ 52 h 53"/>
                  <a:gd name="T2" fmla="*/ 26 w 44"/>
                  <a:gd name="T3" fmla="*/ 38 h 53"/>
                  <a:gd name="T4" fmla="*/ 22 w 44"/>
                  <a:gd name="T5" fmla="*/ 10 h 53"/>
                  <a:gd name="T6" fmla="*/ 15 w 44"/>
                  <a:gd name="T7" fmla="*/ 0 h 53"/>
                  <a:gd name="T8" fmla="*/ 1 w 44"/>
                  <a:gd name="T9" fmla="*/ 21 h 53"/>
                  <a:gd name="T10" fmla="*/ 5 w 44"/>
                  <a:gd name="T11" fmla="*/ 4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3">
                    <a:moveTo>
                      <a:pt x="44" y="52"/>
                    </a:moveTo>
                    <a:cubicBezTo>
                      <a:pt x="34" y="53"/>
                      <a:pt x="27" y="44"/>
                      <a:pt x="26" y="38"/>
                    </a:cubicBezTo>
                    <a:cubicBezTo>
                      <a:pt x="24" y="32"/>
                      <a:pt x="22" y="15"/>
                      <a:pt x="22" y="10"/>
                    </a:cubicBezTo>
                    <a:cubicBezTo>
                      <a:pt x="21" y="6"/>
                      <a:pt x="21" y="0"/>
                      <a:pt x="15" y="0"/>
                    </a:cubicBezTo>
                    <a:cubicBezTo>
                      <a:pt x="7" y="5"/>
                      <a:pt x="0" y="14"/>
                      <a:pt x="1" y="21"/>
                    </a:cubicBezTo>
                    <a:cubicBezTo>
                      <a:pt x="1" y="28"/>
                      <a:pt x="6" y="34"/>
                      <a:pt x="5" y="41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8" name="未知"/>
              <p:cNvSpPr/>
              <p:nvPr/>
            </p:nvSpPr>
            <p:spPr bwMode="auto">
              <a:xfrm>
                <a:off x="105" y="1906"/>
                <a:ext cx="21" cy="8"/>
              </a:xfrm>
              <a:custGeom>
                <a:avLst/>
                <a:gdLst>
                  <a:gd name="T0" fmla="*/ 13 w 13"/>
                  <a:gd name="T1" fmla="*/ 5 h 5"/>
                  <a:gd name="T2" fmla="*/ 0 w 13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cubicBezTo>
                      <a:pt x="8" y="1"/>
                      <a:pt x="1" y="0"/>
                      <a:pt x="0" y="3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9" name="未知"/>
              <p:cNvSpPr/>
              <p:nvPr/>
            </p:nvSpPr>
            <p:spPr bwMode="auto">
              <a:xfrm>
                <a:off x="71" y="1867"/>
                <a:ext cx="12" cy="12"/>
              </a:xfrm>
              <a:custGeom>
                <a:avLst/>
                <a:gdLst>
                  <a:gd name="T0" fmla="*/ 7 w 7"/>
                  <a:gd name="T1" fmla="*/ 2 h 7"/>
                  <a:gd name="T2" fmla="*/ 0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4" y="0"/>
                      <a:pt x="3" y="4"/>
                      <a:pt x="0" y="7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0" name="未知"/>
              <p:cNvSpPr/>
              <p:nvPr/>
            </p:nvSpPr>
            <p:spPr bwMode="auto">
              <a:xfrm>
                <a:off x="53" y="1838"/>
                <a:ext cx="9" cy="5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1" name="未知"/>
              <p:cNvSpPr/>
              <p:nvPr/>
            </p:nvSpPr>
            <p:spPr bwMode="auto">
              <a:xfrm>
                <a:off x="81" y="1769"/>
                <a:ext cx="5" cy="16"/>
              </a:xfrm>
              <a:custGeom>
                <a:avLst/>
                <a:gdLst>
                  <a:gd name="T0" fmla="*/ 3 w 3"/>
                  <a:gd name="T1" fmla="*/ 10 h 10"/>
                  <a:gd name="T2" fmla="*/ 0 w 3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3" y="5"/>
                      <a:pt x="1" y="3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2" name="未知"/>
              <p:cNvSpPr/>
              <p:nvPr/>
            </p:nvSpPr>
            <p:spPr bwMode="auto">
              <a:xfrm>
                <a:off x="65" y="1775"/>
                <a:ext cx="13" cy="3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4" y="0"/>
                      <a:pt x="2" y="0"/>
                      <a:pt x="0" y="2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3" name="未知"/>
              <p:cNvSpPr/>
              <p:nvPr/>
            </p:nvSpPr>
            <p:spPr bwMode="auto">
              <a:xfrm>
                <a:off x="113" y="1803"/>
                <a:ext cx="9" cy="4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4" name="未知"/>
              <p:cNvSpPr/>
              <p:nvPr/>
            </p:nvSpPr>
            <p:spPr bwMode="auto">
              <a:xfrm>
                <a:off x="62" y="1799"/>
                <a:ext cx="35" cy="44"/>
              </a:xfrm>
              <a:custGeom>
                <a:avLst/>
                <a:gdLst>
                  <a:gd name="T0" fmla="*/ 22 w 22"/>
                  <a:gd name="T1" fmla="*/ 27 h 27"/>
                  <a:gd name="T2" fmla="*/ 9 w 22"/>
                  <a:gd name="T3" fmla="*/ 21 h 27"/>
                  <a:gd name="T4" fmla="*/ 0 w 2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22" y="27"/>
                    </a:moveTo>
                    <a:cubicBezTo>
                      <a:pt x="19" y="24"/>
                      <a:pt x="12" y="27"/>
                      <a:pt x="9" y="21"/>
                    </a:cubicBezTo>
                    <a:cubicBezTo>
                      <a:pt x="6" y="14"/>
                      <a:pt x="1" y="9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5" name="未知"/>
              <p:cNvSpPr/>
              <p:nvPr/>
            </p:nvSpPr>
            <p:spPr bwMode="auto">
              <a:xfrm>
                <a:off x="68" y="1788"/>
                <a:ext cx="24" cy="40"/>
              </a:xfrm>
              <a:custGeom>
                <a:avLst/>
                <a:gdLst>
                  <a:gd name="T0" fmla="*/ 15 w 15"/>
                  <a:gd name="T1" fmla="*/ 25 h 25"/>
                  <a:gd name="T2" fmla="*/ 9 w 15"/>
                  <a:gd name="T3" fmla="*/ 22 h 25"/>
                  <a:gd name="T4" fmla="*/ 0 w 1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5">
                    <a:moveTo>
                      <a:pt x="15" y="25"/>
                    </a:moveTo>
                    <a:cubicBezTo>
                      <a:pt x="14" y="21"/>
                      <a:pt x="12" y="23"/>
                      <a:pt x="9" y="22"/>
                    </a:cubicBezTo>
                    <a:cubicBezTo>
                      <a:pt x="6" y="20"/>
                      <a:pt x="1" y="6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6" name="未知"/>
              <p:cNvSpPr/>
              <p:nvPr/>
            </p:nvSpPr>
            <p:spPr bwMode="auto">
              <a:xfrm>
                <a:off x="113" y="1838"/>
                <a:ext cx="5" cy="16"/>
              </a:xfrm>
              <a:custGeom>
                <a:avLst/>
                <a:gdLst>
                  <a:gd name="T0" fmla="*/ 3 w 3"/>
                  <a:gd name="T1" fmla="*/ 0 h 10"/>
                  <a:gd name="T2" fmla="*/ 2 w 3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0" y="1"/>
                      <a:pt x="2" y="8"/>
                      <a:pt x="2" y="1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7" name="Oval 163"/>
              <p:cNvSpPr>
                <a:spLocks noChangeArrowheads="1"/>
              </p:cNvSpPr>
              <p:nvPr/>
            </p:nvSpPr>
            <p:spPr bwMode="auto">
              <a:xfrm>
                <a:off x="382" y="229"/>
                <a:ext cx="25" cy="24"/>
              </a:xfrm>
              <a:prstGeom prst="ellipse">
                <a:avLst/>
              </a:pr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68" name="Oval 164"/>
              <p:cNvSpPr>
                <a:spLocks noChangeArrowheads="1"/>
              </p:cNvSpPr>
              <p:nvPr/>
            </p:nvSpPr>
            <p:spPr bwMode="auto">
              <a:xfrm>
                <a:off x="390" y="237"/>
                <a:ext cx="8" cy="8"/>
              </a:xfrm>
              <a:prstGeom prst="ellipse">
                <a:avLst/>
              </a:pr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69" name="未知"/>
              <p:cNvSpPr/>
              <p:nvPr/>
            </p:nvSpPr>
            <p:spPr bwMode="auto">
              <a:xfrm>
                <a:off x="366" y="229"/>
                <a:ext cx="60" cy="27"/>
              </a:xfrm>
              <a:custGeom>
                <a:avLst/>
                <a:gdLst>
                  <a:gd name="T0" fmla="*/ 37 w 37"/>
                  <a:gd name="T1" fmla="*/ 10 h 17"/>
                  <a:gd name="T2" fmla="*/ 33 w 37"/>
                  <a:gd name="T3" fmla="*/ 12 h 17"/>
                  <a:gd name="T4" fmla="*/ 16 w 37"/>
                  <a:gd name="T5" fmla="*/ 17 h 17"/>
                  <a:gd name="T6" fmla="*/ 0 w 37"/>
                  <a:gd name="T7" fmla="*/ 10 h 17"/>
                  <a:gd name="T8" fmla="*/ 18 w 37"/>
                  <a:gd name="T9" fmla="*/ 0 h 17"/>
                  <a:gd name="T10" fmla="*/ 34 w 37"/>
                  <a:gd name="T11" fmla="*/ 7 h 17"/>
                  <a:gd name="T12" fmla="*/ 37 w 37"/>
                  <a:gd name="T1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7" y="10"/>
                    </a:moveTo>
                    <a:cubicBezTo>
                      <a:pt x="36" y="12"/>
                      <a:pt x="35" y="12"/>
                      <a:pt x="33" y="12"/>
                    </a:cubicBezTo>
                    <a:cubicBezTo>
                      <a:pt x="31" y="12"/>
                      <a:pt x="24" y="17"/>
                      <a:pt x="16" y="17"/>
                    </a:cubicBezTo>
                    <a:cubicBezTo>
                      <a:pt x="7" y="17"/>
                      <a:pt x="1" y="11"/>
                      <a:pt x="0" y="10"/>
                    </a:cubicBezTo>
                    <a:cubicBezTo>
                      <a:pt x="9" y="7"/>
                      <a:pt x="7" y="0"/>
                      <a:pt x="18" y="0"/>
                    </a:cubicBezTo>
                    <a:cubicBezTo>
                      <a:pt x="27" y="0"/>
                      <a:pt x="30" y="5"/>
                      <a:pt x="34" y="7"/>
                    </a:cubicBezTo>
                    <a:cubicBezTo>
                      <a:pt x="35" y="8"/>
                      <a:pt x="37" y="9"/>
                      <a:pt x="37" y="10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0" name="未知"/>
              <p:cNvSpPr/>
              <p:nvPr/>
            </p:nvSpPr>
            <p:spPr bwMode="auto">
              <a:xfrm>
                <a:off x="366" y="223"/>
                <a:ext cx="55" cy="17"/>
              </a:xfrm>
              <a:custGeom>
                <a:avLst/>
                <a:gdLst>
                  <a:gd name="T0" fmla="*/ 34 w 34"/>
                  <a:gd name="T1" fmla="*/ 11 h 11"/>
                  <a:gd name="T2" fmla="*/ 0 w 34"/>
                  <a:gd name="T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1">
                    <a:moveTo>
                      <a:pt x="34" y="11"/>
                    </a:moveTo>
                    <a:cubicBezTo>
                      <a:pt x="25" y="2"/>
                      <a:pt x="11" y="0"/>
                      <a:pt x="0" y="1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1" name="未知"/>
              <p:cNvSpPr/>
              <p:nvPr/>
            </p:nvSpPr>
            <p:spPr bwMode="auto">
              <a:xfrm>
                <a:off x="350" y="205"/>
                <a:ext cx="76" cy="24"/>
              </a:xfrm>
              <a:custGeom>
                <a:avLst/>
                <a:gdLst>
                  <a:gd name="T0" fmla="*/ 47 w 47"/>
                  <a:gd name="T1" fmla="*/ 6 h 15"/>
                  <a:gd name="T2" fmla="*/ 0 w 47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7" h="15">
                    <a:moveTo>
                      <a:pt x="47" y="6"/>
                    </a:moveTo>
                    <a:cubicBezTo>
                      <a:pt x="38" y="2"/>
                      <a:pt x="12" y="0"/>
                      <a:pt x="0" y="15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2" name="未知"/>
              <p:cNvSpPr/>
              <p:nvPr/>
            </p:nvSpPr>
            <p:spPr bwMode="auto">
              <a:xfrm>
                <a:off x="445" y="316"/>
                <a:ext cx="26" cy="16"/>
              </a:xfrm>
              <a:custGeom>
                <a:avLst/>
                <a:gdLst>
                  <a:gd name="T0" fmla="*/ 16 w 16"/>
                  <a:gd name="T1" fmla="*/ 10 h 10"/>
                  <a:gd name="T2" fmla="*/ 10 w 16"/>
                  <a:gd name="T3" fmla="*/ 8 h 10"/>
                  <a:gd name="T4" fmla="*/ 6 w 16"/>
                  <a:gd name="T5" fmla="*/ 6 h 10"/>
                  <a:gd name="T6" fmla="*/ 0 w 1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16" y="10"/>
                    </a:moveTo>
                    <a:cubicBezTo>
                      <a:pt x="13" y="10"/>
                      <a:pt x="13" y="10"/>
                      <a:pt x="10" y="8"/>
                    </a:cubicBezTo>
                    <a:cubicBezTo>
                      <a:pt x="8" y="7"/>
                      <a:pt x="8" y="6"/>
                      <a:pt x="6" y="6"/>
                    </a:cubicBezTo>
                    <a:cubicBezTo>
                      <a:pt x="4" y="6"/>
                      <a:pt x="0" y="5"/>
                      <a:pt x="0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3" name="未知"/>
              <p:cNvSpPr/>
              <p:nvPr/>
            </p:nvSpPr>
            <p:spPr bwMode="auto">
              <a:xfrm>
                <a:off x="431" y="358"/>
                <a:ext cx="40" cy="8"/>
              </a:xfrm>
              <a:custGeom>
                <a:avLst/>
                <a:gdLst>
                  <a:gd name="T0" fmla="*/ 21 w 25"/>
                  <a:gd name="T1" fmla="*/ 0 h 5"/>
                  <a:gd name="T2" fmla="*/ 17 w 25"/>
                  <a:gd name="T3" fmla="*/ 1 h 5"/>
                  <a:gd name="T4" fmla="*/ 11 w 25"/>
                  <a:gd name="T5" fmla="*/ 2 h 5"/>
                  <a:gd name="T6" fmla="*/ 0 w 25"/>
                  <a:gd name="T7" fmla="*/ 4 h 5"/>
                  <a:gd name="T8" fmla="*/ 12 w 25"/>
                  <a:gd name="T9" fmla="*/ 4 h 5"/>
                  <a:gd name="T10" fmla="*/ 17 w 25"/>
                  <a:gd name="T11" fmla="*/ 2 h 5"/>
                  <a:gd name="T12" fmla="*/ 25 w 25"/>
                  <a:gd name="T13" fmla="*/ 2 h 5"/>
                  <a:gd name="T14" fmla="*/ 25 w 25"/>
                  <a:gd name="T15" fmla="*/ 0 h 5"/>
                  <a:gd name="T16" fmla="*/ 21 w 25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">
                    <a:moveTo>
                      <a:pt x="21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3"/>
                      <a:pt x="3" y="5"/>
                      <a:pt x="0" y="4"/>
                    </a:cubicBezTo>
                    <a:cubicBezTo>
                      <a:pt x="3" y="5"/>
                      <a:pt x="8" y="5"/>
                      <a:pt x="12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4" name="Oval 170"/>
              <p:cNvSpPr>
                <a:spLocks noChangeArrowheads="1"/>
              </p:cNvSpPr>
              <p:nvPr/>
            </p:nvSpPr>
            <p:spPr bwMode="auto">
              <a:xfrm>
                <a:off x="520" y="229"/>
                <a:ext cx="24" cy="24"/>
              </a:xfrm>
              <a:prstGeom prst="ellipse">
                <a:avLst/>
              </a:pr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75" name="Oval 171"/>
              <p:cNvSpPr>
                <a:spLocks noChangeArrowheads="1"/>
              </p:cNvSpPr>
              <p:nvPr/>
            </p:nvSpPr>
            <p:spPr bwMode="auto">
              <a:xfrm>
                <a:off x="528" y="237"/>
                <a:ext cx="8" cy="8"/>
              </a:xfrm>
              <a:prstGeom prst="ellipse">
                <a:avLst/>
              </a:pr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676" name="未知"/>
              <p:cNvSpPr/>
              <p:nvPr/>
            </p:nvSpPr>
            <p:spPr bwMode="auto">
              <a:xfrm>
                <a:off x="500" y="229"/>
                <a:ext cx="62" cy="29"/>
              </a:xfrm>
              <a:custGeom>
                <a:avLst/>
                <a:gdLst>
                  <a:gd name="T0" fmla="*/ 0 w 38"/>
                  <a:gd name="T1" fmla="*/ 10 h 18"/>
                  <a:gd name="T2" fmla="*/ 5 w 38"/>
                  <a:gd name="T3" fmla="*/ 12 h 18"/>
                  <a:gd name="T4" fmla="*/ 21 w 38"/>
                  <a:gd name="T5" fmla="*/ 18 h 18"/>
                  <a:gd name="T6" fmla="*/ 38 w 38"/>
                  <a:gd name="T7" fmla="*/ 10 h 18"/>
                  <a:gd name="T8" fmla="*/ 20 w 38"/>
                  <a:gd name="T9" fmla="*/ 0 h 18"/>
                  <a:gd name="T10" fmla="*/ 3 w 38"/>
                  <a:gd name="T11" fmla="*/ 7 h 18"/>
                  <a:gd name="T12" fmla="*/ 0 w 38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8">
                    <a:moveTo>
                      <a:pt x="0" y="10"/>
                    </a:moveTo>
                    <a:cubicBezTo>
                      <a:pt x="1" y="12"/>
                      <a:pt x="3" y="12"/>
                      <a:pt x="5" y="12"/>
                    </a:cubicBezTo>
                    <a:cubicBezTo>
                      <a:pt x="7" y="12"/>
                      <a:pt x="13" y="18"/>
                      <a:pt x="21" y="18"/>
                    </a:cubicBezTo>
                    <a:cubicBezTo>
                      <a:pt x="30" y="18"/>
                      <a:pt x="38" y="11"/>
                      <a:pt x="38" y="10"/>
                    </a:cubicBezTo>
                    <a:cubicBezTo>
                      <a:pt x="29" y="6"/>
                      <a:pt x="30" y="0"/>
                      <a:pt x="20" y="0"/>
                    </a:cubicBezTo>
                    <a:cubicBezTo>
                      <a:pt x="11" y="0"/>
                      <a:pt x="7" y="5"/>
                      <a:pt x="3" y="7"/>
                    </a:cubicBezTo>
                    <a:cubicBezTo>
                      <a:pt x="2" y="8"/>
                      <a:pt x="0" y="9"/>
                      <a:pt x="0" y="10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7" name="未知"/>
              <p:cNvSpPr/>
              <p:nvPr/>
            </p:nvSpPr>
            <p:spPr bwMode="auto">
              <a:xfrm>
                <a:off x="505" y="223"/>
                <a:ext cx="57" cy="17"/>
              </a:xfrm>
              <a:custGeom>
                <a:avLst/>
                <a:gdLst>
                  <a:gd name="T0" fmla="*/ 0 w 35"/>
                  <a:gd name="T1" fmla="*/ 11 h 11"/>
                  <a:gd name="T2" fmla="*/ 35 w 35"/>
                  <a:gd name="T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cubicBezTo>
                      <a:pt x="9" y="1"/>
                      <a:pt x="24" y="0"/>
                      <a:pt x="35" y="1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8" name="未知"/>
              <p:cNvSpPr/>
              <p:nvPr/>
            </p:nvSpPr>
            <p:spPr bwMode="auto">
              <a:xfrm>
                <a:off x="502" y="206"/>
                <a:ext cx="78" cy="21"/>
              </a:xfrm>
              <a:custGeom>
                <a:avLst/>
                <a:gdLst>
                  <a:gd name="T0" fmla="*/ 0 w 48"/>
                  <a:gd name="T1" fmla="*/ 8 h 13"/>
                  <a:gd name="T2" fmla="*/ 48 w 48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3">
                    <a:moveTo>
                      <a:pt x="0" y="8"/>
                    </a:moveTo>
                    <a:cubicBezTo>
                      <a:pt x="9" y="4"/>
                      <a:pt x="29" y="0"/>
                      <a:pt x="48" y="13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9" name="未知"/>
              <p:cNvSpPr/>
              <p:nvPr/>
            </p:nvSpPr>
            <p:spPr bwMode="auto">
              <a:xfrm>
                <a:off x="484" y="229"/>
                <a:ext cx="12" cy="52"/>
              </a:xfrm>
              <a:custGeom>
                <a:avLst/>
                <a:gdLst>
                  <a:gd name="T0" fmla="*/ 6 w 7"/>
                  <a:gd name="T1" fmla="*/ 2 h 32"/>
                  <a:gd name="T2" fmla="*/ 3 w 7"/>
                  <a:gd name="T3" fmla="*/ 32 h 32"/>
                  <a:gd name="T4" fmla="*/ 5 w 7"/>
                  <a:gd name="T5" fmla="*/ 2 h 32"/>
                  <a:gd name="T6" fmla="*/ 6 w 7"/>
                  <a:gd name="T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2">
                    <a:moveTo>
                      <a:pt x="6" y="2"/>
                    </a:moveTo>
                    <a:cubicBezTo>
                      <a:pt x="2" y="9"/>
                      <a:pt x="1" y="16"/>
                      <a:pt x="3" y="32"/>
                    </a:cubicBezTo>
                    <a:cubicBezTo>
                      <a:pt x="0" y="17"/>
                      <a:pt x="2" y="7"/>
                      <a:pt x="5" y="2"/>
                    </a:cubicBezTo>
                    <a:cubicBezTo>
                      <a:pt x="5" y="0"/>
                      <a:pt x="7" y="0"/>
                      <a:pt x="6" y="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0" name="未知"/>
              <p:cNvSpPr/>
              <p:nvPr/>
            </p:nvSpPr>
            <p:spPr bwMode="auto">
              <a:xfrm>
                <a:off x="471" y="316"/>
                <a:ext cx="25" cy="16"/>
              </a:xfrm>
              <a:custGeom>
                <a:avLst/>
                <a:gdLst>
                  <a:gd name="T0" fmla="*/ 0 w 15"/>
                  <a:gd name="T1" fmla="*/ 10 h 10"/>
                  <a:gd name="T2" fmla="*/ 5 w 15"/>
                  <a:gd name="T3" fmla="*/ 8 h 10"/>
                  <a:gd name="T4" fmla="*/ 10 w 15"/>
                  <a:gd name="T5" fmla="*/ 6 h 10"/>
                  <a:gd name="T6" fmla="*/ 15 w 1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2" y="10"/>
                      <a:pt x="3" y="10"/>
                      <a:pt x="5" y="8"/>
                    </a:cubicBezTo>
                    <a:cubicBezTo>
                      <a:pt x="7" y="7"/>
                      <a:pt x="7" y="6"/>
                      <a:pt x="10" y="6"/>
                    </a:cubicBezTo>
                    <a:cubicBezTo>
                      <a:pt x="12" y="6"/>
                      <a:pt x="15" y="5"/>
                      <a:pt x="15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1" name="未知"/>
              <p:cNvSpPr/>
              <p:nvPr/>
            </p:nvSpPr>
            <p:spPr bwMode="auto">
              <a:xfrm>
                <a:off x="471" y="358"/>
                <a:ext cx="39" cy="8"/>
              </a:xfrm>
              <a:custGeom>
                <a:avLst/>
                <a:gdLst>
                  <a:gd name="T0" fmla="*/ 0 w 24"/>
                  <a:gd name="T1" fmla="*/ 2 h 5"/>
                  <a:gd name="T2" fmla="*/ 7 w 24"/>
                  <a:gd name="T3" fmla="*/ 2 h 5"/>
                  <a:gd name="T4" fmla="*/ 13 w 24"/>
                  <a:gd name="T5" fmla="*/ 4 h 5"/>
                  <a:gd name="T6" fmla="*/ 24 w 24"/>
                  <a:gd name="T7" fmla="*/ 4 h 5"/>
                  <a:gd name="T8" fmla="*/ 13 w 24"/>
                  <a:gd name="T9" fmla="*/ 2 h 5"/>
                  <a:gd name="T10" fmla="*/ 7 w 24"/>
                  <a:gd name="T11" fmla="*/ 1 h 5"/>
                  <a:gd name="T12" fmla="*/ 0 w 24"/>
                  <a:gd name="T13" fmla="*/ 0 h 5"/>
                  <a:gd name="T14" fmla="*/ 0 w 24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5"/>
                      <a:pt x="22" y="5"/>
                      <a:pt x="24" y="4"/>
                    </a:cubicBezTo>
                    <a:cubicBezTo>
                      <a:pt x="22" y="5"/>
                      <a:pt x="17" y="3"/>
                      <a:pt x="13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2" name="未知"/>
              <p:cNvSpPr/>
              <p:nvPr/>
            </p:nvSpPr>
            <p:spPr bwMode="auto">
              <a:xfrm>
                <a:off x="437" y="371"/>
                <a:ext cx="68" cy="5"/>
              </a:xfrm>
              <a:custGeom>
                <a:avLst/>
                <a:gdLst>
                  <a:gd name="T0" fmla="*/ 34 w 42"/>
                  <a:gd name="T1" fmla="*/ 0 h 3"/>
                  <a:gd name="T2" fmla="*/ 26 w 42"/>
                  <a:gd name="T3" fmla="*/ 1 h 3"/>
                  <a:gd name="T4" fmla="*/ 21 w 42"/>
                  <a:gd name="T5" fmla="*/ 1 h 3"/>
                  <a:gd name="T6" fmla="*/ 15 w 42"/>
                  <a:gd name="T7" fmla="*/ 1 h 3"/>
                  <a:gd name="T8" fmla="*/ 8 w 42"/>
                  <a:gd name="T9" fmla="*/ 0 h 3"/>
                  <a:gd name="T10" fmla="*/ 0 w 42"/>
                  <a:gd name="T11" fmla="*/ 1 h 3"/>
                  <a:gd name="T12" fmla="*/ 8 w 42"/>
                  <a:gd name="T13" fmla="*/ 1 h 3"/>
                  <a:gd name="T14" fmla="*/ 15 w 42"/>
                  <a:gd name="T15" fmla="*/ 2 h 3"/>
                  <a:gd name="T16" fmla="*/ 21 w 42"/>
                  <a:gd name="T17" fmla="*/ 2 h 3"/>
                  <a:gd name="T18" fmla="*/ 27 w 42"/>
                  <a:gd name="T19" fmla="*/ 2 h 3"/>
                  <a:gd name="T20" fmla="*/ 34 w 42"/>
                  <a:gd name="T21" fmla="*/ 1 h 3"/>
                  <a:gd name="T22" fmla="*/ 42 w 42"/>
                  <a:gd name="T23" fmla="*/ 1 h 3"/>
                  <a:gd name="T24" fmla="*/ 34 w 4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">
                    <a:moveTo>
                      <a:pt x="34" y="0"/>
                    </a:moveTo>
                    <a:cubicBezTo>
                      <a:pt x="32" y="0"/>
                      <a:pt x="29" y="0"/>
                      <a:pt x="26" y="1"/>
                    </a:cubicBezTo>
                    <a:cubicBezTo>
                      <a:pt x="24" y="1"/>
                      <a:pt x="22" y="1"/>
                      <a:pt x="21" y="1"/>
                    </a:cubicBezTo>
                    <a:cubicBezTo>
                      <a:pt x="19" y="1"/>
                      <a:pt x="17" y="1"/>
                      <a:pt x="15" y="1"/>
                    </a:cubicBezTo>
                    <a:cubicBezTo>
                      <a:pt x="13" y="0"/>
                      <a:pt x="10" y="0"/>
                      <a:pt x="8" y="0"/>
                    </a:cubicBezTo>
                    <a:cubicBezTo>
                      <a:pt x="4" y="1"/>
                      <a:pt x="2" y="2"/>
                      <a:pt x="0" y="1"/>
                    </a:cubicBezTo>
                    <a:cubicBezTo>
                      <a:pt x="2" y="2"/>
                      <a:pt x="4" y="2"/>
                      <a:pt x="8" y="1"/>
                    </a:cubicBezTo>
                    <a:cubicBezTo>
                      <a:pt x="10" y="0"/>
                      <a:pt x="13" y="2"/>
                      <a:pt x="15" y="2"/>
                    </a:cubicBezTo>
                    <a:cubicBezTo>
                      <a:pt x="17" y="2"/>
                      <a:pt x="19" y="3"/>
                      <a:pt x="21" y="2"/>
                    </a:cubicBezTo>
                    <a:cubicBezTo>
                      <a:pt x="22" y="3"/>
                      <a:pt x="24" y="2"/>
                      <a:pt x="27" y="2"/>
                    </a:cubicBezTo>
                    <a:cubicBezTo>
                      <a:pt x="29" y="2"/>
                      <a:pt x="32" y="1"/>
                      <a:pt x="34" y="1"/>
                    </a:cubicBezTo>
                    <a:cubicBezTo>
                      <a:pt x="38" y="2"/>
                      <a:pt x="40" y="2"/>
                      <a:pt x="42" y="1"/>
                    </a:cubicBezTo>
                    <a:cubicBezTo>
                      <a:pt x="40" y="2"/>
                      <a:pt x="38" y="1"/>
                      <a:pt x="34" y="0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3" name="未知"/>
              <p:cNvSpPr/>
              <p:nvPr/>
            </p:nvSpPr>
            <p:spPr bwMode="auto">
              <a:xfrm>
                <a:off x="441" y="381"/>
                <a:ext cx="61" cy="13"/>
              </a:xfrm>
              <a:custGeom>
                <a:avLst/>
                <a:gdLst>
                  <a:gd name="T0" fmla="*/ 33 w 38"/>
                  <a:gd name="T1" fmla="*/ 4 h 8"/>
                  <a:gd name="T2" fmla="*/ 20 w 38"/>
                  <a:gd name="T3" fmla="*/ 7 h 8"/>
                  <a:gd name="T4" fmla="*/ 5 w 38"/>
                  <a:gd name="T5" fmla="*/ 4 h 8"/>
                  <a:gd name="T6" fmla="*/ 0 w 38"/>
                  <a:gd name="T7" fmla="*/ 0 h 8"/>
                  <a:gd name="T8" fmla="*/ 5 w 38"/>
                  <a:gd name="T9" fmla="*/ 4 h 8"/>
                  <a:gd name="T10" fmla="*/ 20 w 38"/>
                  <a:gd name="T11" fmla="*/ 8 h 8"/>
                  <a:gd name="T12" fmla="*/ 20 w 38"/>
                  <a:gd name="T13" fmla="*/ 8 h 8"/>
                  <a:gd name="T14" fmla="*/ 20 w 38"/>
                  <a:gd name="T15" fmla="*/ 8 h 8"/>
                  <a:gd name="T16" fmla="*/ 20 w 38"/>
                  <a:gd name="T17" fmla="*/ 8 h 8"/>
                  <a:gd name="T18" fmla="*/ 20 w 38"/>
                  <a:gd name="T19" fmla="*/ 8 h 8"/>
                  <a:gd name="T20" fmla="*/ 33 w 38"/>
                  <a:gd name="T21" fmla="*/ 4 h 8"/>
                  <a:gd name="T22" fmla="*/ 38 w 38"/>
                  <a:gd name="T23" fmla="*/ 0 h 8"/>
                  <a:gd name="T24" fmla="*/ 33 w 38"/>
                  <a:gd name="T2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8">
                    <a:moveTo>
                      <a:pt x="33" y="4"/>
                    </a:moveTo>
                    <a:cubicBezTo>
                      <a:pt x="29" y="6"/>
                      <a:pt x="23" y="7"/>
                      <a:pt x="20" y="7"/>
                    </a:cubicBezTo>
                    <a:cubicBezTo>
                      <a:pt x="17" y="7"/>
                      <a:pt x="9" y="6"/>
                      <a:pt x="5" y="4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1"/>
                      <a:pt x="1" y="2"/>
                      <a:pt x="5" y="4"/>
                    </a:cubicBezTo>
                    <a:cubicBezTo>
                      <a:pt x="8" y="6"/>
                      <a:pt x="16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9" y="6"/>
                      <a:pt x="33" y="4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8" y="0"/>
                      <a:pt x="36" y="2"/>
                      <a:pt x="33" y="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4" name="未知"/>
              <p:cNvSpPr>
                <a:spLocks noEditPoints="1"/>
              </p:cNvSpPr>
              <p:nvPr/>
            </p:nvSpPr>
            <p:spPr bwMode="auto">
              <a:xfrm>
                <a:off x="326" y="193"/>
                <a:ext cx="275" cy="260"/>
              </a:xfrm>
              <a:custGeom>
                <a:avLst/>
                <a:gdLst>
                  <a:gd name="T0" fmla="*/ 0 w 170"/>
                  <a:gd name="T1" fmla="*/ 24 h 161"/>
                  <a:gd name="T2" fmla="*/ 0 w 170"/>
                  <a:gd name="T3" fmla="*/ 8 h 161"/>
                  <a:gd name="T4" fmla="*/ 0 w 170"/>
                  <a:gd name="T5" fmla="*/ 29 h 161"/>
                  <a:gd name="T6" fmla="*/ 7 w 170"/>
                  <a:gd name="T7" fmla="*/ 62 h 161"/>
                  <a:gd name="T8" fmla="*/ 16 w 170"/>
                  <a:gd name="T9" fmla="*/ 100 h 161"/>
                  <a:gd name="T10" fmla="*/ 41 w 170"/>
                  <a:gd name="T11" fmla="*/ 130 h 161"/>
                  <a:gd name="T12" fmla="*/ 79 w 170"/>
                  <a:gd name="T13" fmla="*/ 160 h 161"/>
                  <a:gd name="T14" fmla="*/ 90 w 170"/>
                  <a:gd name="T15" fmla="*/ 161 h 161"/>
                  <a:gd name="T16" fmla="*/ 98 w 170"/>
                  <a:gd name="T17" fmla="*/ 160 h 161"/>
                  <a:gd name="T18" fmla="*/ 130 w 170"/>
                  <a:gd name="T19" fmla="*/ 130 h 161"/>
                  <a:gd name="T20" fmla="*/ 154 w 170"/>
                  <a:gd name="T21" fmla="*/ 100 h 161"/>
                  <a:gd name="T22" fmla="*/ 164 w 170"/>
                  <a:gd name="T23" fmla="*/ 62 h 161"/>
                  <a:gd name="T24" fmla="*/ 170 w 170"/>
                  <a:gd name="T25" fmla="*/ 35 h 161"/>
                  <a:gd name="T26" fmla="*/ 170 w 170"/>
                  <a:gd name="T27" fmla="*/ 34 h 161"/>
                  <a:gd name="T28" fmla="*/ 164 w 170"/>
                  <a:gd name="T29" fmla="*/ 2 h 161"/>
                  <a:gd name="T30" fmla="*/ 164 w 170"/>
                  <a:gd name="T31" fmla="*/ 0 h 161"/>
                  <a:gd name="T32" fmla="*/ 3 w 170"/>
                  <a:gd name="T33" fmla="*/ 1 h 161"/>
                  <a:gd name="T34" fmla="*/ 3 w 170"/>
                  <a:gd name="T35" fmla="*/ 1 h 161"/>
                  <a:gd name="T36" fmla="*/ 85 w 170"/>
                  <a:gd name="T37" fmla="*/ 161 h 161"/>
                  <a:gd name="T38" fmla="*/ 85 w 170"/>
                  <a:gd name="T39" fmla="*/ 161 h 161"/>
                  <a:gd name="T40" fmla="*/ 85 w 170"/>
                  <a:gd name="T41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161">
                    <a:moveTo>
                      <a:pt x="0" y="24"/>
                    </a:moveTo>
                    <a:cubicBezTo>
                      <a:pt x="1" y="19"/>
                      <a:pt x="1" y="13"/>
                      <a:pt x="0" y="8"/>
                    </a:cubicBezTo>
                    <a:cubicBezTo>
                      <a:pt x="0" y="13"/>
                      <a:pt x="0" y="25"/>
                      <a:pt x="0" y="29"/>
                    </a:cubicBezTo>
                    <a:cubicBezTo>
                      <a:pt x="4" y="40"/>
                      <a:pt x="5" y="52"/>
                      <a:pt x="7" y="62"/>
                    </a:cubicBezTo>
                    <a:cubicBezTo>
                      <a:pt x="9" y="72"/>
                      <a:pt x="13" y="92"/>
                      <a:pt x="16" y="100"/>
                    </a:cubicBezTo>
                    <a:cubicBezTo>
                      <a:pt x="19" y="108"/>
                      <a:pt x="27" y="126"/>
                      <a:pt x="41" y="130"/>
                    </a:cubicBezTo>
                    <a:cubicBezTo>
                      <a:pt x="48" y="132"/>
                      <a:pt x="66" y="158"/>
                      <a:pt x="79" y="160"/>
                    </a:cubicBezTo>
                    <a:cubicBezTo>
                      <a:pt x="83" y="160"/>
                      <a:pt x="87" y="161"/>
                      <a:pt x="90" y="161"/>
                    </a:cubicBezTo>
                    <a:cubicBezTo>
                      <a:pt x="94" y="161"/>
                      <a:pt x="94" y="161"/>
                      <a:pt x="98" y="160"/>
                    </a:cubicBezTo>
                    <a:cubicBezTo>
                      <a:pt x="111" y="158"/>
                      <a:pt x="121" y="135"/>
                      <a:pt x="130" y="130"/>
                    </a:cubicBezTo>
                    <a:cubicBezTo>
                      <a:pt x="145" y="123"/>
                      <a:pt x="152" y="108"/>
                      <a:pt x="154" y="100"/>
                    </a:cubicBezTo>
                    <a:cubicBezTo>
                      <a:pt x="157" y="92"/>
                      <a:pt x="161" y="72"/>
                      <a:pt x="164" y="62"/>
                    </a:cubicBezTo>
                    <a:cubicBezTo>
                      <a:pt x="165" y="55"/>
                      <a:pt x="168" y="44"/>
                      <a:pt x="170" y="35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69" y="27"/>
                      <a:pt x="167" y="14"/>
                      <a:pt x="164" y="2"/>
                    </a:cubicBezTo>
                    <a:cubicBezTo>
                      <a:pt x="164" y="0"/>
                      <a:pt x="164" y="0"/>
                      <a:pt x="164" y="0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moveTo>
                      <a:pt x="85" y="161"/>
                    </a:moveTo>
                    <a:cubicBezTo>
                      <a:pt x="85" y="161"/>
                      <a:pt x="85" y="161"/>
                      <a:pt x="85" y="161"/>
                    </a:cubicBezTo>
                    <a:cubicBezTo>
                      <a:pt x="85" y="161"/>
                      <a:pt x="85" y="161"/>
                      <a:pt x="85" y="161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5" name="未知"/>
              <p:cNvSpPr/>
              <p:nvPr/>
            </p:nvSpPr>
            <p:spPr bwMode="auto">
              <a:xfrm>
                <a:off x="379" y="1703"/>
                <a:ext cx="167" cy="69"/>
              </a:xfrm>
              <a:custGeom>
                <a:avLst/>
                <a:gdLst>
                  <a:gd name="T0" fmla="*/ 52 w 103"/>
                  <a:gd name="T1" fmla="*/ 41 h 43"/>
                  <a:gd name="T2" fmla="*/ 51 w 103"/>
                  <a:gd name="T3" fmla="*/ 41 h 43"/>
                  <a:gd name="T4" fmla="*/ 0 w 103"/>
                  <a:gd name="T5" fmla="*/ 0 h 43"/>
                  <a:gd name="T6" fmla="*/ 51 w 103"/>
                  <a:gd name="T7" fmla="*/ 43 h 43"/>
                  <a:gd name="T8" fmla="*/ 52 w 103"/>
                  <a:gd name="T9" fmla="*/ 43 h 43"/>
                  <a:gd name="T10" fmla="*/ 103 w 103"/>
                  <a:gd name="T11" fmla="*/ 0 h 43"/>
                  <a:gd name="T12" fmla="*/ 52 w 103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43">
                    <a:moveTo>
                      <a:pt x="52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34" y="41"/>
                      <a:pt x="8" y="19"/>
                      <a:pt x="0" y="0"/>
                    </a:cubicBezTo>
                    <a:cubicBezTo>
                      <a:pt x="8" y="20"/>
                      <a:pt x="33" y="43"/>
                      <a:pt x="51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70" y="43"/>
                      <a:pt x="95" y="20"/>
                      <a:pt x="103" y="0"/>
                    </a:cubicBezTo>
                    <a:cubicBezTo>
                      <a:pt x="95" y="19"/>
                      <a:pt x="70" y="41"/>
                      <a:pt x="52" y="41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6" name="未知"/>
              <p:cNvSpPr/>
              <p:nvPr/>
            </p:nvSpPr>
            <p:spPr bwMode="auto">
              <a:xfrm>
                <a:off x="442" y="3110"/>
                <a:ext cx="7" cy="34"/>
              </a:xfrm>
              <a:custGeom>
                <a:avLst/>
                <a:gdLst>
                  <a:gd name="T0" fmla="*/ 4 w 4"/>
                  <a:gd name="T1" fmla="*/ 0 h 21"/>
                  <a:gd name="T2" fmla="*/ 0 w 4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cubicBezTo>
                      <a:pt x="4" y="8"/>
                      <a:pt x="0" y="21"/>
                      <a:pt x="0" y="21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7" name="未知"/>
              <p:cNvSpPr/>
              <p:nvPr/>
            </p:nvSpPr>
            <p:spPr bwMode="auto">
              <a:xfrm>
                <a:off x="502" y="555"/>
                <a:ext cx="165" cy="18"/>
              </a:xfrm>
              <a:custGeom>
                <a:avLst/>
                <a:gdLst>
                  <a:gd name="T0" fmla="*/ 74 w 102"/>
                  <a:gd name="T1" fmla="*/ 3 h 11"/>
                  <a:gd name="T2" fmla="*/ 44 w 102"/>
                  <a:gd name="T3" fmla="*/ 3 h 11"/>
                  <a:gd name="T4" fmla="*/ 2 w 102"/>
                  <a:gd name="T5" fmla="*/ 6 h 11"/>
                  <a:gd name="T6" fmla="*/ 1 w 102"/>
                  <a:gd name="T7" fmla="*/ 11 h 11"/>
                  <a:gd name="T8" fmla="*/ 3 w 102"/>
                  <a:gd name="T9" fmla="*/ 8 h 11"/>
                  <a:gd name="T10" fmla="*/ 44 w 102"/>
                  <a:gd name="T11" fmla="*/ 5 h 11"/>
                  <a:gd name="T12" fmla="*/ 75 w 102"/>
                  <a:gd name="T13" fmla="*/ 5 h 11"/>
                  <a:gd name="T14" fmla="*/ 102 w 102"/>
                  <a:gd name="T15" fmla="*/ 0 h 11"/>
                  <a:gd name="T16" fmla="*/ 74 w 102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1">
                    <a:moveTo>
                      <a:pt x="74" y="3"/>
                    </a:moveTo>
                    <a:cubicBezTo>
                      <a:pt x="69" y="5"/>
                      <a:pt x="57" y="4"/>
                      <a:pt x="44" y="3"/>
                    </a:cubicBezTo>
                    <a:cubicBezTo>
                      <a:pt x="26" y="2"/>
                      <a:pt x="8" y="0"/>
                      <a:pt x="2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0"/>
                      <a:pt x="2" y="8"/>
                      <a:pt x="3" y="8"/>
                    </a:cubicBezTo>
                    <a:cubicBezTo>
                      <a:pt x="8" y="3"/>
                      <a:pt x="27" y="4"/>
                      <a:pt x="44" y="5"/>
                    </a:cubicBezTo>
                    <a:cubicBezTo>
                      <a:pt x="57" y="6"/>
                      <a:pt x="69" y="7"/>
                      <a:pt x="75" y="5"/>
                    </a:cubicBezTo>
                    <a:cubicBezTo>
                      <a:pt x="80" y="3"/>
                      <a:pt x="97" y="0"/>
                      <a:pt x="102" y="0"/>
                    </a:cubicBezTo>
                    <a:cubicBezTo>
                      <a:pt x="95" y="0"/>
                      <a:pt x="79" y="1"/>
                      <a:pt x="74" y="3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8" name="未知"/>
              <p:cNvSpPr/>
              <p:nvPr/>
            </p:nvSpPr>
            <p:spPr bwMode="auto">
              <a:xfrm>
                <a:off x="533" y="3242"/>
                <a:ext cx="29" cy="65"/>
              </a:xfrm>
              <a:custGeom>
                <a:avLst/>
                <a:gdLst>
                  <a:gd name="T0" fmla="*/ 2 w 18"/>
                  <a:gd name="T1" fmla="*/ 0 h 40"/>
                  <a:gd name="T2" fmla="*/ 6 w 18"/>
                  <a:gd name="T3" fmla="*/ 12 h 40"/>
                  <a:gd name="T4" fmla="*/ 11 w 18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0">
                    <a:moveTo>
                      <a:pt x="2" y="0"/>
                    </a:moveTo>
                    <a:cubicBezTo>
                      <a:pt x="0" y="4"/>
                      <a:pt x="2" y="9"/>
                      <a:pt x="6" y="12"/>
                    </a:cubicBezTo>
                    <a:cubicBezTo>
                      <a:pt x="10" y="17"/>
                      <a:pt x="18" y="32"/>
                      <a:pt x="11" y="4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9" name="未知"/>
              <p:cNvSpPr/>
              <p:nvPr/>
            </p:nvSpPr>
            <p:spPr bwMode="auto">
              <a:xfrm>
                <a:off x="564" y="3246"/>
                <a:ext cx="39" cy="61"/>
              </a:xfrm>
              <a:custGeom>
                <a:avLst/>
                <a:gdLst>
                  <a:gd name="T0" fmla="*/ 0 w 24"/>
                  <a:gd name="T1" fmla="*/ 0 h 38"/>
                  <a:gd name="T2" fmla="*/ 14 w 24"/>
                  <a:gd name="T3" fmla="*/ 14 h 38"/>
                  <a:gd name="T4" fmla="*/ 20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cubicBezTo>
                      <a:pt x="4" y="7"/>
                      <a:pt x="12" y="12"/>
                      <a:pt x="14" y="14"/>
                    </a:cubicBezTo>
                    <a:cubicBezTo>
                      <a:pt x="22" y="22"/>
                      <a:pt x="24" y="31"/>
                      <a:pt x="20" y="3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0" name="未知"/>
              <p:cNvSpPr/>
              <p:nvPr/>
            </p:nvSpPr>
            <p:spPr bwMode="auto">
              <a:xfrm>
                <a:off x="594" y="3241"/>
                <a:ext cx="43" cy="61"/>
              </a:xfrm>
              <a:custGeom>
                <a:avLst/>
                <a:gdLst>
                  <a:gd name="T0" fmla="*/ 0 w 26"/>
                  <a:gd name="T1" fmla="*/ 0 h 38"/>
                  <a:gd name="T2" fmla="*/ 14 w 26"/>
                  <a:gd name="T3" fmla="*/ 14 h 38"/>
                  <a:gd name="T4" fmla="*/ 25 w 26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8">
                    <a:moveTo>
                      <a:pt x="0" y="0"/>
                    </a:moveTo>
                    <a:cubicBezTo>
                      <a:pt x="4" y="5"/>
                      <a:pt x="8" y="9"/>
                      <a:pt x="14" y="14"/>
                    </a:cubicBezTo>
                    <a:cubicBezTo>
                      <a:pt x="24" y="23"/>
                      <a:pt x="26" y="30"/>
                      <a:pt x="25" y="3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1" name="未知"/>
              <p:cNvSpPr/>
              <p:nvPr/>
            </p:nvSpPr>
            <p:spPr bwMode="auto">
              <a:xfrm>
                <a:off x="622" y="3234"/>
                <a:ext cx="29" cy="45"/>
              </a:xfrm>
              <a:custGeom>
                <a:avLst/>
                <a:gdLst>
                  <a:gd name="T0" fmla="*/ 0 w 18"/>
                  <a:gd name="T1" fmla="*/ 0 h 28"/>
                  <a:gd name="T2" fmla="*/ 11 w 18"/>
                  <a:gd name="T3" fmla="*/ 11 h 28"/>
                  <a:gd name="T4" fmla="*/ 18 w 1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0"/>
                    </a:moveTo>
                    <a:cubicBezTo>
                      <a:pt x="3" y="4"/>
                      <a:pt x="8" y="8"/>
                      <a:pt x="11" y="11"/>
                    </a:cubicBezTo>
                    <a:cubicBezTo>
                      <a:pt x="15" y="15"/>
                      <a:pt x="18" y="22"/>
                      <a:pt x="18" y="28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2" name="未知"/>
              <p:cNvSpPr/>
              <p:nvPr/>
            </p:nvSpPr>
            <p:spPr bwMode="auto">
              <a:xfrm>
                <a:off x="500" y="3268"/>
                <a:ext cx="43" cy="23"/>
              </a:xfrm>
              <a:custGeom>
                <a:avLst/>
                <a:gdLst>
                  <a:gd name="T0" fmla="*/ 26 w 26"/>
                  <a:gd name="T1" fmla="*/ 14 h 14"/>
                  <a:gd name="T2" fmla="*/ 7 w 26"/>
                  <a:gd name="T3" fmla="*/ 14 h 14"/>
                  <a:gd name="T4" fmla="*/ 13 w 26"/>
                  <a:gd name="T5" fmla="*/ 1 h 14"/>
                  <a:gd name="T6" fmla="*/ 26 w 2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4">
                    <a:moveTo>
                      <a:pt x="26" y="14"/>
                    </a:moveTo>
                    <a:cubicBezTo>
                      <a:pt x="18" y="12"/>
                      <a:pt x="9" y="12"/>
                      <a:pt x="7" y="14"/>
                    </a:cubicBezTo>
                    <a:cubicBezTo>
                      <a:pt x="0" y="5"/>
                      <a:pt x="7" y="0"/>
                      <a:pt x="13" y="1"/>
                    </a:cubicBezTo>
                    <a:cubicBezTo>
                      <a:pt x="24" y="1"/>
                      <a:pt x="26" y="11"/>
                      <a:pt x="26" y="14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3" name="未知"/>
              <p:cNvSpPr/>
              <p:nvPr/>
            </p:nvSpPr>
            <p:spPr bwMode="auto">
              <a:xfrm>
                <a:off x="567" y="3284"/>
                <a:ext cx="19" cy="18"/>
              </a:xfrm>
              <a:custGeom>
                <a:avLst/>
                <a:gdLst>
                  <a:gd name="T0" fmla="*/ 12 w 12"/>
                  <a:gd name="T1" fmla="*/ 11 h 11"/>
                  <a:gd name="T2" fmla="*/ 0 w 12"/>
                  <a:gd name="T3" fmla="*/ 10 h 11"/>
                  <a:gd name="T4" fmla="*/ 12 w 1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12" y="11"/>
                    </a:moveTo>
                    <a:cubicBezTo>
                      <a:pt x="10" y="11"/>
                      <a:pt x="2" y="9"/>
                      <a:pt x="0" y="10"/>
                    </a:cubicBezTo>
                    <a:cubicBezTo>
                      <a:pt x="1" y="1"/>
                      <a:pt x="12" y="0"/>
                      <a:pt x="12" y="11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4" name="未知"/>
              <p:cNvSpPr/>
              <p:nvPr/>
            </p:nvSpPr>
            <p:spPr bwMode="auto">
              <a:xfrm>
                <a:off x="607" y="3289"/>
                <a:ext cx="18" cy="15"/>
              </a:xfrm>
              <a:custGeom>
                <a:avLst/>
                <a:gdLst>
                  <a:gd name="T0" fmla="*/ 11 w 11"/>
                  <a:gd name="T1" fmla="*/ 7 h 9"/>
                  <a:gd name="T2" fmla="*/ 0 w 11"/>
                  <a:gd name="T3" fmla="*/ 6 h 9"/>
                  <a:gd name="T4" fmla="*/ 11 w 11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7"/>
                    </a:moveTo>
                    <a:cubicBezTo>
                      <a:pt x="9" y="9"/>
                      <a:pt x="3" y="9"/>
                      <a:pt x="0" y="6"/>
                    </a:cubicBezTo>
                    <a:cubicBezTo>
                      <a:pt x="1" y="0"/>
                      <a:pt x="11" y="3"/>
                      <a:pt x="11" y="7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5" name="未知"/>
              <p:cNvSpPr/>
              <p:nvPr/>
            </p:nvSpPr>
            <p:spPr bwMode="auto">
              <a:xfrm>
                <a:off x="633" y="3275"/>
                <a:ext cx="15" cy="13"/>
              </a:xfrm>
              <a:custGeom>
                <a:avLst/>
                <a:gdLst>
                  <a:gd name="T0" fmla="*/ 9 w 9"/>
                  <a:gd name="T1" fmla="*/ 5 h 8"/>
                  <a:gd name="T2" fmla="*/ 2 w 9"/>
                  <a:gd name="T3" fmla="*/ 7 h 8"/>
                  <a:gd name="T4" fmla="*/ 9 w 9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cubicBezTo>
                      <a:pt x="8" y="7"/>
                      <a:pt x="5" y="8"/>
                      <a:pt x="2" y="7"/>
                    </a:cubicBezTo>
                    <a:cubicBezTo>
                      <a:pt x="0" y="0"/>
                      <a:pt x="8" y="1"/>
                      <a:pt x="9" y="5"/>
                    </a:cubicBezTo>
                    <a:close/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6" name="未知"/>
              <p:cNvSpPr/>
              <p:nvPr/>
            </p:nvSpPr>
            <p:spPr bwMode="auto">
              <a:xfrm>
                <a:off x="625" y="875"/>
                <a:ext cx="55" cy="54"/>
              </a:xfrm>
              <a:custGeom>
                <a:avLst/>
                <a:gdLst>
                  <a:gd name="T0" fmla="*/ 33 w 34"/>
                  <a:gd name="T1" fmla="*/ 18 h 34"/>
                  <a:gd name="T2" fmla="*/ 18 w 34"/>
                  <a:gd name="T3" fmla="*/ 1 h 34"/>
                  <a:gd name="T4" fmla="*/ 1 w 34"/>
                  <a:gd name="T5" fmla="*/ 16 h 34"/>
                  <a:gd name="T6" fmla="*/ 16 w 34"/>
                  <a:gd name="T7" fmla="*/ 33 h 34"/>
                  <a:gd name="T8" fmla="*/ 33 w 34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8"/>
                    </a:moveTo>
                    <a:cubicBezTo>
                      <a:pt x="34" y="9"/>
                      <a:pt x="27" y="2"/>
                      <a:pt x="18" y="1"/>
                    </a:cubicBezTo>
                    <a:cubicBezTo>
                      <a:pt x="9" y="0"/>
                      <a:pt x="1" y="7"/>
                      <a:pt x="1" y="16"/>
                    </a:cubicBezTo>
                    <a:cubicBezTo>
                      <a:pt x="0" y="25"/>
                      <a:pt x="7" y="33"/>
                      <a:pt x="16" y="33"/>
                    </a:cubicBezTo>
                    <a:cubicBezTo>
                      <a:pt x="25" y="34"/>
                      <a:pt x="33" y="27"/>
                      <a:pt x="33" y="18"/>
                    </a:cubicBezTo>
                  </a:path>
                </a:pathLst>
              </a:custGeom>
              <a:solidFill>
                <a:srgbClr val="FE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7" name="未知"/>
              <p:cNvSpPr>
                <a:spLocks noEditPoints="1"/>
              </p:cNvSpPr>
              <p:nvPr/>
            </p:nvSpPr>
            <p:spPr bwMode="auto">
              <a:xfrm>
                <a:off x="641" y="891"/>
                <a:ext cx="23" cy="22"/>
              </a:xfrm>
              <a:custGeom>
                <a:avLst/>
                <a:gdLst>
                  <a:gd name="T0" fmla="*/ 0 w 14"/>
                  <a:gd name="T1" fmla="*/ 7 h 14"/>
                  <a:gd name="T2" fmla="*/ 2 w 14"/>
                  <a:gd name="T3" fmla="*/ 12 h 14"/>
                  <a:gd name="T4" fmla="*/ 6 w 14"/>
                  <a:gd name="T5" fmla="*/ 14 h 14"/>
                  <a:gd name="T6" fmla="*/ 12 w 14"/>
                  <a:gd name="T7" fmla="*/ 12 h 14"/>
                  <a:gd name="T8" fmla="*/ 14 w 14"/>
                  <a:gd name="T9" fmla="*/ 8 h 14"/>
                  <a:gd name="T10" fmla="*/ 13 w 14"/>
                  <a:gd name="T11" fmla="*/ 4 h 14"/>
                  <a:gd name="T12" fmla="*/ 12 w 14"/>
                  <a:gd name="T13" fmla="*/ 5 h 14"/>
                  <a:gd name="T14" fmla="*/ 11 w 14"/>
                  <a:gd name="T15" fmla="*/ 5 h 14"/>
                  <a:gd name="T16" fmla="*/ 12 w 14"/>
                  <a:gd name="T17" fmla="*/ 7 h 14"/>
                  <a:gd name="T18" fmla="*/ 12 w 14"/>
                  <a:gd name="T19" fmla="*/ 7 h 14"/>
                  <a:gd name="T20" fmla="*/ 12 w 14"/>
                  <a:gd name="T21" fmla="*/ 7 h 14"/>
                  <a:gd name="T22" fmla="*/ 10 w 14"/>
                  <a:gd name="T23" fmla="*/ 11 h 14"/>
                  <a:gd name="T24" fmla="*/ 7 w 14"/>
                  <a:gd name="T25" fmla="*/ 12 h 14"/>
                  <a:gd name="T26" fmla="*/ 4 w 14"/>
                  <a:gd name="T27" fmla="*/ 10 h 14"/>
                  <a:gd name="T28" fmla="*/ 2 w 14"/>
                  <a:gd name="T29" fmla="*/ 9 h 14"/>
                  <a:gd name="T30" fmla="*/ 0 w 14"/>
                  <a:gd name="T31" fmla="*/ 5 h 14"/>
                  <a:gd name="T32" fmla="*/ 0 w 14"/>
                  <a:gd name="T33" fmla="*/ 7 h 14"/>
                  <a:gd name="T34" fmla="*/ 8 w 14"/>
                  <a:gd name="T35" fmla="*/ 2 h 14"/>
                  <a:gd name="T36" fmla="*/ 8 w 14"/>
                  <a:gd name="T37" fmla="*/ 0 h 14"/>
                  <a:gd name="T38" fmla="*/ 8 w 14"/>
                  <a:gd name="T39" fmla="*/ 0 h 14"/>
                  <a:gd name="T40" fmla="*/ 6 w 14"/>
                  <a:gd name="T41" fmla="*/ 0 h 14"/>
                  <a:gd name="T42" fmla="*/ 6 w 14"/>
                  <a:gd name="T43" fmla="*/ 1 h 14"/>
                  <a:gd name="T44" fmla="*/ 6 w 14"/>
                  <a:gd name="T45" fmla="*/ 3 h 14"/>
                  <a:gd name="T46" fmla="*/ 7 w 14"/>
                  <a:gd name="T47" fmla="*/ 2 h 14"/>
                  <a:gd name="T48" fmla="*/ 8 w 14"/>
                  <a:gd name="T49" fmla="*/ 3 h 14"/>
                  <a:gd name="T50" fmla="*/ 8 w 14"/>
                  <a:gd name="T5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7" y="12"/>
                      <a:pt x="7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2" y="8"/>
                      <a:pt x="1" y="7"/>
                      <a:pt x="0" y="5"/>
                    </a:cubicBezTo>
                    <a:lnTo>
                      <a:pt x="0" y="7"/>
                    </a:lnTo>
                    <a:close/>
                    <a:moveTo>
                      <a:pt x="8" y="2"/>
                    </a:move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8" name="未知"/>
              <p:cNvSpPr>
                <a:spLocks noEditPoints="1"/>
              </p:cNvSpPr>
              <p:nvPr/>
            </p:nvSpPr>
            <p:spPr bwMode="auto">
              <a:xfrm>
                <a:off x="625" y="875"/>
                <a:ext cx="55" cy="56"/>
              </a:xfrm>
              <a:custGeom>
                <a:avLst/>
                <a:gdLst>
                  <a:gd name="T0" fmla="*/ 32 w 34"/>
                  <a:gd name="T1" fmla="*/ 19 h 35"/>
                  <a:gd name="T2" fmla="*/ 31 w 34"/>
                  <a:gd name="T3" fmla="*/ 23 h 35"/>
                  <a:gd name="T4" fmla="*/ 33 w 34"/>
                  <a:gd name="T5" fmla="*/ 23 h 35"/>
                  <a:gd name="T6" fmla="*/ 34 w 34"/>
                  <a:gd name="T7" fmla="*/ 20 h 35"/>
                  <a:gd name="T8" fmla="*/ 32 w 34"/>
                  <a:gd name="T9" fmla="*/ 19 h 35"/>
                  <a:gd name="T10" fmla="*/ 18 w 34"/>
                  <a:gd name="T11" fmla="*/ 2 h 35"/>
                  <a:gd name="T12" fmla="*/ 19 w 34"/>
                  <a:gd name="T13" fmla="*/ 2 h 35"/>
                  <a:gd name="T14" fmla="*/ 19 w 34"/>
                  <a:gd name="T15" fmla="*/ 1 h 35"/>
                  <a:gd name="T16" fmla="*/ 18 w 34"/>
                  <a:gd name="T17" fmla="*/ 1 h 35"/>
                  <a:gd name="T18" fmla="*/ 18 w 34"/>
                  <a:gd name="T19" fmla="*/ 2 h 35"/>
                  <a:gd name="T20" fmla="*/ 18 w 34"/>
                  <a:gd name="T21" fmla="*/ 2 h 35"/>
                  <a:gd name="T22" fmla="*/ 2 w 34"/>
                  <a:gd name="T23" fmla="*/ 16 h 35"/>
                  <a:gd name="T24" fmla="*/ 4 w 34"/>
                  <a:gd name="T25" fmla="*/ 9 h 35"/>
                  <a:gd name="T26" fmla="*/ 3 w 34"/>
                  <a:gd name="T27" fmla="*/ 8 h 35"/>
                  <a:gd name="T28" fmla="*/ 2 w 34"/>
                  <a:gd name="T29" fmla="*/ 8 h 35"/>
                  <a:gd name="T30" fmla="*/ 0 w 34"/>
                  <a:gd name="T31" fmla="*/ 15 h 35"/>
                  <a:gd name="T32" fmla="*/ 2 w 34"/>
                  <a:gd name="T33" fmla="*/ 17 h 35"/>
                  <a:gd name="T34" fmla="*/ 2 w 34"/>
                  <a:gd name="T35" fmla="*/ 16 h 35"/>
                  <a:gd name="T36" fmla="*/ 3 w 34"/>
                  <a:gd name="T37" fmla="*/ 22 h 35"/>
                  <a:gd name="T38" fmla="*/ 0 w 34"/>
                  <a:gd name="T39" fmla="*/ 21 h 35"/>
                  <a:gd name="T40" fmla="*/ 4 w 34"/>
                  <a:gd name="T41" fmla="*/ 28 h 35"/>
                  <a:gd name="T42" fmla="*/ 16 w 34"/>
                  <a:gd name="T43" fmla="*/ 34 h 35"/>
                  <a:gd name="T44" fmla="*/ 31 w 34"/>
                  <a:gd name="T45" fmla="*/ 28 h 35"/>
                  <a:gd name="T46" fmla="*/ 28 w 34"/>
                  <a:gd name="T47" fmla="*/ 27 h 35"/>
                  <a:gd name="T48" fmla="*/ 16 w 34"/>
                  <a:gd name="T49" fmla="*/ 32 h 35"/>
                  <a:gd name="T50" fmla="*/ 6 w 34"/>
                  <a:gd name="T51" fmla="*/ 27 h 35"/>
                  <a:gd name="T52" fmla="*/ 3 w 34"/>
                  <a:gd name="T53" fmla="*/ 22 h 35"/>
                  <a:gd name="T54" fmla="*/ 31 w 34"/>
                  <a:gd name="T55" fmla="*/ 11 h 35"/>
                  <a:gd name="T56" fmla="*/ 32 w 34"/>
                  <a:gd name="T57" fmla="*/ 9 h 35"/>
                  <a:gd name="T58" fmla="*/ 30 w 34"/>
                  <a:gd name="T59" fmla="*/ 5 h 35"/>
                  <a:gd name="T60" fmla="*/ 28 w 34"/>
                  <a:gd name="T61" fmla="*/ 7 h 35"/>
                  <a:gd name="T62" fmla="*/ 31 w 34"/>
                  <a:gd name="T63" fmla="*/ 11 h 35"/>
                  <a:gd name="T64" fmla="*/ 34 w 34"/>
                  <a:gd name="T65" fmla="*/ 14 h 35"/>
                  <a:gd name="T66" fmla="*/ 34 w 34"/>
                  <a:gd name="T67" fmla="*/ 14 h 35"/>
                  <a:gd name="T68" fmla="*/ 34 w 34"/>
                  <a:gd name="T69" fmla="*/ 14 h 35"/>
                  <a:gd name="T70" fmla="*/ 34 w 34"/>
                  <a:gd name="T71" fmla="*/ 14 h 35"/>
                  <a:gd name="T72" fmla="*/ 12 w 34"/>
                  <a:gd name="T73" fmla="*/ 3 h 35"/>
                  <a:gd name="T74" fmla="*/ 13 w 34"/>
                  <a:gd name="T75" fmla="*/ 0 h 35"/>
                  <a:gd name="T76" fmla="*/ 6 w 34"/>
                  <a:gd name="T77" fmla="*/ 4 h 35"/>
                  <a:gd name="T78" fmla="*/ 8 w 34"/>
                  <a:gd name="T79" fmla="*/ 5 h 35"/>
                  <a:gd name="T80" fmla="*/ 12 w 34"/>
                  <a:gd name="T81" fmla="*/ 3 h 35"/>
                  <a:gd name="T82" fmla="*/ 25 w 34"/>
                  <a:gd name="T83" fmla="*/ 4 h 35"/>
                  <a:gd name="T84" fmla="*/ 26 w 34"/>
                  <a:gd name="T85" fmla="*/ 2 h 35"/>
                  <a:gd name="T86" fmla="*/ 24 w 34"/>
                  <a:gd name="T87" fmla="*/ 1 h 35"/>
                  <a:gd name="T88" fmla="*/ 24 w 34"/>
                  <a:gd name="T89" fmla="*/ 4 h 35"/>
                  <a:gd name="T90" fmla="*/ 25 w 34"/>
                  <a:gd name="T91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5">
                    <a:moveTo>
                      <a:pt x="32" y="19"/>
                    </a:moveTo>
                    <a:cubicBezTo>
                      <a:pt x="32" y="20"/>
                      <a:pt x="31" y="21"/>
                      <a:pt x="31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4" y="22"/>
                      <a:pt x="34" y="21"/>
                      <a:pt x="34" y="20"/>
                    </a:cubicBezTo>
                    <a:cubicBezTo>
                      <a:pt x="33" y="19"/>
                      <a:pt x="33" y="19"/>
                      <a:pt x="32" y="19"/>
                    </a:cubicBezTo>
                    <a:moveTo>
                      <a:pt x="18" y="2"/>
                    </a:moveTo>
                    <a:cubicBezTo>
                      <a:pt x="18" y="2"/>
                      <a:pt x="19" y="2"/>
                      <a:pt x="19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8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moveTo>
                      <a:pt x="2" y="16"/>
                    </a:moveTo>
                    <a:cubicBezTo>
                      <a:pt x="2" y="13"/>
                      <a:pt x="3" y="11"/>
                      <a:pt x="4" y="9"/>
                    </a:cubicBezTo>
                    <a:cubicBezTo>
                      <a:pt x="4" y="9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16"/>
                      <a:pt x="1" y="16"/>
                      <a:pt x="2" y="17"/>
                    </a:cubicBezTo>
                    <a:cubicBezTo>
                      <a:pt x="2" y="17"/>
                      <a:pt x="2" y="16"/>
                      <a:pt x="2" y="16"/>
                    </a:cubicBezTo>
                    <a:moveTo>
                      <a:pt x="3" y="22"/>
                    </a:moveTo>
                    <a:cubicBezTo>
                      <a:pt x="2" y="22"/>
                      <a:pt x="1" y="22"/>
                      <a:pt x="0" y="21"/>
                    </a:cubicBezTo>
                    <a:cubicBezTo>
                      <a:pt x="1" y="24"/>
                      <a:pt x="2" y="26"/>
                      <a:pt x="4" y="28"/>
                    </a:cubicBezTo>
                    <a:cubicBezTo>
                      <a:pt x="7" y="32"/>
                      <a:pt x="11" y="34"/>
                      <a:pt x="16" y="34"/>
                    </a:cubicBezTo>
                    <a:cubicBezTo>
                      <a:pt x="22" y="35"/>
                      <a:pt x="27" y="32"/>
                      <a:pt x="31" y="28"/>
                    </a:cubicBezTo>
                    <a:cubicBezTo>
                      <a:pt x="30" y="27"/>
                      <a:pt x="29" y="27"/>
                      <a:pt x="28" y="27"/>
                    </a:cubicBezTo>
                    <a:cubicBezTo>
                      <a:pt x="25" y="30"/>
                      <a:pt x="21" y="32"/>
                      <a:pt x="16" y="32"/>
                    </a:cubicBezTo>
                    <a:cubicBezTo>
                      <a:pt x="12" y="32"/>
                      <a:pt x="8" y="30"/>
                      <a:pt x="6" y="27"/>
                    </a:cubicBezTo>
                    <a:cubicBezTo>
                      <a:pt x="4" y="26"/>
                      <a:pt x="4" y="24"/>
                      <a:pt x="3" y="22"/>
                    </a:cubicBezTo>
                    <a:moveTo>
                      <a:pt x="31" y="11"/>
                    </a:moveTo>
                    <a:cubicBezTo>
                      <a:pt x="31" y="10"/>
                      <a:pt x="32" y="10"/>
                      <a:pt x="32" y="9"/>
                    </a:cubicBezTo>
                    <a:cubicBezTo>
                      <a:pt x="32" y="8"/>
                      <a:pt x="31" y="7"/>
                      <a:pt x="30" y="5"/>
                    </a:cubicBezTo>
                    <a:cubicBezTo>
                      <a:pt x="29" y="6"/>
                      <a:pt x="29" y="6"/>
                      <a:pt x="28" y="7"/>
                    </a:cubicBezTo>
                    <a:cubicBezTo>
                      <a:pt x="29" y="8"/>
                      <a:pt x="30" y="9"/>
                      <a:pt x="31" y="11"/>
                    </a:cubicBezTo>
                    <a:moveTo>
                      <a:pt x="34" y="14"/>
                    </a:move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moveTo>
                      <a:pt x="12" y="3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10" y="1"/>
                      <a:pt x="8" y="2"/>
                      <a:pt x="6" y="4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9" y="4"/>
                      <a:pt x="11" y="3"/>
                      <a:pt x="12" y="3"/>
                    </a:cubicBezTo>
                    <a:moveTo>
                      <a:pt x="25" y="4"/>
                    </a:moveTo>
                    <a:cubicBezTo>
                      <a:pt x="25" y="4"/>
                      <a:pt x="26" y="3"/>
                      <a:pt x="26" y="2"/>
                    </a:cubicBezTo>
                    <a:cubicBezTo>
                      <a:pt x="25" y="2"/>
                      <a:pt x="25" y="1"/>
                      <a:pt x="24" y="1"/>
                    </a:cubicBezTo>
                    <a:cubicBezTo>
                      <a:pt x="24" y="2"/>
                      <a:pt x="24" y="3"/>
                      <a:pt x="24" y="4"/>
                    </a:cubicBezTo>
                    <a:cubicBezTo>
                      <a:pt x="24" y="4"/>
                      <a:pt x="24" y="4"/>
                      <a:pt x="25" y="4"/>
                    </a:cubicBezTo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9" name="未知"/>
              <p:cNvSpPr/>
              <p:nvPr/>
            </p:nvSpPr>
            <p:spPr bwMode="auto">
              <a:xfrm>
                <a:off x="800" y="1832"/>
                <a:ext cx="68" cy="45"/>
              </a:xfrm>
              <a:custGeom>
                <a:avLst/>
                <a:gdLst>
                  <a:gd name="T0" fmla="*/ 0 w 42"/>
                  <a:gd name="T1" fmla="*/ 28 h 28"/>
                  <a:gd name="T2" fmla="*/ 9 w 42"/>
                  <a:gd name="T3" fmla="*/ 23 h 28"/>
                  <a:gd name="T4" fmla="*/ 27 w 42"/>
                  <a:gd name="T5" fmla="*/ 15 h 28"/>
                  <a:gd name="T6" fmla="*/ 42 w 42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8">
                    <a:moveTo>
                      <a:pt x="0" y="28"/>
                    </a:moveTo>
                    <a:cubicBezTo>
                      <a:pt x="2" y="26"/>
                      <a:pt x="6" y="25"/>
                      <a:pt x="9" y="23"/>
                    </a:cubicBezTo>
                    <a:cubicBezTo>
                      <a:pt x="14" y="21"/>
                      <a:pt x="21" y="19"/>
                      <a:pt x="27" y="15"/>
                    </a:cubicBezTo>
                    <a:cubicBezTo>
                      <a:pt x="31" y="12"/>
                      <a:pt x="38" y="2"/>
                      <a:pt x="42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0" name="未知"/>
              <p:cNvSpPr/>
              <p:nvPr/>
            </p:nvSpPr>
            <p:spPr bwMode="auto">
              <a:xfrm>
                <a:off x="813" y="1843"/>
                <a:ext cx="52" cy="47"/>
              </a:xfrm>
              <a:custGeom>
                <a:avLst/>
                <a:gdLst>
                  <a:gd name="T0" fmla="*/ 32 w 32"/>
                  <a:gd name="T1" fmla="*/ 0 h 29"/>
                  <a:gd name="T2" fmla="*/ 21 w 32"/>
                  <a:gd name="T3" fmla="*/ 17 h 29"/>
                  <a:gd name="T4" fmla="*/ 0 w 3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9">
                    <a:moveTo>
                      <a:pt x="32" y="0"/>
                    </a:moveTo>
                    <a:cubicBezTo>
                      <a:pt x="28" y="5"/>
                      <a:pt x="21" y="15"/>
                      <a:pt x="21" y="17"/>
                    </a:cubicBezTo>
                    <a:cubicBezTo>
                      <a:pt x="15" y="20"/>
                      <a:pt x="10" y="20"/>
                      <a:pt x="0" y="29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1" name="未知"/>
              <p:cNvSpPr/>
              <p:nvPr/>
            </p:nvSpPr>
            <p:spPr bwMode="auto">
              <a:xfrm>
                <a:off x="803" y="1778"/>
                <a:ext cx="70" cy="86"/>
              </a:xfrm>
              <a:custGeom>
                <a:avLst/>
                <a:gdLst>
                  <a:gd name="T0" fmla="*/ 38 w 43"/>
                  <a:gd name="T1" fmla="*/ 41 h 53"/>
                  <a:gd name="T2" fmla="*/ 43 w 43"/>
                  <a:gd name="T3" fmla="*/ 21 h 53"/>
                  <a:gd name="T4" fmla="*/ 29 w 43"/>
                  <a:gd name="T5" fmla="*/ 0 h 53"/>
                  <a:gd name="T6" fmla="*/ 22 w 43"/>
                  <a:gd name="T7" fmla="*/ 10 h 53"/>
                  <a:gd name="T8" fmla="*/ 18 w 43"/>
                  <a:gd name="T9" fmla="*/ 38 h 53"/>
                  <a:gd name="T10" fmla="*/ 0 w 43"/>
                  <a:gd name="T11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3">
                    <a:moveTo>
                      <a:pt x="38" y="41"/>
                    </a:moveTo>
                    <a:cubicBezTo>
                      <a:pt x="38" y="34"/>
                      <a:pt x="42" y="28"/>
                      <a:pt x="43" y="21"/>
                    </a:cubicBezTo>
                    <a:cubicBezTo>
                      <a:pt x="43" y="14"/>
                      <a:pt x="36" y="5"/>
                      <a:pt x="29" y="0"/>
                    </a:cubicBezTo>
                    <a:cubicBezTo>
                      <a:pt x="23" y="0"/>
                      <a:pt x="22" y="6"/>
                      <a:pt x="22" y="10"/>
                    </a:cubicBezTo>
                    <a:cubicBezTo>
                      <a:pt x="21" y="15"/>
                      <a:pt x="20" y="32"/>
                      <a:pt x="18" y="38"/>
                    </a:cubicBezTo>
                    <a:cubicBezTo>
                      <a:pt x="17" y="44"/>
                      <a:pt x="10" y="53"/>
                      <a:pt x="0" y="52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2" name="未知"/>
              <p:cNvSpPr/>
              <p:nvPr/>
            </p:nvSpPr>
            <p:spPr bwMode="auto">
              <a:xfrm>
                <a:off x="800" y="1906"/>
                <a:ext cx="23" cy="8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cubicBezTo>
                      <a:pt x="12" y="0"/>
                      <a:pt x="5" y="1"/>
                      <a:pt x="0" y="5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3" name="未知"/>
              <p:cNvSpPr/>
              <p:nvPr/>
            </p:nvSpPr>
            <p:spPr bwMode="auto">
              <a:xfrm>
                <a:off x="845" y="1867"/>
                <a:ext cx="10" cy="12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3" y="4"/>
                      <a:pt x="2" y="0"/>
                      <a:pt x="0" y="2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4" name="未知"/>
              <p:cNvSpPr/>
              <p:nvPr/>
            </p:nvSpPr>
            <p:spPr bwMode="auto">
              <a:xfrm>
                <a:off x="866" y="1838"/>
                <a:ext cx="9" cy="5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1"/>
                      <a:pt x="2" y="0"/>
                      <a:pt x="0" y="3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5" name="未知"/>
              <p:cNvSpPr/>
              <p:nvPr/>
            </p:nvSpPr>
            <p:spPr bwMode="auto">
              <a:xfrm>
                <a:off x="841" y="1769"/>
                <a:ext cx="6" cy="16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3" y="3"/>
                      <a:pt x="0" y="5"/>
                      <a:pt x="0" y="1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6" name="未知"/>
              <p:cNvSpPr/>
              <p:nvPr/>
            </p:nvSpPr>
            <p:spPr bwMode="auto">
              <a:xfrm>
                <a:off x="850" y="1775"/>
                <a:ext cx="12" cy="3"/>
              </a:xfrm>
              <a:custGeom>
                <a:avLst/>
                <a:gdLst>
                  <a:gd name="T0" fmla="*/ 7 w 7"/>
                  <a:gd name="T1" fmla="*/ 2 h 2"/>
                  <a:gd name="T2" fmla="*/ 0 w 7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5" y="0"/>
                      <a:pt x="3" y="0"/>
                      <a:pt x="0" y="2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7" name="未知"/>
              <p:cNvSpPr/>
              <p:nvPr/>
            </p:nvSpPr>
            <p:spPr bwMode="auto">
              <a:xfrm>
                <a:off x="807" y="1803"/>
                <a:ext cx="8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1" y="1"/>
                      <a:pt x="0" y="3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8" name="未知"/>
              <p:cNvSpPr/>
              <p:nvPr/>
            </p:nvSpPr>
            <p:spPr bwMode="auto">
              <a:xfrm>
                <a:off x="831" y="1799"/>
                <a:ext cx="35" cy="44"/>
              </a:xfrm>
              <a:custGeom>
                <a:avLst/>
                <a:gdLst>
                  <a:gd name="T0" fmla="*/ 22 w 22"/>
                  <a:gd name="T1" fmla="*/ 0 h 27"/>
                  <a:gd name="T2" fmla="*/ 12 w 22"/>
                  <a:gd name="T3" fmla="*/ 21 h 27"/>
                  <a:gd name="T4" fmla="*/ 0 w 22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22" y="0"/>
                    </a:moveTo>
                    <a:cubicBezTo>
                      <a:pt x="21" y="9"/>
                      <a:pt x="15" y="14"/>
                      <a:pt x="12" y="21"/>
                    </a:cubicBezTo>
                    <a:cubicBezTo>
                      <a:pt x="10" y="27"/>
                      <a:pt x="3" y="24"/>
                      <a:pt x="0" y="27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9" name="未知"/>
              <p:cNvSpPr/>
              <p:nvPr/>
            </p:nvSpPr>
            <p:spPr bwMode="auto">
              <a:xfrm>
                <a:off x="834" y="1788"/>
                <a:ext cx="26" cy="40"/>
              </a:xfrm>
              <a:custGeom>
                <a:avLst/>
                <a:gdLst>
                  <a:gd name="T0" fmla="*/ 16 w 16"/>
                  <a:gd name="T1" fmla="*/ 0 h 25"/>
                  <a:gd name="T2" fmla="*/ 7 w 16"/>
                  <a:gd name="T3" fmla="*/ 22 h 25"/>
                  <a:gd name="T4" fmla="*/ 0 w 16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cubicBezTo>
                      <a:pt x="14" y="6"/>
                      <a:pt x="10" y="20"/>
                      <a:pt x="7" y="22"/>
                    </a:cubicBezTo>
                    <a:cubicBezTo>
                      <a:pt x="4" y="23"/>
                      <a:pt x="2" y="21"/>
                      <a:pt x="0" y="25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0" name="未知"/>
              <p:cNvSpPr/>
              <p:nvPr/>
            </p:nvSpPr>
            <p:spPr bwMode="auto">
              <a:xfrm>
                <a:off x="0" y="387"/>
                <a:ext cx="926" cy="2933"/>
              </a:xfrm>
              <a:custGeom>
                <a:avLst/>
                <a:gdLst>
                  <a:gd name="T0" fmla="*/ 387 w 572"/>
                  <a:gd name="T1" fmla="*/ 86 h 1817"/>
                  <a:gd name="T2" fmla="*/ 436 w 572"/>
                  <a:gd name="T3" fmla="*/ 98 h 1817"/>
                  <a:gd name="T4" fmla="*/ 493 w 572"/>
                  <a:gd name="T5" fmla="*/ 134 h 1817"/>
                  <a:gd name="T6" fmla="*/ 529 w 572"/>
                  <a:gd name="T7" fmla="*/ 282 h 1817"/>
                  <a:gd name="T8" fmla="*/ 537 w 572"/>
                  <a:gd name="T9" fmla="*/ 477 h 1817"/>
                  <a:gd name="T10" fmla="*/ 553 w 572"/>
                  <a:gd name="T11" fmla="*/ 705 h 1817"/>
                  <a:gd name="T12" fmla="*/ 570 w 572"/>
                  <a:gd name="T13" fmla="*/ 870 h 1817"/>
                  <a:gd name="T14" fmla="*/ 561 w 572"/>
                  <a:gd name="T15" fmla="*/ 901 h 1817"/>
                  <a:gd name="T16" fmla="*/ 518 w 572"/>
                  <a:gd name="T17" fmla="*/ 940 h 1817"/>
                  <a:gd name="T18" fmla="*/ 502 w 572"/>
                  <a:gd name="T19" fmla="*/ 931 h 1817"/>
                  <a:gd name="T20" fmla="*/ 494 w 572"/>
                  <a:gd name="T21" fmla="*/ 922 h 1817"/>
                  <a:gd name="T22" fmla="*/ 498 w 572"/>
                  <a:gd name="T23" fmla="*/ 878 h 1817"/>
                  <a:gd name="T24" fmla="*/ 508 w 572"/>
                  <a:gd name="T25" fmla="*/ 796 h 1817"/>
                  <a:gd name="T26" fmla="*/ 466 w 572"/>
                  <a:gd name="T27" fmla="*/ 487 h 1817"/>
                  <a:gd name="T28" fmla="*/ 445 w 572"/>
                  <a:gd name="T29" fmla="*/ 369 h 1817"/>
                  <a:gd name="T30" fmla="*/ 460 w 572"/>
                  <a:gd name="T31" fmla="*/ 571 h 1817"/>
                  <a:gd name="T32" fmla="*/ 496 w 572"/>
                  <a:gd name="T33" fmla="*/ 854 h 1817"/>
                  <a:gd name="T34" fmla="*/ 429 w 572"/>
                  <a:gd name="T35" fmla="*/ 1175 h 1817"/>
                  <a:gd name="T36" fmla="*/ 404 w 572"/>
                  <a:gd name="T37" fmla="*/ 1491 h 1817"/>
                  <a:gd name="T38" fmla="*/ 367 w 572"/>
                  <a:gd name="T39" fmla="*/ 1693 h 1817"/>
                  <a:gd name="T40" fmla="*/ 402 w 572"/>
                  <a:gd name="T41" fmla="*/ 1775 h 1817"/>
                  <a:gd name="T42" fmla="*/ 392 w 572"/>
                  <a:gd name="T43" fmla="*/ 1805 h 1817"/>
                  <a:gd name="T44" fmla="*/ 341 w 572"/>
                  <a:gd name="T45" fmla="*/ 1808 h 1817"/>
                  <a:gd name="T46" fmla="*/ 294 w 572"/>
                  <a:gd name="T47" fmla="*/ 1774 h 1817"/>
                  <a:gd name="T48" fmla="*/ 291 w 572"/>
                  <a:gd name="T49" fmla="*/ 1713 h 1817"/>
                  <a:gd name="T50" fmla="*/ 298 w 572"/>
                  <a:gd name="T51" fmla="*/ 1654 h 1817"/>
                  <a:gd name="T52" fmla="*/ 296 w 572"/>
                  <a:gd name="T53" fmla="*/ 1318 h 1817"/>
                  <a:gd name="T54" fmla="*/ 297 w 572"/>
                  <a:gd name="T55" fmla="*/ 1130 h 1817"/>
                  <a:gd name="T56" fmla="*/ 297 w 572"/>
                  <a:gd name="T57" fmla="*/ 856 h 1817"/>
                  <a:gd name="T58" fmla="*/ 286 w 572"/>
                  <a:gd name="T59" fmla="*/ 857 h 1817"/>
                  <a:gd name="T60" fmla="*/ 276 w 572"/>
                  <a:gd name="T61" fmla="*/ 856 h 1817"/>
                  <a:gd name="T62" fmla="*/ 282 w 572"/>
                  <a:gd name="T63" fmla="*/ 975 h 1817"/>
                  <a:gd name="T64" fmla="*/ 273 w 572"/>
                  <a:gd name="T65" fmla="*/ 1226 h 1817"/>
                  <a:gd name="T66" fmla="*/ 262 w 572"/>
                  <a:gd name="T67" fmla="*/ 1583 h 1817"/>
                  <a:gd name="T68" fmla="*/ 277 w 572"/>
                  <a:gd name="T69" fmla="*/ 1690 h 1817"/>
                  <a:gd name="T70" fmla="*/ 283 w 572"/>
                  <a:gd name="T71" fmla="*/ 1746 h 1817"/>
                  <a:gd name="T72" fmla="*/ 268 w 572"/>
                  <a:gd name="T73" fmla="*/ 1806 h 1817"/>
                  <a:gd name="T74" fmla="*/ 204 w 572"/>
                  <a:gd name="T75" fmla="*/ 1810 h 1817"/>
                  <a:gd name="T76" fmla="*/ 170 w 572"/>
                  <a:gd name="T77" fmla="*/ 1791 h 1817"/>
                  <a:gd name="T78" fmla="*/ 199 w 572"/>
                  <a:gd name="T79" fmla="*/ 1729 h 1817"/>
                  <a:gd name="T80" fmla="*/ 201 w 572"/>
                  <a:gd name="T81" fmla="*/ 1630 h 1817"/>
                  <a:gd name="T82" fmla="*/ 165 w 572"/>
                  <a:gd name="T83" fmla="*/ 1264 h 1817"/>
                  <a:gd name="T84" fmla="*/ 107 w 572"/>
                  <a:gd name="T85" fmla="*/ 1010 h 1817"/>
                  <a:gd name="T86" fmla="*/ 86 w 572"/>
                  <a:gd name="T87" fmla="*/ 682 h 1817"/>
                  <a:gd name="T88" fmla="*/ 127 w 572"/>
                  <a:gd name="T89" fmla="*/ 488 h 1817"/>
                  <a:gd name="T90" fmla="*/ 127 w 572"/>
                  <a:gd name="T91" fmla="*/ 373 h 1817"/>
                  <a:gd name="T92" fmla="*/ 90 w 572"/>
                  <a:gd name="T93" fmla="*/ 629 h 1817"/>
                  <a:gd name="T94" fmla="*/ 70 w 572"/>
                  <a:gd name="T95" fmla="*/ 825 h 1817"/>
                  <a:gd name="T96" fmla="*/ 76 w 572"/>
                  <a:gd name="T97" fmla="*/ 914 h 1817"/>
                  <a:gd name="T98" fmla="*/ 79 w 572"/>
                  <a:gd name="T99" fmla="*/ 929 h 1817"/>
                  <a:gd name="T100" fmla="*/ 78 w 572"/>
                  <a:gd name="T101" fmla="*/ 947 h 1817"/>
                  <a:gd name="T102" fmla="*/ 25 w 572"/>
                  <a:gd name="T103" fmla="*/ 923 h 1817"/>
                  <a:gd name="T104" fmla="*/ 7 w 572"/>
                  <a:gd name="T105" fmla="*/ 885 h 1817"/>
                  <a:gd name="T106" fmla="*/ 14 w 572"/>
                  <a:gd name="T107" fmla="*/ 815 h 1817"/>
                  <a:gd name="T108" fmla="*/ 18 w 572"/>
                  <a:gd name="T109" fmla="*/ 629 h 1817"/>
                  <a:gd name="T110" fmla="*/ 43 w 572"/>
                  <a:gd name="T111" fmla="*/ 401 h 1817"/>
                  <a:gd name="T112" fmla="*/ 53 w 572"/>
                  <a:gd name="T113" fmla="*/ 205 h 1817"/>
                  <a:gd name="T114" fmla="*/ 120 w 572"/>
                  <a:gd name="T115" fmla="*/ 105 h 1817"/>
                  <a:gd name="T116" fmla="*/ 153 w 572"/>
                  <a:gd name="T117" fmla="*/ 93 h 1817"/>
                  <a:gd name="T118" fmla="*/ 227 w 572"/>
                  <a:gd name="T11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2" h="1817">
                    <a:moveTo>
                      <a:pt x="345" y="0"/>
                    </a:moveTo>
                    <a:cubicBezTo>
                      <a:pt x="345" y="77"/>
                      <a:pt x="366" y="79"/>
                      <a:pt x="387" y="86"/>
                    </a:cubicBezTo>
                    <a:cubicBezTo>
                      <a:pt x="397" y="89"/>
                      <a:pt x="407" y="91"/>
                      <a:pt x="419" y="93"/>
                    </a:cubicBezTo>
                    <a:cubicBezTo>
                      <a:pt x="425" y="94"/>
                      <a:pt x="430" y="97"/>
                      <a:pt x="436" y="98"/>
                    </a:cubicBezTo>
                    <a:cubicBezTo>
                      <a:pt x="440" y="99"/>
                      <a:pt x="446" y="103"/>
                      <a:pt x="450" y="104"/>
                    </a:cubicBezTo>
                    <a:cubicBezTo>
                      <a:pt x="466" y="110"/>
                      <a:pt x="482" y="122"/>
                      <a:pt x="493" y="134"/>
                    </a:cubicBezTo>
                    <a:cubicBezTo>
                      <a:pt x="504" y="146"/>
                      <a:pt x="515" y="179"/>
                      <a:pt x="519" y="205"/>
                    </a:cubicBezTo>
                    <a:cubicBezTo>
                      <a:pt x="523" y="232"/>
                      <a:pt x="527" y="262"/>
                      <a:pt x="529" y="282"/>
                    </a:cubicBezTo>
                    <a:cubicBezTo>
                      <a:pt x="531" y="316"/>
                      <a:pt x="529" y="366"/>
                      <a:pt x="529" y="401"/>
                    </a:cubicBezTo>
                    <a:cubicBezTo>
                      <a:pt x="529" y="437"/>
                      <a:pt x="534" y="461"/>
                      <a:pt x="537" y="477"/>
                    </a:cubicBezTo>
                    <a:cubicBezTo>
                      <a:pt x="541" y="494"/>
                      <a:pt x="555" y="539"/>
                      <a:pt x="555" y="629"/>
                    </a:cubicBezTo>
                    <a:cubicBezTo>
                      <a:pt x="554" y="644"/>
                      <a:pt x="555" y="681"/>
                      <a:pt x="553" y="705"/>
                    </a:cubicBezTo>
                    <a:cubicBezTo>
                      <a:pt x="551" y="735"/>
                      <a:pt x="555" y="800"/>
                      <a:pt x="559" y="815"/>
                    </a:cubicBezTo>
                    <a:cubicBezTo>
                      <a:pt x="564" y="834"/>
                      <a:pt x="568" y="865"/>
                      <a:pt x="570" y="870"/>
                    </a:cubicBezTo>
                    <a:cubicBezTo>
                      <a:pt x="572" y="874"/>
                      <a:pt x="568" y="880"/>
                      <a:pt x="566" y="885"/>
                    </a:cubicBezTo>
                    <a:cubicBezTo>
                      <a:pt x="563" y="890"/>
                      <a:pt x="564" y="894"/>
                      <a:pt x="561" y="901"/>
                    </a:cubicBezTo>
                    <a:cubicBezTo>
                      <a:pt x="558" y="906"/>
                      <a:pt x="551" y="917"/>
                      <a:pt x="547" y="923"/>
                    </a:cubicBezTo>
                    <a:cubicBezTo>
                      <a:pt x="544" y="929"/>
                      <a:pt x="530" y="936"/>
                      <a:pt x="518" y="940"/>
                    </a:cubicBezTo>
                    <a:cubicBezTo>
                      <a:pt x="510" y="943"/>
                      <a:pt x="496" y="951"/>
                      <a:pt x="494" y="947"/>
                    </a:cubicBezTo>
                    <a:cubicBezTo>
                      <a:pt x="491" y="940"/>
                      <a:pt x="497" y="935"/>
                      <a:pt x="502" y="931"/>
                    </a:cubicBezTo>
                    <a:cubicBezTo>
                      <a:pt x="506" y="929"/>
                      <a:pt x="496" y="936"/>
                      <a:pt x="493" y="929"/>
                    </a:cubicBezTo>
                    <a:cubicBezTo>
                      <a:pt x="493" y="927"/>
                      <a:pt x="493" y="926"/>
                      <a:pt x="494" y="922"/>
                    </a:cubicBezTo>
                    <a:cubicBezTo>
                      <a:pt x="493" y="917"/>
                      <a:pt x="494" y="917"/>
                      <a:pt x="497" y="914"/>
                    </a:cubicBezTo>
                    <a:cubicBezTo>
                      <a:pt x="492" y="912"/>
                      <a:pt x="496" y="889"/>
                      <a:pt x="498" y="878"/>
                    </a:cubicBezTo>
                    <a:cubicBezTo>
                      <a:pt x="497" y="870"/>
                      <a:pt x="496" y="843"/>
                      <a:pt x="502" y="825"/>
                    </a:cubicBezTo>
                    <a:cubicBezTo>
                      <a:pt x="506" y="814"/>
                      <a:pt x="508" y="803"/>
                      <a:pt x="508" y="796"/>
                    </a:cubicBezTo>
                    <a:cubicBezTo>
                      <a:pt x="511" y="779"/>
                      <a:pt x="493" y="662"/>
                      <a:pt x="482" y="629"/>
                    </a:cubicBezTo>
                    <a:cubicBezTo>
                      <a:pt x="461" y="559"/>
                      <a:pt x="468" y="499"/>
                      <a:pt x="466" y="487"/>
                    </a:cubicBezTo>
                    <a:cubicBezTo>
                      <a:pt x="463" y="474"/>
                      <a:pt x="449" y="409"/>
                      <a:pt x="445" y="380"/>
                    </a:cubicBezTo>
                    <a:cubicBezTo>
                      <a:pt x="445" y="369"/>
                      <a:pt x="445" y="369"/>
                      <a:pt x="445" y="369"/>
                    </a:cubicBezTo>
                    <a:cubicBezTo>
                      <a:pt x="443" y="405"/>
                      <a:pt x="448" y="468"/>
                      <a:pt x="447" y="487"/>
                    </a:cubicBezTo>
                    <a:cubicBezTo>
                      <a:pt x="446" y="512"/>
                      <a:pt x="450" y="551"/>
                      <a:pt x="460" y="571"/>
                    </a:cubicBezTo>
                    <a:cubicBezTo>
                      <a:pt x="471" y="591"/>
                      <a:pt x="479" y="629"/>
                      <a:pt x="489" y="685"/>
                    </a:cubicBezTo>
                    <a:cubicBezTo>
                      <a:pt x="503" y="754"/>
                      <a:pt x="502" y="800"/>
                      <a:pt x="496" y="854"/>
                    </a:cubicBezTo>
                    <a:cubicBezTo>
                      <a:pt x="491" y="910"/>
                      <a:pt x="479" y="947"/>
                      <a:pt x="465" y="1010"/>
                    </a:cubicBezTo>
                    <a:cubicBezTo>
                      <a:pt x="452" y="1066"/>
                      <a:pt x="436" y="1134"/>
                      <a:pt x="429" y="1175"/>
                    </a:cubicBezTo>
                    <a:cubicBezTo>
                      <a:pt x="422" y="1216"/>
                      <a:pt x="410" y="1237"/>
                      <a:pt x="408" y="1264"/>
                    </a:cubicBezTo>
                    <a:cubicBezTo>
                      <a:pt x="406" y="1291"/>
                      <a:pt x="424" y="1418"/>
                      <a:pt x="404" y="1491"/>
                    </a:cubicBezTo>
                    <a:cubicBezTo>
                      <a:pt x="384" y="1565"/>
                      <a:pt x="376" y="1612"/>
                      <a:pt x="372" y="1630"/>
                    </a:cubicBezTo>
                    <a:cubicBezTo>
                      <a:pt x="363" y="1669"/>
                      <a:pt x="371" y="1673"/>
                      <a:pt x="367" y="1693"/>
                    </a:cubicBezTo>
                    <a:cubicBezTo>
                      <a:pt x="364" y="1713"/>
                      <a:pt x="363" y="1710"/>
                      <a:pt x="374" y="1729"/>
                    </a:cubicBezTo>
                    <a:cubicBezTo>
                      <a:pt x="382" y="1742"/>
                      <a:pt x="397" y="1769"/>
                      <a:pt x="402" y="1775"/>
                    </a:cubicBezTo>
                    <a:cubicBezTo>
                      <a:pt x="407" y="1781"/>
                      <a:pt x="405" y="1787"/>
                      <a:pt x="402" y="1791"/>
                    </a:cubicBezTo>
                    <a:cubicBezTo>
                      <a:pt x="406" y="1800"/>
                      <a:pt x="395" y="1805"/>
                      <a:pt x="392" y="1805"/>
                    </a:cubicBezTo>
                    <a:cubicBezTo>
                      <a:pt x="393" y="1816"/>
                      <a:pt x="373" y="1815"/>
                      <a:pt x="368" y="1810"/>
                    </a:cubicBezTo>
                    <a:cubicBezTo>
                      <a:pt x="362" y="1816"/>
                      <a:pt x="347" y="1816"/>
                      <a:pt x="341" y="1808"/>
                    </a:cubicBezTo>
                    <a:cubicBezTo>
                      <a:pt x="332" y="1817"/>
                      <a:pt x="315" y="1817"/>
                      <a:pt x="304" y="1806"/>
                    </a:cubicBezTo>
                    <a:cubicBezTo>
                      <a:pt x="294" y="1795"/>
                      <a:pt x="292" y="1785"/>
                      <a:pt x="294" y="1774"/>
                    </a:cubicBezTo>
                    <a:cubicBezTo>
                      <a:pt x="295" y="1763"/>
                      <a:pt x="292" y="1759"/>
                      <a:pt x="290" y="1746"/>
                    </a:cubicBezTo>
                    <a:cubicBezTo>
                      <a:pt x="288" y="1733"/>
                      <a:pt x="286" y="1723"/>
                      <a:pt x="291" y="1713"/>
                    </a:cubicBezTo>
                    <a:cubicBezTo>
                      <a:pt x="296" y="1704"/>
                      <a:pt x="296" y="1699"/>
                      <a:pt x="296" y="1690"/>
                    </a:cubicBezTo>
                    <a:cubicBezTo>
                      <a:pt x="296" y="1680"/>
                      <a:pt x="292" y="1666"/>
                      <a:pt x="298" y="1654"/>
                    </a:cubicBezTo>
                    <a:cubicBezTo>
                      <a:pt x="304" y="1642"/>
                      <a:pt x="311" y="1614"/>
                      <a:pt x="310" y="1583"/>
                    </a:cubicBezTo>
                    <a:cubicBezTo>
                      <a:pt x="309" y="1552"/>
                      <a:pt x="286" y="1377"/>
                      <a:pt x="296" y="1318"/>
                    </a:cubicBezTo>
                    <a:cubicBezTo>
                      <a:pt x="306" y="1258"/>
                      <a:pt x="302" y="1246"/>
                      <a:pt x="300" y="1226"/>
                    </a:cubicBezTo>
                    <a:cubicBezTo>
                      <a:pt x="297" y="1205"/>
                      <a:pt x="291" y="1173"/>
                      <a:pt x="297" y="1130"/>
                    </a:cubicBezTo>
                    <a:cubicBezTo>
                      <a:pt x="299" y="1113"/>
                      <a:pt x="291" y="1046"/>
                      <a:pt x="290" y="976"/>
                    </a:cubicBezTo>
                    <a:cubicBezTo>
                      <a:pt x="290" y="931"/>
                      <a:pt x="285" y="868"/>
                      <a:pt x="297" y="856"/>
                    </a:cubicBezTo>
                    <a:cubicBezTo>
                      <a:pt x="298" y="855"/>
                      <a:pt x="298" y="855"/>
                      <a:pt x="298" y="855"/>
                    </a:cubicBezTo>
                    <a:cubicBezTo>
                      <a:pt x="294" y="857"/>
                      <a:pt x="290" y="857"/>
                      <a:pt x="286" y="857"/>
                    </a:cubicBezTo>
                    <a:cubicBezTo>
                      <a:pt x="285" y="857"/>
                      <a:pt x="285" y="857"/>
                      <a:pt x="285" y="857"/>
                    </a:cubicBezTo>
                    <a:cubicBezTo>
                      <a:pt x="282" y="857"/>
                      <a:pt x="279" y="857"/>
                      <a:pt x="276" y="856"/>
                    </a:cubicBezTo>
                    <a:cubicBezTo>
                      <a:pt x="276" y="856"/>
                      <a:pt x="276" y="856"/>
                      <a:pt x="276" y="856"/>
                    </a:cubicBezTo>
                    <a:cubicBezTo>
                      <a:pt x="288" y="868"/>
                      <a:pt x="282" y="930"/>
                      <a:pt x="282" y="975"/>
                    </a:cubicBezTo>
                    <a:cubicBezTo>
                      <a:pt x="281" y="1045"/>
                      <a:pt x="274" y="1113"/>
                      <a:pt x="276" y="1130"/>
                    </a:cubicBezTo>
                    <a:cubicBezTo>
                      <a:pt x="281" y="1173"/>
                      <a:pt x="275" y="1205"/>
                      <a:pt x="273" y="1226"/>
                    </a:cubicBezTo>
                    <a:cubicBezTo>
                      <a:pt x="271" y="1246"/>
                      <a:pt x="267" y="1258"/>
                      <a:pt x="277" y="1318"/>
                    </a:cubicBezTo>
                    <a:cubicBezTo>
                      <a:pt x="286" y="1377"/>
                      <a:pt x="263" y="1552"/>
                      <a:pt x="262" y="1583"/>
                    </a:cubicBezTo>
                    <a:cubicBezTo>
                      <a:pt x="261" y="1614"/>
                      <a:pt x="268" y="1642"/>
                      <a:pt x="274" y="1654"/>
                    </a:cubicBezTo>
                    <a:cubicBezTo>
                      <a:pt x="280" y="1666"/>
                      <a:pt x="277" y="1680"/>
                      <a:pt x="277" y="1690"/>
                    </a:cubicBezTo>
                    <a:cubicBezTo>
                      <a:pt x="277" y="1699"/>
                      <a:pt x="277" y="1704"/>
                      <a:pt x="282" y="1713"/>
                    </a:cubicBezTo>
                    <a:cubicBezTo>
                      <a:pt x="287" y="1723"/>
                      <a:pt x="285" y="1733"/>
                      <a:pt x="283" y="1746"/>
                    </a:cubicBezTo>
                    <a:cubicBezTo>
                      <a:pt x="280" y="1759"/>
                      <a:pt x="278" y="1763"/>
                      <a:pt x="279" y="1774"/>
                    </a:cubicBezTo>
                    <a:cubicBezTo>
                      <a:pt x="280" y="1785"/>
                      <a:pt x="279" y="1795"/>
                      <a:pt x="268" y="1806"/>
                    </a:cubicBezTo>
                    <a:cubicBezTo>
                      <a:pt x="257" y="1817"/>
                      <a:pt x="241" y="1817"/>
                      <a:pt x="231" y="1808"/>
                    </a:cubicBezTo>
                    <a:cubicBezTo>
                      <a:pt x="225" y="1816"/>
                      <a:pt x="210" y="1816"/>
                      <a:pt x="204" y="1810"/>
                    </a:cubicBezTo>
                    <a:cubicBezTo>
                      <a:pt x="200" y="1815"/>
                      <a:pt x="180" y="1816"/>
                      <a:pt x="181" y="1805"/>
                    </a:cubicBezTo>
                    <a:cubicBezTo>
                      <a:pt x="177" y="1805"/>
                      <a:pt x="167" y="1800"/>
                      <a:pt x="170" y="1791"/>
                    </a:cubicBezTo>
                    <a:cubicBezTo>
                      <a:pt x="168" y="1787"/>
                      <a:pt x="166" y="1781"/>
                      <a:pt x="170" y="1775"/>
                    </a:cubicBezTo>
                    <a:cubicBezTo>
                      <a:pt x="175" y="1769"/>
                      <a:pt x="190" y="1742"/>
                      <a:pt x="199" y="1729"/>
                    </a:cubicBezTo>
                    <a:cubicBezTo>
                      <a:pt x="209" y="1710"/>
                      <a:pt x="209" y="1713"/>
                      <a:pt x="205" y="1693"/>
                    </a:cubicBezTo>
                    <a:cubicBezTo>
                      <a:pt x="202" y="1673"/>
                      <a:pt x="209" y="1669"/>
                      <a:pt x="201" y="1630"/>
                    </a:cubicBezTo>
                    <a:cubicBezTo>
                      <a:pt x="197" y="1612"/>
                      <a:pt x="188" y="1565"/>
                      <a:pt x="168" y="1491"/>
                    </a:cubicBezTo>
                    <a:cubicBezTo>
                      <a:pt x="149" y="1418"/>
                      <a:pt x="167" y="1291"/>
                      <a:pt x="165" y="1264"/>
                    </a:cubicBezTo>
                    <a:cubicBezTo>
                      <a:pt x="163" y="1237"/>
                      <a:pt x="152" y="1217"/>
                      <a:pt x="145" y="1176"/>
                    </a:cubicBezTo>
                    <a:cubicBezTo>
                      <a:pt x="138" y="1135"/>
                      <a:pt x="120" y="1066"/>
                      <a:pt x="107" y="1010"/>
                    </a:cubicBezTo>
                    <a:cubicBezTo>
                      <a:pt x="93" y="947"/>
                      <a:pt x="83" y="910"/>
                      <a:pt x="77" y="854"/>
                    </a:cubicBezTo>
                    <a:cubicBezTo>
                      <a:pt x="69" y="774"/>
                      <a:pt x="77" y="726"/>
                      <a:pt x="86" y="682"/>
                    </a:cubicBezTo>
                    <a:cubicBezTo>
                      <a:pt x="96" y="626"/>
                      <a:pt x="104" y="589"/>
                      <a:pt x="114" y="569"/>
                    </a:cubicBezTo>
                    <a:cubicBezTo>
                      <a:pt x="125" y="549"/>
                      <a:pt x="129" y="513"/>
                      <a:pt x="127" y="488"/>
                    </a:cubicBezTo>
                    <a:cubicBezTo>
                      <a:pt x="126" y="470"/>
                      <a:pt x="130" y="417"/>
                      <a:pt x="128" y="381"/>
                    </a:cubicBezTo>
                    <a:cubicBezTo>
                      <a:pt x="127" y="373"/>
                      <a:pt x="127" y="373"/>
                      <a:pt x="127" y="373"/>
                    </a:cubicBezTo>
                    <a:cubicBezTo>
                      <a:pt x="123" y="402"/>
                      <a:pt x="109" y="474"/>
                      <a:pt x="107" y="487"/>
                    </a:cubicBezTo>
                    <a:cubicBezTo>
                      <a:pt x="105" y="499"/>
                      <a:pt x="111" y="559"/>
                      <a:pt x="90" y="629"/>
                    </a:cubicBezTo>
                    <a:cubicBezTo>
                      <a:pt x="80" y="662"/>
                      <a:pt x="61" y="779"/>
                      <a:pt x="64" y="796"/>
                    </a:cubicBezTo>
                    <a:cubicBezTo>
                      <a:pt x="64" y="803"/>
                      <a:pt x="66" y="814"/>
                      <a:pt x="70" y="825"/>
                    </a:cubicBezTo>
                    <a:cubicBezTo>
                      <a:pt x="76" y="843"/>
                      <a:pt x="76" y="870"/>
                      <a:pt x="75" y="878"/>
                    </a:cubicBezTo>
                    <a:cubicBezTo>
                      <a:pt x="77" y="889"/>
                      <a:pt x="81" y="912"/>
                      <a:pt x="76" y="914"/>
                    </a:cubicBezTo>
                    <a:cubicBezTo>
                      <a:pt x="78" y="917"/>
                      <a:pt x="79" y="917"/>
                      <a:pt x="78" y="922"/>
                    </a:cubicBezTo>
                    <a:cubicBezTo>
                      <a:pt x="80" y="926"/>
                      <a:pt x="80" y="927"/>
                      <a:pt x="79" y="929"/>
                    </a:cubicBezTo>
                    <a:cubicBezTo>
                      <a:pt x="77" y="936"/>
                      <a:pt x="66" y="929"/>
                      <a:pt x="70" y="931"/>
                    </a:cubicBezTo>
                    <a:cubicBezTo>
                      <a:pt x="76" y="935"/>
                      <a:pt x="81" y="940"/>
                      <a:pt x="78" y="947"/>
                    </a:cubicBezTo>
                    <a:cubicBezTo>
                      <a:pt x="77" y="951"/>
                      <a:pt x="62" y="943"/>
                      <a:pt x="55" y="940"/>
                    </a:cubicBezTo>
                    <a:cubicBezTo>
                      <a:pt x="43" y="936"/>
                      <a:pt x="29" y="929"/>
                      <a:pt x="25" y="923"/>
                    </a:cubicBezTo>
                    <a:cubicBezTo>
                      <a:pt x="21" y="917"/>
                      <a:pt x="14" y="906"/>
                      <a:pt x="12" y="901"/>
                    </a:cubicBezTo>
                    <a:cubicBezTo>
                      <a:pt x="9" y="894"/>
                      <a:pt x="9" y="890"/>
                      <a:pt x="7" y="885"/>
                    </a:cubicBezTo>
                    <a:cubicBezTo>
                      <a:pt x="5" y="880"/>
                      <a:pt x="0" y="874"/>
                      <a:pt x="2" y="870"/>
                    </a:cubicBezTo>
                    <a:cubicBezTo>
                      <a:pt x="5" y="865"/>
                      <a:pt x="9" y="834"/>
                      <a:pt x="14" y="815"/>
                    </a:cubicBezTo>
                    <a:cubicBezTo>
                      <a:pt x="18" y="800"/>
                      <a:pt x="22" y="735"/>
                      <a:pt x="19" y="705"/>
                    </a:cubicBezTo>
                    <a:cubicBezTo>
                      <a:pt x="17" y="681"/>
                      <a:pt x="19" y="644"/>
                      <a:pt x="18" y="629"/>
                    </a:cubicBezTo>
                    <a:cubicBezTo>
                      <a:pt x="17" y="539"/>
                      <a:pt x="32" y="494"/>
                      <a:pt x="35" y="477"/>
                    </a:cubicBezTo>
                    <a:cubicBezTo>
                      <a:pt x="39" y="461"/>
                      <a:pt x="43" y="437"/>
                      <a:pt x="43" y="401"/>
                    </a:cubicBezTo>
                    <a:cubicBezTo>
                      <a:pt x="43" y="366"/>
                      <a:pt x="41" y="316"/>
                      <a:pt x="44" y="282"/>
                    </a:cubicBezTo>
                    <a:cubicBezTo>
                      <a:pt x="46" y="262"/>
                      <a:pt x="49" y="232"/>
                      <a:pt x="53" y="205"/>
                    </a:cubicBezTo>
                    <a:cubicBezTo>
                      <a:pt x="57" y="179"/>
                      <a:pt x="67" y="146"/>
                      <a:pt x="78" y="134"/>
                    </a:cubicBezTo>
                    <a:cubicBezTo>
                      <a:pt x="90" y="122"/>
                      <a:pt x="104" y="111"/>
                      <a:pt x="120" y="105"/>
                    </a:cubicBezTo>
                    <a:cubicBezTo>
                      <a:pt x="124" y="104"/>
                      <a:pt x="134" y="98"/>
                      <a:pt x="137" y="97"/>
                    </a:cubicBezTo>
                    <a:cubicBezTo>
                      <a:pt x="144" y="96"/>
                      <a:pt x="148" y="94"/>
                      <a:pt x="153" y="93"/>
                    </a:cubicBezTo>
                    <a:cubicBezTo>
                      <a:pt x="165" y="91"/>
                      <a:pt x="176" y="89"/>
                      <a:pt x="185" y="86"/>
                    </a:cubicBezTo>
                    <a:cubicBezTo>
                      <a:pt x="207" y="79"/>
                      <a:pt x="227" y="77"/>
                      <a:pt x="227" y="0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1" name="未知"/>
              <p:cNvSpPr/>
              <p:nvPr/>
            </p:nvSpPr>
            <p:spPr bwMode="auto">
              <a:xfrm>
                <a:off x="463" y="45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2" name="未知"/>
              <p:cNvSpPr/>
              <p:nvPr/>
            </p:nvSpPr>
            <p:spPr bwMode="auto">
              <a:xfrm>
                <a:off x="810" y="1838"/>
                <a:ext cx="3" cy="16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2" y="1"/>
                      <a:pt x="1" y="8"/>
                      <a:pt x="0" y="1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3" name="未知"/>
              <p:cNvSpPr/>
              <p:nvPr/>
            </p:nvSpPr>
            <p:spPr bwMode="auto">
              <a:xfrm>
                <a:off x="479" y="3110"/>
                <a:ext cx="7" cy="34"/>
              </a:xfrm>
              <a:custGeom>
                <a:avLst/>
                <a:gdLst>
                  <a:gd name="T0" fmla="*/ 0 w 4"/>
                  <a:gd name="T1" fmla="*/ 0 h 21"/>
                  <a:gd name="T2" fmla="*/ 4 w 4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1">
                    <a:moveTo>
                      <a:pt x="0" y="0"/>
                    </a:moveTo>
                    <a:cubicBezTo>
                      <a:pt x="0" y="8"/>
                      <a:pt x="4" y="21"/>
                      <a:pt x="4" y="21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4" name="Oval 210"/>
              <p:cNvSpPr>
                <a:spLocks noChangeArrowheads="1"/>
              </p:cNvSpPr>
              <p:nvPr/>
            </p:nvSpPr>
            <p:spPr bwMode="auto">
              <a:xfrm>
                <a:off x="389" y="235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715" name="Oval 211"/>
              <p:cNvSpPr>
                <a:spLocks noChangeArrowheads="1"/>
              </p:cNvSpPr>
              <p:nvPr/>
            </p:nvSpPr>
            <p:spPr bwMode="auto">
              <a:xfrm>
                <a:off x="390" y="240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716" name="Oval 212"/>
              <p:cNvSpPr>
                <a:spLocks noChangeArrowheads="1"/>
              </p:cNvSpPr>
              <p:nvPr/>
            </p:nvSpPr>
            <p:spPr bwMode="auto">
              <a:xfrm>
                <a:off x="526" y="235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717" name="Oval 213"/>
              <p:cNvSpPr>
                <a:spLocks noChangeArrowheads="1"/>
              </p:cNvSpPr>
              <p:nvPr/>
            </p:nvSpPr>
            <p:spPr bwMode="auto">
              <a:xfrm>
                <a:off x="528" y="242"/>
                <a:ext cx="3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1718" name="未知"/>
              <p:cNvSpPr/>
              <p:nvPr/>
            </p:nvSpPr>
            <p:spPr bwMode="auto">
              <a:xfrm>
                <a:off x="449" y="1309"/>
                <a:ext cx="45" cy="34"/>
              </a:xfrm>
              <a:custGeom>
                <a:avLst/>
                <a:gdLst>
                  <a:gd name="T0" fmla="*/ 0 w 28"/>
                  <a:gd name="T1" fmla="*/ 14 h 21"/>
                  <a:gd name="T2" fmla="*/ 22 w 28"/>
                  <a:gd name="T3" fmla="*/ 21 h 21"/>
                  <a:gd name="T4" fmla="*/ 0 w 28"/>
                  <a:gd name="T5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0" y="14"/>
                    </a:moveTo>
                    <a:cubicBezTo>
                      <a:pt x="6" y="8"/>
                      <a:pt x="18" y="11"/>
                      <a:pt x="22" y="21"/>
                    </a:cubicBezTo>
                    <a:cubicBezTo>
                      <a:pt x="28" y="13"/>
                      <a:pt x="5" y="0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9" name="未知"/>
              <p:cNvSpPr/>
              <p:nvPr/>
            </p:nvSpPr>
            <p:spPr bwMode="auto">
              <a:xfrm>
                <a:off x="377" y="3244"/>
                <a:ext cx="25" cy="16"/>
              </a:xfrm>
              <a:custGeom>
                <a:avLst/>
                <a:gdLst>
                  <a:gd name="T0" fmla="*/ 5 w 15"/>
                  <a:gd name="T1" fmla="*/ 1 h 10"/>
                  <a:gd name="T2" fmla="*/ 13 w 15"/>
                  <a:gd name="T3" fmla="*/ 3 h 10"/>
                  <a:gd name="T4" fmla="*/ 5 w 15"/>
                  <a:gd name="T5" fmla="*/ 4 h 10"/>
                  <a:gd name="T6" fmla="*/ 0 w 15"/>
                  <a:gd name="T7" fmla="*/ 7 h 10"/>
                  <a:gd name="T8" fmla="*/ 11 w 1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5" y="1"/>
                    </a:moveTo>
                    <a:cubicBezTo>
                      <a:pt x="8" y="2"/>
                      <a:pt x="12" y="0"/>
                      <a:pt x="13" y="3"/>
                    </a:cubicBezTo>
                    <a:cubicBezTo>
                      <a:pt x="15" y="9"/>
                      <a:pt x="6" y="4"/>
                      <a:pt x="5" y="4"/>
                    </a:cubicBezTo>
                    <a:cubicBezTo>
                      <a:pt x="3" y="4"/>
                      <a:pt x="0" y="4"/>
                      <a:pt x="0" y="7"/>
                    </a:cubicBezTo>
                    <a:cubicBezTo>
                      <a:pt x="1" y="10"/>
                      <a:pt x="9" y="9"/>
                      <a:pt x="11" y="10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0" name="未知"/>
              <p:cNvSpPr/>
              <p:nvPr/>
            </p:nvSpPr>
            <p:spPr bwMode="auto">
              <a:xfrm>
                <a:off x="353" y="3246"/>
                <a:ext cx="13" cy="13"/>
              </a:xfrm>
              <a:custGeom>
                <a:avLst/>
                <a:gdLst>
                  <a:gd name="T0" fmla="*/ 8 w 8"/>
                  <a:gd name="T1" fmla="*/ 5 h 8"/>
                  <a:gd name="T2" fmla="*/ 0 w 8"/>
                  <a:gd name="T3" fmla="*/ 0 h 8"/>
                  <a:gd name="T4" fmla="*/ 6 w 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cubicBezTo>
                      <a:pt x="8" y="2"/>
                      <a:pt x="3" y="0"/>
                      <a:pt x="0" y="0"/>
                    </a:cubicBezTo>
                    <a:cubicBezTo>
                      <a:pt x="1" y="3"/>
                      <a:pt x="3" y="7"/>
                      <a:pt x="6" y="8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1" name="未知"/>
              <p:cNvSpPr/>
              <p:nvPr/>
            </p:nvSpPr>
            <p:spPr bwMode="auto">
              <a:xfrm>
                <a:off x="314" y="3239"/>
                <a:ext cx="23" cy="16"/>
              </a:xfrm>
              <a:custGeom>
                <a:avLst/>
                <a:gdLst>
                  <a:gd name="T0" fmla="*/ 14 w 14"/>
                  <a:gd name="T1" fmla="*/ 6 h 10"/>
                  <a:gd name="T2" fmla="*/ 5 w 14"/>
                  <a:gd name="T3" fmla="*/ 2 h 10"/>
                  <a:gd name="T4" fmla="*/ 13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6"/>
                    </a:moveTo>
                    <a:cubicBezTo>
                      <a:pt x="13" y="4"/>
                      <a:pt x="7" y="0"/>
                      <a:pt x="5" y="2"/>
                    </a:cubicBezTo>
                    <a:cubicBezTo>
                      <a:pt x="0" y="6"/>
                      <a:pt x="11" y="10"/>
                      <a:pt x="13" y="10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2" name="未知"/>
              <p:cNvSpPr/>
              <p:nvPr/>
            </p:nvSpPr>
            <p:spPr bwMode="auto">
              <a:xfrm>
                <a:off x="298" y="3234"/>
                <a:ext cx="10" cy="7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3" name="未知"/>
              <p:cNvSpPr/>
              <p:nvPr/>
            </p:nvSpPr>
            <p:spPr bwMode="auto">
              <a:xfrm>
                <a:off x="526" y="3242"/>
                <a:ext cx="18" cy="12"/>
              </a:xfrm>
              <a:custGeom>
                <a:avLst/>
                <a:gdLst>
                  <a:gd name="T0" fmla="*/ 1 w 11"/>
                  <a:gd name="T1" fmla="*/ 2 h 7"/>
                  <a:gd name="T2" fmla="*/ 10 w 11"/>
                  <a:gd name="T3" fmla="*/ 4 h 7"/>
                  <a:gd name="T4" fmla="*/ 0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2"/>
                    </a:moveTo>
                    <a:cubicBezTo>
                      <a:pt x="3" y="2"/>
                      <a:pt x="11" y="0"/>
                      <a:pt x="10" y="4"/>
                    </a:cubicBezTo>
                    <a:cubicBezTo>
                      <a:pt x="9" y="7"/>
                      <a:pt x="3" y="7"/>
                      <a:pt x="0" y="7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4" name="未知"/>
              <p:cNvSpPr/>
              <p:nvPr/>
            </p:nvSpPr>
            <p:spPr bwMode="auto">
              <a:xfrm>
                <a:off x="559" y="3246"/>
                <a:ext cx="21" cy="16"/>
              </a:xfrm>
              <a:custGeom>
                <a:avLst/>
                <a:gdLst>
                  <a:gd name="T0" fmla="*/ 0 w 13"/>
                  <a:gd name="T1" fmla="*/ 4 h 10"/>
                  <a:gd name="T2" fmla="*/ 9 w 13"/>
                  <a:gd name="T3" fmla="*/ 3 h 10"/>
                  <a:gd name="T4" fmla="*/ 1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3" y="3"/>
                      <a:pt x="6" y="0"/>
                      <a:pt x="9" y="3"/>
                    </a:cubicBezTo>
                    <a:cubicBezTo>
                      <a:pt x="13" y="7"/>
                      <a:pt x="4" y="9"/>
                      <a:pt x="1" y="10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5" name="未知"/>
              <p:cNvSpPr/>
              <p:nvPr/>
            </p:nvSpPr>
            <p:spPr bwMode="auto">
              <a:xfrm>
                <a:off x="590" y="3242"/>
                <a:ext cx="14" cy="7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1"/>
                      <a:pt x="3" y="2"/>
                      <a:pt x="0" y="4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6" name="未知"/>
              <p:cNvSpPr/>
              <p:nvPr/>
            </p:nvSpPr>
            <p:spPr bwMode="auto">
              <a:xfrm>
                <a:off x="617" y="3234"/>
                <a:ext cx="13" cy="7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6" y="1"/>
                      <a:pt x="2" y="2"/>
                      <a:pt x="0" y="4"/>
                    </a:cubicBezTo>
                  </a:path>
                </a:pathLst>
              </a:custGeom>
              <a:noFill/>
              <a:ln w="7938" cap="flat" cmpd="sng">
                <a:solidFill>
                  <a:srgbClr val="FEF6F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7" name="未知"/>
              <p:cNvSpPr/>
              <p:nvPr/>
            </p:nvSpPr>
            <p:spPr bwMode="auto">
              <a:xfrm>
                <a:off x="366" y="253"/>
                <a:ext cx="42" cy="13"/>
              </a:xfrm>
              <a:custGeom>
                <a:avLst/>
                <a:gdLst>
                  <a:gd name="T0" fmla="*/ 0 w 26"/>
                  <a:gd name="T1" fmla="*/ 0 h 8"/>
                  <a:gd name="T2" fmla="*/ 26 w 26"/>
                  <a:gd name="T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cubicBezTo>
                      <a:pt x="0" y="0"/>
                      <a:pt x="6" y="8"/>
                      <a:pt x="26" y="4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8" name="未知"/>
              <p:cNvSpPr/>
              <p:nvPr/>
            </p:nvSpPr>
            <p:spPr bwMode="auto">
              <a:xfrm>
                <a:off x="518" y="253"/>
                <a:ext cx="42" cy="15"/>
              </a:xfrm>
              <a:custGeom>
                <a:avLst/>
                <a:gdLst>
                  <a:gd name="T0" fmla="*/ 0 w 26"/>
                  <a:gd name="T1" fmla="*/ 3 h 9"/>
                  <a:gd name="T2" fmla="*/ 26 w 2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9">
                    <a:moveTo>
                      <a:pt x="0" y="3"/>
                    </a:moveTo>
                    <a:cubicBezTo>
                      <a:pt x="0" y="3"/>
                      <a:pt x="14" y="9"/>
                      <a:pt x="26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9" name="未知"/>
              <p:cNvSpPr/>
              <p:nvPr/>
            </p:nvSpPr>
            <p:spPr bwMode="auto">
              <a:xfrm>
                <a:off x="385" y="229"/>
                <a:ext cx="22" cy="16"/>
              </a:xfrm>
              <a:custGeom>
                <a:avLst/>
                <a:gdLst>
                  <a:gd name="T0" fmla="*/ 2 w 13"/>
                  <a:gd name="T1" fmla="*/ 2 h 10"/>
                  <a:gd name="T2" fmla="*/ 0 w 13"/>
                  <a:gd name="T3" fmla="*/ 3 h 10"/>
                  <a:gd name="T4" fmla="*/ 2 w 13"/>
                  <a:gd name="T5" fmla="*/ 4 h 10"/>
                  <a:gd name="T6" fmla="*/ 5 w 13"/>
                  <a:gd name="T7" fmla="*/ 3 h 10"/>
                  <a:gd name="T8" fmla="*/ 6 w 13"/>
                  <a:gd name="T9" fmla="*/ 4 h 10"/>
                  <a:gd name="T10" fmla="*/ 8 w 13"/>
                  <a:gd name="T11" fmla="*/ 5 h 10"/>
                  <a:gd name="T12" fmla="*/ 9 w 13"/>
                  <a:gd name="T13" fmla="*/ 7 h 10"/>
                  <a:gd name="T14" fmla="*/ 10 w 13"/>
                  <a:gd name="T15" fmla="*/ 9 h 10"/>
                  <a:gd name="T16" fmla="*/ 12 w 13"/>
                  <a:gd name="T17" fmla="*/ 6 h 10"/>
                  <a:gd name="T18" fmla="*/ 10 w 13"/>
                  <a:gd name="T19" fmla="*/ 2 h 10"/>
                  <a:gd name="T20" fmla="*/ 4 w 13"/>
                  <a:gd name="T21" fmla="*/ 1 h 10"/>
                  <a:gd name="T22" fmla="*/ 2 w 13"/>
                  <a:gd name="T2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2" y="2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3"/>
                      <a:pt x="4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12" y="10"/>
                      <a:pt x="13" y="8"/>
                      <a:pt x="12" y="6"/>
                    </a:cubicBezTo>
                    <a:cubicBezTo>
                      <a:pt x="12" y="5"/>
                      <a:pt x="11" y="3"/>
                      <a:pt x="10" y="2"/>
                    </a:cubicBezTo>
                    <a:cubicBezTo>
                      <a:pt x="9" y="1"/>
                      <a:pt x="6" y="0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</a:path>
                </a:pathLst>
              </a:custGeom>
              <a:solidFill>
                <a:srgbClr val="8A6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0" name="未知"/>
              <p:cNvSpPr/>
              <p:nvPr/>
            </p:nvSpPr>
            <p:spPr bwMode="auto">
              <a:xfrm>
                <a:off x="523" y="229"/>
                <a:ext cx="21" cy="16"/>
              </a:xfrm>
              <a:custGeom>
                <a:avLst/>
                <a:gdLst>
                  <a:gd name="T0" fmla="*/ 1 w 13"/>
                  <a:gd name="T1" fmla="*/ 3 h 10"/>
                  <a:gd name="T2" fmla="*/ 1 w 13"/>
                  <a:gd name="T3" fmla="*/ 4 h 10"/>
                  <a:gd name="T4" fmla="*/ 2 w 13"/>
                  <a:gd name="T5" fmla="*/ 3 h 10"/>
                  <a:gd name="T6" fmla="*/ 3 w 13"/>
                  <a:gd name="T7" fmla="*/ 3 h 10"/>
                  <a:gd name="T8" fmla="*/ 5 w 13"/>
                  <a:gd name="T9" fmla="*/ 4 h 10"/>
                  <a:gd name="T10" fmla="*/ 5 w 13"/>
                  <a:gd name="T11" fmla="*/ 4 h 10"/>
                  <a:gd name="T12" fmla="*/ 6 w 13"/>
                  <a:gd name="T13" fmla="*/ 4 h 10"/>
                  <a:gd name="T14" fmla="*/ 9 w 13"/>
                  <a:gd name="T15" fmla="*/ 7 h 10"/>
                  <a:gd name="T16" fmla="*/ 10 w 13"/>
                  <a:gd name="T17" fmla="*/ 9 h 10"/>
                  <a:gd name="T18" fmla="*/ 12 w 13"/>
                  <a:gd name="T19" fmla="*/ 9 h 10"/>
                  <a:gd name="T20" fmla="*/ 8 w 13"/>
                  <a:gd name="T21" fmla="*/ 1 h 10"/>
                  <a:gd name="T22" fmla="*/ 5 w 13"/>
                  <a:gd name="T23" fmla="*/ 0 h 10"/>
                  <a:gd name="T24" fmla="*/ 2 w 13"/>
                  <a:gd name="T25" fmla="*/ 2 h 10"/>
                  <a:gd name="T26" fmla="*/ 0 w 13"/>
                  <a:gd name="T2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5"/>
                      <a:pt x="9" y="6"/>
                      <a:pt x="9" y="7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11" y="10"/>
                      <a:pt x="11" y="9"/>
                      <a:pt x="12" y="9"/>
                    </a:cubicBezTo>
                    <a:cubicBezTo>
                      <a:pt x="13" y="6"/>
                      <a:pt x="11" y="2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2"/>
                      <a:pt x="0" y="2"/>
                      <a:pt x="0" y="3"/>
                    </a:cubicBezTo>
                  </a:path>
                </a:pathLst>
              </a:custGeom>
              <a:solidFill>
                <a:srgbClr val="8A6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1" name="未知"/>
              <p:cNvSpPr/>
              <p:nvPr/>
            </p:nvSpPr>
            <p:spPr bwMode="auto">
              <a:xfrm>
                <a:off x="559" y="248"/>
                <a:ext cx="5" cy="1"/>
              </a:xfrm>
              <a:custGeom>
                <a:avLst/>
                <a:gdLst>
                  <a:gd name="T0" fmla="*/ 0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2" name="未知"/>
              <p:cNvSpPr/>
              <p:nvPr/>
            </p:nvSpPr>
            <p:spPr bwMode="auto">
              <a:xfrm>
                <a:off x="554" y="252"/>
                <a:ext cx="3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3" name="未知"/>
              <p:cNvSpPr/>
              <p:nvPr/>
            </p:nvSpPr>
            <p:spPr bwMode="auto">
              <a:xfrm>
                <a:off x="363" y="248"/>
                <a:ext cx="6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0" y="1"/>
                      <a:pt x="0" y="1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4" name="未知"/>
              <p:cNvSpPr/>
              <p:nvPr/>
            </p:nvSpPr>
            <p:spPr bwMode="auto">
              <a:xfrm>
                <a:off x="369" y="252"/>
                <a:ext cx="4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5" name="未知"/>
              <p:cNvSpPr/>
              <p:nvPr/>
            </p:nvSpPr>
            <p:spPr bwMode="auto">
              <a:xfrm>
                <a:off x="507" y="24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0" y="2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6" name="未知"/>
              <p:cNvSpPr/>
              <p:nvPr/>
            </p:nvSpPr>
            <p:spPr bwMode="auto">
              <a:xfrm>
                <a:off x="418" y="243"/>
                <a:ext cx="2" cy="5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7" name="未知"/>
              <p:cNvSpPr/>
              <p:nvPr/>
            </p:nvSpPr>
            <p:spPr bwMode="auto">
              <a:xfrm>
                <a:off x="607" y="884"/>
                <a:ext cx="156" cy="181"/>
              </a:xfrm>
              <a:custGeom>
                <a:avLst/>
                <a:gdLst>
                  <a:gd name="T0" fmla="*/ 78 w 96"/>
                  <a:gd name="T1" fmla="*/ 0 h 112"/>
                  <a:gd name="T2" fmla="*/ 0 w 96"/>
                  <a:gd name="T3" fmla="*/ 77 h 112"/>
                  <a:gd name="T4" fmla="*/ 78 w 96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112">
                    <a:moveTo>
                      <a:pt x="78" y="0"/>
                    </a:moveTo>
                    <a:cubicBezTo>
                      <a:pt x="78" y="0"/>
                      <a:pt x="96" y="112"/>
                      <a:pt x="0" y="77"/>
                    </a:cubicBezTo>
                    <a:cubicBezTo>
                      <a:pt x="0" y="77"/>
                      <a:pt x="87" y="107"/>
                      <a:pt x="78" y="0"/>
                    </a:cubicBezTo>
                    <a:close/>
                  </a:path>
                </a:pathLst>
              </a:custGeom>
              <a:solidFill>
                <a:srgbClr val="96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8" name="未知"/>
              <p:cNvSpPr/>
              <p:nvPr/>
            </p:nvSpPr>
            <p:spPr bwMode="auto">
              <a:xfrm>
                <a:off x="164" y="887"/>
                <a:ext cx="150" cy="175"/>
              </a:xfrm>
              <a:custGeom>
                <a:avLst/>
                <a:gdLst>
                  <a:gd name="T0" fmla="*/ 11 w 93"/>
                  <a:gd name="T1" fmla="*/ 0 h 108"/>
                  <a:gd name="T2" fmla="*/ 93 w 93"/>
                  <a:gd name="T3" fmla="*/ 67 h 108"/>
                  <a:gd name="T4" fmla="*/ 11 w 93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08">
                    <a:moveTo>
                      <a:pt x="11" y="0"/>
                    </a:moveTo>
                    <a:cubicBezTo>
                      <a:pt x="11" y="0"/>
                      <a:pt x="0" y="108"/>
                      <a:pt x="93" y="67"/>
                    </a:cubicBezTo>
                    <a:cubicBezTo>
                      <a:pt x="93" y="67"/>
                      <a:pt x="13" y="104"/>
                      <a:pt x="11" y="0"/>
                    </a:cubicBezTo>
                    <a:close/>
                  </a:path>
                </a:pathLst>
              </a:custGeom>
              <a:solidFill>
                <a:srgbClr val="96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9" name="未知"/>
              <p:cNvSpPr/>
              <p:nvPr/>
            </p:nvSpPr>
            <p:spPr bwMode="auto">
              <a:xfrm>
                <a:off x="181" y="1312"/>
                <a:ext cx="363" cy="379"/>
              </a:xfrm>
              <a:custGeom>
                <a:avLst/>
                <a:gdLst>
                  <a:gd name="T0" fmla="*/ 52 w 224"/>
                  <a:gd name="T1" fmla="*/ 0 h 235"/>
                  <a:gd name="T2" fmla="*/ 91 w 224"/>
                  <a:gd name="T3" fmla="*/ 176 h 235"/>
                  <a:gd name="T4" fmla="*/ 224 w 224"/>
                  <a:gd name="T5" fmla="*/ 192 h 235"/>
                  <a:gd name="T6" fmla="*/ 90 w 224"/>
                  <a:gd name="T7" fmla="*/ 180 h 235"/>
                  <a:gd name="T8" fmla="*/ 52 w 224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35">
                    <a:moveTo>
                      <a:pt x="52" y="0"/>
                    </a:moveTo>
                    <a:cubicBezTo>
                      <a:pt x="52" y="0"/>
                      <a:pt x="15" y="128"/>
                      <a:pt x="91" y="176"/>
                    </a:cubicBezTo>
                    <a:cubicBezTo>
                      <a:pt x="168" y="224"/>
                      <a:pt x="224" y="192"/>
                      <a:pt x="224" y="192"/>
                    </a:cubicBezTo>
                    <a:cubicBezTo>
                      <a:pt x="224" y="192"/>
                      <a:pt x="180" y="235"/>
                      <a:pt x="90" y="180"/>
                    </a:cubicBezTo>
                    <a:cubicBezTo>
                      <a:pt x="0" y="125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0" name="未知"/>
              <p:cNvSpPr/>
              <p:nvPr/>
            </p:nvSpPr>
            <p:spPr bwMode="auto">
              <a:xfrm>
                <a:off x="233" y="1409"/>
                <a:ext cx="120" cy="197"/>
              </a:xfrm>
              <a:custGeom>
                <a:avLst/>
                <a:gdLst>
                  <a:gd name="T0" fmla="*/ 14 w 74"/>
                  <a:gd name="T1" fmla="*/ 0 h 122"/>
                  <a:gd name="T2" fmla="*/ 74 w 74"/>
                  <a:gd name="T3" fmla="*/ 122 h 122"/>
                  <a:gd name="T4" fmla="*/ 14 w 74"/>
                  <a:gd name="T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22">
                    <a:moveTo>
                      <a:pt x="14" y="0"/>
                    </a:moveTo>
                    <a:cubicBezTo>
                      <a:pt x="14" y="0"/>
                      <a:pt x="0" y="94"/>
                      <a:pt x="74" y="122"/>
                    </a:cubicBezTo>
                    <a:cubicBezTo>
                      <a:pt x="74" y="122"/>
                      <a:pt x="12" y="8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1" name="未知"/>
              <p:cNvSpPr/>
              <p:nvPr/>
            </p:nvSpPr>
            <p:spPr bwMode="auto">
              <a:xfrm>
                <a:off x="627" y="1294"/>
                <a:ext cx="42" cy="231"/>
              </a:xfrm>
              <a:custGeom>
                <a:avLst/>
                <a:gdLst>
                  <a:gd name="T0" fmla="*/ 6 w 26"/>
                  <a:gd name="T1" fmla="*/ 0 h 143"/>
                  <a:gd name="T2" fmla="*/ 15 w 26"/>
                  <a:gd name="T3" fmla="*/ 50 h 143"/>
                  <a:gd name="T4" fmla="*/ 4 w 26"/>
                  <a:gd name="T5" fmla="*/ 143 h 143"/>
                  <a:gd name="T6" fmla="*/ 12 w 26"/>
                  <a:gd name="T7" fmla="*/ 61 h 143"/>
                  <a:gd name="T8" fmla="*/ 6 w 26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3">
                    <a:moveTo>
                      <a:pt x="6" y="0"/>
                    </a:moveTo>
                    <a:cubicBezTo>
                      <a:pt x="6" y="0"/>
                      <a:pt x="4" y="33"/>
                      <a:pt x="15" y="50"/>
                    </a:cubicBezTo>
                    <a:cubicBezTo>
                      <a:pt x="26" y="68"/>
                      <a:pt x="20" y="122"/>
                      <a:pt x="4" y="143"/>
                    </a:cubicBezTo>
                    <a:cubicBezTo>
                      <a:pt x="4" y="143"/>
                      <a:pt x="25" y="92"/>
                      <a:pt x="12" y="61"/>
                    </a:cubicBezTo>
                    <a:cubicBezTo>
                      <a:pt x="0" y="3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2" name="未知"/>
              <p:cNvSpPr/>
              <p:nvPr/>
            </p:nvSpPr>
            <p:spPr bwMode="auto">
              <a:xfrm>
                <a:off x="505" y="1302"/>
                <a:ext cx="99" cy="29"/>
              </a:xfrm>
              <a:custGeom>
                <a:avLst/>
                <a:gdLst>
                  <a:gd name="T0" fmla="*/ 0 w 61"/>
                  <a:gd name="T1" fmla="*/ 18 h 18"/>
                  <a:gd name="T2" fmla="*/ 13 w 61"/>
                  <a:gd name="T3" fmla="*/ 17 h 18"/>
                  <a:gd name="T4" fmla="*/ 38 w 61"/>
                  <a:gd name="T5" fmla="*/ 8 h 18"/>
                  <a:gd name="T6" fmla="*/ 61 w 61"/>
                  <a:gd name="T7" fmla="*/ 1 h 18"/>
                  <a:gd name="T8" fmla="*/ 31 w 61"/>
                  <a:gd name="T9" fmla="*/ 13 h 18"/>
                  <a:gd name="T10" fmla="*/ 1 w 61"/>
                  <a:gd name="T1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8">
                    <a:moveTo>
                      <a:pt x="0" y="18"/>
                    </a:moveTo>
                    <a:cubicBezTo>
                      <a:pt x="4" y="16"/>
                      <a:pt x="9" y="17"/>
                      <a:pt x="13" y="17"/>
                    </a:cubicBezTo>
                    <a:cubicBezTo>
                      <a:pt x="22" y="16"/>
                      <a:pt x="29" y="12"/>
                      <a:pt x="38" y="8"/>
                    </a:cubicBezTo>
                    <a:cubicBezTo>
                      <a:pt x="46" y="4"/>
                      <a:pt x="54" y="4"/>
                      <a:pt x="61" y="1"/>
                    </a:cubicBezTo>
                    <a:cubicBezTo>
                      <a:pt x="52" y="0"/>
                      <a:pt x="40" y="10"/>
                      <a:pt x="31" y="13"/>
                    </a:cubicBezTo>
                    <a:cubicBezTo>
                      <a:pt x="22" y="15"/>
                      <a:pt x="11" y="16"/>
                      <a:pt x="1" y="16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3" name="未知"/>
              <p:cNvSpPr/>
              <p:nvPr/>
            </p:nvSpPr>
            <p:spPr bwMode="auto">
              <a:xfrm>
                <a:off x="319" y="1302"/>
                <a:ext cx="97" cy="29"/>
              </a:xfrm>
              <a:custGeom>
                <a:avLst/>
                <a:gdLst>
                  <a:gd name="T0" fmla="*/ 60 w 60"/>
                  <a:gd name="T1" fmla="*/ 17 h 18"/>
                  <a:gd name="T2" fmla="*/ 23 w 60"/>
                  <a:gd name="T3" fmla="*/ 9 h 18"/>
                  <a:gd name="T4" fmla="*/ 0 w 60"/>
                  <a:gd name="T5" fmla="*/ 0 h 18"/>
                  <a:gd name="T6" fmla="*/ 56 w 6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8">
                    <a:moveTo>
                      <a:pt x="60" y="17"/>
                    </a:moveTo>
                    <a:cubicBezTo>
                      <a:pt x="46" y="17"/>
                      <a:pt x="36" y="14"/>
                      <a:pt x="23" y="9"/>
                    </a:cubicBezTo>
                    <a:cubicBezTo>
                      <a:pt x="16" y="5"/>
                      <a:pt x="7" y="3"/>
                      <a:pt x="0" y="0"/>
                    </a:cubicBezTo>
                    <a:cubicBezTo>
                      <a:pt x="17" y="13"/>
                      <a:pt x="34" y="18"/>
                      <a:pt x="56" y="18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4" name="未知"/>
              <p:cNvSpPr/>
              <p:nvPr/>
            </p:nvSpPr>
            <p:spPr bwMode="auto">
              <a:xfrm>
                <a:off x="227" y="1628"/>
                <a:ext cx="155" cy="87"/>
              </a:xfrm>
              <a:custGeom>
                <a:avLst/>
                <a:gdLst>
                  <a:gd name="T0" fmla="*/ 96 w 96"/>
                  <a:gd name="T1" fmla="*/ 54 h 54"/>
                  <a:gd name="T2" fmla="*/ 0 w 96"/>
                  <a:gd name="T3" fmla="*/ 5 h 54"/>
                  <a:gd name="T4" fmla="*/ 46 w 96"/>
                  <a:gd name="T5" fmla="*/ 21 h 54"/>
                  <a:gd name="T6" fmla="*/ 92 w 96"/>
                  <a:gd name="T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4">
                    <a:moveTo>
                      <a:pt x="96" y="54"/>
                    </a:moveTo>
                    <a:cubicBezTo>
                      <a:pt x="72" y="32"/>
                      <a:pt x="37" y="0"/>
                      <a:pt x="0" y="5"/>
                    </a:cubicBezTo>
                    <a:cubicBezTo>
                      <a:pt x="15" y="13"/>
                      <a:pt x="31" y="15"/>
                      <a:pt x="46" y="21"/>
                    </a:cubicBezTo>
                    <a:cubicBezTo>
                      <a:pt x="59" y="27"/>
                      <a:pt x="84" y="39"/>
                      <a:pt x="92" y="5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5" name="未知"/>
              <p:cNvSpPr/>
              <p:nvPr/>
            </p:nvSpPr>
            <p:spPr bwMode="auto">
              <a:xfrm>
                <a:off x="536" y="1630"/>
                <a:ext cx="165" cy="95"/>
              </a:xfrm>
              <a:custGeom>
                <a:avLst/>
                <a:gdLst>
                  <a:gd name="T0" fmla="*/ 11 w 102"/>
                  <a:gd name="T1" fmla="*/ 52 h 59"/>
                  <a:gd name="T2" fmla="*/ 102 w 102"/>
                  <a:gd name="T3" fmla="*/ 10 h 59"/>
                  <a:gd name="T4" fmla="*/ 53 w 102"/>
                  <a:gd name="T5" fmla="*/ 31 h 59"/>
                  <a:gd name="T6" fmla="*/ 0 w 102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59">
                    <a:moveTo>
                      <a:pt x="11" y="52"/>
                    </a:moveTo>
                    <a:cubicBezTo>
                      <a:pt x="25" y="34"/>
                      <a:pt x="74" y="0"/>
                      <a:pt x="102" y="10"/>
                    </a:cubicBezTo>
                    <a:cubicBezTo>
                      <a:pt x="88" y="11"/>
                      <a:pt x="66" y="25"/>
                      <a:pt x="53" y="31"/>
                    </a:cubicBezTo>
                    <a:cubicBezTo>
                      <a:pt x="35" y="39"/>
                      <a:pt x="16" y="49"/>
                      <a:pt x="0" y="5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6" name="未知"/>
              <p:cNvSpPr/>
              <p:nvPr/>
            </p:nvSpPr>
            <p:spPr bwMode="auto">
              <a:xfrm>
                <a:off x="541" y="1661"/>
                <a:ext cx="102" cy="59"/>
              </a:xfrm>
              <a:custGeom>
                <a:avLst/>
                <a:gdLst>
                  <a:gd name="T0" fmla="*/ 0 w 63"/>
                  <a:gd name="T1" fmla="*/ 37 h 37"/>
                  <a:gd name="T2" fmla="*/ 26 w 63"/>
                  <a:gd name="T3" fmla="*/ 20 h 37"/>
                  <a:gd name="T4" fmla="*/ 63 w 6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37">
                    <a:moveTo>
                      <a:pt x="0" y="37"/>
                    </a:moveTo>
                    <a:cubicBezTo>
                      <a:pt x="9" y="33"/>
                      <a:pt x="17" y="25"/>
                      <a:pt x="26" y="20"/>
                    </a:cubicBezTo>
                    <a:cubicBezTo>
                      <a:pt x="37" y="13"/>
                      <a:pt x="50" y="3"/>
                      <a:pt x="63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7" name="未知"/>
              <p:cNvSpPr/>
              <p:nvPr/>
            </p:nvSpPr>
            <p:spPr bwMode="auto">
              <a:xfrm>
                <a:off x="261" y="1648"/>
                <a:ext cx="123" cy="74"/>
              </a:xfrm>
              <a:custGeom>
                <a:avLst/>
                <a:gdLst>
                  <a:gd name="T0" fmla="*/ 76 w 76"/>
                  <a:gd name="T1" fmla="*/ 46 h 46"/>
                  <a:gd name="T2" fmla="*/ 63 w 76"/>
                  <a:gd name="T3" fmla="*/ 33 h 46"/>
                  <a:gd name="T4" fmla="*/ 43 w 76"/>
                  <a:gd name="T5" fmla="*/ 19 h 46"/>
                  <a:gd name="T6" fmla="*/ 22 w 76"/>
                  <a:gd name="T7" fmla="*/ 7 h 46"/>
                  <a:gd name="T8" fmla="*/ 0 w 7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6">
                    <a:moveTo>
                      <a:pt x="76" y="46"/>
                    </a:moveTo>
                    <a:cubicBezTo>
                      <a:pt x="74" y="41"/>
                      <a:pt x="67" y="37"/>
                      <a:pt x="63" y="33"/>
                    </a:cubicBezTo>
                    <a:cubicBezTo>
                      <a:pt x="57" y="28"/>
                      <a:pt x="50" y="24"/>
                      <a:pt x="43" y="19"/>
                    </a:cubicBezTo>
                    <a:cubicBezTo>
                      <a:pt x="37" y="15"/>
                      <a:pt x="29" y="10"/>
                      <a:pt x="22" y="7"/>
                    </a:cubicBezTo>
                    <a:cubicBezTo>
                      <a:pt x="15" y="4"/>
                      <a:pt x="7" y="3"/>
                      <a:pt x="0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8" name="未知"/>
              <p:cNvSpPr/>
              <p:nvPr/>
            </p:nvSpPr>
            <p:spPr bwMode="auto">
              <a:xfrm>
                <a:off x="267" y="0"/>
                <a:ext cx="382" cy="469"/>
              </a:xfrm>
              <a:custGeom>
                <a:avLst/>
                <a:gdLst>
                  <a:gd name="T0" fmla="*/ 43 w 236"/>
                  <a:gd name="T1" fmla="*/ 184 h 291"/>
                  <a:gd name="T2" fmla="*/ 62 w 236"/>
                  <a:gd name="T3" fmla="*/ 240 h 291"/>
                  <a:gd name="T4" fmla="*/ 61 w 236"/>
                  <a:gd name="T5" fmla="*/ 263 h 291"/>
                  <a:gd name="T6" fmla="*/ 20 w 236"/>
                  <a:gd name="T7" fmla="*/ 259 h 291"/>
                  <a:gd name="T8" fmla="*/ 34 w 236"/>
                  <a:gd name="T9" fmla="*/ 266 h 291"/>
                  <a:gd name="T10" fmla="*/ 18 w 236"/>
                  <a:gd name="T11" fmla="*/ 247 h 291"/>
                  <a:gd name="T12" fmla="*/ 29 w 236"/>
                  <a:gd name="T13" fmla="*/ 256 h 291"/>
                  <a:gd name="T14" fmla="*/ 21 w 236"/>
                  <a:gd name="T15" fmla="*/ 235 h 291"/>
                  <a:gd name="T16" fmla="*/ 26 w 236"/>
                  <a:gd name="T17" fmla="*/ 244 h 291"/>
                  <a:gd name="T18" fmla="*/ 34 w 236"/>
                  <a:gd name="T19" fmla="*/ 207 h 291"/>
                  <a:gd name="T20" fmla="*/ 31 w 236"/>
                  <a:gd name="T21" fmla="*/ 62 h 291"/>
                  <a:gd name="T22" fmla="*/ 94 w 236"/>
                  <a:gd name="T23" fmla="*/ 27 h 291"/>
                  <a:gd name="T24" fmla="*/ 204 w 236"/>
                  <a:gd name="T25" fmla="*/ 63 h 291"/>
                  <a:gd name="T26" fmla="*/ 214 w 236"/>
                  <a:gd name="T27" fmla="*/ 227 h 291"/>
                  <a:gd name="T28" fmla="*/ 236 w 236"/>
                  <a:gd name="T29" fmla="*/ 226 h 291"/>
                  <a:gd name="T30" fmla="*/ 226 w 236"/>
                  <a:gd name="T31" fmla="*/ 243 h 291"/>
                  <a:gd name="T32" fmla="*/ 235 w 236"/>
                  <a:gd name="T33" fmla="*/ 243 h 291"/>
                  <a:gd name="T34" fmla="*/ 215 w 236"/>
                  <a:gd name="T35" fmla="*/ 255 h 291"/>
                  <a:gd name="T36" fmla="*/ 230 w 236"/>
                  <a:gd name="T37" fmla="*/ 256 h 291"/>
                  <a:gd name="T38" fmla="*/ 181 w 236"/>
                  <a:gd name="T39" fmla="*/ 264 h 291"/>
                  <a:gd name="T40" fmla="*/ 180 w 236"/>
                  <a:gd name="T41" fmla="*/ 241 h 291"/>
                  <a:gd name="T42" fmla="*/ 189 w 236"/>
                  <a:gd name="T43" fmla="*/ 223 h 291"/>
                  <a:gd name="T44" fmla="*/ 199 w 236"/>
                  <a:gd name="T45" fmla="*/ 184 h 291"/>
                  <a:gd name="T46" fmla="*/ 200 w 236"/>
                  <a:gd name="T47" fmla="*/ 177 h 291"/>
                  <a:gd name="T48" fmla="*/ 173 w 236"/>
                  <a:gd name="T49" fmla="*/ 117 h 291"/>
                  <a:gd name="T50" fmla="*/ 131 w 236"/>
                  <a:gd name="T51" fmla="*/ 80 h 291"/>
                  <a:gd name="T52" fmla="*/ 98 w 236"/>
                  <a:gd name="T53" fmla="*/ 64 h 291"/>
                  <a:gd name="T54" fmla="*/ 84 w 236"/>
                  <a:gd name="T55" fmla="*/ 82 h 291"/>
                  <a:gd name="T56" fmla="*/ 85 w 236"/>
                  <a:gd name="T57" fmla="*/ 69 h 291"/>
                  <a:gd name="T58" fmla="*/ 62 w 236"/>
                  <a:gd name="T59" fmla="*/ 105 h 291"/>
                  <a:gd name="T60" fmla="*/ 63 w 236"/>
                  <a:gd name="T61" fmla="*/ 97 h 291"/>
                  <a:gd name="T62" fmla="*/ 40 w 236"/>
                  <a:gd name="T63" fmla="*/ 16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6" h="291">
                    <a:moveTo>
                      <a:pt x="43" y="184"/>
                    </a:moveTo>
                    <a:cubicBezTo>
                      <a:pt x="47" y="193"/>
                      <a:pt x="44" y="212"/>
                      <a:pt x="62" y="240"/>
                    </a:cubicBezTo>
                    <a:cubicBezTo>
                      <a:pt x="61" y="263"/>
                      <a:pt x="61" y="263"/>
                      <a:pt x="61" y="263"/>
                    </a:cubicBezTo>
                    <a:cubicBezTo>
                      <a:pt x="48" y="282"/>
                      <a:pt x="24" y="270"/>
                      <a:pt x="20" y="259"/>
                    </a:cubicBezTo>
                    <a:cubicBezTo>
                      <a:pt x="20" y="259"/>
                      <a:pt x="25" y="265"/>
                      <a:pt x="34" y="266"/>
                    </a:cubicBezTo>
                    <a:cubicBezTo>
                      <a:pt x="34" y="266"/>
                      <a:pt x="19" y="261"/>
                      <a:pt x="18" y="247"/>
                    </a:cubicBezTo>
                    <a:cubicBezTo>
                      <a:pt x="18" y="247"/>
                      <a:pt x="22" y="253"/>
                      <a:pt x="29" y="256"/>
                    </a:cubicBezTo>
                    <a:cubicBezTo>
                      <a:pt x="29" y="256"/>
                      <a:pt x="17" y="250"/>
                      <a:pt x="21" y="235"/>
                    </a:cubicBezTo>
                    <a:cubicBezTo>
                      <a:pt x="21" y="235"/>
                      <a:pt x="19" y="242"/>
                      <a:pt x="26" y="244"/>
                    </a:cubicBezTo>
                    <a:cubicBezTo>
                      <a:pt x="32" y="247"/>
                      <a:pt x="50" y="233"/>
                      <a:pt x="34" y="207"/>
                    </a:cubicBezTo>
                    <a:cubicBezTo>
                      <a:pt x="0" y="154"/>
                      <a:pt x="17" y="83"/>
                      <a:pt x="31" y="62"/>
                    </a:cubicBezTo>
                    <a:cubicBezTo>
                      <a:pt x="46" y="42"/>
                      <a:pt x="78" y="17"/>
                      <a:pt x="94" y="27"/>
                    </a:cubicBezTo>
                    <a:cubicBezTo>
                      <a:pt x="94" y="27"/>
                      <a:pt x="173" y="0"/>
                      <a:pt x="204" y="63"/>
                    </a:cubicBezTo>
                    <a:cubicBezTo>
                      <a:pt x="235" y="126"/>
                      <a:pt x="224" y="194"/>
                      <a:pt x="214" y="227"/>
                    </a:cubicBezTo>
                    <a:cubicBezTo>
                      <a:pt x="208" y="246"/>
                      <a:pt x="231" y="243"/>
                      <a:pt x="236" y="226"/>
                    </a:cubicBezTo>
                    <a:cubicBezTo>
                      <a:pt x="236" y="226"/>
                      <a:pt x="236" y="240"/>
                      <a:pt x="226" y="243"/>
                    </a:cubicBezTo>
                    <a:cubicBezTo>
                      <a:pt x="226" y="243"/>
                      <a:pt x="228" y="247"/>
                      <a:pt x="235" y="243"/>
                    </a:cubicBezTo>
                    <a:cubicBezTo>
                      <a:pt x="235" y="243"/>
                      <a:pt x="229" y="259"/>
                      <a:pt x="215" y="255"/>
                    </a:cubicBezTo>
                    <a:cubicBezTo>
                      <a:pt x="215" y="255"/>
                      <a:pt x="225" y="260"/>
                      <a:pt x="230" y="256"/>
                    </a:cubicBezTo>
                    <a:cubicBezTo>
                      <a:pt x="230" y="256"/>
                      <a:pt x="206" y="291"/>
                      <a:pt x="181" y="264"/>
                    </a:cubicBezTo>
                    <a:cubicBezTo>
                      <a:pt x="180" y="241"/>
                      <a:pt x="180" y="241"/>
                      <a:pt x="180" y="241"/>
                    </a:cubicBezTo>
                    <a:cubicBezTo>
                      <a:pt x="180" y="241"/>
                      <a:pt x="187" y="230"/>
                      <a:pt x="189" y="223"/>
                    </a:cubicBezTo>
                    <a:cubicBezTo>
                      <a:pt x="191" y="216"/>
                      <a:pt x="199" y="190"/>
                      <a:pt x="199" y="184"/>
                    </a:cubicBezTo>
                    <a:cubicBezTo>
                      <a:pt x="200" y="177"/>
                      <a:pt x="200" y="177"/>
                      <a:pt x="200" y="177"/>
                    </a:cubicBezTo>
                    <a:cubicBezTo>
                      <a:pt x="200" y="177"/>
                      <a:pt x="182" y="140"/>
                      <a:pt x="173" y="117"/>
                    </a:cubicBezTo>
                    <a:cubicBezTo>
                      <a:pt x="164" y="94"/>
                      <a:pt x="143" y="91"/>
                      <a:pt x="131" y="80"/>
                    </a:cubicBezTo>
                    <a:cubicBezTo>
                      <a:pt x="131" y="80"/>
                      <a:pt x="103" y="76"/>
                      <a:pt x="98" y="64"/>
                    </a:cubicBezTo>
                    <a:cubicBezTo>
                      <a:pt x="98" y="64"/>
                      <a:pt x="97" y="71"/>
                      <a:pt x="84" y="82"/>
                    </a:cubicBezTo>
                    <a:cubicBezTo>
                      <a:pt x="84" y="82"/>
                      <a:pt x="86" y="71"/>
                      <a:pt x="85" y="69"/>
                    </a:cubicBezTo>
                    <a:cubicBezTo>
                      <a:pt x="85" y="69"/>
                      <a:pt x="85" y="90"/>
                      <a:pt x="62" y="105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36" y="140"/>
                      <a:pt x="40" y="160"/>
                    </a:cubicBezTo>
                  </a:path>
                </a:pathLst>
              </a:custGeom>
              <a:solidFill>
                <a:srgbClr val="F5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9" name="未知"/>
              <p:cNvSpPr/>
              <p:nvPr/>
            </p:nvSpPr>
            <p:spPr bwMode="auto">
              <a:xfrm>
                <a:off x="452" y="268"/>
                <a:ext cx="21" cy="59"/>
              </a:xfrm>
              <a:custGeom>
                <a:avLst/>
                <a:gdLst>
                  <a:gd name="T0" fmla="*/ 13 w 13"/>
                  <a:gd name="T1" fmla="*/ 32 h 37"/>
                  <a:gd name="T2" fmla="*/ 6 w 13"/>
                  <a:gd name="T3" fmla="*/ 0 h 37"/>
                  <a:gd name="T4" fmla="*/ 1 w 13"/>
                  <a:gd name="T5" fmla="*/ 27 h 37"/>
                  <a:gd name="T6" fmla="*/ 6 w 13"/>
                  <a:gd name="T7" fmla="*/ 34 h 37"/>
                  <a:gd name="T8" fmla="*/ 11 w 13"/>
                  <a:gd name="T9" fmla="*/ 37 h 37"/>
                  <a:gd name="T10" fmla="*/ 12 w 13"/>
                  <a:gd name="T11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7">
                    <a:moveTo>
                      <a:pt x="13" y="32"/>
                    </a:moveTo>
                    <a:cubicBezTo>
                      <a:pt x="2" y="30"/>
                      <a:pt x="7" y="8"/>
                      <a:pt x="6" y="0"/>
                    </a:cubicBezTo>
                    <a:cubicBezTo>
                      <a:pt x="5" y="9"/>
                      <a:pt x="3" y="19"/>
                      <a:pt x="1" y="27"/>
                    </a:cubicBezTo>
                    <a:cubicBezTo>
                      <a:pt x="0" y="33"/>
                      <a:pt x="2" y="32"/>
                      <a:pt x="6" y="34"/>
                    </a:cubicBezTo>
                    <a:cubicBezTo>
                      <a:pt x="7" y="35"/>
                      <a:pt x="8" y="37"/>
                      <a:pt x="11" y="37"/>
                    </a:cubicBezTo>
                    <a:cubicBezTo>
                      <a:pt x="13" y="36"/>
                      <a:pt x="13" y="33"/>
                      <a:pt x="12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0" name="未知"/>
              <p:cNvSpPr/>
              <p:nvPr/>
            </p:nvSpPr>
            <p:spPr bwMode="auto">
              <a:xfrm>
                <a:off x="308" y="227"/>
                <a:ext cx="37" cy="113"/>
              </a:xfrm>
              <a:custGeom>
                <a:avLst/>
                <a:gdLst>
                  <a:gd name="T0" fmla="*/ 14 w 23"/>
                  <a:gd name="T1" fmla="*/ 6 h 70"/>
                  <a:gd name="T2" fmla="*/ 1 w 23"/>
                  <a:gd name="T3" fmla="*/ 10 h 70"/>
                  <a:gd name="T4" fmla="*/ 4 w 23"/>
                  <a:gd name="T5" fmla="*/ 38 h 70"/>
                  <a:gd name="T6" fmla="*/ 9 w 23"/>
                  <a:gd name="T7" fmla="*/ 51 h 70"/>
                  <a:gd name="T8" fmla="*/ 15 w 23"/>
                  <a:gd name="T9" fmla="*/ 67 h 70"/>
                  <a:gd name="T10" fmla="*/ 21 w 23"/>
                  <a:gd name="T11" fmla="*/ 70 h 70"/>
                  <a:gd name="T12" fmla="*/ 23 w 23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4" y="6"/>
                    </a:moveTo>
                    <a:cubicBezTo>
                      <a:pt x="9" y="0"/>
                      <a:pt x="0" y="2"/>
                      <a:pt x="1" y="10"/>
                    </a:cubicBezTo>
                    <a:cubicBezTo>
                      <a:pt x="1" y="19"/>
                      <a:pt x="3" y="33"/>
                      <a:pt x="4" y="38"/>
                    </a:cubicBezTo>
                    <a:cubicBezTo>
                      <a:pt x="6" y="43"/>
                      <a:pt x="8" y="47"/>
                      <a:pt x="9" y="51"/>
                    </a:cubicBezTo>
                    <a:cubicBezTo>
                      <a:pt x="10" y="56"/>
                      <a:pt x="13" y="65"/>
                      <a:pt x="15" y="67"/>
                    </a:cubicBezTo>
                    <a:cubicBezTo>
                      <a:pt x="17" y="69"/>
                      <a:pt x="21" y="70"/>
                      <a:pt x="21" y="70"/>
                    </a:cubicBezTo>
                    <a:cubicBezTo>
                      <a:pt x="23" y="70"/>
                      <a:pt x="23" y="70"/>
                      <a:pt x="23" y="70"/>
                    </a:cubicBezTo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1" name="未知"/>
              <p:cNvSpPr/>
              <p:nvPr/>
            </p:nvSpPr>
            <p:spPr bwMode="auto">
              <a:xfrm>
                <a:off x="319" y="250"/>
                <a:ext cx="15" cy="61"/>
              </a:xfrm>
              <a:custGeom>
                <a:avLst/>
                <a:gdLst>
                  <a:gd name="T0" fmla="*/ 6 w 9"/>
                  <a:gd name="T1" fmla="*/ 7 h 38"/>
                  <a:gd name="T2" fmla="*/ 2 w 9"/>
                  <a:gd name="T3" fmla="*/ 3 h 38"/>
                  <a:gd name="T4" fmla="*/ 2 w 9"/>
                  <a:gd name="T5" fmla="*/ 14 h 38"/>
                  <a:gd name="T6" fmla="*/ 9 w 9"/>
                  <a:gd name="T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8">
                    <a:moveTo>
                      <a:pt x="6" y="7"/>
                    </a:moveTo>
                    <a:cubicBezTo>
                      <a:pt x="7" y="4"/>
                      <a:pt x="5" y="0"/>
                      <a:pt x="2" y="3"/>
                    </a:cubicBezTo>
                    <a:cubicBezTo>
                      <a:pt x="0" y="4"/>
                      <a:pt x="2" y="12"/>
                      <a:pt x="2" y="14"/>
                    </a:cubicBezTo>
                    <a:cubicBezTo>
                      <a:pt x="3" y="17"/>
                      <a:pt x="3" y="38"/>
                      <a:pt x="9" y="32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2" name="未知"/>
              <p:cNvSpPr/>
              <p:nvPr/>
            </p:nvSpPr>
            <p:spPr bwMode="auto">
              <a:xfrm>
                <a:off x="308" y="227"/>
                <a:ext cx="34" cy="113"/>
              </a:xfrm>
              <a:custGeom>
                <a:avLst/>
                <a:gdLst>
                  <a:gd name="T0" fmla="*/ 14 w 21"/>
                  <a:gd name="T1" fmla="*/ 6 h 70"/>
                  <a:gd name="T2" fmla="*/ 1 w 21"/>
                  <a:gd name="T3" fmla="*/ 10 h 70"/>
                  <a:gd name="T4" fmla="*/ 4 w 21"/>
                  <a:gd name="T5" fmla="*/ 38 h 70"/>
                  <a:gd name="T6" fmla="*/ 9 w 21"/>
                  <a:gd name="T7" fmla="*/ 51 h 70"/>
                  <a:gd name="T8" fmla="*/ 15 w 21"/>
                  <a:gd name="T9" fmla="*/ 67 h 70"/>
                  <a:gd name="T10" fmla="*/ 21 w 2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0">
                    <a:moveTo>
                      <a:pt x="14" y="6"/>
                    </a:moveTo>
                    <a:cubicBezTo>
                      <a:pt x="9" y="0"/>
                      <a:pt x="0" y="2"/>
                      <a:pt x="1" y="10"/>
                    </a:cubicBezTo>
                    <a:cubicBezTo>
                      <a:pt x="1" y="19"/>
                      <a:pt x="3" y="33"/>
                      <a:pt x="4" y="38"/>
                    </a:cubicBezTo>
                    <a:cubicBezTo>
                      <a:pt x="6" y="43"/>
                      <a:pt x="8" y="47"/>
                      <a:pt x="9" y="51"/>
                    </a:cubicBezTo>
                    <a:cubicBezTo>
                      <a:pt x="10" y="56"/>
                      <a:pt x="13" y="65"/>
                      <a:pt x="15" y="67"/>
                    </a:cubicBezTo>
                    <a:cubicBezTo>
                      <a:pt x="17" y="69"/>
                      <a:pt x="21" y="70"/>
                      <a:pt x="21" y="7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3" name="未知"/>
              <p:cNvSpPr/>
              <p:nvPr/>
            </p:nvSpPr>
            <p:spPr bwMode="auto">
              <a:xfrm>
                <a:off x="311" y="240"/>
                <a:ext cx="19" cy="23"/>
              </a:xfrm>
              <a:custGeom>
                <a:avLst/>
                <a:gdLst>
                  <a:gd name="T0" fmla="*/ 12 w 12"/>
                  <a:gd name="T1" fmla="*/ 12 h 14"/>
                  <a:gd name="T2" fmla="*/ 2 w 12"/>
                  <a:gd name="T3" fmla="*/ 1 h 14"/>
                  <a:gd name="T4" fmla="*/ 3 w 12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4">
                    <a:moveTo>
                      <a:pt x="12" y="12"/>
                    </a:moveTo>
                    <a:cubicBezTo>
                      <a:pt x="8" y="5"/>
                      <a:pt x="4" y="0"/>
                      <a:pt x="2" y="1"/>
                    </a:cubicBezTo>
                    <a:cubicBezTo>
                      <a:pt x="0" y="2"/>
                      <a:pt x="3" y="10"/>
                      <a:pt x="3" y="14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4" name="未知"/>
              <p:cNvSpPr/>
              <p:nvPr/>
            </p:nvSpPr>
            <p:spPr bwMode="auto">
              <a:xfrm>
                <a:off x="316" y="247"/>
                <a:ext cx="10" cy="58"/>
              </a:xfrm>
              <a:custGeom>
                <a:avLst/>
                <a:gdLst>
                  <a:gd name="T0" fmla="*/ 3 w 6"/>
                  <a:gd name="T1" fmla="*/ 0 h 36"/>
                  <a:gd name="T2" fmla="*/ 0 w 6"/>
                  <a:gd name="T3" fmla="*/ 14 h 36"/>
                  <a:gd name="T4" fmla="*/ 2 w 6"/>
                  <a:gd name="T5" fmla="*/ 29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3" y="0"/>
                    </a:moveTo>
                    <a:cubicBezTo>
                      <a:pt x="3" y="5"/>
                      <a:pt x="0" y="6"/>
                      <a:pt x="0" y="14"/>
                    </a:cubicBezTo>
                    <a:cubicBezTo>
                      <a:pt x="1" y="23"/>
                      <a:pt x="2" y="26"/>
                      <a:pt x="2" y="29"/>
                    </a:cubicBezTo>
                    <a:cubicBezTo>
                      <a:pt x="3" y="32"/>
                      <a:pt x="5" y="33"/>
                      <a:pt x="6" y="36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5" name="未知"/>
              <p:cNvSpPr/>
              <p:nvPr/>
            </p:nvSpPr>
            <p:spPr bwMode="auto">
              <a:xfrm>
                <a:off x="327" y="274"/>
                <a:ext cx="10" cy="28"/>
              </a:xfrm>
              <a:custGeom>
                <a:avLst/>
                <a:gdLst>
                  <a:gd name="T0" fmla="*/ 6 w 6"/>
                  <a:gd name="T1" fmla="*/ 17 h 17"/>
                  <a:gd name="T2" fmla="*/ 1 w 6"/>
                  <a:gd name="T3" fmla="*/ 10 h 17"/>
                  <a:gd name="T4" fmla="*/ 0 w 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cubicBezTo>
                      <a:pt x="3" y="15"/>
                      <a:pt x="1" y="14"/>
                      <a:pt x="1" y="10"/>
                    </a:cubicBezTo>
                    <a:cubicBezTo>
                      <a:pt x="1" y="5"/>
                      <a:pt x="0" y="0"/>
                      <a:pt x="0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6" name="未知"/>
              <p:cNvSpPr/>
              <p:nvPr/>
            </p:nvSpPr>
            <p:spPr bwMode="auto">
              <a:xfrm>
                <a:off x="581" y="285"/>
                <a:ext cx="18" cy="47"/>
              </a:xfrm>
              <a:custGeom>
                <a:avLst/>
                <a:gdLst>
                  <a:gd name="T0" fmla="*/ 11 w 11"/>
                  <a:gd name="T1" fmla="*/ 18 h 29"/>
                  <a:gd name="T2" fmla="*/ 11 w 11"/>
                  <a:gd name="T3" fmla="*/ 20 h 29"/>
                  <a:gd name="T4" fmla="*/ 6 w 11"/>
                  <a:gd name="T5" fmla="*/ 27 h 29"/>
                  <a:gd name="T6" fmla="*/ 0 w 11"/>
                  <a:gd name="T7" fmla="*/ 29 h 29"/>
                  <a:gd name="T8" fmla="*/ 6 w 1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9">
                    <a:moveTo>
                      <a:pt x="11" y="18"/>
                    </a:moveTo>
                    <a:cubicBezTo>
                      <a:pt x="11" y="19"/>
                      <a:pt x="11" y="19"/>
                      <a:pt x="11" y="20"/>
                    </a:cubicBezTo>
                    <a:cubicBezTo>
                      <a:pt x="9" y="23"/>
                      <a:pt x="7" y="26"/>
                      <a:pt x="6" y="27"/>
                    </a:cubicBezTo>
                    <a:cubicBezTo>
                      <a:pt x="4" y="29"/>
                      <a:pt x="0" y="29"/>
                      <a:pt x="0" y="29"/>
                    </a:cubicBezTo>
                    <a:cubicBezTo>
                      <a:pt x="2" y="22"/>
                      <a:pt x="6" y="0"/>
                      <a:pt x="6" y="0"/>
                    </a:cubicBezTo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7" name="未知"/>
              <p:cNvSpPr/>
              <p:nvPr/>
            </p:nvSpPr>
            <p:spPr bwMode="auto">
              <a:xfrm>
                <a:off x="583" y="313"/>
                <a:ext cx="16" cy="19"/>
              </a:xfrm>
              <a:custGeom>
                <a:avLst/>
                <a:gdLst>
                  <a:gd name="T0" fmla="*/ 10 w 10"/>
                  <a:gd name="T1" fmla="*/ 0 h 12"/>
                  <a:gd name="T2" fmla="*/ 6 w 10"/>
                  <a:gd name="T3" fmla="*/ 9 h 12"/>
                  <a:gd name="T4" fmla="*/ 0 w 10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9" y="4"/>
                      <a:pt x="7" y="8"/>
                      <a:pt x="6" y="9"/>
                    </a:cubicBezTo>
                    <a:cubicBezTo>
                      <a:pt x="4" y="11"/>
                      <a:pt x="0" y="12"/>
                      <a:pt x="0" y="12"/>
                    </a:cubicBezTo>
                  </a:path>
                </a:pathLst>
              </a:custGeom>
              <a:noFill/>
              <a:ln w="4763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8" name="未知"/>
              <p:cNvSpPr/>
              <p:nvPr/>
            </p:nvSpPr>
            <p:spPr bwMode="auto">
              <a:xfrm>
                <a:off x="436" y="40"/>
                <a:ext cx="154" cy="137"/>
              </a:xfrm>
              <a:custGeom>
                <a:avLst/>
                <a:gdLst>
                  <a:gd name="T0" fmla="*/ 1 w 95"/>
                  <a:gd name="T1" fmla="*/ 35 h 85"/>
                  <a:gd name="T2" fmla="*/ 19 w 95"/>
                  <a:gd name="T3" fmla="*/ 44 h 85"/>
                  <a:gd name="T4" fmla="*/ 36 w 95"/>
                  <a:gd name="T5" fmla="*/ 51 h 85"/>
                  <a:gd name="T6" fmla="*/ 76 w 95"/>
                  <a:gd name="T7" fmla="*/ 85 h 85"/>
                  <a:gd name="T8" fmla="*/ 70 w 95"/>
                  <a:gd name="T9" fmla="*/ 72 h 85"/>
                  <a:gd name="T10" fmla="*/ 63 w 95"/>
                  <a:gd name="T11" fmla="*/ 61 h 85"/>
                  <a:gd name="T12" fmla="*/ 78 w 95"/>
                  <a:gd name="T13" fmla="*/ 72 h 85"/>
                  <a:gd name="T14" fmla="*/ 71 w 95"/>
                  <a:gd name="T15" fmla="*/ 46 h 85"/>
                  <a:gd name="T16" fmla="*/ 84 w 95"/>
                  <a:gd name="T17" fmla="*/ 60 h 85"/>
                  <a:gd name="T18" fmla="*/ 80 w 95"/>
                  <a:gd name="T19" fmla="*/ 40 h 85"/>
                  <a:gd name="T20" fmla="*/ 93 w 95"/>
                  <a:gd name="T21" fmla="*/ 51 h 85"/>
                  <a:gd name="T22" fmla="*/ 83 w 95"/>
                  <a:gd name="T23" fmla="*/ 32 h 85"/>
                  <a:gd name="T24" fmla="*/ 95 w 95"/>
                  <a:gd name="T25" fmla="*/ 38 h 85"/>
                  <a:gd name="T26" fmla="*/ 76 w 95"/>
                  <a:gd name="T27" fmla="*/ 13 h 85"/>
                  <a:gd name="T28" fmla="*/ 57 w 95"/>
                  <a:gd name="T29" fmla="*/ 4 h 85"/>
                  <a:gd name="T30" fmla="*/ 12 w 95"/>
                  <a:gd name="T31" fmla="*/ 3 h 85"/>
                  <a:gd name="T32" fmla="*/ 24 w 95"/>
                  <a:gd name="T33" fmla="*/ 10 h 85"/>
                  <a:gd name="T34" fmla="*/ 8 w 95"/>
                  <a:gd name="T35" fmla="*/ 13 h 85"/>
                  <a:gd name="T36" fmla="*/ 17 w 95"/>
                  <a:gd name="T37" fmla="*/ 22 h 85"/>
                  <a:gd name="T38" fmla="*/ 6 w 95"/>
                  <a:gd name="T39" fmla="*/ 25 h 85"/>
                  <a:gd name="T40" fmla="*/ 13 w 95"/>
                  <a:gd name="T41" fmla="*/ 33 h 85"/>
                  <a:gd name="T42" fmla="*/ 7 w 95"/>
                  <a:gd name="T43" fmla="*/ 32 h 85"/>
                  <a:gd name="T44" fmla="*/ 8 w 95"/>
                  <a:gd name="T45" fmla="*/ 36 h 85"/>
                  <a:gd name="T46" fmla="*/ 1 w 95"/>
                  <a:gd name="T47" fmla="*/ 34 h 85"/>
                  <a:gd name="T48" fmla="*/ 2 w 95"/>
                  <a:gd name="T49" fmla="*/ 3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" h="85">
                    <a:moveTo>
                      <a:pt x="1" y="35"/>
                    </a:moveTo>
                    <a:cubicBezTo>
                      <a:pt x="6" y="40"/>
                      <a:pt x="11" y="43"/>
                      <a:pt x="19" y="44"/>
                    </a:cubicBezTo>
                    <a:cubicBezTo>
                      <a:pt x="25" y="45"/>
                      <a:pt x="30" y="47"/>
                      <a:pt x="36" y="51"/>
                    </a:cubicBezTo>
                    <a:cubicBezTo>
                      <a:pt x="51" y="60"/>
                      <a:pt x="66" y="68"/>
                      <a:pt x="76" y="85"/>
                    </a:cubicBezTo>
                    <a:cubicBezTo>
                      <a:pt x="73" y="82"/>
                      <a:pt x="72" y="76"/>
                      <a:pt x="70" y="72"/>
                    </a:cubicBezTo>
                    <a:cubicBezTo>
                      <a:pt x="68" y="68"/>
                      <a:pt x="65" y="65"/>
                      <a:pt x="63" y="61"/>
                    </a:cubicBezTo>
                    <a:cubicBezTo>
                      <a:pt x="69" y="63"/>
                      <a:pt x="74" y="68"/>
                      <a:pt x="78" y="72"/>
                    </a:cubicBezTo>
                    <a:cubicBezTo>
                      <a:pt x="75" y="63"/>
                      <a:pt x="74" y="54"/>
                      <a:pt x="71" y="46"/>
                    </a:cubicBezTo>
                    <a:cubicBezTo>
                      <a:pt x="76" y="49"/>
                      <a:pt x="80" y="55"/>
                      <a:pt x="84" y="60"/>
                    </a:cubicBezTo>
                    <a:cubicBezTo>
                      <a:pt x="82" y="54"/>
                      <a:pt x="79" y="46"/>
                      <a:pt x="80" y="40"/>
                    </a:cubicBezTo>
                    <a:cubicBezTo>
                      <a:pt x="84" y="41"/>
                      <a:pt x="88" y="48"/>
                      <a:pt x="93" y="51"/>
                    </a:cubicBezTo>
                    <a:cubicBezTo>
                      <a:pt x="90" y="45"/>
                      <a:pt x="84" y="39"/>
                      <a:pt x="83" y="32"/>
                    </a:cubicBezTo>
                    <a:cubicBezTo>
                      <a:pt x="87" y="33"/>
                      <a:pt x="90" y="39"/>
                      <a:pt x="95" y="38"/>
                    </a:cubicBezTo>
                    <a:cubicBezTo>
                      <a:pt x="92" y="30"/>
                      <a:pt x="83" y="19"/>
                      <a:pt x="76" y="13"/>
                    </a:cubicBezTo>
                    <a:cubicBezTo>
                      <a:pt x="70" y="9"/>
                      <a:pt x="63" y="6"/>
                      <a:pt x="57" y="4"/>
                    </a:cubicBezTo>
                    <a:cubicBezTo>
                      <a:pt x="43" y="0"/>
                      <a:pt x="25" y="0"/>
                      <a:pt x="12" y="3"/>
                    </a:cubicBezTo>
                    <a:cubicBezTo>
                      <a:pt x="15" y="6"/>
                      <a:pt x="20" y="7"/>
                      <a:pt x="24" y="10"/>
                    </a:cubicBezTo>
                    <a:cubicBezTo>
                      <a:pt x="19" y="9"/>
                      <a:pt x="13" y="12"/>
                      <a:pt x="8" y="13"/>
                    </a:cubicBezTo>
                    <a:cubicBezTo>
                      <a:pt x="9" y="17"/>
                      <a:pt x="14" y="19"/>
                      <a:pt x="17" y="22"/>
                    </a:cubicBezTo>
                    <a:cubicBezTo>
                      <a:pt x="14" y="23"/>
                      <a:pt x="10" y="23"/>
                      <a:pt x="6" y="25"/>
                    </a:cubicBezTo>
                    <a:cubicBezTo>
                      <a:pt x="8" y="28"/>
                      <a:pt x="11" y="30"/>
                      <a:pt x="13" y="33"/>
                    </a:cubicBezTo>
                    <a:cubicBezTo>
                      <a:pt x="11" y="33"/>
                      <a:pt x="9" y="33"/>
                      <a:pt x="7" y="32"/>
                    </a:cubicBezTo>
                    <a:cubicBezTo>
                      <a:pt x="8" y="33"/>
                      <a:pt x="8" y="35"/>
                      <a:pt x="8" y="36"/>
                    </a:cubicBezTo>
                    <a:cubicBezTo>
                      <a:pt x="5" y="35"/>
                      <a:pt x="3" y="34"/>
                      <a:pt x="1" y="34"/>
                    </a:cubicBezTo>
                    <a:cubicBezTo>
                      <a:pt x="0" y="36"/>
                      <a:pt x="1" y="36"/>
                      <a:pt x="2" y="37"/>
                    </a:cubicBezTo>
                  </a:path>
                </a:pathLst>
              </a:custGeom>
              <a:solidFill>
                <a:srgbClr val="F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9" name="未知"/>
              <p:cNvSpPr/>
              <p:nvPr/>
            </p:nvSpPr>
            <p:spPr bwMode="auto">
              <a:xfrm>
                <a:off x="308" y="53"/>
                <a:ext cx="102" cy="136"/>
              </a:xfrm>
              <a:custGeom>
                <a:avLst/>
                <a:gdLst>
                  <a:gd name="T0" fmla="*/ 13 w 63"/>
                  <a:gd name="T1" fmla="*/ 56 h 84"/>
                  <a:gd name="T2" fmla="*/ 8 w 63"/>
                  <a:gd name="T3" fmla="*/ 81 h 84"/>
                  <a:gd name="T4" fmla="*/ 25 w 63"/>
                  <a:gd name="T5" fmla="*/ 59 h 84"/>
                  <a:gd name="T6" fmla="*/ 16 w 63"/>
                  <a:gd name="T7" fmla="*/ 84 h 84"/>
                  <a:gd name="T8" fmla="*/ 24 w 63"/>
                  <a:gd name="T9" fmla="*/ 71 h 84"/>
                  <a:gd name="T10" fmla="*/ 34 w 63"/>
                  <a:gd name="T11" fmla="*/ 58 h 84"/>
                  <a:gd name="T12" fmla="*/ 33 w 63"/>
                  <a:gd name="T13" fmla="*/ 60 h 84"/>
                  <a:gd name="T14" fmla="*/ 44 w 63"/>
                  <a:gd name="T15" fmla="*/ 45 h 84"/>
                  <a:gd name="T16" fmla="*/ 46 w 63"/>
                  <a:gd name="T17" fmla="*/ 52 h 84"/>
                  <a:gd name="T18" fmla="*/ 53 w 63"/>
                  <a:gd name="T19" fmla="*/ 36 h 84"/>
                  <a:gd name="T20" fmla="*/ 62 w 63"/>
                  <a:gd name="T21" fmla="*/ 22 h 84"/>
                  <a:gd name="T22" fmla="*/ 61 w 63"/>
                  <a:gd name="T23" fmla="*/ 28 h 84"/>
                  <a:gd name="T24" fmla="*/ 62 w 63"/>
                  <a:gd name="T25" fmla="*/ 11 h 84"/>
                  <a:gd name="T26" fmla="*/ 53 w 63"/>
                  <a:gd name="T27" fmla="*/ 12 h 84"/>
                  <a:gd name="T28" fmla="*/ 48 w 63"/>
                  <a:gd name="T29" fmla="*/ 2 h 84"/>
                  <a:gd name="T30" fmla="*/ 39 w 63"/>
                  <a:gd name="T31" fmla="*/ 3 h 84"/>
                  <a:gd name="T32" fmla="*/ 18 w 63"/>
                  <a:gd name="T33" fmla="*/ 22 h 84"/>
                  <a:gd name="T34" fmla="*/ 0 w 63"/>
                  <a:gd name="T35" fmla="*/ 60 h 84"/>
                  <a:gd name="T36" fmla="*/ 13 w 63"/>
                  <a:gd name="T37" fmla="*/ 44 h 84"/>
                  <a:gd name="T38" fmla="*/ 4 w 63"/>
                  <a:gd name="T39" fmla="*/ 64 h 84"/>
                  <a:gd name="T40" fmla="*/ 9 w 63"/>
                  <a:gd name="T41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84">
                    <a:moveTo>
                      <a:pt x="13" y="56"/>
                    </a:moveTo>
                    <a:cubicBezTo>
                      <a:pt x="12" y="64"/>
                      <a:pt x="6" y="72"/>
                      <a:pt x="8" y="81"/>
                    </a:cubicBezTo>
                    <a:cubicBezTo>
                      <a:pt x="13" y="74"/>
                      <a:pt x="17" y="65"/>
                      <a:pt x="25" y="59"/>
                    </a:cubicBezTo>
                    <a:cubicBezTo>
                      <a:pt x="21" y="66"/>
                      <a:pt x="15" y="77"/>
                      <a:pt x="16" y="84"/>
                    </a:cubicBezTo>
                    <a:cubicBezTo>
                      <a:pt x="19" y="80"/>
                      <a:pt x="22" y="75"/>
                      <a:pt x="24" y="71"/>
                    </a:cubicBezTo>
                    <a:cubicBezTo>
                      <a:pt x="27" y="67"/>
                      <a:pt x="32" y="63"/>
                      <a:pt x="34" y="58"/>
                    </a:cubicBezTo>
                    <a:cubicBezTo>
                      <a:pt x="34" y="59"/>
                      <a:pt x="34" y="59"/>
                      <a:pt x="33" y="60"/>
                    </a:cubicBezTo>
                    <a:cubicBezTo>
                      <a:pt x="36" y="54"/>
                      <a:pt x="40" y="49"/>
                      <a:pt x="44" y="45"/>
                    </a:cubicBezTo>
                    <a:cubicBezTo>
                      <a:pt x="45" y="47"/>
                      <a:pt x="45" y="50"/>
                      <a:pt x="46" y="52"/>
                    </a:cubicBezTo>
                    <a:cubicBezTo>
                      <a:pt x="50" y="48"/>
                      <a:pt x="50" y="41"/>
                      <a:pt x="53" y="36"/>
                    </a:cubicBezTo>
                    <a:cubicBezTo>
                      <a:pt x="55" y="31"/>
                      <a:pt x="58" y="26"/>
                      <a:pt x="62" y="22"/>
                    </a:cubicBezTo>
                    <a:cubicBezTo>
                      <a:pt x="62" y="24"/>
                      <a:pt x="61" y="26"/>
                      <a:pt x="61" y="28"/>
                    </a:cubicBezTo>
                    <a:cubicBezTo>
                      <a:pt x="61" y="23"/>
                      <a:pt x="63" y="17"/>
                      <a:pt x="62" y="11"/>
                    </a:cubicBezTo>
                    <a:cubicBezTo>
                      <a:pt x="59" y="10"/>
                      <a:pt x="56" y="13"/>
                      <a:pt x="53" y="12"/>
                    </a:cubicBezTo>
                    <a:cubicBezTo>
                      <a:pt x="52" y="7"/>
                      <a:pt x="53" y="4"/>
                      <a:pt x="48" y="2"/>
                    </a:cubicBezTo>
                    <a:cubicBezTo>
                      <a:pt x="44" y="0"/>
                      <a:pt x="43" y="1"/>
                      <a:pt x="39" y="3"/>
                    </a:cubicBezTo>
                    <a:cubicBezTo>
                      <a:pt x="30" y="7"/>
                      <a:pt x="24" y="14"/>
                      <a:pt x="18" y="22"/>
                    </a:cubicBezTo>
                    <a:cubicBezTo>
                      <a:pt x="10" y="34"/>
                      <a:pt x="2" y="45"/>
                      <a:pt x="0" y="60"/>
                    </a:cubicBezTo>
                    <a:cubicBezTo>
                      <a:pt x="1" y="54"/>
                      <a:pt x="8" y="47"/>
                      <a:pt x="13" y="44"/>
                    </a:cubicBezTo>
                    <a:cubicBezTo>
                      <a:pt x="9" y="49"/>
                      <a:pt x="4" y="57"/>
                      <a:pt x="4" y="64"/>
                    </a:cubicBezTo>
                    <a:cubicBezTo>
                      <a:pt x="7" y="64"/>
                      <a:pt x="7" y="61"/>
                      <a:pt x="9" y="59"/>
                    </a:cubicBezTo>
                  </a:path>
                </a:pathLst>
              </a:custGeom>
              <a:solidFill>
                <a:srgbClr val="F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0" name="未知"/>
              <p:cNvSpPr/>
              <p:nvPr/>
            </p:nvSpPr>
            <p:spPr bwMode="auto">
              <a:xfrm>
                <a:off x="420" y="51"/>
                <a:ext cx="4" cy="42"/>
              </a:xfrm>
              <a:custGeom>
                <a:avLst/>
                <a:gdLst>
                  <a:gd name="T0" fmla="*/ 0 w 3"/>
                  <a:gd name="T1" fmla="*/ 0 h 26"/>
                  <a:gd name="T2" fmla="*/ 2 w 3"/>
                  <a:gd name="T3" fmla="*/ 15 h 26"/>
                  <a:gd name="T4" fmla="*/ 3 w 3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cubicBezTo>
                      <a:pt x="1" y="5"/>
                      <a:pt x="1" y="10"/>
                      <a:pt x="2" y="15"/>
                    </a:cubicBezTo>
                    <a:cubicBezTo>
                      <a:pt x="2" y="19"/>
                      <a:pt x="3" y="22"/>
                      <a:pt x="3" y="26"/>
                    </a:cubicBezTo>
                  </a:path>
                </a:pathLst>
              </a:custGeom>
              <a:noFill/>
              <a:ln w="1588" cap="rnd" cmpd="sng">
                <a:solidFill>
                  <a:srgbClr val="494E4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1" name="未知"/>
              <p:cNvSpPr/>
              <p:nvPr/>
            </p:nvSpPr>
            <p:spPr bwMode="auto">
              <a:xfrm>
                <a:off x="578" y="269"/>
                <a:ext cx="33" cy="138"/>
              </a:xfrm>
              <a:custGeom>
                <a:avLst/>
                <a:gdLst>
                  <a:gd name="T0" fmla="*/ 8 w 20"/>
                  <a:gd name="T1" fmla="*/ 0 h 85"/>
                  <a:gd name="T2" fmla="*/ 16 w 20"/>
                  <a:gd name="T3" fmla="*/ 40 h 85"/>
                  <a:gd name="T4" fmla="*/ 15 w 20"/>
                  <a:gd name="T5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5">
                    <a:moveTo>
                      <a:pt x="8" y="0"/>
                    </a:moveTo>
                    <a:cubicBezTo>
                      <a:pt x="15" y="11"/>
                      <a:pt x="20" y="27"/>
                      <a:pt x="16" y="40"/>
                    </a:cubicBezTo>
                    <a:cubicBezTo>
                      <a:pt x="14" y="46"/>
                      <a:pt x="0" y="85"/>
                      <a:pt x="15" y="84"/>
                    </a:cubicBezTo>
                  </a:path>
                </a:pathLst>
              </a:custGeom>
              <a:noFill/>
              <a:ln w="1588" cap="rnd" cmpd="sng">
                <a:solidFill>
                  <a:srgbClr val="494E4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2" name="未知"/>
              <p:cNvSpPr/>
              <p:nvPr/>
            </p:nvSpPr>
            <p:spPr bwMode="auto">
              <a:xfrm>
                <a:off x="551" y="318"/>
                <a:ext cx="56" cy="103"/>
              </a:xfrm>
              <a:custGeom>
                <a:avLst/>
                <a:gdLst>
                  <a:gd name="T0" fmla="*/ 34 w 35"/>
                  <a:gd name="T1" fmla="*/ 0 h 64"/>
                  <a:gd name="T2" fmla="*/ 27 w 35"/>
                  <a:gd name="T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64">
                    <a:moveTo>
                      <a:pt x="34" y="0"/>
                    </a:moveTo>
                    <a:cubicBezTo>
                      <a:pt x="35" y="16"/>
                      <a:pt x="0" y="55"/>
                      <a:pt x="27" y="64"/>
                    </a:cubicBezTo>
                  </a:path>
                </a:pathLst>
              </a:custGeom>
              <a:noFill/>
              <a:ln w="1588" cap="rnd" cmpd="sng">
                <a:solidFill>
                  <a:srgbClr val="494E4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3" name="未知"/>
              <p:cNvSpPr/>
              <p:nvPr/>
            </p:nvSpPr>
            <p:spPr bwMode="auto">
              <a:xfrm>
                <a:off x="322" y="347"/>
                <a:ext cx="25" cy="68"/>
              </a:xfrm>
              <a:custGeom>
                <a:avLst/>
                <a:gdLst>
                  <a:gd name="T0" fmla="*/ 10 w 15"/>
                  <a:gd name="T1" fmla="*/ 0 h 42"/>
                  <a:gd name="T2" fmla="*/ 14 w 15"/>
                  <a:gd name="T3" fmla="*/ 11 h 42"/>
                  <a:gd name="T4" fmla="*/ 14 w 15"/>
                  <a:gd name="T5" fmla="*/ 27 h 42"/>
                  <a:gd name="T6" fmla="*/ 0 w 15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2">
                    <a:moveTo>
                      <a:pt x="10" y="0"/>
                    </a:moveTo>
                    <a:cubicBezTo>
                      <a:pt x="10" y="3"/>
                      <a:pt x="13" y="7"/>
                      <a:pt x="14" y="11"/>
                    </a:cubicBezTo>
                    <a:cubicBezTo>
                      <a:pt x="14" y="16"/>
                      <a:pt x="15" y="22"/>
                      <a:pt x="14" y="27"/>
                    </a:cubicBezTo>
                    <a:cubicBezTo>
                      <a:pt x="13" y="35"/>
                      <a:pt x="9" y="40"/>
                      <a:pt x="0" y="42"/>
                    </a:cubicBezTo>
                  </a:path>
                </a:pathLst>
              </a:custGeom>
              <a:noFill/>
              <a:ln w="1588" cap="rnd" cmpd="sng">
                <a:solidFill>
                  <a:srgbClr val="494E4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4" name="未知"/>
              <p:cNvSpPr/>
              <p:nvPr/>
            </p:nvSpPr>
            <p:spPr bwMode="auto">
              <a:xfrm>
                <a:off x="330" y="371"/>
                <a:ext cx="20" cy="55"/>
              </a:xfrm>
              <a:custGeom>
                <a:avLst/>
                <a:gdLst>
                  <a:gd name="T0" fmla="*/ 8 w 12"/>
                  <a:gd name="T1" fmla="*/ 0 h 34"/>
                  <a:gd name="T2" fmla="*/ 11 w 12"/>
                  <a:gd name="T3" fmla="*/ 20 h 34"/>
                  <a:gd name="T4" fmla="*/ 0 w 12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4">
                    <a:moveTo>
                      <a:pt x="8" y="0"/>
                    </a:moveTo>
                    <a:cubicBezTo>
                      <a:pt x="11" y="5"/>
                      <a:pt x="12" y="14"/>
                      <a:pt x="11" y="20"/>
                    </a:cubicBezTo>
                    <a:cubicBezTo>
                      <a:pt x="11" y="28"/>
                      <a:pt x="8" y="31"/>
                      <a:pt x="0" y="34"/>
                    </a:cubicBezTo>
                  </a:path>
                </a:pathLst>
              </a:custGeom>
              <a:noFill/>
              <a:ln w="1588" cap="rnd" cmpd="sng">
                <a:solidFill>
                  <a:srgbClr val="494E4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5" name="未知"/>
              <p:cNvSpPr/>
              <p:nvPr/>
            </p:nvSpPr>
            <p:spPr bwMode="auto">
              <a:xfrm>
                <a:off x="560" y="318"/>
                <a:ext cx="44" cy="121"/>
              </a:xfrm>
              <a:custGeom>
                <a:avLst/>
                <a:gdLst>
                  <a:gd name="T0" fmla="*/ 24 w 27"/>
                  <a:gd name="T1" fmla="*/ 0 h 75"/>
                  <a:gd name="T2" fmla="*/ 17 w 27"/>
                  <a:gd name="T3" fmla="*/ 19 h 75"/>
                  <a:gd name="T4" fmla="*/ 10 w 27"/>
                  <a:gd name="T5" fmla="*/ 38 h 75"/>
                  <a:gd name="T6" fmla="*/ 11 w 27"/>
                  <a:gd name="T7" fmla="*/ 59 h 75"/>
                  <a:gd name="T8" fmla="*/ 16 w 27"/>
                  <a:gd name="T9" fmla="*/ 74 h 75"/>
                  <a:gd name="T10" fmla="*/ 2 w 27"/>
                  <a:gd name="T11" fmla="*/ 65 h 75"/>
                  <a:gd name="T12" fmla="*/ 2 w 27"/>
                  <a:gd name="T13" fmla="*/ 54 h 75"/>
                  <a:gd name="T14" fmla="*/ 1 w 27"/>
                  <a:gd name="T15" fmla="*/ 43 h 75"/>
                  <a:gd name="T16" fmla="*/ 8 w 27"/>
                  <a:gd name="T17" fmla="*/ 25 h 75"/>
                  <a:gd name="T18" fmla="*/ 11 w 27"/>
                  <a:gd name="T19" fmla="*/ 16 h 75"/>
                  <a:gd name="T20" fmla="*/ 18 w 27"/>
                  <a:gd name="T21" fmla="*/ 10 h 75"/>
                  <a:gd name="T22" fmla="*/ 24 w 27"/>
                  <a:gd name="T23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75">
                    <a:moveTo>
                      <a:pt x="24" y="0"/>
                    </a:moveTo>
                    <a:cubicBezTo>
                      <a:pt x="27" y="8"/>
                      <a:pt x="21" y="13"/>
                      <a:pt x="17" y="19"/>
                    </a:cubicBezTo>
                    <a:cubicBezTo>
                      <a:pt x="14" y="24"/>
                      <a:pt x="12" y="32"/>
                      <a:pt x="10" y="38"/>
                    </a:cubicBezTo>
                    <a:cubicBezTo>
                      <a:pt x="7" y="46"/>
                      <a:pt x="8" y="52"/>
                      <a:pt x="11" y="59"/>
                    </a:cubicBezTo>
                    <a:cubicBezTo>
                      <a:pt x="13" y="63"/>
                      <a:pt x="24" y="72"/>
                      <a:pt x="16" y="74"/>
                    </a:cubicBezTo>
                    <a:cubicBezTo>
                      <a:pt x="11" y="75"/>
                      <a:pt x="3" y="70"/>
                      <a:pt x="2" y="65"/>
                    </a:cubicBezTo>
                    <a:cubicBezTo>
                      <a:pt x="1" y="62"/>
                      <a:pt x="2" y="58"/>
                      <a:pt x="2" y="54"/>
                    </a:cubicBezTo>
                    <a:cubicBezTo>
                      <a:pt x="2" y="51"/>
                      <a:pt x="0" y="47"/>
                      <a:pt x="1" y="43"/>
                    </a:cubicBezTo>
                    <a:cubicBezTo>
                      <a:pt x="1" y="37"/>
                      <a:pt x="5" y="30"/>
                      <a:pt x="8" y="25"/>
                    </a:cubicBezTo>
                    <a:cubicBezTo>
                      <a:pt x="9" y="22"/>
                      <a:pt x="10" y="19"/>
                      <a:pt x="11" y="16"/>
                    </a:cubicBezTo>
                    <a:cubicBezTo>
                      <a:pt x="13" y="13"/>
                      <a:pt x="15" y="13"/>
                      <a:pt x="18" y="10"/>
                    </a:cubicBezTo>
                    <a:cubicBezTo>
                      <a:pt x="20" y="8"/>
                      <a:pt x="21" y="5"/>
                      <a:pt x="24" y="3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6" name="未知"/>
              <p:cNvSpPr/>
              <p:nvPr/>
            </p:nvSpPr>
            <p:spPr bwMode="auto">
              <a:xfrm>
                <a:off x="317" y="342"/>
                <a:ext cx="47" cy="95"/>
              </a:xfrm>
              <a:custGeom>
                <a:avLst/>
                <a:gdLst>
                  <a:gd name="T0" fmla="*/ 14 w 29"/>
                  <a:gd name="T1" fmla="*/ 1 h 59"/>
                  <a:gd name="T2" fmla="*/ 18 w 29"/>
                  <a:gd name="T3" fmla="*/ 15 h 59"/>
                  <a:gd name="T4" fmla="*/ 20 w 29"/>
                  <a:gd name="T5" fmla="*/ 29 h 59"/>
                  <a:gd name="T6" fmla="*/ 20 w 29"/>
                  <a:gd name="T7" fmla="*/ 41 h 59"/>
                  <a:gd name="T8" fmla="*/ 13 w 29"/>
                  <a:gd name="T9" fmla="*/ 52 h 59"/>
                  <a:gd name="T10" fmla="*/ 0 w 29"/>
                  <a:gd name="T11" fmla="*/ 55 h 59"/>
                  <a:gd name="T12" fmla="*/ 14 w 29"/>
                  <a:gd name="T13" fmla="*/ 58 h 59"/>
                  <a:gd name="T14" fmla="*/ 25 w 29"/>
                  <a:gd name="T15" fmla="*/ 51 h 59"/>
                  <a:gd name="T16" fmla="*/ 29 w 29"/>
                  <a:gd name="T17" fmla="*/ 39 h 59"/>
                  <a:gd name="T18" fmla="*/ 27 w 29"/>
                  <a:gd name="T19" fmla="*/ 28 h 59"/>
                  <a:gd name="T20" fmla="*/ 24 w 29"/>
                  <a:gd name="T21" fmla="*/ 19 h 59"/>
                  <a:gd name="T22" fmla="*/ 20 w 29"/>
                  <a:gd name="T23" fmla="*/ 12 h 59"/>
                  <a:gd name="T24" fmla="*/ 15 w 29"/>
                  <a:gd name="T25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59">
                    <a:moveTo>
                      <a:pt x="14" y="1"/>
                    </a:moveTo>
                    <a:cubicBezTo>
                      <a:pt x="15" y="6"/>
                      <a:pt x="17" y="10"/>
                      <a:pt x="18" y="15"/>
                    </a:cubicBezTo>
                    <a:cubicBezTo>
                      <a:pt x="19" y="20"/>
                      <a:pt x="20" y="24"/>
                      <a:pt x="20" y="29"/>
                    </a:cubicBezTo>
                    <a:cubicBezTo>
                      <a:pt x="21" y="33"/>
                      <a:pt x="22" y="37"/>
                      <a:pt x="20" y="41"/>
                    </a:cubicBezTo>
                    <a:cubicBezTo>
                      <a:pt x="19" y="46"/>
                      <a:pt x="17" y="49"/>
                      <a:pt x="13" y="52"/>
                    </a:cubicBezTo>
                    <a:cubicBezTo>
                      <a:pt x="10" y="55"/>
                      <a:pt x="4" y="55"/>
                      <a:pt x="0" y="55"/>
                    </a:cubicBezTo>
                    <a:cubicBezTo>
                      <a:pt x="3" y="58"/>
                      <a:pt x="9" y="59"/>
                      <a:pt x="14" y="58"/>
                    </a:cubicBezTo>
                    <a:cubicBezTo>
                      <a:pt x="18" y="57"/>
                      <a:pt x="22" y="55"/>
                      <a:pt x="25" y="51"/>
                    </a:cubicBezTo>
                    <a:cubicBezTo>
                      <a:pt x="27" y="47"/>
                      <a:pt x="29" y="45"/>
                      <a:pt x="29" y="39"/>
                    </a:cubicBezTo>
                    <a:cubicBezTo>
                      <a:pt x="29" y="36"/>
                      <a:pt x="29" y="32"/>
                      <a:pt x="27" y="28"/>
                    </a:cubicBezTo>
                    <a:cubicBezTo>
                      <a:pt x="26" y="25"/>
                      <a:pt x="25" y="22"/>
                      <a:pt x="24" y="19"/>
                    </a:cubicBezTo>
                    <a:cubicBezTo>
                      <a:pt x="23" y="16"/>
                      <a:pt x="21" y="14"/>
                      <a:pt x="20" y="12"/>
                    </a:cubicBezTo>
                    <a:cubicBezTo>
                      <a:pt x="19" y="10"/>
                      <a:pt x="17" y="0"/>
                      <a:pt x="15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7" name="未知"/>
              <p:cNvSpPr/>
              <p:nvPr/>
            </p:nvSpPr>
            <p:spPr bwMode="auto">
              <a:xfrm>
                <a:off x="308" y="408"/>
                <a:ext cx="34" cy="15"/>
              </a:xfrm>
              <a:custGeom>
                <a:avLst/>
                <a:gdLst>
                  <a:gd name="T0" fmla="*/ 0 w 21"/>
                  <a:gd name="T1" fmla="*/ 5 h 9"/>
                  <a:gd name="T2" fmla="*/ 13 w 21"/>
                  <a:gd name="T3" fmla="*/ 8 h 9"/>
                  <a:gd name="T4" fmla="*/ 21 w 21"/>
                  <a:gd name="T5" fmla="*/ 0 h 9"/>
                  <a:gd name="T6" fmla="*/ 9 w 21"/>
                  <a:gd name="T7" fmla="*/ 7 h 9"/>
                  <a:gd name="T8" fmla="*/ 0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0" y="5"/>
                    </a:moveTo>
                    <a:cubicBezTo>
                      <a:pt x="4" y="7"/>
                      <a:pt x="8" y="9"/>
                      <a:pt x="13" y="8"/>
                    </a:cubicBezTo>
                    <a:cubicBezTo>
                      <a:pt x="18" y="7"/>
                      <a:pt x="20" y="4"/>
                      <a:pt x="21" y="0"/>
                    </a:cubicBezTo>
                    <a:cubicBezTo>
                      <a:pt x="17" y="3"/>
                      <a:pt x="14" y="6"/>
                      <a:pt x="9" y="7"/>
                    </a:cubicBezTo>
                    <a:cubicBezTo>
                      <a:pt x="7" y="7"/>
                      <a:pt x="2" y="6"/>
                      <a:pt x="0" y="5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8" name="未知"/>
              <p:cNvSpPr/>
              <p:nvPr/>
            </p:nvSpPr>
            <p:spPr bwMode="auto">
              <a:xfrm>
                <a:off x="308" y="394"/>
                <a:ext cx="31" cy="16"/>
              </a:xfrm>
              <a:custGeom>
                <a:avLst/>
                <a:gdLst>
                  <a:gd name="T0" fmla="*/ 0 w 19"/>
                  <a:gd name="T1" fmla="*/ 4 h 10"/>
                  <a:gd name="T2" fmla="*/ 13 w 19"/>
                  <a:gd name="T3" fmla="*/ 8 h 10"/>
                  <a:gd name="T4" fmla="*/ 19 w 19"/>
                  <a:gd name="T5" fmla="*/ 0 h 10"/>
                  <a:gd name="T6" fmla="*/ 9 w 19"/>
                  <a:gd name="T7" fmla="*/ 7 h 10"/>
                  <a:gd name="T8" fmla="*/ 1 w 1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0" y="4"/>
                    </a:moveTo>
                    <a:cubicBezTo>
                      <a:pt x="3" y="8"/>
                      <a:pt x="8" y="10"/>
                      <a:pt x="13" y="8"/>
                    </a:cubicBezTo>
                    <a:cubicBezTo>
                      <a:pt x="15" y="7"/>
                      <a:pt x="19" y="3"/>
                      <a:pt x="19" y="0"/>
                    </a:cubicBezTo>
                    <a:cubicBezTo>
                      <a:pt x="16" y="3"/>
                      <a:pt x="13" y="6"/>
                      <a:pt x="9" y="7"/>
                    </a:cubicBezTo>
                    <a:cubicBezTo>
                      <a:pt x="7" y="7"/>
                      <a:pt x="3" y="7"/>
                      <a:pt x="1" y="5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9" name="未知"/>
              <p:cNvSpPr/>
              <p:nvPr/>
            </p:nvSpPr>
            <p:spPr bwMode="auto">
              <a:xfrm>
                <a:off x="581" y="387"/>
                <a:ext cx="43" cy="36"/>
              </a:xfrm>
              <a:custGeom>
                <a:avLst/>
                <a:gdLst>
                  <a:gd name="T0" fmla="*/ 1 w 26"/>
                  <a:gd name="T1" fmla="*/ 0 h 22"/>
                  <a:gd name="T2" fmla="*/ 0 w 26"/>
                  <a:gd name="T3" fmla="*/ 9 h 22"/>
                  <a:gd name="T4" fmla="*/ 6 w 26"/>
                  <a:gd name="T5" fmla="*/ 16 h 22"/>
                  <a:gd name="T6" fmla="*/ 26 w 26"/>
                  <a:gd name="T7" fmla="*/ 22 h 22"/>
                  <a:gd name="T8" fmla="*/ 1 w 2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1" y="0"/>
                    </a:moveTo>
                    <a:cubicBezTo>
                      <a:pt x="0" y="3"/>
                      <a:pt x="0" y="7"/>
                      <a:pt x="0" y="9"/>
                    </a:cubicBezTo>
                    <a:cubicBezTo>
                      <a:pt x="1" y="12"/>
                      <a:pt x="4" y="14"/>
                      <a:pt x="6" y="16"/>
                    </a:cubicBezTo>
                    <a:cubicBezTo>
                      <a:pt x="12" y="21"/>
                      <a:pt x="19" y="22"/>
                      <a:pt x="26" y="22"/>
                    </a:cubicBezTo>
                    <a:cubicBezTo>
                      <a:pt x="16" y="20"/>
                      <a:pt x="0" y="13"/>
                      <a:pt x="1" y="2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0" name="未知"/>
              <p:cNvSpPr/>
              <p:nvPr/>
            </p:nvSpPr>
            <p:spPr bwMode="auto">
              <a:xfrm>
                <a:off x="594" y="374"/>
                <a:ext cx="36" cy="33"/>
              </a:xfrm>
              <a:custGeom>
                <a:avLst/>
                <a:gdLst>
                  <a:gd name="T0" fmla="*/ 2 w 22"/>
                  <a:gd name="T1" fmla="*/ 0 h 20"/>
                  <a:gd name="T2" fmla="*/ 8 w 22"/>
                  <a:gd name="T3" fmla="*/ 16 h 20"/>
                  <a:gd name="T4" fmla="*/ 22 w 22"/>
                  <a:gd name="T5" fmla="*/ 16 h 20"/>
                  <a:gd name="T6" fmla="*/ 1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2" y="0"/>
                    </a:moveTo>
                    <a:cubicBezTo>
                      <a:pt x="0" y="6"/>
                      <a:pt x="3" y="13"/>
                      <a:pt x="8" y="16"/>
                    </a:cubicBezTo>
                    <a:cubicBezTo>
                      <a:pt x="12" y="19"/>
                      <a:pt x="19" y="20"/>
                      <a:pt x="22" y="16"/>
                    </a:cubicBezTo>
                    <a:cubicBezTo>
                      <a:pt x="14" y="18"/>
                      <a:pt x="1" y="12"/>
                      <a:pt x="1" y="2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1" name="未知"/>
              <p:cNvSpPr/>
              <p:nvPr/>
            </p:nvSpPr>
            <p:spPr bwMode="auto">
              <a:xfrm>
                <a:off x="528" y="155"/>
                <a:ext cx="75" cy="168"/>
              </a:xfrm>
              <a:custGeom>
                <a:avLst/>
                <a:gdLst>
                  <a:gd name="T0" fmla="*/ 0 w 46"/>
                  <a:gd name="T1" fmla="*/ 1 h 104"/>
                  <a:gd name="T2" fmla="*/ 26 w 46"/>
                  <a:gd name="T3" fmla="*/ 49 h 104"/>
                  <a:gd name="T4" fmla="*/ 42 w 46"/>
                  <a:gd name="T5" fmla="*/ 84 h 104"/>
                  <a:gd name="T6" fmla="*/ 46 w 46"/>
                  <a:gd name="T7" fmla="*/ 104 h 104"/>
                  <a:gd name="T8" fmla="*/ 43 w 46"/>
                  <a:gd name="T9" fmla="*/ 84 h 104"/>
                  <a:gd name="T10" fmla="*/ 34 w 46"/>
                  <a:gd name="T11" fmla="*/ 63 h 104"/>
                  <a:gd name="T12" fmla="*/ 24 w 46"/>
                  <a:gd name="T13" fmla="*/ 35 h 104"/>
                  <a:gd name="T14" fmla="*/ 13 w 46"/>
                  <a:gd name="T15" fmla="*/ 13 h 104"/>
                  <a:gd name="T16" fmla="*/ 0 w 46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04">
                    <a:moveTo>
                      <a:pt x="0" y="1"/>
                    </a:moveTo>
                    <a:cubicBezTo>
                      <a:pt x="12" y="13"/>
                      <a:pt x="21" y="33"/>
                      <a:pt x="26" y="49"/>
                    </a:cubicBezTo>
                    <a:cubicBezTo>
                      <a:pt x="31" y="63"/>
                      <a:pt x="35" y="71"/>
                      <a:pt x="42" y="84"/>
                    </a:cubicBezTo>
                    <a:cubicBezTo>
                      <a:pt x="45" y="90"/>
                      <a:pt x="46" y="97"/>
                      <a:pt x="46" y="104"/>
                    </a:cubicBezTo>
                    <a:cubicBezTo>
                      <a:pt x="46" y="97"/>
                      <a:pt x="46" y="91"/>
                      <a:pt x="43" y="84"/>
                    </a:cubicBezTo>
                    <a:cubicBezTo>
                      <a:pt x="40" y="77"/>
                      <a:pt x="37" y="70"/>
                      <a:pt x="34" y="63"/>
                    </a:cubicBezTo>
                    <a:cubicBezTo>
                      <a:pt x="31" y="54"/>
                      <a:pt x="27" y="44"/>
                      <a:pt x="24" y="35"/>
                    </a:cubicBezTo>
                    <a:cubicBezTo>
                      <a:pt x="21" y="28"/>
                      <a:pt x="18" y="19"/>
                      <a:pt x="13" y="13"/>
                    </a:cubicBezTo>
                    <a:cubicBezTo>
                      <a:pt x="9" y="9"/>
                      <a:pt x="5" y="2"/>
                      <a:pt x="0" y="0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2" name="未知"/>
              <p:cNvSpPr/>
              <p:nvPr/>
            </p:nvSpPr>
            <p:spPr bwMode="auto">
              <a:xfrm>
                <a:off x="428" y="97"/>
                <a:ext cx="42" cy="25"/>
              </a:xfrm>
              <a:custGeom>
                <a:avLst/>
                <a:gdLst>
                  <a:gd name="T0" fmla="*/ 1 w 26"/>
                  <a:gd name="T1" fmla="*/ 0 h 16"/>
                  <a:gd name="T2" fmla="*/ 12 w 26"/>
                  <a:gd name="T3" fmla="*/ 11 h 16"/>
                  <a:gd name="T4" fmla="*/ 26 w 26"/>
                  <a:gd name="T5" fmla="*/ 15 h 16"/>
                  <a:gd name="T6" fmla="*/ 10 w 26"/>
                  <a:gd name="T7" fmla="*/ 8 h 16"/>
                  <a:gd name="T8" fmla="*/ 0 w 2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1" y="0"/>
                    </a:moveTo>
                    <a:cubicBezTo>
                      <a:pt x="1" y="5"/>
                      <a:pt x="8" y="9"/>
                      <a:pt x="12" y="11"/>
                    </a:cubicBezTo>
                    <a:cubicBezTo>
                      <a:pt x="17" y="14"/>
                      <a:pt x="20" y="15"/>
                      <a:pt x="26" y="15"/>
                    </a:cubicBezTo>
                    <a:cubicBezTo>
                      <a:pt x="21" y="16"/>
                      <a:pt x="14" y="11"/>
                      <a:pt x="10" y="8"/>
                    </a:cubicBezTo>
                    <a:cubicBezTo>
                      <a:pt x="7" y="6"/>
                      <a:pt x="4" y="2"/>
                      <a:pt x="0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3" name="未知"/>
              <p:cNvSpPr/>
              <p:nvPr/>
            </p:nvSpPr>
            <p:spPr bwMode="auto">
              <a:xfrm>
                <a:off x="408" y="100"/>
                <a:ext cx="15" cy="24"/>
              </a:xfrm>
              <a:custGeom>
                <a:avLst/>
                <a:gdLst>
                  <a:gd name="T0" fmla="*/ 9 w 9"/>
                  <a:gd name="T1" fmla="*/ 0 h 15"/>
                  <a:gd name="T2" fmla="*/ 0 w 9"/>
                  <a:gd name="T3" fmla="*/ 15 h 15"/>
                  <a:gd name="T4" fmla="*/ 8 w 9"/>
                  <a:gd name="T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8" y="3"/>
                      <a:pt x="4" y="15"/>
                      <a:pt x="0" y="15"/>
                    </a:cubicBezTo>
                    <a:cubicBezTo>
                      <a:pt x="2" y="10"/>
                      <a:pt x="5" y="6"/>
                      <a:pt x="8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4" name="未知"/>
              <p:cNvSpPr/>
              <p:nvPr/>
            </p:nvSpPr>
            <p:spPr bwMode="auto">
              <a:xfrm>
                <a:off x="373" y="118"/>
                <a:ext cx="27" cy="45"/>
              </a:xfrm>
              <a:custGeom>
                <a:avLst/>
                <a:gdLst>
                  <a:gd name="T0" fmla="*/ 17 w 17"/>
                  <a:gd name="T1" fmla="*/ 0 h 28"/>
                  <a:gd name="T2" fmla="*/ 11 w 17"/>
                  <a:gd name="T3" fmla="*/ 18 h 28"/>
                  <a:gd name="T4" fmla="*/ 4 w 17"/>
                  <a:gd name="T5" fmla="*/ 24 h 28"/>
                  <a:gd name="T6" fmla="*/ 0 w 17"/>
                  <a:gd name="T7" fmla="*/ 28 h 28"/>
                  <a:gd name="T8" fmla="*/ 5 w 17"/>
                  <a:gd name="T9" fmla="*/ 22 h 28"/>
                  <a:gd name="T10" fmla="*/ 11 w 17"/>
                  <a:gd name="T11" fmla="*/ 14 h 28"/>
                  <a:gd name="T12" fmla="*/ 17 w 17"/>
                  <a:gd name="T1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17" y="0"/>
                    </a:moveTo>
                    <a:cubicBezTo>
                      <a:pt x="17" y="6"/>
                      <a:pt x="14" y="13"/>
                      <a:pt x="11" y="18"/>
                    </a:cubicBezTo>
                    <a:cubicBezTo>
                      <a:pt x="9" y="20"/>
                      <a:pt x="6" y="22"/>
                      <a:pt x="4" y="24"/>
                    </a:cubicBezTo>
                    <a:cubicBezTo>
                      <a:pt x="3" y="26"/>
                      <a:pt x="2" y="27"/>
                      <a:pt x="0" y="28"/>
                    </a:cubicBezTo>
                    <a:cubicBezTo>
                      <a:pt x="1" y="26"/>
                      <a:pt x="4" y="24"/>
                      <a:pt x="5" y="22"/>
                    </a:cubicBezTo>
                    <a:cubicBezTo>
                      <a:pt x="7" y="19"/>
                      <a:pt x="9" y="16"/>
                      <a:pt x="11" y="14"/>
                    </a:cubicBezTo>
                    <a:cubicBezTo>
                      <a:pt x="13" y="10"/>
                      <a:pt x="16" y="5"/>
                      <a:pt x="17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5" name="未知"/>
              <p:cNvSpPr/>
              <p:nvPr/>
            </p:nvSpPr>
            <p:spPr bwMode="auto">
              <a:xfrm>
                <a:off x="421" y="45"/>
                <a:ext cx="8" cy="45"/>
              </a:xfrm>
              <a:custGeom>
                <a:avLst/>
                <a:gdLst>
                  <a:gd name="T0" fmla="*/ 0 w 5"/>
                  <a:gd name="T1" fmla="*/ 0 h 28"/>
                  <a:gd name="T2" fmla="*/ 2 w 5"/>
                  <a:gd name="T3" fmla="*/ 15 h 28"/>
                  <a:gd name="T4" fmla="*/ 4 w 5"/>
                  <a:gd name="T5" fmla="*/ 28 h 28"/>
                  <a:gd name="T6" fmla="*/ 4 w 5"/>
                  <a:gd name="T7" fmla="*/ 12 h 28"/>
                  <a:gd name="T8" fmla="*/ 5 w 5"/>
                  <a:gd name="T9" fmla="*/ 1 h 28"/>
                  <a:gd name="T10" fmla="*/ 0 w 5"/>
                  <a:gd name="T1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0" y="0"/>
                    </a:moveTo>
                    <a:cubicBezTo>
                      <a:pt x="1" y="5"/>
                      <a:pt x="2" y="10"/>
                      <a:pt x="2" y="15"/>
                    </a:cubicBezTo>
                    <a:cubicBezTo>
                      <a:pt x="3" y="19"/>
                      <a:pt x="2" y="24"/>
                      <a:pt x="4" y="28"/>
                    </a:cubicBezTo>
                    <a:cubicBezTo>
                      <a:pt x="3" y="23"/>
                      <a:pt x="4" y="17"/>
                      <a:pt x="4" y="12"/>
                    </a:cubicBezTo>
                    <a:cubicBezTo>
                      <a:pt x="4" y="8"/>
                      <a:pt x="5" y="5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6" name="未知"/>
              <p:cNvSpPr/>
              <p:nvPr/>
            </p:nvSpPr>
            <p:spPr bwMode="auto">
              <a:xfrm>
                <a:off x="403" y="43"/>
                <a:ext cx="18" cy="42"/>
              </a:xfrm>
              <a:custGeom>
                <a:avLst/>
                <a:gdLst>
                  <a:gd name="T0" fmla="*/ 0 w 11"/>
                  <a:gd name="T1" fmla="*/ 0 h 26"/>
                  <a:gd name="T2" fmla="*/ 9 w 11"/>
                  <a:gd name="T3" fmla="*/ 9 h 26"/>
                  <a:gd name="T4" fmla="*/ 10 w 11"/>
                  <a:gd name="T5" fmla="*/ 26 h 26"/>
                  <a:gd name="T6" fmla="*/ 0 w 11"/>
                  <a:gd name="T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6">
                    <a:moveTo>
                      <a:pt x="0" y="0"/>
                    </a:moveTo>
                    <a:cubicBezTo>
                      <a:pt x="7" y="0"/>
                      <a:pt x="8" y="3"/>
                      <a:pt x="9" y="9"/>
                    </a:cubicBezTo>
                    <a:cubicBezTo>
                      <a:pt x="9" y="15"/>
                      <a:pt x="11" y="21"/>
                      <a:pt x="10" y="26"/>
                    </a:cubicBezTo>
                    <a:cubicBezTo>
                      <a:pt x="9" y="19"/>
                      <a:pt x="8" y="4"/>
                      <a:pt x="0" y="1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7" name="未知"/>
              <p:cNvSpPr/>
              <p:nvPr/>
            </p:nvSpPr>
            <p:spPr bwMode="auto">
              <a:xfrm>
                <a:off x="313" y="182"/>
                <a:ext cx="35" cy="52"/>
              </a:xfrm>
              <a:custGeom>
                <a:avLst/>
                <a:gdLst>
                  <a:gd name="T0" fmla="*/ 0 w 22"/>
                  <a:gd name="T1" fmla="*/ 29 h 32"/>
                  <a:gd name="T2" fmla="*/ 6 w 22"/>
                  <a:gd name="T3" fmla="*/ 28 h 32"/>
                  <a:gd name="T4" fmla="*/ 11 w 22"/>
                  <a:gd name="T5" fmla="*/ 32 h 32"/>
                  <a:gd name="T6" fmla="*/ 15 w 22"/>
                  <a:gd name="T7" fmla="*/ 16 h 32"/>
                  <a:gd name="T8" fmla="*/ 18 w 22"/>
                  <a:gd name="T9" fmla="*/ 8 h 32"/>
                  <a:gd name="T10" fmla="*/ 22 w 22"/>
                  <a:gd name="T11" fmla="*/ 0 h 32"/>
                  <a:gd name="T12" fmla="*/ 14 w 22"/>
                  <a:gd name="T13" fmla="*/ 12 h 32"/>
                  <a:gd name="T14" fmla="*/ 8 w 22"/>
                  <a:gd name="T15" fmla="*/ 22 h 32"/>
                  <a:gd name="T16" fmla="*/ 0 w 22"/>
                  <a:gd name="T1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0" y="29"/>
                    </a:moveTo>
                    <a:cubicBezTo>
                      <a:pt x="2" y="29"/>
                      <a:pt x="4" y="28"/>
                      <a:pt x="6" y="28"/>
                    </a:cubicBezTo>
                    <a:cubicBezTo>
                      <a:pt x="8" y="29"/>
                      <a:pt x="10" y="31"/>
                      <a:pt x="11" y="32"/>
                    </a:cubicBezTo>
                    <a:cubicBezTo>
                      <a:pt x="12" y="26"/>
                      <a:pt x="13" y="21"/>
                      <a:pt x="15" y="16"/>
                    </a:cubicBezTo>
                    <a:cubicBezTo>
                      <a:pt x="16" y="13"/>
                      <a:pt x="17" y="10"/>
                      <a:pt x="18" y="8"/>
                    </a:cubicBezTo>
                    <a:cubicBezTo>
                      <a:pt x="20" y="5"/>
                      <a:pt x="22" y="3"/>
                      <a:pt x="22" y="0"/>
                    </a:cubicBezTo>
                    <a:cubicBezTo>
                      <a:pt x="20" y="4"/>
                      <a:pt x="17" y="8"/>
                      <a:pt x="14" y="12"/>
                    </a:cubicBezTo>
                    <a:cubicBezTo>
                      <a:pt x="13" y="16"/>
                      <a:pt x="11" y="19"/>
                      <a:pt x="8" y="22"/>
                    </a:cubicBezTo>
                    <a:cubicBezTo>
                      <a:pt x="6" y="24"/>
                      <a:pt x="1" y="27"/>
                      <a:pt x="0" y="29"/>
                    </a:cubicBezTo>
                  </a:path>
                </a:pathLst>
              </a:custGeom>
              <a:solidFill>
                <a:srgbClr val="E5C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8" name="未知"/>
              <p:cNvSpPr/>
              <p:nvPr/>
            </p:nvSpPr>
            <p:spPr bwMode="auto">
              <a:xfrm>
                <a:off x="292" y="229"/>
                <a:ext cx="24" cy="87"/>
              </a:xfrm>
              <a:custGeom>
                <a:avLst/>
                <a:gdLst>
                  <a:gd name="T0" fmla="*/ 1 w 15"/>
                  <a:gd name="T1" fmla="*/ 0 h 54"/>
                  <a:gd name="T2" fmla="*/ 2 w 15"/>
                  <a:gd name="T3" fmla="*/ 12 h 54"/>
                  <a:gd name="T4" fmla="*/ 5 w 15"/>
                  <a:gd name="T5" fmla="*/ 26 h 54"/>
                  <a:gd name="T6" fmla="*/ 9 w 15"/>
                  <a:gd name="T7" fmla="*/ 40 h 54"/>
                  <a:gd name="T8" fmla="*/ 15 w 15"/>
                  <a:gd name="T9" fmla="*/ 54 h 54"/>
                  <a:gd name="T10" fmla="*/ 8 w 15"/>
                  <a:gd name="T11" fmla="*/ 34 h 54"/>
                  <a:gd name="T12" fmla="*/ 5 w 15"/>
                  <a:gd name="T13" fmla="*/ 17 h 54"/>
                  <a:gd name="T14" fmla="*/ 2 w 15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4">
                    <a:moveTo>
                      <a:pt x="1" y="0"/>
                    </a:moveTo>
                    <a:cubicBezTo>
                      <a:pt x="0" y="4"/>
                      <a:pt x="2" y="8"/>
                      <a:pt x="2" y="12"/>
                    </a:cubicBezTo>
                    <a:cubicBezTo>
                      <a:pt x="3" y="17"/>
                      <a:pt x="4" y="21"/>
                      <a:pt x="5" y="26"/>
                    </a:cubicBezTo>
                    <a:cubicBezTo>
                      <a:pt x="6" y="31"/>
                      <a:pt x="8" y="35"/>
                      <a:pt x="9" y="40"/>
                    </a:cubicBezTo>
                    <a:cubicBezTo>
                      <a:pt x="11" y="45"/>
                      <a:pt x="12" y="50"/>
                      <a:pt x="15" y="54"/>
                    </a:cubicBezTo>
                    <a:cubicBezTo>
                      <a:pt x="11" y="48"/>
                      <a:pt x="9" y="40"/>
                      <a:pt x="8" y="34"/>
                    </a:cubicBezTo>
                    <a:cubicBezTo>
                      <a:pt x="7" y="28"/>
                      <a:pt x="6" y="23"/>
                      <a:pt x="5" y="17"/>
                    </a:cubicBezTo>
                    <a:cubicBezTo>
                      <a:pt x="5" y="12"/>
                      <a:pt x="5" y="4"/>
                      <a:pt x="2" y="0"/>
                    </a:cubicBezTo>
                  </a:path>
                </a:pathLst>
              </a:custGeom>
              <a:solidFill>
                <a:srgbClr val="F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9" name="未知"/>
              <p:cNvSpPr/>
              <p:nvPr/>
            </p:nvSpPr>
            <p:spPr bwMode="auto">
              <a:xfrm>
                <a:off x="614" y="219"/>
                <a:ext cx="11" cy="120"/>
              </a:xfrm>
              <a:custGeom>
                <a:avLst/>
                <a:gdLst>
                  <a:gd name="T0" fmla="*/ 7 w 7"/>
                  <a:gd name="T1" fmla="*/ 0 h 74"/>
                  <a:gd name="T2" fmla="*/ 7 w 7"/>
                  <a:gd name="T3" fmla="*/ 38 h 74"/>
                  <a:gd name="T4" fmla="*/ 5 w 7"/>
                  <a:gd name="T5" fmla="*/ 57 h 74"/>
                  <a:gd name="T6" fmla="*/ 2 w 7"/>
                  <a:gd name="T7" fmla="*/ 68 h 74"/>
                  <a:gd name="T8" fmla="*/ 1 w 7"/>
                  <a:gd name="T9" fmla="*/ 74 h 74"/>
                  <a:gd name="T10" fmla="*/ 2 w 7"/>
                  <a:gd name="T11" fmla="*/ 52 h 74"/>
                  <a:gd name="T12" fmla="*/ 4 w 7"/>
                  <a:gd name="T13" fmla="*/ 29 h 74"/>
                  <a:gd name="T14" fmla="*/ 6 w 7"/>
                  <a:gd name="T15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4">
                    <a:moveTo>
                      <a:pt x="7" y="0"/>
                    </a:moveTo>
                    <a:cubicBezTo>
                      <a:pt x="7" y="13"/>
                      <a:pt x="7" y="25"/>
                      <a:pt x="7" y="38"/>
                    </a:cubicBezTo>
                    <a:cubicBezTo>
                      <a:pt x="7" y="44"/>
                      <a:pt x="6" y="51"/>
                      <a:pt x="5" y="57"/>
                    </a:cubicBezTo>
                    <a:cubicBezTo>
                      <a:pt x="4" y="61"/>
                      <a:pt x="3" y="64"/>
                      <a:pt x="2" y="68"/>
                    </a:cubicBezTo>
                    <a:cubicBezTo>
                      <a:pt x="2" y="69"/>
                      <a:pt x="2" y="72"/>
                      <a:pt x="1" y="74"/>
                    </a:cubicBezTo>
                    <a:cubicBezTo>
                      <a:pt x="0" y="67"/>
                      <a:pt x="2" y="59"/>
                      <a:pt x="2" y="52"/>
                    </a:cubicBezTo>
                    <a:cubicBezTo>
                      <a:pt x="3" y="44"/>
                      <a:pt x="4" y="37"/>
                      <a:pt x="4" y="29"/>
                    </a:cubicBezTo>
                    <a:cubicBezTo>
                      <a:pt x="5" y="20"/>
                      <a:pt x="6" y="11"/>
                      <a:pt x="6" y="3"/>
                    </a:cubicBezTo>
                  </a:path>
                </a:pathLst>
              </a:custGeom>
              <a:solidFill>
                <a:srgbClr val="F6E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0" name="未知"/>
              <p:cNvSpPr/>
              <p:nvPr/>
            </p:nvSpPr>
            <p:spPr bwMode="auto">
              <a:xfrm>
                <a:off x="551" y="256"/>
                <a:ext cx="21" cy="5"/>
              </a:xfrm>
              <a:custGeom>
                <a:avLst/>
                <a:gdLst>
                  <a:gd name="T0" fmla="*/ 0 w 13"/>
                  <a:gd name="T1" fmla="*/ 3 h 3"/>
                  <a:gd name="T2" fmla="*/ 6 w 13"/>
                  <a:gd name="T3" fmla="*/ 0 h 3"/>
                  <a:gd name="T4" fmla="*/ 13 w 13"/>
                  <a:gd name="T5" fmla="*/ 1 h 3"/>
                  <a:gd name="T6" fmla="*/ 0 w 1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3"/>
                      <a:pt x="4" y="1"/>
                      <a:pt x="6" y="0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10" y="2"/>
                      <a:pt x="4" y="2"/>
                      <a:pt x="0" y="2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1" name="未知"/>
              <p:cNvSpPr/>
              <p:nvPr/>
            </p:nvSpPr>
            <p:spPr bwMode="auto">
              <a:xfrm>
                <a:off x="340" y="255"/>
                <a:ext cx="28" cy="5"/>
              </a:xfrm>
              <a:custGeom>
                <a:avLst/>
                <a:gdLst>
                  <a:gd name="T0" fmla="*/ 17 w 17"/>
                  <a:gd name="T1" fmla="*/ 3 h 3"/>
                  <a:gd name="T2" fmla="*/ 0 w 17"/>
                  <a:gd name="T3" fmla="*/ 0 h 3"/>
                  <a:gd name="T4" fmla="*/ 15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7" y="3"/>
                    </a:moveTo>
                    <a:cubicBezTo>
                      <a:pt x="12" y="0"/>
                      <a:pt x="6" y="0"/>
                      <a:pt x="0" y="0"/>
                    </a:cubicBezTo>
                    <a:cubicBezTo>
                      <a:pt x="4" y="2"/>
                      <a:pt x="11" y="2"/>
                      <a:pt x="15" y="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2" name="未知"/>
              <p:cNvSpPr/>
              <p:nvPr/>
            </p:nvSpPr>
            <p:spPr bwMode="auto">
              <a:xfrm>
                <a:off x="343" y="245"/>
                <a:ext cx="15" cy="8"/>
              </a:xfrm>
              <a:custGeom>
                <a:avLst/>
                <a:gdLst>
                  <a:gd name="T0" fmla="*/ 9 w 9"/>
                  <a:gd name="T1" fmla="*/ 5 h 5"/>
                  <a:gd name="T2" fmla="*/ 0 w 9"/>
                  <a:gd name="T3" fmla="*/ 0 h 5"/>
                  <a:gd name="T4" fmla="*/ 7 w 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cubicBezTo>
                      <a:pt x="6" y="3"/>
                      <a:pt x="3" y="2"/>
                      <a:pt x="0" y="0"/>
                    </a:cubicBezTo>
                    <a:cubicBezTo>
                      <a:pt x="2" y="2"/>
                      <a:pt x="5" y="3"/>
                      <a:pt x="7" y="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3" name="未知"/>
              <p:cNvSpPr/>
              <p:nvPr/>
            </p:nvSpPr>
            <p:spPr bwMode="auto">
              <a:xfrm>
                <a:off x="562" y="250"/>
                <a:ext cx="6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1"/>
                      <a:pt x="3" y="1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4" name="未知"/>
              <p:cNvSpPr/>
              <p:nvPr/>
            </p:nvSpPr>
            <p:spPr bwMode="auto">
              <a:xfrm>
                <a:off x="421" y="316"/>
                <a:ext cx="23" cy="44"/>
              </a:xfrm>
              <a:custGeom>
                <a:avLst/>
                <a:gdLst>
                  <a:gd name="T0" fmla="*/ 14 w 14"/>
                  <a:gd name="T1" fmla="*/ 1 h 27"/>
                  <a:gd name="T2" fmla="*/ 0 w 14"/>
                  <a:gd name="T3" fmla="*/ 27 h 27"/>
                  <a:gd name="T4" fmla="*/ 5 w 14"/>
                  <a:gd name="T5" fmla="*/ 12 h 27"/>
                  <a:gd name="T6" fmla="*/ 14 w 1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7">
                    <a:moveTo>
                      <a:pt x="14" y="1"/>
                    </a:moveTo>
                    <a:cubicBezTo>
                      <a:pt x="6" y="7"/>
                      <a:pt x="0" y="15"/>
                      <a:pt x="0" y="27"/>
                    </a:cubicBezTo>
                    <a:cubicBezTo>
                      <a:pt x="1" y="22"/>
                      <a:pt x="3" y="16"/>
                      <a:pt x="5" y="12"/>
                    </a:cubicBezTo>
                    <a:cubicBezTo>
                      <a:pt x="8" y="8"/>
                      <a:pt x="12" y="4"/>
                      <a:pt x="14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5" name="未知"/>
              <p:cNvSpPr/>
              <p:nvPr/>
            </p:nvSpPr>
            <p:spPr bwMode="auto">
              <a:xfrm>
                <a:off x="497" y="316"/>
                <a:ext cx="21" cy="37"/>
              </a:xfrm>
              <a:custGeom>
                <a:avLst/>
                <a:gdLst>
                  <a:gd name="T0" fmla="*/ 0 w 13"/>
                  <a:gd name="T1" fmla="*/ 0 h 23"/>
                  <a:gd name="T2" fmla="*/ 12 w 13"/>
                  <a:gd name="T3" fmla="*/ 23 h 23"/>
                  <a:gd name="T4" fmla="*/ 0 w 13"/>
                  <a:gd name="T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3">
                    <a:moveTo>
                      <a:pt x="0" y="0"/>
                    </a:moveTo>
                    <a:cubicBezTo>
                      <a:pt x="6" y="7"/>
                      <a:pt x="9" y="14"/>
                      <a:pt x="12" y="23"/>
                    </a:cubicBezTo>
                    <a:cubicBezTo>
                      <a:pt x="13" y="15"/>
                      <a:pt x="8" y="3"/>
                      <a:pt x="0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6" name="未知"/>
              <p:cNvSpPr/>
              <p:nvPr/>
            </p:nvSpPr>
            <p:spPr bwMode="auto">
              <a:xfrm>
                <a:off x="272" y="2403"/>
                <a:ext cx="84" cy="40"/>
              </a:xfrm>
              <a:custGeom>
                <a:avLst/>
                <a:gdLst>
                  <a:gd name="T0" fmla="*/ 4 w 52"/>
                  <a:gd name="T1" fmla="*/ 0 h 25"/>
                  <a:gd name="T2" fmla="*/ 52 w 52"/>
                  <a:gd name="T3" fmla="*/ 1 h 25"/>
                  <a:gd name="T4" fmla="*/ 0 w 52"/>
                  <a:gd name="T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25">
                    <a:moveTo>
                      <a:pt x="4" y="0"/>
                    </a:moveTo>
                    <a:cubicBezTo>
                      <a:pt x="19" y="5"/>
                      <a:pt x="38" y="17"/>
                      <a:pt x="52" y="1"/>
                    </a:cubicBezTo>
                    <a:cubicBezTo>
                      <a:pt x="45" y="25"/>
                      <a:pt x="12" y="17"/>
                      <a:pt x="0" y="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7" name="未知"/>
              <p:cNvSpPr/>
              <p:nvPr/>
            </p:nvSpPr>
            <p:spPr bwMode="auto">
              <a:xfrm>
                <a:off x="564" y="2397"/>
                <a:ext cx="77" cy="35"/>
              </a:xfrm>
              <a:custGeom>
                <a:avLst/>
                <a:gdLst>
                  <a:gd name="T0" fmla="*/ 0 w 48"/>
                  <a:gd name="T1" fmla="*/ 0 h 22"/>
                  <a:gd name="T2" fmla="*/ 48 w 48"/>
                  <a:gd name="T3" fmla="*/ 8 h 22"/>
                  <a:gd name="T4" fmla="*/ 5 w 48"/>
                  <a:gd name="T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2">
                    <a:moveTo>
                      <a:pt x="0" y="0"/>
                    </a:moveTo>
                    <a:cubicBezTo>
                      <a:pt x="13" y="5"/>
                      <a:pt x="35" y="18"/>
                      <a:pt x="48" y="8"/>
                    </a:cubicBezTo>
                    <a:cubicBezTo>
                      <a:pt x="35" y="13"/>
                      <a:pt x="13" y="22"/>
                      <a:pt x="5" y="4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8" name="未知"/>
              <p:cNvSpPr/>
              <p:nvPr/>
            </p:nvSpPr>
            <p:spPr bwMode="auto">
              <a:xfrm>
                <a:off x="262" y="2295"/>
                <a:ext cx="46" cy="24"/>
              </a:xfrm>
              <a:custGeom>
                <a:avLst/>
                <a:gdLst>
                  <a:gd name="T0" fmla="*/ 0 w 28"/>
                  <a:gd name="T1" fmla="*/ 13 h 15"/>
                  <a:gd name="T2" fmla="*/ 28 w 28"/>
                  <a:gd name="T3" fmla="*/ 15 h 15"/>
                  <a:gd name="T4" fmla="*/ 1 w 28"/>
                  <a:gd name="T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0" y="13"/>
                    </a:moveTo>
                    <a:cubicBezTo>
                      <a:pt x="12" y="7"/>
                      <a:pt x="18" y="7"/>
                      <a:pt x="28" y="15"/>
                    </a:cubicBezTo>
                    <a:cubicBezTo>
                      <a:pt x="22" y="8"/>
                      <a:pt x="10" y="0"/>
                      <a:pt x="1" y="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9" name="未知"/>
              <p:cNvSpPr/>
              <p:nvPr/>
            </p:nvSpPr>
            <p:spPr bwMode="auto">
              <a:xfrm>
                <a:off x="603" y="2293"/>
                <a:ext cx="51" cy="23"/>
              </a:xfrm>
              <a:custGeom>
                <a:avLst/>
                <a:gdLst>
                  <a:gd name="T0" fmla="*/ 1 w 32"/>
                  <a:gd name="T1" fmla="*/ 10 h 14"/>
                  <a:gd name="T2" fmla="*/ 32 w 32"/>
                  <a:gd name="T3" fmla="*/ 14 h 14"/>
                  <a:gd name="T4" fmla="*/ 0 w 32"/>
                  <a:gd name="T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4">
                    <a:moveTo>
                      <a:pt x="1" y="10"/>
                    </a:moveTo>
                    <a:cubicBezTo>
                      <a:pt x="12" y="4"/>
                      <a:pt x="24" y="5"/>
                      <a:pt x="32" y="14"/>
                    </a:cubicBezTo>
                    <a:cubicBezTo>
                      <a:pt x="25" y="0"/>
                      <a:pt x="11" y="0"/>
                      <a:pt x="0" y="8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0" name="未知"/>
              <p:cNvSpPr/>
              <p:nvPr/>
            </p:nvSpPr>
            <p:spPr bwMode="auto">
              <a:xfrm>
                <a:off x="94" y="1183"/>
                <a:ext cx="42" cy="29"/>
              </a:xfrm>
              <a:custGeom>
                <a:avLst/>
                <a:gdLst>
                  <a:gd name="T0" fmla="*/ 1 w 26"/>
                  <a:gd name="T1" fmla="*/ 3 h 18"/>
                  <a:gd name="T2" fmla="*/ 23 w 26"/>
                  <a:gd name="T3" fmla="*/ 18 h 18"/>
                  <a:gd name="T4" fmla="*/ 0 w 2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1" y="3"/>
                    </a:moveTo>
                    <a:cubicBezTo>
                      <a:pt x="9" y="2"/>
                      <a:pt x="26" y="9"/>
                      <a:pt x="23" y="18"/>
                    </a:cubicBezTo>
                    <a:cubicBezTo>
                      <a:pt x="16" y="17"/>
                      <a:pt x="5" y="5"/>
                      <a:pt x="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1" name="未知"/>
              <p:cNvSpPr/>
              <p:nvPr/>
            </p:nvSpPr>
            <p:spPr bwMode="auto">
              <a:xfrm>
                <a:off x="429" y="111"/>
                <a:ext cx="118" cy="92"/>
              </a:xfrm>
              <a:custGeom>
                <a:avLst/>
                <a:gdLst>
                  <a:gd name="T0" fmla="*/ 0 w 73"/>
                  <a:gd name="T1" fmla="*/ 0 h 57"/>
                  <a:gd name="T2" fmla="*/ 17 w 73"/>
                  <a:gd name="T3" fmla="*/ 10 h 57"/>
                  <a:gd name="T4" fmla="*/ 34 w 73"/>
                  <a:gd name="T5" fmla="*/ 16 h 57"/>
                  <a:gd name="T6" fmla="*/ 54 w 73"/>
                  <a:gd name="T7" fmla="*/ 30 h 57"/>
                  <a:gd name="T8" fmla="*/ 69 w 73"/>
                  <a:gd name="T9" fmla="*/ 46 h 57"/>
                  <a:gd name="T10" fmla="*/ 73 w 73"/>
                  <a:gd name="T11" fmla="*/ 56 h 57"/>
                  <a:gd name="T12" fmla="*/ 64 w 73"/>
                  <a:gd name="T13" fmla="*/ 56 h 57"/>
                  <a:gd name="T14" fmla="*/ 61 w 73"/>
                  <a:gd name="T15" fmla="*/ 56 h 57"/>
                  <a:gd name="T16" fmla="*/ 57 w 73"/>
                  <a:gd name="T17" fmla="*/ 52 h 57"/>
                  <a:gd name="T18" fmla="*/ 37 w 73"/>
                  <a:gd name="T19" fmla="*/ 26 h 57"/>
                  <a:gd name="T20" fmla="*/ 13 w 73"/>
                  <a:gd name="T21" fmla="*/ 14 h 57"/>
                  <a:gd name="T22" fmla="*/ 0 w 73"/>
                  <a:gd name="T2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57">
                    <a:moveTo>
                      <a:pt x="0" y="0"/>
                    </a:moveTo>
                    <a:cubicBezTo>
                      <a:pt x="4" y="4"/>
                      <a:pt x="10" y="9"/>
                      <a:pt x="17" y="10"/>
                    </a:cubicBezTo>
                    <a:cubicBezTo>
                      <a:pt x="24" y="12"/>
                      <a:pt x="28" y="12"/>
                      <a:pt x="34" y="16"/>
                    </a:cubicBezTo>
                    <a:cubicBezTo>
                      <a:pt x="41" y="21"/>
                      <a:pt x="47" y="26"/>
                      <a:pt x="54" y="30"/>
                    </a:cubicBezTo>
                    <a:cubicBezTo>
                      <a:pt x="61" y="34"/>
                      <a:pt x="66" y="39"/>
                      <a:pt x="69" y="46"/>
                    </a:cubicBezTo>
                    <a:cubicBezTo>
                      <a:pt x="71" y="50"/>
                      <a:pt x="72" y="53"/>
                      <a:pt x="73" y="56"/>
                    </a:cubicBezTo>
                    <a:cubicBezTo>
                      <a:pt x="70" y="57"/>
                      <a:pt x="67" y="56"/>
                      <a:pt x="64" y="56"/>
                    </a:cubicBezTo>
                    <a:cubicBezTo>
                      <a:pt x="63" y="56"/>
                      <a:pt x="62" y="57"/>
                      <a:pt x="61" y="56"/>
                    </a:cubicBezTo>
                    <a:cubicBezTo>
                      <a:pt x="60" y="56"/>
                      <a:pt x="58" y="53"/>
                      <a:pt x="57" y="52"/>
                    </a:cubicBezTo>
                    <a:cubicBezTo>
                      <a:pt x="50" y="42"/>
                      <a:pt x="46" y="33"/>
                      <a:pt x="37" y="26"/>
                    </a:cubicBezTo>
                    <a:cubicBezTo>
                      <a:pt x="29" y="21"/>
                      <a:pt x="22" y="17"/>
                      <a:pt x="13" y="14"/>
                    </a:cubicBezTo>
                    <a:cubicBezTo>
                      <a:pt x="6" y="11"/>
                      <a:pt x="4" y="7"/>
                      <a:pt x="0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2" name="未知"/>
              <p:cNvSpPr/>
              <p:nvPr/>
            </p:nvSpPr>
            <p:spPr bwMode="auto">
              <a:xfrm>
                <a:off x="541" y="218"/>
                <a:ext cx="21" cy="13"/>
              </a:xfrm>
              <a:custGeom>
                <a:avLst/>
                <a:gdLst>
                  <a:gd name="T0" fmla="*/ 0 w 13"/>
                  <a:gd name="T1" fmla="*/ 0 h 8"/>
                  <a:gd name="T2" fmla="*/ 13 w 13"/>
                  <a:gd name="T3" fmla="*/ 8 h 8"/>
                  <a:gd name="T4" fmla="*/ 1 w 13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cubicBezTo>
                      <a:pt x="7" y="0"/>
                      <a:pt x="11" y="0"/>
                      <a:pt x="13" y="8"/>
                    </a:cubicBezTo>
                    <a:cubicBezTo>
                      <a:pt x="9" y="6"/>
                      <a:pt x="4" y="4"/>
                      <a:pt x="1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3" name="未知"/>
              <p:cNvSpPr/>
              <p:nvPr/>
            </p:nvSpPr>
            <p:spPr bwMode="auto">
              <a:xfrm>
                <a:off x="421" y="218"/>
                <a:ext cx="28" cy="80"/>
              </a:xfrm>
              <a:custGeom>
                <a:avLst/>
                <a:gdLst>
                  <a:gd name="T0" fmla="*/ 1 w 17"/>
                  <a:gd name="T1" fmla="*/ 0 h 50"/>
                  <a:gd name="T2" fmla="*/ 16 w 17"/>
                  <a:gd name="T3" fmla="*/ 26 h 50"/>
                  <a:gd name="T4" fmla="*/ 16 w 17"/>
                  <a:gd name="T5" fmla="*/ 41 h 50"/>
                  <a:gd name="T6" fmla="*/ 14 w 17"/>
                  <a:gd name="T7" fmla="*/ 50 h 50"/>
                  <a:gd name="T8" fmla="*/ 13 w 17"/>
                  <a:gd name="T9" fmla="*/ 29 h 50"/>
                  <a:gd name="T10" fmla="*/ 9 w 17"/>
                  <a:gd name="T11" fmla="*/ 23 h 50"/>
                  <a:gd name="T12" fmla="*/ 2 w 17"/>
                  <a:gd name="T13" fmla="*/ 23 h 50"/>
                  <a:gd name="T14" fmla="*/ 4 w 17"/>
                  <a:gd name="T15" fmla="*/ 12 h 50"/>
                  <a:gd name="T16" fmla="*/ 0 w 17"/>
                  <a:gd name="T17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0">
                    <a:moveTo>
                      <a:pt x="1" y="0"/>
                    </a:moveTo>
                    <a:cubicBezTo>
                      <a:pt x="10" y="6"/>
                      <a:pt x="15" y="15"/>
                      <a:pt x="16" y="26"/>
                    </a:cubicBezTo>
                    <a:cubicBezTo>
                      <a:pt x="17" y="31"/>
                      <a:pt x="16" y="36"/>
                      <a:pt x="16" y="41"/>
                    </a:cubicBezTo>
                    <a:cubicBezTo>
                      <a:pt x="15" y="44"/>
                      <a:pt x="14" y="47"/>
                      <a:pt x="14" y="50"/>
                    </a:cubicBezTo>
                    <a:cubicBezTo>
                      <a:pt x="12" y="44"/>
                      <a:pt x="14" y="36"/>
                      <a:pt x="13" y="29"/>
                    </a:cubicBezTo>
                    <a:cubicBezTo>
                      <a:pt x="12" y="27"/>
                      <a:pt x="12" y="24"/>
                      <a:pt x="9" y="23"/>
                    </a:cubicBezTo>
                    <a:cubicBezTo>
                      <a:pt x="7" y="21"/>
                      <a:pt x="4" y="24"/>
                      <a:pt x="2" y="23"/>
                    </a:cubicBezTo>
                    <a:cubicBezTo>
                      <a:pt x="3" y="19"/>
                      <a:pt x="6" y="17"/>
                      <a:pt x="4" y="12"/>
                    </a:cubicBezTo>
                    <a:cubicBezTo>
                      <a:pt x="2" y="9"/>
                      <a:pt x="1" y="5"/>
                      <a:pt x="0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4" name="未知"/>
              <p:cNvSpPr/>
              <p:nvPr/>
            </p:nvSpPr>
            <p:spPr bwMode="auto">
              <a:xfrm>
                <a:off x="483" y="218"/>
                <a:ext cx="34" cy="30"/>
              </a:xfrm>
              <a:custGeom>
                <a:avLst/>
                <a:gdLst>
                  <a:gd name="T0" fmla="*/ 20 w 21"/>
                  <a:gd name="T1" fmla="*/ 1 h 19"/>
                  <a:gd name="T2" fmla="*/ 7 w 21"/>
                  <a:gd name="T3" fmla="*/ 19 h 19"/>
                  <a:gd name="T4" fmla="*/ 14 w 21"/>
                  <a:gd name="T5" fmla="*/ 11 h 19"/>
                  <a:gd name="T6" fmla="*/ 20 w 21"/>
                  <a:gd name="T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9">
                    <a:moveTo>
                      <a:pt x="20" y="1"/>
                    </a:moveTo>
                    <a:cubicBezTo>
                      <a:pt x="14" y="0"/>
                      <a:pt x="0" y="15"/>
                      <a:pt x="7" y="19"/>
                    </a:cubicBezTo>
                    <a:cubicBezTo>
                      <a:pt x="8" y="14"/>
                      <a:pt x="10" y="13"/>
                      <a:pt x="14" y="11"/>
                    </a:cubicBezTo>
                    <a:cubicBezTo>
                      <a:pt x="17" y="9"/>
                      <a:pt x="21" y="5"/>
                      <a:pt x="20" y="1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5" name="未知"/>
              <p:cNvSpPr/>
              <p:nvPr/>
            </p:nvSpPr>
            <p:spPr bwMode="auto">
              <a:xfrm>
                <a:off x="403" y="223"/>
                <a:ext cx="28" cy="24"/>
              </a:xfrm>
              <a:custGeom>
                <a:avLst/>
                <a:gdLst>
                  <a:gd name="T0" fmla="*/ 15 w 17"/>
                  <a:gd name="T1" fmla="*/ 7 h 15"/>
                  <a:gd name="T2" fmla="*/ 0 w 17"/>
                  <a:gd name="T3" fmla="*/ 0 h 15"/>
                  <a:gd name="T4" fmla="*/ 5 w 17"/>
                  <a:gd name="T5" fmla="*/ 4 h 15"/>
                  <a:gd name="T6" fmla="*/ 11 w 17"/>
                  <a:gd name="T7" fmla="*/ 7 h 15"/>
                  <a:gd name="T8" fmla="*/ 17 w 17"/>
                  <a:gd name="T9" fmla="*/ 15 h 15"/>
                  <a:gd name="T10" fmla="*/ 17 w 17"/>
                  <a:gd name="T1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5" y="7"/>
                    </a:moveTo>
                    <a:cubicBezTo>
                      <a:pt x="12" y="2"/>
                      <a:pt x="6" y="0"/>
                      <a:pt x="0" y="0"/>
                    </a:cubicBezTo>
                    <a:cubicBezTo>
                      <a:pt x="1" y="3"/>
                      <a:pt x="4" y="3"/>
                      <a:pt x="5" y="4"/>
                    </a:cubicBezTo>
                    <a:cubicBezTo>
                      <a:pt x="7" y="5"/>
                      <a:pt x="9" y="7"/>
                      <a:pt x="11" y="7"/>
                    </a:cubicBezTo>
                    <a:cubicBezTo>
                      <a:pt x="12" y="9"/>
                      <a:pt x="15" y="13"/>
                      <a:pt x="17" y="15"/>
                    </a:cubicBezTo>
                    <a:cubicBezTo>
                      <a:pt x="17" y="13"/>
                      <a:pt x="17" y="11"/>
                      <a:pt x="17" y="1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6" name="未知"/>
              <p:cNvSpPr/>
              <p:nvPr/>
            </p:nvSpPr>
            <p:spPr bwMode="auto">
              <a:xfrm>
                <a:off x="347" y="319"/>
                <a:ext cx="56" cy="89"/>
              </a:xfrm>
              <a:custGeom>
                <a:avLst/>
                <a:gdLst>
                  <a:gd name="T0" fmla="*/ 0 w 35"/>
                  <a:gd name="T1" fmla="*/ 0 h 55"/>
                  <a:gd name="T2" fmla="*/ 12 w 35"/>
                  <a:gd name="T3" fmla="*/ 30 h 55"/>
                  <a:gd name="T4" fmla="*/ 35 w 35"/>
                  <a:gd name="T5" fmla="*/ 55 h 55"/>
                  <a:gd name="T6" fmla="*/ 14 w 35"/>
                  <a:gd name="T7" fmla="*/ 30 h 55"/>
                  <a:gd name="T8" fmla="*/ 1 w 35"/>
                  <a:gd name="T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5">
                    <a:moveTo>
                      <a:pt x="0" y="0"/>
                    </a:moveTo>
                    <a:cubicBezTo>
                      <a:pt x="2" y="11"/>
                      <a:pt x="5" y="22"/>
                      <a:pt x="12" y="30"/>
                    </a:cubicBezTo>
                    <a:cubicBezTo>
                      <a:pt x="19" y="39"/>
                      <a:pt x="28" y="46"/>
                      <a:pt x="35" y="55"/>
                    </a:cubicBezTo>
                    <a:cubicBezTo>
                      <a:pt x="27" y="47"/>
                      <a:pt x="21" y="38"/>
                      <a:pt x="14" y="30"/>
                    </a:cubicBezTo>
                    <a:cubicBezTo>
                      <a:pt x="6" y="21"/>
                      <a:pt x="4" y="14"/>
                      <a:pt x="1" y="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7" name="未知"/>
              <p:cNvSpPr/>
              <p:nvPr/>
            </p:nvSpPr>
            <p:spPr bwMode="auto">
              <a:xfrm>
                <a:off x="541" y="273"/>
                <a:ext cx="47" cy="117"/>
              </a:xfrm>
              <a:custGeom>
                <a:avLst/>
                <a:gdLst>
                  <a:gd name="T0" fmla="*/ 25 w 29"/>
                  <a:gd name="T1" fmla="*/ 0 h 73"/>
                  <a:gd name="T2" fmla="*/ 29 w 29"/>
                  <a:gd name="T3" fmla="*/ 10 h 73"/>
                  <a:gd name="T4" fmla="*/ 26 w 29"/>
                  <a:gd name="T5" fmla="*/ 23 h 73"/>
                  <a:gd name="T6" fmla="*/ 18 w 29"/>
                  <a:gd name="T7" fmla="*/ 48 h 73"/>
                  <a:gd name="T8" fmla="*/ 12 w 29"/>
                  <a:gd name="T9" fmla="*/ 60 h 73"/>
                  <a:gd name="T10" fmla="*/ 0 w 29"/>
                  <a:gd name="T11" fmla="*/ 73 h 73"/>
                  <a:gd name="T12" fmla="*/ 13 w 29"/>
                  <a:gd name="T13" fmla="*/ 51 h 73"/>
                  <a:gd name="T14" fmla="*/ 21 w 29"/>
                  <a:gd name="T15" fmla="*/ 28 h 73"/>
                  <a:gd name="T16" fmla="*/ 24 w 29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3">
                    <a:moveTo>
                      <a:pt x="25" y="0"/>
                    </a:moveTo>
                    <a:cubicBezTo>
                      <a:pt x="26" y="4"/>
                      <a:pt x="29" y="6"/>
                      <a:pt x="29" y="10"/>
                    </a:cubicBezTo>
                    <a:cubicBezTo>
                      <a:pt x="28" y="15"/>
                      <a:pt x="27" y="19"/>
                      <a:pt x="26" y="23"/>
                    </a:cubicBezTo>
                    <a:cubicBezTo>
                      <a:pt x="23" y="32"/>
                      <a:pt x="21" y="40"/>
                      <a:pt x="18" y="48"/>
                    </a:cubicBezTo>
                    <a:cubicBezTo>
                      <a:pt x="16" y="52"/>
                      <a:pt x="15" y="56"/>
                      <a:pt x="12" y="60"/>
                    </a:cubicBezTo>
                    <a:cubicBezTo>
                      <a:pt x="9" y="65"/>
                      <a:pt x="4" y="69"/>
                      <a:pt x="0" y="73"/>
                    </a:cubicBezTo>
                    <a:cubicBezTo>
                      <a:pt x="4" y="66"/>
                      <a:pt x="10" y="59"/>
                      <a:pt x="13" y="51"/>
                    </a:cubicBezTo>
                    <a:cubicBezTo>
                      <a:pt x="15" y="43"/>
                      <a:pt x="19" y="36"/>
                      <a:pt x="21" y="28"/>
                    </a:cubicBezTo>
                    <a:cubicBezTo>
                      <a:pt x="23" y="19"/>
                      <a:pt x="24" y="9"/>
                      <a:pt x="24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8" name="未知"/>
              <p:cNvSpPr/>
              <p:nvPr/>
            </p:nvSpPr>
            <p:spPr bwMode="auto">
              <a:xfrm>
                <a:off x="458" y="339"/>
                <a:ext cx="12" cy="19"/>
              </a:xfrm>
              <a:custGeom>
                <a:avLst/>
                <a:gdLst>
                  <a:gd name="T0" fmla="*/ 7 w 7"/>
                  <a:gd name="T1" fmla="*/ 11 h 12"/>
                  <a:gd name="T2" fmla="*/ 5 w 7"/>
                  <a:gd name="T3" fmla="*/ 0 h 12"/>
                  <a:gd name="T4" fmla="*/ 6 w 7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1"/>
                    </a:moveTo>
                    <a:cubicBezTo>
                      <a:pt x="4" y="11"/>
                      <a:pt x="4" y="2"/>
                      <a:pt x="5" y="0"/>
                    </a:cubicBezTo>
                    <a:cubicBezTo>
                      <a:pt x="3" y="3"/>
                      <a:pt x="0" y="12"/>
                      <a:pt x="6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9" name="未知"/>
              <p:cNvSpPr/>
              <p:nvPr/>
            </p:nvSpPr>
            <p:spPr bwMode="auto">
              <a:xfrm>
                <a:off x="342" y="252"/>
                <a:ext cx="18" cy="3"/>
              </a:xfrm>
              <a:custGeom>
                <a:avLst/>
                <a:gdLst>
                  <a:gd name="T0" fmla="*/ 11 w 11"/>
                  <a:gd name="T1" fmla="*/ 2 h 2"/>
                  <a:gd name="T2" fmla="*/ 0 w 11"/>
                  <a:gd name="T3" fmla="*/ 0 h 2"/>
                  <a:gd name="T4" fmla="*/ 7 w 11"/>
                  <a:gd name="T5" fmla="*/ 1 h 2"/>
                  <a:gd name="T6" fmla="*/ 10 w 11"/>
                  <a:gd name="T7" fmla="*/ 2 h 2"/>
                  <a:gd name="T8" fmla="*/ 11 w 1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cubicBezTo>
                      <a:pt x="8" y="0"/>
                      <a:pt x="4" y="1"/>
                      <a:pt x="0" y="0"/>
                    </a:cubicBezTo>
                    <a:cubicBezTo>
                      <a:pt x="3" y="1"/>
                      <a:pt x="5" y="1"/>
                      <a:pt x="7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00" name="未知"/>
              <p:cNvSpPr/>
              <p:nvPr/>
            </p:nvSpPr>
            <p:spPr bwMode="auto">
              <a:xfrm>
                <a:off x="340" y="239"/>
                <a:ext cx="11" cy="8"/>
              </a:xfrm>
              <a:custGeom>
                <a:avLst/>
                <a:gdLst>
                  <a:gd name="T0" fmla="*/ 7 w 7"/>
                  <a:gd name="T1" fmla="*/ 5 h 5"/>
                  <a:gd name="T2" fmla="*/ 0 w 7"/>
                  <a:gd name="T3" fmla="*/ 0 h 5"/>
                  <a:gd name="T4" fmla="*/ 6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4" y="5"/>
                      <a:pt x="1" y="2"/>
                      <a:pt x="0" y="0"/>
                    </a:cubicBezTo>
                    <a:cubicBezTo>
                      <a:pt x="2" y="1"/>
                      <a:pt x="4" y="4"/>
                      <a:pt x="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01" name="未知"/>
              <p:cNvSpPr/>
              <p:nvPr/>
            </p:nvSpPr>
            <p:spPr bwMode="auto">
              <a:xfrm>
                <a:off x="330" y="261"/>
                <a:ext cx="51" cy="115"/>
              </a:xfrm>
              <a:custGeom>
                <a:avLst/>
                <a:gdLst>
                  <a:gd name="T0" fmla="*/ 5 w 31"/>
                  <a:gd name="T1" fmla="*/ 6 h 71"/>
                  <a:gd name="T2" fmla="*/ 9 w 31"/>
                  <a:gd name="T3" fmla="*/ 23 h 71"/>
                  <a:gd name="T4" fmla="*/ 12 w 31"/>
                  <a:gd name="T5" fmla="*/ 40 h 71"/>
                  <a:gd name="T6" fmla="*/ 31 w 31"/>
                  <a:gd name="T7" fmla="*/ 71 h 71"/>
                  <a:gd name="T8" fmla="*/ 18 w 31"/>
                  <a:gd name="T9" fmla="*/ 46 h 71"/>
                  <a:gd name="T10" fmla="*/ 13 w 31"/>
                  <a:gd name="T11" fmla="*/ 23 h 71"/>
                  <a:gd name="T12" fmla="*/ 10 w 31"/>
                  <a:gd name="T13" fmla="*/ 6 h 71"/>
                  <a:gd name="T14" fmla="*/ 4 w 31"/>
                  <a:gd name="T15" fmla="*/ 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71">
                    <a:moveTo>
                      <a:pt x="5" y="6"/>
                    </a:moveTo>
                    <a:cubicBezTo>
                      <a:pt x="4" y="11"/>
                      <a:pt x="8" y="19"/>
                      <a:pt x="9" y="23"/>
                    </a:cubicBezTo>
                    <a:cubicBezTo>
                      <a:pt x="10" y="29"/>
                      <a:pt x="11" y="35"/>
                      <a:pt x="12" y="40"/>
                    </a:cubicBezTo>
                    <a:cubicBezTo>
                      <a:pt x="15" y="52"/>
                      <a:pt x="22" y="63"/>
                      <a:pt x="31" y="71"/>
                    </a:cubicBezTo>
                    <a:cubicBezTo>
                      <a:pt x="26" y="63"/>
                      <a:pt x="20" y="56"/>
                      <a:pt x="18" y="46"/>
                    </a:cubicBezTo>
                    <a:cubicBezTo>
                      <a:pt x="15" y="39"/>
                      <a:pt x="14" y="31"/>
                      <a:pt x="13" y="23"/>
                    </a:cubicBezTo>
                    <a:cubicBezTo>
                      <a:pt x="12" y="17"/>
                      <a:pt x="13" y="11"/>
                      <a:pt x="10" y="6"/>
                    </a:cubicBezTo>
                    <a:cubicBezTo>
                      <a:pt x="7" y="0"/>
                      <a:pt x="0" y="0"/>
                      <a:pt x="4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02" name="未知"/>
              <p:cNvSpPr/>
              <p:nvPr/>
            </p:nvSpPr>
            <p:spPr bwMode="auto">
              <a:xfrm>
                <a:off x="194" y="697"/>
                <a:ext cx="20" cy="161"/>
              </a:xfrm>
              <a:custGeom>
                <a:avLst/>
                <a:gdLst>
                  <a:gd name="T0" fmla="*/ 0 w 12"/>
                  <a:gd name="T1" fmla="*/ 100 h 100"/>
                  <a:gd name="T2" fmla="*/ 10 w 12"/>
                  <a:gd name="T3" fmla="*/ 49 h 100"/>
                  <a:gd name="T4" fmla="*/ 5 w 12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0">
                    <a:moveTo>
                      <a:pt x="0" y="100"/>
                    </a:moveTo>
                    <a:cubicBezTo>
                      <a:pt x="4" y="83"/>
                      <a:pt x="8" y="65"/>
                      <a:pt x="10" y="49"/>
                    </a:cubicBezTo>
                    <a:cubicBezTo>
                      <a:pt x="12" y="31"/>
                      <a:pt x="7" y="17"/>
                      <a:pt x="5" y="0"/>
                    </a:cubicBezTo>
                  </a:path>
                </a:pathLst>
              </a:custGeom>
              <a:noFill/>
              <a:ln w="1588" cap="rnd" cmpd="sng">
                <a:solidFill>
                  <a:srgbClr val="58585A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803" name="未知"/>
            <p:cNvSpPr/>
            <p:nvPr/>
          </p:nvSpPr>
          <p:spPr bwMode="auto">
            <a:xfrm>
              <a:off x="698" y="713"/>
              <a:ext cx="26" cy="145"/>
            </a:xfrm>
            <a:custGeom>
              <a:avLst/>
              <a:gdLst>
                <a:gd name="T0" fmla="*/ 0 w 16"/>
                <a:gd name="T1" fmla="*/ 0 h 90"/>
                <a:gd name="T2" fmla="*/ 16 w 16"/>
                <a:gd name="T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90">
                  <a:moveTo>
                    <a:pt x="0" y="0"/>
                  </a:moveTo>
                  <a:cubicBezTo>
                    <a:pt x="0" y="29"/>
                    <a:pt x="1" y="66"/>
                    <a:pt x="16" y="90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4" name="未知"/>
            <p:cNvSpPr/>
            <p:nvPr/>
          </p:nvSpPr>
          <p:spPr bwMode="auto">
            <a:xfrm>
              <a:off x="698" y="724"/>
              <a:ext cx="10" cy="33"/>
            </a:xfrm>
            <a:custGeom>
              <a:avLst/>
              <a:gdLst>
                <a:gd name="T0" fmla="*/ 0 w 6"/>
                <a:gd name="T1" fmla="*/ 20 h 20"/>
                <a:gd name="T2" fmla="*/ 6 w 6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0">
                  <a:moveTo>
                    <a:pt x="0" y="20"/>
                  </a:moveTo>
                  <a:cubicBezTo>
                    <a:pt x="2" y="12"/>
                    <a:pt x="1" y="6"/>
                    <a:pt x="6" y="0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5" name="未知"/>
            <p:cNvSpPr/>
            <p:nvPr/>
          </p:nvSpPr>
          <p:spPr bwMode="auto">
            <a:xfrm>
              <a:off x="190" y="707"/>
              <a:ext cx="17" cy="24"/>
            </a:xfrm>
            <a:custGeom>
              <a:avLst/>
              <a:gdLst>
                <a:gd name="T0" fmla="*/ 11 w 11"/>
                <a:gd name="T1" fmla="*/ 15 h 15"/>
                <a:gd name="T2" fmla="*/ 0 w 11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cubicBezTo>
                    <a:pt x="9" y="8"/>
                    <a:pt x="6" y="3"/>
                    <a:pt x="0" y="0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6" name="未知"/>
            <p:cNvSpPr/>
            <p:nvPr/>
          </p:nvSpPr>
          <p:spPr bwMode="auto">
            <a:xfrm>
              <a:off x="355" y="258"/>
              <a:ext cx="24" cy="2"/>
            </a:xfrm>
            <a:custGeom>
              <a:avLst/>
              <a:gdLst>
                <a:gd name="T0" fmla="*/ 15 w 15"/>
                <a:gd name="T1" fmla="*/ 1 h 1"/>
                <a:gd name="T2" fmla="*/ 9 w 15"/>
                <a:gd name="T3" fmla="*/ 1 h 1"/>
                <a:gd name="T4" fmla="*/ 0 w 1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15" y="1"/>
                  </a:moveTo>
                  <a:cubicBezTo>
                    <a:pt x="13" y="1"/>
                    <a:pt x="11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7" name="未知"/>
            <p:cNvSpPr/>
            <p:nvPr/>
          </p:nvSpPr>
          <p:spPr bwMode="auto">
            <a:xfrm>
              <a:off x="547" y="255"/>
              <a:ext cx="26" cy="5"/>
            </a:xfrm>
            <a:custGeom>
              <a:avLst/>
              <a:gdLst>
                <a:gd name="T0" fmla="*/ 0 w 16"/>
                <a:gd name="T1" fmla="*/ 3 h 3"/>
                <a:gd name="T2" fmla="*/ 6 w 16"/>
                <a:gd name="T3" fmla="*/ 1 h 3"/>
                <a:gd name="T4" fmla="*/ 12 w 16"/>
                <a:gd name="T5" fmla="*/ 1 h 3"/>
                <a:gd name="T6" fmla="*/ 16 w 1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cubicBezTo>
                    <a:pt x="2" y="3"/>
                    <a:pt x="4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1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8" name="未知"/>
            <p:cNvSpPr/>
            <p:nvPr/>
          </p:nvSpPr>
          <p:spPr bwMode="auto">
            <a:xfrm>
              <a:off x="339" y="250"/>
              <a:ext cx="21" cy="3"/>
            </a:xfrm>
            <a:custGeom>
              <a:avLst/>
              <a:gdLst>
                <a:gd name="T0" fmla="*/ 13 w 13"/>
                <a:gd name="T1" fmla="*/ 2 h 2"/>
                <a:gd name="T2" fmla="*/ 8 w 13"/>
                <a:gd name="T3" fmla="*/ 1 h 2"/>
                <a:gd name="T4" fmla="*/ 0 w 1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">
                  <a:moveTo>
                    <a:pt x="13" y="2"/>
                  </a:moveTo>
                  <a:cubicBezTo>
                    <a:pt x="11" y="2"/>
                    <a:pt x="9" y="1"/>
                    <a:pt x="8" y="1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noFill/>
            <a:ln w="1588" cap="rnd" cmpd="sng">
              <a:solidFill>
                <a:srgbClr val="DCC0B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09" name="未知"/>
            <p:cNvSpPr/>
            <p:nvPr/>
          </p:nvSpPr>
          <p:spPr bwMode="auto">
            <a:xfrm>
              <a:off x="345" y="245"/>
              <a:ext cx="8" cy="3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noFill/>
            <a:ln w="1588" cap="rnd" cmpd="sng">
              <a:solidFill>
                <a:srgbClr val="DCC0B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0" name="未知"/>
            <p:cNvSpPr/>
            <p:nvPr/>
          </p:nvSpPr>
          <p:spPr bwMode="auto">
            <a:xfrm>
              <a:off x="565" y="248"/>
              <a:ext cx="8" cy="2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</a:path>
              </a:pathLst>
            </a:custGeom>
            <a:noFill/>
            <a:ln w="1588" cap="rnd" cmpd="sng">
              <a:solidFill>
                <a:srgbClr val="DCC0B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1" name="未知"/>
            <p:cNvSpPr/>
            <p:nvPr/>
          </p:nvSpPr>
          <p:spPr bwMode="auto">
            <a:xfrm>
              <a:off x="565" y="243"/>
              <a:ext cx="5" cy="2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noFill/>
            <a:ln w="1588" cap="rnd" cmpd="sng">
              <a:solidFill>
                <a:srgbClr val="DCC0B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2" name="未知"/>
            <p:cNvSpPr/>
            <p:nvPr/>
          </p:nvSpPr>
          <p:spPr bwMode="auto">
            <a:xfrm>
              <a:off x="491" y="242"/>
              <a:ext cx="39" cy="32"/>
            </a:xfrm>
            <a:custGeom>
              <a:avLst/>
              <a:gdLst>
                <a:gd name="T0" fmla="*/ 2 w 24"/>
                <a:gd name="T1" fmla="*/ 1 h 20"/>
                <a:gd name="T2" fmla="*/ 8 w 24"/>
                <a:gd name="T3" fmla="*/ 13 h 20"/>
                <a:gd name="T4" fmla="*/ 24 w 24"/>
                <a:gd name="T5" fmla="*/ 20 h 20"/>
                <a:gd name="T6" fmla="*/ 11 w 24"/>
                <a:gd name="T7" fmla="*/ 12 h 20"/>
                <a:gd name="T8" fmla="*/ 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" y="1"/>
                  </a:moveTo>
                  <a:cubicBezTo>
                    <a:pt x="0" y="5"/>
                    <a:pt x="5" y="11"/>
                    <a:pt x="8" y="13"/>
                  </a:cubicBezTo>
                  <a:cubicBezTo>
                    <a:pt x="12" y="17"/>
                    <a:pt x="19" y="19"/>
                    <a:pt x="24" y="20"/>
                  </a:cubicBezTo>
                  <a:cubicBezTo>
                    <a:pt x="23" y="16"/>
                    <a:pt x="15" y="14"/>
                    <a:pt x="11" y="12"/>
                  </a:cubicBezTo>
                  <a:cubicBezTo>
                    <a:pt x="8" y="10"/>
                    <a:pt x="1" y="5"/>
                    <a:pt x="1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3" name="未知"/>
            <p:cNvSpPr/>
            <p:nvPr/>
          </p:nvSpPr>
          <p:spPr bwMode="auto">
            <a:xfrm>
              <a:off x="392" y="245"/>
              <a:ext cx="40" cy="36"/>
            </a:xfrm>
            <a:custGeom>
              <a:avLst/>
              <a:gdLst>
                <a:gd name="T0" fmla="*/ 24 w 25"/>
                <a:gd name="T1" fmla="*/ 0 h 22"/>
                <a:gd name="T2" fmla="*/ 21 w 25"/>
                <a:gd name="T3" fmla="*/ 7 h 22"/>
                <a:gd name="T4" fmla="*/ 14 w 25"/>
                <a:gd name="T5" fmla="*/ 12 h 22"/>
                <a:gd name="T6" fmla="*/ 0 w 25"/>
                <a:gd name="T7" fmla="*/ 16 h 22"/>
                <a:gd name="T8" fmla="*/ 15 w 25"/>
                <a:gd name="T9" fmla="*/ 13 h 22"/>
                <a:gd name="T10" fmla="*/ 25 w 25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cubicBezTo>
                    <a:pt x="23" y="2"/>
                    <a:pt x="22" y="5"/>
                    <a:pt x="21" y="7"/>
                  </a:cubicBezTo>
                  <a:cubicBezTo>
                    <a:pt x="19" y="9"/>
                    <a:pt x="17" y="11"/>
                    <a:pt x="14" y="12"/>
                  </a:cubicBezTo>
                  <a:cubicBezTo>
                    <a:pt x="10" y="14"/>
                    <a:pt x="5" y="15"/>
                    <a:pt x="0" y="16"/>
                  </a:cubicBezTo>
                  <a:cubicBezTo>
                    <a:pt x="2" y="22"/>
                    <a:pt x="13" y="15"/>
                    <a:pt x="15" y="13"/>
                  </a:cubicBezTo>
                  <a:cubicBezTo>
                    <a:pt x="20" y="11"/>
                    <a:pt x="24" y="7"/>
                    <a:pt x="25" y="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4" name="Line 310"/>
            <p:cNvSpPr>
              <a:spLocks noChangeShapeType="1"/>
            </p:cNvSpPr>
            <p:nvPr/>
          </p:nvSpPr>
          <p:spPr bwMode="auto">
            <a:xfrm>
              <a:off x="423" y="355"/>
              <a:ext cx="1" cy="1"/>
            </a:xfrm>
            <a:prstGeom prst="line">
              <a:avLst/>
            </a:pr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5" name="未知"/>
            <p:cNvSpPr/>
            <p:nvPr/>
          </p:nvSpPr>
          <p:spPr bwMode="auto">
            <a:xfrm>
              <a:off x="424" y="319"/>
              <a:ext cx="18" cy="37"/>
            </a:xfrm>
            <a:custGeom>
              <a:avLst/>
              <a:gdLst>
                <a:gd name="T0" fmla="*/ 0 w 11"/>
                <a:gd name="T1" fmla="*/ 23 h 23"/>
                <a:gd name="T2" fmla="*/ 11 w 11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0" y="23"/>
                    <a:pt x="3" y="9"/>
                    <a:pt x="11" y="0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6" name="未知"/>
            <p:cNvSpPr/>
            <p:nvPr/>
          </p:nvSpPr>
          <p:spPr bwMode="auto">
            <a:xfrm>
              <a:off x="497" y="319"/>
              <a:ext cx="18" cy="33"/>
            </a:xfrm>
            <a:custGeom>
              <a:avLst/>
              <a:gdLst>
                <a:gd name="T0" fmla="*/ 11 w 11"/>
                <a:gd name="T1" fmla="*/ 20 h 20"/>
                <a:gd name="T2" fmla="*/ 0 w 1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20">
                  <a:moveTo>
                    <a:pt x="11" y="20"/>
                  </a:moveTo>
                  <a:cubicBezTo>
                    <a:pt x="11" y="20"/>
                    <a:pt x="8" y="8"/>
                    <a:pt x="0" y="0"/>
                  </a:cubicBezTo>
                </a:path>
              </a:pathLst>
            </a:custGeom>
            <a:noFill/>
            <a:ln w="1588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7" name="未知"/>
            <p:cNvSpPr/>
            <p:nvPr/>
          </p:nvSpPr>
          <p:spPr bwMode="auto">
            <a:xfrm>
              <a:off x="363" y="232"/>
              <a:ext cx="16" cy="13"/>
            </a:xfrm>
            <a:custGeom>
              <a:avLst/>
              <a:gdLst>
                <a:gd name="T0" fmla="*/ 10 w 10"/>
                <a:gd name="T1" fmla="*/ 0 h 8"/>
                <a:gd name="T2" fmla="*/ 4 w 10"/>
                <a:gd name="T3" fmla="*/ 4 h 8"/>
                <a:gd name="T4" fmla="*/ 0 w 10"/>
                <a:gd name="T5" fmla="*/ 7 h 8"/>
                <a:gd name="T6" fmla="*/ 6 w 10"/>
                <a:gd name="T7" fmla="*/ 5 h 8"/>
                <a:gd name="T8" fmla="*/ 9 w 1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8" y="2"/>
                    <a:pt x="6" y="3"/>
                    <a:pt x="4" y="4"/>
                  </a:cubicBezTo>
                  <a:cubicBezTo>
                    <a:pt x="3" y="5"/>
                    <a:pt x="1" y="6"/>
                    <a:pt x="0" y="7"/>
                  </a:cubicBezTo>
                  <a:cubicBezTo>
                    <a:pt x="2" y="8"/>
                    <a:pt x="4" y="6"/>
                    <a:pt x="6" y="5"/>
                  </a:cubicBezTo>
                  <a:cubicBezTo>
                    <a:pt x="7" y="4"/>
                    <a:pt x="8" y="2"/>
                    <a:pt x="9" y="1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8" name="未知"/>
            <p:cNvSpPr/>
            <p:nvPr/>
          </p:nvSpPr>
          <p:spPr bwMode="auto">
            <a:xfrm>
              <a:off x="356" y="219"/>
              <a:ext cx="36" cy="26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4 h 16"/>
                <a:gd name="T4" fmla="*/ 9 w 22"/>
                <a:gd name="T5" fmla="*/ 8 h 16"/>
                <a:gd name="T6" fmla="*/ 5 w 22"/>
                <a:gd name="T7" fmla="*/ 12 h 16"/>
                <a:gd name="T8" fmla="*/ 3 w 22"/>
                <a:gd name="T9" fmla="*/ 14 h 16"/>
                <a:gd name="T10" fmla="*/ 1 w 22"/>
                <a:gd name="T11" fmla="*/ 16 h 16"/>
                <a:gd name="T12" fmla="*/ 1 w 22"/>
                <a:gd name="T13" fmla="*/ 11 h 16"/>
                <a:gd name="T14" fmla="*/ 6 w 22"/>
                <a:gd name="T15" fmla="*/ 7 h 16"/>
                <a:gd name="T16" fmla="*/ 12 w 22"/>
                <a:gd name="T17" fmla="*/ 3 h 16"/>
                <a:gd name="T18" fmla="*/ 19 w 22"/>
                <a:gd name="T19" fmla="*/ 0 h 16"/>
                <a:gd name="T20" fmla="*/ 22 w 22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1" y="2"/>
                    <a:pt x="18" y="3"/>
                    <a:pt x="16" y="4"/>
                  </a:cubicBezTo>
                  <a:cubicBezTo>
                    <a:pt x="14" y="5"/>
                    <a:pt x="11" y="6"/>
                    <a:pt x="9" y="8"/>
                  </a:cubicBezTo>
                  <a:cubicBezTo>
                    <a:pt x="7" y="9"/>
                    <a:pt x="6" y="10"/>
                    <a:pt x="5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3" y="10"/>
                    <a:pt x="5" y="8"/>
                    <a:pt x="6" y="7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4" y="2"/>
                    <a:pt x="16" y="1"/>
                    <a:pt x="19" y="0"/>
                  </a:cubicBezTo>
                  <a:cubicBezTo>
                    <a:pt x="20" y="0"/>
                    <a:pt x="22" y="0"/>
                    <a:pt x="22" y="1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19" name="未知"/>
            <p:cNvSpPr/>
            <p:nvPr/>
          </p:nvSpPr>
          <p:spPr bwMode="auto">
            <a:xfrm>
              <a:off x="549" y="232"/>
              <a:ext cx="13" cy="11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7 h 7"/>
                <a:gd name="T4" fmla="*/ 0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2" y="2"/>
                    <a:pt x="5" y="7"/>
                    <a:pt x="8" y="7"/>
                  </a:cubicBezTo>
                  <a:cubicBezTo>
                    <a:pt x="7" y="5"/>
                    <a:pt x="3" y="0"/>
                    <a:pt x="0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0" name="未知"/>
            <p:cNvSpPr/>
            <p:nvPr/>
          </p:nvSpPr>
          <p:spPr bwMode="auto">
            <a:xfrm>
              <a:off x="551" y="229"/>
              <a:ext cx="16" cy="10"/>
            </a:xfrm>
            <a:custGeom>
              <a:avLst/>
              <a:gdLst>
                <a:gd name="T0" fmla="*/ 0 w 10"/>
                <a:gd name="T1" fmla="*/ 0 h 6"/>
                <a:gd name="T2" fmla="*/ 6 w 10"/>
                <a:gd name="T3" fmla="*/ 3 h 6"/>
                <a:gd name="T4" fmla="*/ 10 w 10"/>
                <a:gd name="T5" fmla="*/ 6 h 6"/>
                <a:gd name="T6" fmla="*/ 1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0" y="3"/>
                    <a:pt x="3" y="1"/>
                    <a:pt x="1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1" name="未知"/>
            <p:cNvSpPr/>
            <p:nvPr/>
          </p:nvSpPr>
          <p:spPr bwMode="auto">
            <a:xfrm>
              <a:off x="267" y="0"/>
              <a:ext cx="382" cy="469"/>
            </a:xfrm>
            <a:custGeom>
              <a:avLst/>
              <a:gdLst>
                <a:gd name="T0" fmla="*/ 43 w 236"/>
                <a:gd name="T1" fmla="*/ 184 h 291"/>
                <a:gd name="T2" fmla="*/ 62 w 236"/>
                <a:gd name="T3" fmla="*/ 240 h 291"/>
                <a:gd name="T4" fmla="*/ 61 w 236"/>
                <a:gd name="T5" fmla="*/ 263 h 291"/>
                <a:gd name="T6" fmla="*/ 20 w 236"/>
                <a:gd name="T7" fmla="*/ 259 h 291"/>
                <a:gd name="T8" fmla="*/ 34 w 236"/>
                <a:gd name="T9" fmla="*/ 266 h 291"/>
                <a:gd name="T10" fmla="*/ 18 w 236"/>
                <a:gd name="T11" fmla="*/ 247 h 291"/>
                <a:gd name="T12" fmla="*/ 29 w 236"/>
                <a:gd name="T13" fmla="*/ 256 h 291"/>
                <a:gd name="T14" fmla="*/ 21 w 236"/>
                <a:gd name="T15" fmla="*/ 235 h 291"/>
                <a:gd name="T16" fmla="*/ 26 w 236"/>
                <a:gd name="T17" fmla="*/ 244 h 291"/>
                <a:gd name="T18" fmla="*/ 34 w 236"/>
                <a:gd name="T19" fmla="*/ 207 h 291"/>
                <a:gd name="T20" fmla="*/ 31 w 236"/>
                <a:gd name="T21" fmla="*/ 62 h 291"/>
                <a:gd name="T22" fmla="*/ 94 w 236"/>
                <a:gd name="T23" fmla="*/ 27 h 291"/>
                <a:gd name="T24" fmla="*/ 204 w 236"/>
                <a:gd name="T25" fmla="*/ 63 h 291"/>
                <a:gd name="T26" fmla="*/ 214 w 236"/>
                <a:gd name="T27" fmla="*/ 227 h 291"/>
                <a:gd name="T28" fmla="*/ 236 w 236"/>
                <a:gd name="T29" fmla="*/ 226 h 291"/>
                <a:gd name="T30" fmla="*/ 226 w 236"/>
                <a:gd name="T31" fmla="*/ 243 h 291"/>
                <a:gd name="T32" fmla="*/ 235 w 236"/>
                <a:gd name="T33" fmla="*/ 243 h 291"/>
                <a:gd name="T34" fmla="*/ 215 w 236"/>
                <a:gd name="T35" fmla="*/ 255 h 291"/>
                <a:gd name="T36" fmla="*/ 230 w 236"/>
                <a:gd name="T37" fmla="*/ 256 h 291"/>
                <a:gd name="T38" fmla="*/ 181 w 236"/>
                <a:gd name="T39" fmla="*/ 264 h 291"/>
                <a:gd name="T40" fmla="*/ 180 w 236"/>
                <a:gd name="T41" fmla="*/ 24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91">
                  <a:moveTo>
                    <a:pt x="43" y="184"/>
                  </a:moveTo>
                  <a:cubicBezTo>
                    <a:pt x="47" y="193"/>
                    <a:pt x="44" y="212"/>
                    <a:pt x="62" y="240"/>
                  </a:cubicBezTo>
                  <a:cubicBezTo>
                    <a:pt x="61" y="263"/>
                    <a:pt x="61" y="263"/>
                    <a:pt x="61" y="263"/>
                  </a:cubicBezTo>
                  <a:cubicBezTo>
                    <a:pt x="48" y="282"/>
                    <a:pt x="24" y="270"/>
                    <a:pt x="20" y="259"/>
                  </a:cubicBezTo>
                  <a:cubicBezTo>
                    <a:pt x="20" y="259"/>
                    <a:pt x="25" y="265"/>
                    <a:pt x="34" y="266"/>
                  </a:cubicBezTo>
                  <a:cubicBezTo>
                    <a:pt x="34" y="266"/>
                    <a:pt x="19" y="261"/>
                    <a:pt x="18" y="247"/>
                  </a:cubicBezTo>
                  <a:cubicBezTo>
                    <a:pt x="18" y="247"/>
                    <a:pt x="22" y="253"/>
                    <a:pt x="29" y="256"/>
                  </a:cubicBezTo>
                  <a:cubicBezTo>
                    <a:pt x="29" y="256"/>
                    <a:pt x="17" y="250"/>
                    <a:pt x="21" y="235"/>
                  </a:cubicBezTo>
                  <a:cubicBezTo>
                    <a:pt x="21" y="235"/>
                    <a:pt x="19" y="242"/>
                    <a:pt x="26" y="244"/>
                  </a:cubicBezTo>
                  <a:cubicBezTo>
                    <a:pt x="32" y="247"/>
                    <a:pt x="50" y="233"/>
                    <a:pt x="34" y="207"/>
                  </a:cubicBezTo>
                  <a:cubicBezTo>
                    <a:pt x="0" y="154"/>
                    <a:pt x="17" y="83"/>
                    <a:pt x="31" y="62"/>
                  </a:cubicBezTo>
                  <a:cubicBezTo>
                    <a:pt x="46" y="42"/>
                    <a:pt x="78" y="17"/>
                    <a:pt x="94" y="27"/>
                  </a:cubicBezTo>
                  <a:cubicBezTo>
                    <a:pt x="94" y="27"/>
                    <a:pt x="173" y="0"/>
                    <a:pt x="204" y="63"/>
                  </a:cubicBezTo>
                  <a:cubicBezTo>
                    <a:pt x="235" y="126"/>
                    <a:pt x="224" y="194"/>
                    <a:pt x="214" y="227"/>
                  </a:cubicBezTo>
                  <a:cubicBezTo>
                    <a:pt x="208" y="246"/>
                    <a:pt x="231" y="243"/>
                    <a:pt x="236" y="226"/>
                  </a:cubicBezTo>
                  <a:cubicBezTo>
                    <a:pt x="236" y="226"/>
                    <a:pt x="236" y="240"/>
                    <a:pt x="226" y="243"/>
                  </a:cubicBezTo>
                  <a:cubicBezTo>
                    <a:pt x="226" y="243"/>
                    <a:pt x="228" y="247"/>
                    <a:pt x="235" y="243"/>
                  </a:cubicBezTo>
                  <a:cubicBezTo>
                    <a:pt x="235" y="243"/>
                    <a:pt x="229" y="259"/>
                    <a:pt x="215" y="255"/>
                  </a:cubicBezTo>
                  <a:cubicBezTo>
                    <a:pt x="215" y="255"/>
                    <a:pt x="225" y="260"/>
                    <a:pt x="230" y="256"/>
                  </a:cubicBezTo>
                  <a:cubicBezTo>
                    <a:pt x="230" y="256"/>
                    <a:pt x="206" y="291"/>
                    <a:pt x="181" y="264"/>
                  </a:cubicBezTo>
                  <a:cubicBezTo>
                    <a:pt x="180" y="241"/>
                    <a:pt x="180" y="241"/>
                    <a:pt x="180" y="241"/>
                  </a:cubicBezTo>
                </a:path>
              </a:pathLst>
            </a:custGeom>
            <a:noFill/>
            <a:ln w="158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2" name="未知"/>
            <p:cNvSpPr/>
            <p:nvPr/>
          </p:nvSpPr>
          <p:spPr bwMode="auto">
            <a:xfrm>
              <a:off x="326" y="103"/>
              <a:ext cx="273" cy="210"/>
            </a:xfrm>
            <a:custGeom>
              <a:avLst/>
              <a:gdLst>
                <a:gd name="T0" fmla="*/ 169 w 169"/>
                <a:gd name="T1" fmla="*/ 130 h 130"/>
                <a:gd name="T2" fmla="*/ 164 w 169"/>
                <a:gd name="T3" fmla="*/ 113 h 130"/>
                <a:gd name="T4" fmla="*/ 137 w 169"/>
                <a:gd name="T5" fmla="*/ 53 h 130"/>
                <a:gd name="T6" fmla="*/ 95 w 169"/>
                <a:gd name="T7" fmla="*/ 16 h 130"/>
                <a:gd name="T8" fmla="*/ 62 w 169"/>
                <a:gd name="T9" fmla="*/ 0 h 130"/>
                <a:gd name="T10" fmla="*/ 48 w 169"/>
                <a:gd name="T11" fmla="*/ 18 h 130"/>
                <a:gd name="T12" fmla="*/ 49 w 169"/>
                <a:gd name="T13" fmla="*/ 5 h 130"/>
                <a:gd name="T14" fmla="*/ 26 w 169"/>
                <a:gd name="T15" fmla="*/ 41 h 130"/>
                <a:gd name="T16" fmla="*/ 27 w 169"/>
                <a:gd name="T17" fmla="*/ 33 h 130"/>
                <a:gd name="T18" fmla="*/ 4 w 169"/>
                <a:gd name="T19" fmla="*/ 9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30">
                  <a:moveTo>
                    <a:pt x="169" y="130"/>
                  </a:moveTo>
                  <a:cubicBezTo>
                    <a:pt x="164" y="113"/>
                    <a:pt x="164" y="113"/>
                    <a:pt x="164" y="113"/>
                  </a:cubicBezTo>
                  <a:cubicBezTo>
                    <a:pt x="164" y="113"/>
                    <a:pt x="146" y="76"/>
                    <a:pt x="137" y="53"/>
                  </a:cubicBezTo>
                  <a:cubicBezTo>
                    <a:pt x="128" y="30"/>
                    <a:pt x="107" y="27"/>
                    <a:pt x="95" y="16"/>
                  </a:cubicBezTo>
                  <a:cubicBezTo>
                    <a:pt x="95" y="16"/>
                    <a:pt x="67" y="12"/>
                    <a:pt x="62" y="0"/>
                  </a:cubicBezTo>
                  <a:cubicBezTo>
                    <a:pt x="62" y="0"/>
                    <a:pt x="61" y="7"/>
                    <a:pt x="48" y="18"/>
                  </a:cubicBezTo>
                  <a:cubicBezTo>
                    <a:pt x="48" y="18"/>
                    <a:pt x="50" y="7"/>
                    <a:pt x="49" y="5"/>
                  </a:cubicBezTo>
                  <a:cubicBezTo>
                    <a:pt x="49" y="5"/>
                    <a:pt x="49" y="26"/>
                    <a:pt x="26" y="4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0" y="76"/>
                    <a:pt x="4" y="96"/>
                  </a:cubicBezTo>
                </a:path>
              </a:pathLst>
            </a:custGeom>
            <a:noFill/>
            <a:ln w="158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3" name="未知"/>
            <p:cNvSpPr/>
            <p:nvPr/>
          </p:nvSpPr>
          <p:spPr bwMode="auto">
            <a:xfrm>
              <a:off x="492" y="302"/>
              <a:ext cx="23" cy="45"/>
            </a:xfrm>
            <a:custGeom>
              <a:avLst/>
              <a:gdLst>
                <a:gd name="T0" fmla="*/ 2 w 14"/>
                <a:gd name="T1" fmla="*/ 0 h 28"/>
                <a:gd name="T2" fmla="*/ 14 w 14"/>
                <a:gd name="T3" fmla="*/ 28 h 28"/>
                <a:gd name="T4" fmla="*/ 9 w 14"/>
                <a:gd name="T5" fmla="*/ 9 h 28"/>
                <a:gd name="T6" fmla="*/ 1 w 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2" y="0"/>
                  </a:moveTo>
                  <a:cubicBezTo>
                    <a:pt x="0" y="10"/>
                    <a:pt x="12" y="18"/>
                    <a:pt x="14" y="28"/>
                  </a:cubicBezTo>
                  <a:cubicBezTo>
                    <a:pt x="12" y="22"/>
                    <a:pt x="12" y="15"/>
                    <a:pt x="9" y="9"/>
                  </a:cubicBezTo>
                  <a:cubicBezTo>
                    <a:pt x="7" y="6"/>
                    <a:pt x="3" y="3"/>
                    <a:pt x="1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4" name="未知"/>
            <p:cNvSpPr/>
            <p:nvPr/>
          </p:nvSpPr>
          <p:spPr bwMode="auto">
            <a:xfrm>
              <a:off x="424" y="308"/>
              <a:ext cx="17" cy="34"/>
            </a:xfrm>
            <a:custGeom>
              <a:avLst/>
              <a:gdLst>
                <a:gd name="T0" fmla="*/ 10 w 10"/>
                <a:gd name="T1" fmla="*/ 0 h 21"/>
                <a:gd name="T2" fmla="*/ 7 w 10"/>
                <a:gd name="T3" fmla="*/ 10 h 21"/>
                <a:gd name="T4" fmla="*/ 0 w 10"/>
                <a:gd name="T5" fmla="*/ 21 h 21"/>
                <a:gd name="T6" fmla="*/ 9 w 10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1">
                  <a:moveTo>
                    <a:pt x="10" y="0"/>
                  </a:moveTo>
                  <a:cubicBezTo>
                    <a:pt x="10" y="3"/>
                    <a:pt x="9" y="7"/>
                    <a:pt x="7" y="10"/>
                  </a:cubicBezTo>
                  <a:cubicBezTo>
                    <a:pt x="5" y="13"/>
                    <a:pt x="2" y="17"/>
                    <a:pt x="0" y="21"/>
                  </a:cubicBezTo>
                  <a:cubicBezTo>
                    <a:pt x="0" y="13"/>
                    <a:pt x="7" y="7"/>
                    <a:pt x="9" y="1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5" name="未知"/>
            <p:cNvSpPr/>
            <p:nvPr/>
          </p:nvSpPr>
          <p:spPr bwMode="auto">
            <a:xfrm>
              <a:off x="445" y="403"/>
              <a:ext cx="34" cy="20"/>
            </a:xfrm>
            <a:custGeom>
              <a:avLst/>
              <a:gdLst>
                <a:gd name="T0" fmla="*/ 0 w 21"/>
                <a:gd name="T1" fmla="*/ 11 h 12"/>
                <a:gd name="T2" fmla="*/ 21 w 21"/>
                <a:gd name="T3" fmla="*/ 3 h 12"/>
                <a:gd name="T4" fmla="*/ 8 w 21"/>
                <a:gd name="T5" fmla="*/ 7 h 12"/>
                <a:gd name="T6" fmla="*/ 0 w 2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0" y="11"/>
                  </a:moveTo>
                  <a:cubicBezTo>
                    <a:pt x="2" y="5"/>
                    <a:pt x="16" y="0"/>
                    <a:pt x="21" y="3"/>
                  </a:cubicBezTo>
                  <a:cubicBezTo>
                    <a:pt x="17" y="4"/>
                    <a:pt x="12" y="5"/>
                    <a:pt x="8" y="7"/>
                  </a:cubicBezTo>
                  <a:cubicBezTo>
                    <a:pt x="5" y="8"/>
                    <a:pt x="2" y="9"/>
                    <a:pt x="0" y="1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6" name="未知"/>
            <p:cNvSpPr/>
            <p:nvPr/>
          </p:nvSpPr>
          <p:spPr bwMode="auto">
            <a:xfrm>
              <a:off x="547" y="260"/>
              <a:ext cx="43" cy="71"/>
            </a:xfrm>
            <a:custGeom>
              <a:avLst/>
              <a:gdLst>
                <a:gd name="T0" fmla="*/ 22 w 26"/>
                <a:gd name="T1" fmla="*/ 11 h 44"/>
                <a:gd name="T2" fmla="*/ 18 w 26"/>
                <a:gd name="T3" fmla="*/ 5 h 44"/>
                <a:gd name="T4" fmla="*/ 14 w 26"/>
                <a:gd name="T5" fmla="*/ 0 h 44"/>
                <a:gd name="T6" fmla="*/ 8 w 26"/>
                <a:gd name="T7" fmla="*/ 2 h 44"/>
                <a:gd name="T8" fmla="*/ 0 w 26"/>
                <a:gd name="T9" fmla="*/ 6 h 44"/>
                <a:gd name="T10" fmla="*/ 14 w 26"/>
                <a:gd name="T11" fmla="*/ 22 h 44"/>
                <a:gd name="T12" fmla="*/ 16 w 26"/>
                <a:gd name="T13" fmla="*/ 44 h 44"/>
                <a:gd name="T14" fmla="*/ 20 w 26"/>
                <a:gd name="T15" fmla="*/ 34 h 44"/>
                <a:gd name="T16" fmla="*/ 23 w 26"/>
                <a:gd name="T17" fmla="*/ 25 h 44"/>
                <a:gd name="T18" fmla="*/ 24 w 26"/>
                <a:gd name="T19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22" y="11"/>
                  </a:moveTo>
                  <a:cubicBezTo>
                    <a:pt x="21" y="9"/>
                    <a:pt x="19" y="7"/>
                    <a:pt x="18" y="5"/>
                  </a:cubicBezTo>
                  <a:cubicBezTo>
                    <a:pt x="17" y="3"/>
                    <a:pt x="17" y="0"/>
                    <a:pt x="14" y="0"/>
                  </a:cubicBezTo>
                  <a:cubicBezTo>
                    <a:pt x="12" y="0"/>
                    <a:pt x="9" y="2"/>
                    <a:pt x="8" y="2"/>
                  </a:cubicBezTo>
                  <a:cubicBezTo>
                    <a:pt x="5" y="3"/>
                    <a:pt x="2" y="4"/>
                    <a:pt x="0" y="6"/>
                  </a:cubicBezTo>
                  <a:cubicBezTo>
                    <a:pt x="7" y="10"/>
                    <a:pt x="12" y="13"/>
                    <a:pt x="14" y="22"/>
                  </a:cubicBezTo>
                  <a:cubicBezTo>
                    <a:pt x="15" y="29"/>
                    <a:pt x="16" y="36"/>
                    <a:pt x="16" y="44"/>
                  </a:cubicBezTo>
                  <a:cubicBezTo>
                    <a:pt x="18" y="43"/>
                    <a:pt x="20" y="36"/>
                    <a:pt x="20" y="34"/>
                  </a:cubicBezTo>
                  <a:cubicBezTo>
                    <a:pt x="21" y="31"/>
                    <a:pt x="23" y="28"/>
                    <a:pt x="23" y="25"/>
                  </a:cubicBezTo>
                  <a:cubicBezTo>
                    <a:pt x="24" y="23"/>
                    <a:pt x="26" y="14"/>
                    <a:pt x="24" y="1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7" name="未知"/>
            <p:cNvSpPr/>
            <p:nvPr/>
          </p:nvSpPr>
          <p:spPr bwMode="auto">
            <a:xfrm>
              <a:off x="559" y="284"/>
              <a:ext cx="19" cy="61"/>
            </a:xfrm>
            <a:custGeom>
              <a:avLst/>
              <a:gdLst>
                <a:gd name="T0" fmla="*/ 6 w 12"/>
                <a:gd name="T1" fmla="*/ 0 h 38"/>
                <a:gd name="T2" fmla="*/ 7 w 12"/>
                <a:gd name="T3" fmla="*/ 15 h 38"/>
                <a:gd name="T4" fmla="*/ 0 w 12"/>
                <a:gd name="T5" fmla="*/ 38 h 38"/>
                <a:gd name="T6" fmla="*/ 8 w 12"/>
                <a:gd name="T7" fmla="*/ 27 h 38"/>
                <a:gd name="T8" fmla="*/ 12 w 12"/>
                <a:gd name="T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8">
                  <a:moveTo>
                    <a:pt x="6" y="0"/>
                  </a:moveTo>
                  <a:cubicBezTo>
                    <a:pt x="7" y="5"/>
                    <a:pt x="8" y="10"/>
                    <a:pt x="7" y="15"/>
                  </a:cubicBezTo>
                  <a:cubicBezTo>
                    <a:pt x="6" y="23"/>
                    <a:pt x="2" y="30"/>
                    <a:pt x="0" y="38"/>
                  </a:cubicBezTo>
                  <a:cubicBezTo>
                    <a:pt x="2" y="34"/>
                    <a:pt x="5" y="31"/>
                    <a:pt x="8" y="27"/>
                  </a:cubicBezTo>
                  <a:cubicBezTo>
                    <a:pt x="12" y="21"/>
                    <a:pt x="12" y="15"/>
                    <a:pt x="12" y="8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8" name="未知"/>
            <p:cNvSpPr/>
            <p:nvPr/>
          </p:nvSpPr>
          <p:spPr bwMode="auto">
            <a:xfrm>
              <a:off x="551" y="269"/>
              <a:ext cx="30" cy="47"/>
            </a:xfrm>
            <a:custGeom>
              <a:avLst/>
              <a:gdLst>
                <a:gd name="T0" fmla="*/ 0 w 19"/>
                <a:gd name="T1" fmla="*/ 0 h 29"/>
                <a:gd name="T2" fmla="*/ 8 w 19"/>
                <a:gd name="T3" fmla="*/ 11 h 29"/>
                <a:gd name="T4" fmla="*/ 12 w 19"/>
                <a:gd name="T5" fmla="*/ 29 h 29"/>
                <a:gd name="T6" fmla="*/ 13 w 19"/>
                <a:gd name="T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9">
                  <a:moveTo>
                    <a:pt x="0" y="0"/>
                  </a:moveTo>
                  <a:cubicBezTo>
                    <a:pt x="0" y="4"/>
                    <a:pt x="8" y="7"/>
                    <a:pt x="8" y="11"/>
                  </a:cubicBezTo>
                  <a:cubicBezTo>
                    <a:pt x="9" y="16"/>
                    <a:pt x="9" y="25"/>
                    <a:pt x="12" y="29"/>
                  </a:cubicBezTo>
                  <a:cubicBezTo>
                    <a:pt x="19" y="25"/>
                    <a:pt x="16" y="8"/>
                    <a:pt x="13" y="3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29" name="未知"/>
            <p:cNvSpPr/>
            <p:nvPr/>
          </p:nvSpPr>
          <p:spPr bwMode="auto">
            <a:xfrm>
              <a:off x="447" y="181"/>
              <a:ext cx="78" cy="8"/>
            </a:xfrm>
            <a:custGeom>
              <a:avLst/>
              <a:gdLst>
                <a:gd name="T0" fmla="*/ 48 w 48"/>
                <a:gd name="T1" fmla="*/ 3 h 5"/>
                <a:gd name="T2" fmla="*/ 28 w 48"/>
                <a:gd name="T3" fmla="*/ 4 h 5"/>
                <a:gd name="T4" fmla="*/ 8 w 48"/>
                <a:gd name="T5" fmla="*/ 5 h 5"/>
                <a:gd name="T6" fmla="*/ 0 w 48"/>
                <a:gd name="T7" fmla="*/ 5 h 5"/>
                <a:gd name="T8" fmla="*/ 15 w 48"/>
                <a:gd name="T9" fmla="*/ 3 h 5"/>
                <a:gd name="T10" fmla="*/ 27 w 48"/>
                <a:gd name="T11" fmla="*/ 2 h 5"/>
                <a:gd name="T12" fmla="*/ 47 w 4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">
                  <a:moveTo>
                    <a:pt x="48" y="3"/>
                  </a:moveTo>
                  <a:cubicBezTo>
                    <a:pt x="42" y="0"/>
                    <a:pt x="34" y="3"/>
                    <a:pt x="28" y="4"/>
                  </a:cubicBezTo>
                  <a:cubicBezTo>
                    <a:pt x="21" y="4"/>
                    <a:pt x="15" y="5"/>
                    <a:pt x="8" y="5"/>
                  </a:cubicBezTo>
                  <a:cubicBezTo>
                    <a:pt x="6" y="5"/>
                    <a:pt x="2" y="4"/>
                    <a:pt x="0" y="5"/>
                  </a:cubicBezTo>
                  <a:cubicBezTo>
                    <a:pt x="4" y="3"/>
                    <a:pt x="10" y="3"/>
                    <a:pt x="15" y="3"/>
                  </a:cubicBezTo>
                  <a:cubicBezTo>
                    <a:pt x="19" y="2"/>
                    <a:pt x="23" y="2"/>
                    <a:pt x="27" y="2"/>
                  </a:cubicBezTo>
                  <a:cubicBezTo>
                    <a:pt x="34" y="2"/>
                    <a:pt x="40" y="1"/>
                    <a:pt x="47" y="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0" name="未知"/>
            <p:cNvSpPr/>
            <p:nvPr/>
          </p:nvSpPr>
          <p:spPr bwMode="auto">
            <a:xfrm>
              <a:off x="400" y="172"/>
              <a:ext cx="70" cy="10"/>
            </a:xfrm>
            <a:custGeom>
              <a:avLst/>
              <a:gdLst>
                <a:gd name="T0" fmla="*/ 0 w 43"/>
                <a:gd name="T1" fmla="*/ 6 h 6"/>
                <a:gd name="T2" fmla="*/ 28 w 43"/>
                <a:gd name="T3" fmla="*/ 3 h 6"/>
                <a:gd name="T4" fmla="*/ 43 w 43"/>
                <a:gd name="T5" fmla="*/ 2 h 6"/>
                <a:gd name="T6" fmla="*/ 1 w 4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">
                  <a:moveTo>
                    <a:pt x="0" y="6"/>
                  </a:moveTo>
                  <a:cubicBezTo>
                    <a:pt x="9" y="5"/>
                    <a:pt x="19" y="4"/>
                    <a:pt x="28" y="3"/>
                  </a:cubicBezTo>
                  <a:cubicBezTo>
                    <a:pt x="33" y="2"/>
                    <a:pt x="39" y="2"/>
                    <a:pt x="43" y="2"/>
                  </a:cubicBezTo>
                  <a:cubicBezTo>
                    <a:pt x="29" y="3"/>
                    <a:pt x="14" y="0"/>
                    <a:pt x="1" y="6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1" name="未知"/>
            <p:cNvSpPr/>
            <p:nvPr/>
          </p:nvSpPr>
          <p:spPr bwMode="auto">
            <a:xfrm>
              <a:off x="332" y="164"/>
              <a:ext cx="41" cy="89"/>
            </a:xfrm>
            <a:custGeom>
              <a:avLst/>
              <a:gdLst>
                <a:gd name="T0" fmla="*/ 21 w 25"/>
                <a:gd name="T1" fmla="*/ 0 h 55"/>
                <a:gd name="T2" fmla="*/ 13 w 25"/>
                <a:gd name="T3" fmla="*/ 15 h 55"/>
                <a:gd name="T4" fmla="*/ 7 w 25"/>
                <a:gd name="T5" fmla="*/ 29 h 55"/>
                <a:gd name="T6" fmla="*/ 2 w 25"/>
                <a:gd name="T7" fmla="*/ 42 h 55"/>
                <a:gd name="T8" fmla="*/ 2 w 25"/>
                <a:gd name="T9" fmla="*/ 55 h 55"/>
                <a:gd name="T10" fmla="*/ 3 w 25"/>
                <a:gd name="T11" fmla="*/ 50 h 55"/>
                <a:gd name="T12" fmla="*/ 4 w 25"/>
                <a:gd name="T13" fmla="*/ 50 h 55"/>
                <a:gd name="T14" fmla="*/ 7 w 25"/>
                <a:gd name="T15" fmla="*/ 46 h 55"/>
                <a:gd name="T16" fmla="*/ 8 w 25"/>
                <a:gd name="T17" fmla="*/ 40 h 55"/>
                <a:gd name="T18" fmla="*/ 19 w 25"/>
                <a:gd name="T19" fmla="*/ 29 h 55"/>
                <a:gd name="T20" fmla="*/ 22 w 25"/>
                <a:gd name="T21" fmla="*/ 24 h 55"/>
                <a:gd name="T22" fmla="*/ 20 w 25"/>
                <a:gd name="T23" fmla="*/ 16 h 55"/>
                <a:gd name="T24" fmla="*/ 25 w 25"/>
                <a:gd name="T25" fmla="*/ 4 h 55"/>
                <a:gd name="T26" fmla="*/ 21 w 25"/>
                <a:gd name="T27" fmla="*/ 6 h 55"/>
                <a:gd name="T28" fmla="*/ 20 w 25"/>
                <a:gd name="T2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20" y="5"/>
                    <a:pt x="16" y="10"/>
                    <a:pt x="13" y="15"/>
                  </a:cubicBezTo>
                  <a:cubicBezTo>
                    <a:pt x="11" y="19"/>
                    <a:pt x="9" y="24"/>
                    <a:pt x="7" y="29"/>
                  </a:cubicBezTo>
                  <a:cubicBezTo>
                    <a:pt x="5" y="33"/>
                    <a:pt x="3" y="37"/>
                    <a:pt x="2" y="42"/>
                  </a:cubicBezTo>
                  <a:cubicBezTo>
                    <a:pt x="1" y="45"/>
                    <a:pt x="0" y="52"/>
                    <a:pt x="2" y="55"/>
                  </a:cubicBezTo>
                  <a:cubicBezTo>
                    <a:pt x="2" y="53"/>
                    <a:pt x="2" y="52"/>
                    <a:pt x="3" y="50"/>
                  </a:cubicBezTo>
                  <a:cubicBezTo>
                    <a:pt x="3" y="50"/>
                    <a:pt x="4" y="50"/>
                    <a:pt x="4" y="50"/>
                  </a:cubicBezTo>
                  <a:cubicBezTo>
                    <a:pt x="5" y="47"/>
                    <a:pt x="6" y="48"/>
                    <a:pt x="7" y="46"/>
                  </a:cubicBezTo>
                  <a:cubicBezTo>
                    <a:pt x="8" y="44"/>
                    <a:pt x="8" y="42"/>
                    <a:pt x="8" y="40"/>
                  </a:cubicBezTo>
                  <a:cubicBezTo>
                    <a:pt x="9" y="36"/>
                    <a:pt x="15" y="31"/>
                    <a:pt x="19" y="29"/>
                  </a:cubicBezTo>
                  <a:cubicBezTo>
                    <a:pt x="22" y="27"/>
                    <a:pt x="23" y="27"/>
                    <a:pt x="22" y="24"/>
                  </a:cubicBezTo>
                  <a:cubicBezTo>
                    <a:pt x="21" y="22"/>
                    <a:pt x="20" y="19"/>
                    <a:pt x="20" y="16"/>
                  </a:cubicBezTo>
                  <a:cubicBezTo>
                    <a:pt x="21" y="12"/>
                    <a:pt x="24" y="9"/>
                    <a:pt x="25" y="4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0" y="4"/>
                    <a:pt x="20" y="3"/>
                    <a:pt x="20" y="1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2" name="未知"/>
            <p:cNvSpPr/>
            <p:nvPr/>
          </p:nvSpPr>
          <p:spPr bwMode="auto">
            <a:xfrm>
              <a:off x="332" y="243"/>
              <a:ext cx="18" cy="89"/>
            </a:xfrm>
            <a:custGeom>
              <a:avLst/>
              <a:gdLst>
                <a:gd name="T0" fmla="*/ 4 w 11"/>
                <a:gd name="T1" fmla="*/ 10 h 55"/>
                <a:gd name="T2" fmla="*/ 7 w 11"/>
                <a:gd name="T3" fmla="*/ 23 h 55"/>
                <a:gd name="T4" fmla="*/ 9 w 11"/>
                <a:gd name="T5" fmla="*/ 37 h 55"/>
                <a:gd name="T6" fmla="*/ 11 w 11"/>
                <a:gd name="T7" fmla="*/ 55 h 55"/>
                <a:gd name="T8" fmla="*/ 6 w 11"/>
                <a:gd name="T9" fmla="*/ 35 h 55"/>
                <a:gd name="T10" fmla="*/ 3 w 11"/>
                <a:gd name="T11" fmla="*/ 22 h 55"/>
                <a:gd name="T12" fmla="*/ 2 w 11"/>
                <a:gd name="T13" fmla="*/ 0 h 55"/>
                <a:gd name="T14" fmla="*/ 4 w 11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5">
                  <a:moveTo>
                    <a:pt x="4" y="10"/>
                  </a:moveTo>
                  <a:cubicBezTo>
                    <a:pt x="4" y="14"/>
                    <a:pt x="6" y="19"/>
                    <a:pt x="7" y="23"/>
                  </a:cubicBezTo>
                  <a:cubicBezTo>
                    <a:pt x="8" y="28"/>
                    <a:pt x="8" y="32"/>
                    <a:pt x="9" y="37"/>
                  </a:cubicBezTo>
                  <a:cubicBezTo>
                    <a:pt x="10" y="43"/>
                    <a:pt x="10" y="49"/>
                    <a:pt x="11" y="55"/>
                  </a:cubicBezTo>
                  <a:cubicBezTo>
                    <a:pt x="9" y="49"/>
                    <a:pt x="8" y="42"/>
                    <a:pt x="6" y="35"/>
                  </a:cubicBezTo>
                  <a:cubicBezTo>
                    <a:pt x="4" y="31"/>
                    <a:pt x="3" y="27"/>
                    <a:pt x="3" y="22"/>
                  </a:cubicBezTo>
                  <a:cubicBezTo>
                    <a:pt x="2" y="15"/>
                    <a:pt x="0" y="7"/>
                    <a:pt x="2" y="0"/>
                  </a:cubicBezTo>
                  <a:cubicBezTo>
                    <a:pt x="2" y="4"/>
                    <a:pt x="3" y="8"/>
                    <a:pt x="4" y="11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3" name="未知"/>
            <p:cNvSpPr/>
            <p:nvPr/>
          </p:nvSpPr>
          <p:spPr bwMode="auto">
            <a:xfrm>
              <a:off x="55" y="1299"/>
              <a:ext cx="834" cy="1414"/>
            </a:xfrm>
            <a:custGeom>
              <a:avLst/>
              <a:gdLst>
                <a:gd name="T0" fmla="*/ 83 w 515"/>
                <a:gd name="T1" fmla="*/ 4 h 876"/>
                <a:gd name="T2" fmla="*/ 426 w 515"/>
                <a:gd name="T3" fmla="*/ 0 h 876"/>
                <a:gd name="T4" fmla="*/ 453 w 515"/>
                <a:gd name="T5" fmla="*/ 452 h 876"/>
                <a:gd name="T6" fmla="*/ 401 w 515"/>
                <a:gd name="T7" fmla="*/ 818 h 876"/>
                <a:gd name="T8" fmla="*/ 113 w 515"/>
                <a:gd name="T9" fmla="*/ 818 h 876"/>
                <a:gd name="T10" fmla="*/ 67 w 515"/>
                <a:gd name="T11" fmla="*/ 454 h 876"/>
                <a:gd name="T12" fmla="*/ 83 w 515"/>
                <a:gd name="T13" fmla="*/ 4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" h="876">
                  <a:moveTo>
                    <a:pt x="83" y="4"/>
                  </a:moveTo>
                  <a:cubicBezTo>
                    <a:pt x="83" y="4"/>
                    <a:pt x="299" y="83"/>
                    <a:pt x="426" y="0"/>
                  </a:cubicBezTo>
                  <a:cubicBezTo>
                    <a:pt x="426" y="0"/>
                    <a:pt x="515" y="156"/>
                    <a:pt x="453" y="452"/>
                  </a:cubicBezTo>
                  <a:cubicBezTo>
                    <a:pt x="391" y="748"/>
                    <a:pt x="401" y="818"/>
                    <a:pt x="401" y="818"/>
                  </a:cubicBezTo>
                  <a:cubicBezTo>
                    <a:pt x="401" y="818"/>
                    <a:pt x="243" y="876"/>
                    <a:pt x="113" y="818"/>
                  </a:cubicBezTo>
                  <a:cubicBezTo>
                    <a:pt x="113" y="818"/>
                    <a:pt x="87" y="534"/>
                    <a:pt x="67" y="454"/>
                  </a:cubicBezTo>
                  <a:cubicBezTo>
                    <a:pt x="47" y="374"/>
                    <a:pt x="0" y="132"/>
                    <a:pt x="83" y="4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4" name="未知"/>
            <p:cNvSpPr/>
            <p:nvPr/>
          </p:nvSpPr>
          <p:spPr bwMode="auto">
            <a:xfrm>
              <a:off x="57" y="1301"/>
              <a:ext cx="832" cy="1412"/>
            </a:xfrm>
            <a:custGeom>
              <a:avLst/>
              <a:gdLst>
                <a:gd name="T0" fmla="*/ 83 w 514"/>
                <a:gd name="T1" fmla="*/ 4 h 875"/>
                <a:gd name="T2" fmla="*/ 425 w 514"/>
                <a:gd name="T3" fmla="*/ 0 h 875"/>
                <a:gd name="T4" fmla="*/ 452 w 514"/>
                <a:gd name="T5" fmla="*/ 451 h 875"/>
                <a:gd name="T6" fmla="*/ 400 w 514"/>
                <a:gd name="T7" fmla="*/ 817 h 875"/>
                <a:gd name="T8" fmla="*/ 112 w 514"/>
                <a:gd name="T9" fmla="*/ 817 h 875"/>
                <a:gd name="T10" fmla="*/ 66 w 514"/>
                <a:gd name="T11" fmla="*/ 453 h 875"/>
                <a:gd name="T12" fmla="*/ 83 w 514"/>
                <a:gd name="T13" fmla="*/ 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875">
                  <a:moveTo>
                    <a:pt x="83" y="4"/>
                  </a:moveTo>
                  <a:cubicBezTo>
                    <a:pt x="83" y="4"/>
                    <a:pt x="298" y="83"/>
                    <a:pt x="425" y="0"/>
                  </a:cubicBezTo>
                  <a:cubicBezTo>
                    <a:pt x="425" y="0"/>
                    <a:pt x="514" y="155"/>
                    <a:pt x="452" y="451"/>
                  </a:cubicBezTo>
                  <a:cubicBezTo>
                    <a:pt x="390" y="747"/>
                    <a:pt x="400" y="817"/>
                    <a:pt x="400" y="817"/>
                  </a:cubicBezTo>
                  <a:cubicBezTo>
                    <a:pt x="400" y="817"/>
                    <a:pt x="242" y="875"/>
                    <a:pt x="112" y="817"/>
                  </a:cubicBezTo>
                  <a:cubicBezTo>
                    <a:pt x="112" y="817"/>
                    <a:pt x="86" y="533"/>
                    <a:pt x="66" y="453"/>
                  </a:cubicBezTo>
                  <a:cubicBezTo>
                    <a:pt x="46" y="373"/>
                    <a:pt x="0" y="132"/>
                    <a:pt x="83" y="4"/>
                  </a:cubicBezTo>
                  <a:close/>
                </a:path>
              </a:pathLst>
            </a:custGeom>
            <a:noFill/>
            <a:ln w="7938" cap="flat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5" name="未知"/>
            <p:cNvSpPr/>
            <p:nvPr/>
          </p:nvSpPr>
          <p:spPr bwMode="auto">
            <a:xfrm>
              <a:off x="483" y="1364"/>
              <a:ext cx="55" cy="234"/>
            </a:xfrm>
            <a:custGeom>
              <a:avLst/>
              <a:gdLst>
                <a:gd name="T0" fmla="*/ 28 w 34"/>
                <a:gd name="T1" fmla="*/ 0 h 145"/>
                <a:gd name="T2" fmla="*/ 6 w 34"/>
                <a:gd name="T3" fmla="*/ 41 h 145"/>
                <a:gd name="T4" fmla="*/ 4 w 34"/>
                <a:gd name="T5" fmla="*/ 94 h 145"/>
                <a:gd name="T6" fmla="*/ 2 w 34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45">
                  <a:moveTo>
                    <a:pt x="28" y="0"/>
                  </a:moveTo>
                  <a:cubicBezTo>
                    <a:pt x="21" y="18"/>
                    <a:pt x="34" y="42"/>
                    <a:pt x="6" y="41"/>
                  </a:cubicBezTo>
                  <a:cubicBezTo>
                    <a:pt x="0" y="56"/>
                    <a:pt x="4" y="78"/>
                    <a:pt x="4" y="94"/>
                  </a:cubicBezTo>
                  <a:cubicBezTo>
                    <a:pt x="4" y="106"/>
                    <a:pt x="11" y="139"/>
                    <a:pt x="2" y="145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6" name="未知"/>
            <p:cNvSpPr/>
            <p:nvPr/>
          </p:nvSpPr>
          <p:spPr bwMode="auto">
            <a:xfrm>
              <a:off x="385" y="1359"/>
              <a:ext cx="30" cy="74"/>
            </a:xfrm>
            <a:custGeom>
              <a:avLst/>
              <a:gdLst>
                <a:gd name="T0" fmla="*/ 18 w 18"/>
                <a:gd name="T1" fmla="*/ 3 h 46"/>
                <a:gd name="T2" fmla="*/ 13 w 18"/>
                <a:gd name="T3" fmla="*/ 24 h 46"/>
                <a:gd name="T4" fmla="*/ 10 w 18"/>
                <a:gd name="T5" fmla="*/ 46 h 46"/>
                <a:gd name="T6" fmla="*/ 0 w 18"/>
                <a:gd name="T7" fmla="*/ 44 h 46"/>
                <a:gd name="T8" fmla="*/ 7 w 18"/>
                <a:gd name="T9" fmla="*/ 2 h 46"/>
                <a:gd name="T10" fmla="*/ 9 w 18"/>
                <a:gd name="T11" fmla="*/ 0 h 46"/>
                <a:gd name="T12" fmla="*/ 17 w 1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6">
                  <a:moveTo>
                    <a:pt x="18" y="3"/>
                  </a:moveTo>
                  <a:cubicBezTo>
                    <a:pt x="18" y="9"/>
                    <a:pt x="14" y="17"/>
                    <a:pt x="13" y="24"/>
                  </a:cubicBezTo>
                  <a:cubicBezTo>
                    <a:pt x="12" y="31"/>
                    <a:pt x="12" y="39"/>
                    <a:pt x="10" y="46"/>
                  </a:cubicBezTo>
                  <a:cubicBezTo>
                    <a:pt x="7" y="46"/>
                    <a:pt x="3" y="44"/>
                    <a:pt x="0" y="44"/>
                  </a:cubicBezTo>
                  <a:cubicBezTo>
                    <a:pt x="0" y="30"/>
                    <a:pt x="3" y="15"/>
                    <a:pt x="7" y="2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12" y="0"/>
                    <a:pt x="14" y="1"/>
                    <a:pt x="17" y="1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7" name="未知"/>
            <p:cNvSpPr/>
            <p:nvPr/>
          </p:nvSpPr>
          <p:spPr bwMode="auto">
            <a:xfrm>
              <a:off x="238" y="1333"/>
              <a:ext cx="54" cy="82"/>
            </a:xfrm>
            <a:custGeom>
              <a:avLst/>
              <a:gdLst>
                <a:gd name="T0" fmla="*/ 33 w 33"/>
                <a:gd name="T1" fmla="*/ 3 h 51"/>
                <a:gd name="T2" fmla="*/ 13 w 33"/>
                <a:gd name="T3" fmla="*/ 51 h 51"/>
                <a:gd name="T4" fmla="*/ 0 w 33"/>
                <a:gd name="T5" fmla="*/ 43 h 51"/>
                <a:gd name="T6" fmla="*/ 15 w 33"/>
                <a:gd name="T7" fmla="*/ 0 h 51"/>
                <a:gd name="T8" fmla="*/ 31 w 33"/>
                <a:gd name="T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1">
                  <a:moveTo>
                    <a:pt x="33" y="3"/>
                  </a:moveTo>
                  <a:cubicBezTo>
                    <a:pt x="21" y="17"/>
                    <a:pt x="19" y="35"/>
                    <a:pt x="13" y="51"/>
                  </a:cubicBezTo>
                  <a:cubicBezTo>
                    <a:pt x="10" y="47"/>
                    <a:pt x="5" y="45"/>
                    <a:pt x="0" y="43"/>
                  </a:cubicBezTo>
                  <a:cubicBezTo>
                    <a:pt x="7" y="31"/>
                    <a:pt x="6" y="12"/>
                    <a:pt x="15" y="0"/>
                  </a:cubicBezTo>
                  <a:cubicBezTo>
                    <a:pt x="20" y="1"/>
                    <a:pt x="25" y="3"/>
                    <a:pt x="31" y="2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8" name="未知"/>
            <p:cNvSpPr/>
            <p:nvPr/>
          </p:nvSpPr>
          <p:spPr bwMode="auto">
            <a:xfrm>
              <a:off x="599" y="1351"/>
              <a:ext cx="26" cy="64"/>
            </a:xfrm>
            <a:custGeom>
              <a:avLst/>
              <a:gdLst>
                <a:gd name="T0" fmla="*/ 0 w 16"/>
                <a:gd name="T1" fmla="*/ 3 h 40"/>
                <a:gd name="T2" fmla="*/ 4 w 16"/>
                <a:gd name="T3" fmla="*/ 40 h 40"/>
                <a:gd name="T4" fmla="*/ 16 w 16"/>
                <a:gd name="T5" fmla="*/ 34 h 40"/>
                <a:gd name="T6" fmla="*/ 4 w 16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0">
                  <a:moveTo>
                    <a:pt x="0" y="3"/>
                  </a:moveTo>
                  <a:cubicBezTo>
                    <a:pt x="1" y="15"/>
                    <a:pt x="3" y="28"/>
                    <a:pt x="4" y="40"/>
                  </a:cubicBezTo>
                  <a:cubicBezTo>
                    <a:pt x="7" y="37"/>
                    <a:pt x="12" y="35"/>
                    <a:pt x="16" y="34"/>
                  </a:cubicBezTo>
                  <a:cubicBezTo>
                    <a:pt x="15" y="28"/>
                    <a:pt x="9" y="0"/>
                    <a:pt x="4" y="2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39" name="未知"/>
            <p:cNvSpPr/>
            <p:nvPr/>
          </p:nvSpPr>
          <p:spPr bwMode="auto">
            <a:xfrm>
              <a:off x="680" y="1328"/>
              <a:ext cx="39" cy="61"/>
            </a:xfrm>
            <a:custGeom>
              <a:avLst/>
              <a:gdLst>
                <a:gd name="T0" fmla="*/ 0 w 24"/>
                <a:gd name="T1" fmla="*/ 5 h 38"/>
                <a:gd name="T2" fmla="*/ 7 w 24"/>
                <a:gd name="T3" fmla="*/ 38 h 38"/>
                <a:gd name="T4" fmla="*/ 19 w 24"/>
                <a:gd name="T5" fmla="*/ 32 h 38"/>
                <a:gd name="T6" fmla="*/ 20 w 24"/>
                <a:gd name="T7" fmla="*/ 21 h 38"/>
                <a:gd name="T8" fmla="*/ 11 w 2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0" y="5"/>
                  </a:moveTo>
                  <a:cubicBezTo>
                    <a:pt x="0" y="15"/>
                    <a:pt x="4" y="28"/>
                    <a:pt x="7" y="38"/>
                  </a:cubicBezTo>
                  <a:cubicBezTo>
                    <a:pt x="12" y="36"/>
                    <a:pt x="16" y="35"/>
                    <a:pt x="19" y="32"/>
                  </a:cubicBezTo>
                  <a:cubicBezTo>
                    <a:pt x="24" y="27"/>
                    <a:pt x="23" y="28"/>
                    <a:pt x="20" y="21"/>
                  </a:cubicBezTo>
                  <a:cubicBezTo>
                    <a:pt x="17" y="14"/>
                    <a:pt x="15" y="5"/>
                    <a:pt x="11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0" name="未知"/>
            <p:cNvSpPr/>
            <p:nvPr/>
          </p:nvSpPr>
          <p:spPr bwMode="auto">
            <a:xfrm>
              <a:off x="466" y="1378"/>
              <a:ext cx="54" cy="44"/>
            </a:xfrm>
            <a:custGeom>
              <a:avLst/>
              <a:gdLst>
                <a:gd name="T0" fmla="*/ 19 w 33"/>
                <a:gd name="T1" fmla="*/ 1 h 27"/>
                <a:gd name="T2" fmla="*/ 20 w 33"/>
                <a:gd name="T3" fmla="*/ 21 h 27"/>
                <a:gd name="T4" fmla="*/ 17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19" y="1"/>
                  </a:moveTo>
                  <a:cubicBezTo>
                    <a:pt x="0" y="0"/>
                    <a:pt x="5" y="27"/>
                    <a:pt x="20" y="21"/>
                  </a:cubicBezTo>
                  <a:cubicBezTo>
                    <a:pt x="33" y="15"/>
                    <a:pt x="27" y="1"/>
                    <a:pt x="17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1" name="未知"/>
            <p:cNvSpPr/>
            <p:nvPr/>
          </p:nvSpPr>
          <p:spPr bwMode="auto">
            <a:xfrm>
              <a:off x="117" y="1430"/>
              <a:ext cx="200" cy="190"/>
            </a:xfrm>
            <a:custGeom>
              <a:avLst/>
              <a:gdLst>
                <a:gd name="T0" fmla="*/ 115 w 124"/>
                <a:gd name="T1" fmla="*/ 0 h 118"/>
                <a:gd name="T2" fmla="*/ 124 w 124"/>
                <a:gd name="T3" fmla="*/ 3 h 118"/>
                <a:gd name="T4" fmla="*/ 105 w 124"/>
                <a:gd name="T5" fmla="*/ 41 h 118"/>
                <a:gd name="T6" fmla="*/ 62 w 124"/>
                <a:gd name="T7" fmla="*/ 91 h 118"/>
                <a:gd name="T8" fmla="*/ 0 w 12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18">
                  <a:moveTo>
                    <a:pt x="115" y="0"/>
                  </a:moveTo>
                  <a:cubicBezTo>
                    <a:pt x="118" y="0"/>
                    <a:pt x="121" y="1"/>
                    <a:pt x="124" y="3"/>
                  </a:cubicBezTo>
                  <a:cubicBezTo>
                    <a:pt x="116" y="14"/>
                    <a:pt x="112" y="29"/>
                    <a:pt x="105" y="41"/>
                  </a:cubicBezTo>
                  <a:cubicBezTo>
                    <a:pt x="93" y="59"/>
                    <a:pt x="79" y="77"/>
                    <a:pt x="62" y="91"/>
                  </a:cubicBezTo>
                  <a:cubicBezTo>
                    <a:pt x="46" y="105"/>
                    <a:pt x="19" y="118"/>
                    <a:pt x="0" y="118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2" name="未知"/>
            <p:cNvSpPr/>
            <p:nvPr/>
          </p:nvSpPr>
          <p:spPr bwMode="auto">
            <a:xfrm>
              <a:off x="609" y="1427"/>
              <a:ext cx="204" cy="142"/>
            </a:xfrm>
            <a:custGeom>
              <a:avLst/>
              <a:gdLst>
                <a:gd name="T0" fmla="*/ 8 w 126"/>
                <a:gd name="T1" fmla="*/ 2 h 88"/>
                <a:gd name="T2" fmla="*/ 7 w 126"/>
                <a:gd name="T3" fmla="*/ 0 h 88"/>
                <a:gd name="T4" fmla="*/ 0 w 126"/>
                <a:gd name="T5" fmla="*/ 3 h 88"/>
                <a:gd name="T6" fmla="*/ 23 w 126"/>
                <a:gd name="T7" fmla="*/ 33 h 88"/>
                <a:gd name="T8" fmla="*/ 59 w 126"/>
                <a:gd name="T9" fmla="*/ 65 h 88"/>
                <a:gd name="T10" fmla="*/ 126 w 126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8">
                  <a:moveTo>
                    <a:pt x="8" y="2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5" y="0"/>
                    <a:pt x="2" y="2"/>
                    <a:pt x="0" y="3"/>
                  </a:cubicBezTo>
                  <a:cubicBezTo>
                    <a:pt x="1" y="13"/>
                    <a:pt x="16" y="26"/>
                    <a:pt x="23" y="33"/>
                  </a:cubicBezTo>
                  <a:cubicBezTo>
                    <a:pt x="35" y="44"/>
                    <a:pt x="46" y="55"/>
                    <a:pt x="59" y="65"/>
                  </a:cubicBezTo>
                  <a:cubicBezTo>
                    <a:pt x="79" y="80"/>
                    <a:pt x="103" y="83"/>
                    <a:pt x="126" y="88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3" name="Line 339"/>
            <p:cNvSpPr>
              <a:spLocks noChangeShapeType="1"/>
            </p:cNvSpPr>
            <p:nvPr/>
          </p:nvSpPr>
          <p:spPr bwMode="auto">
            <a:xfrm flipH="1">
              <a:off x="470" y="1622"/>
              <a:ext cx="13" cy="1038"/>
            </a:xfrm>
            <a:prstGeom prst="line">
              <a:avLst/>
            </a:prstGeom>
            <a:noFill/>
            <a:ln w="4763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4" name="未知"/>
            <p:cNvSpPr/>
            <p:nvPr/>
          </p:nvSpPr>
          <p:spPr bwMode="auto">
            <a:xfrm>
              <a:off x="266" y="1343"/>
              <a:ext cx="29" cy="71"/>
            </a:xfrm>
            <a:custGeom>
              <a:avLst/>
              <a:gdLst>
                <a:gd name="T0" fmla="*/ 18 w 18"/>
                <a:gd name="T1" fmla="*/ 1 h 44"/>
                <a:gd name="T2" fmla="*/ 4 w 18"/>
                <a:gd name="T3" fmla="*/ 22 h 44"/>
                <a:gd name="T4" fmla="*/ 1 w 18"/>
                <a:gd name="T5" fmla="*/ 44 h 44"/>
                <a:gd name="T6" fmla="*/ 17 w 18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4">
                  <a:moveTo>
                    <a:pt x="18" y="1"/>
                  </a:moveTo>
                  <a:cubicBezTo>
                    <a:pt x="12" y="2"/>
                    <a:pt x="6" y="16"/>
                    <a:pt x="4" y="22"/>
                  </a:cubicBezTo>
                  <a:cubicBezTo>
                    <a:pt x="2" y="29"/>
                    <a:pt x="0" y="37"/>
                    <a:pt x="1" y="44"/>
                  </a:cubicBezTo>
                  <a:cubicBezTo>
                    <a:pt x="10" y="31"/>
                    <a:pt x="14" y="16"/>
                    <a:pt x="17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5" name="未知"/>
            <p:cNvSpPr/>
            <p:nvPr/>
          </p:nvSpPr>
          <p:spPr bwMode="auto">
            <a:xfrm>
              <a:off x="403" y="1364"/>
              <a:ext cx="18" cy="69"/>
            </a:xfrm>
            <a:custGeom>
              <a:avLst/>
              <a:gdLst>
                <a:gd name="T0" fmla="*/ 11 w 11"/>
                <a:gd name="T1" fmla="*/ 0 h 43"/>
                <a:gd name="T2" fmla="*/ 3 w 11"/>
                <a:gd name="T3" fmla="*/ 43 h 43"/>
                <a:gd name="T4" fmla="*/ 9 w 11"/>
                <a:gd name="T5" fmla="*/ 25 h 43"/>
                <a:gd name="T6" fmla="*/ 11 w 1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">
                  <a:moveTo>
                    <a:pt x="11" y="0"/>
                  </a:moveTo>
                  <a:cubicBezTo>
                    <a:pt x="7" y="13"/>
                    <a:pt x="0" y="30"/>
                    <a:pt x="3" y="43"/>
                  </a:cubicBezTo>
                  <a:cubicBezTo>
                    <a:pt x="6" y="37"/>
                    <a:pt x="9" y="32"/>
                    <a:pt x="9" y="25"/>
                  </a:cubicBezTo>
                  <a:cubicBezTo>
                    <a:pt x="10" y="16"/>
                    <a:pt x="11" y="8"/>
                    <a:pt x="11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6" name="未知"/>
            <p:cNvSpPr/>
            <p:nvPr/>
          </p:nvSpPr>
          <p:spPr bwMode="auto">
            <a:xfrm>
              <a:off x="479" y="1383"/>
              <a:ext cx="20" cy="24"/>
            </a:xfrm>
            <a:custGeom>
              <a:avLst/>
              <a:gdLst>
                <a:gd name="T0" fmla="*/ 7 w 12"/>
                <a:gd name="T1" fmla="*/ 1 h 15"/>
                <a:gd name="T2" fmla="*/ 7 w 12"/>
                <a:gd name="T3" fmla="*/ 13 h 15"/>
                <a:gd name="T4" fmla="*/ 6 w 12"/>
                <a:gd name="T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7" y="1"/>
                  </a:moveTo>
                  <a:cubicBezTo>
                    <a:pt x="0" y="0"/>
                    <a:pt x="1" y="15"/>
                    <a:pt x="7" y="13"/>
                  </a:cubicBezTo>
                  <a:cubicBezTo>
                    <a:pt x="11" y="12"/>
                    <a:pt x="12" y="0"/>
                    <a:pt x="6" y="3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7" name="未知"/>
            <p:cNvSpPr/>
            <p:nvPr/>
          </p:nvSpPr>
          <p:spPr bwMode="auto">
            <a:xfrm>
              <a:off x="460" y="1383"/>
              <a:ext cx="23" cy="32"/>
            </a:xfrm>
            <a:custGeom>
              <a:avLst/>
              <a:gdLst>
                <a:gd name="T0" fmla="*/ 9 w 14"/>
                <a:gd name="T1" fmla="*/ 1 h 20"/>
                <a:gd name="T2" fmla="*/ 14 w 14"/>
                <a:gd name="T3" fmla="*/ 20 h 20"/>
                <a:gd name="T4" fmla="*/ 10 w 1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0">
                  <a:moveTo>
                    <a:pt x="9" y="1"/>
                  </a:moveTo>
                  <a:cubicBezTo>
                    <a:pt x="5" y="5"/>
                    <a:pt x="8" y="18"/>
                    <a:pt x="14" y="20"/>
                  </a:cubicBezTo>
                  <a:cubicBezTo>
                    <a:pt x="8" y="17"/>
                    <a:pt x="0" y="4"/>
                    <a:pt x="10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8" name="未知"/>
            <p:cNvSpPr/>
            <p:nvPr/>
          </p:nvSpPr>
          <p:spPr bwMode="auto">
            <a:xfrm>
              <a:off x="588" y="1362"/>
              <a:ext cx="6" cy="55"/>
            </a:xfrm>
            <a:custGeom>
              <a:avLst/>
              <a:gdLst>
                <a:gd name="T0" fmla="*/ 4 w 4"/>
                <a:gd name="T1" fmla="*/ 0 h 34"/>
                <a:gd name="T2" fmla="*/ 4 w 4"/>
                <a:gd name="T3" fmla="*/ 19 h 34"/>
                <a:gd name="T4" fmla="*/ 4 w 4"/>
                <a:gd name="T5" fmla="*/ 34 h 34"/>
                <a:gd name="T6" fmla="*/ 3 w 4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4">
                  <a:moveTo>
                    <a:pt x="4" y="0"/>
                  </a:moveTo>
                  <a:cubicBezTo>
                    <a:pt x="4" y="6"/>
                    <a:pt x="4" y="12"/>
                    <a:pt x="4" y="19"/>
                  </a:cubicBezTo>
                  <a:cubicBezTo>
                    <a:pt x="4" y="23"/>
                    <a:pt x="2" y="29"/>
                    <a:pt x="4" y="34"/>
                  </a:cubicBezTo>
                  <a:cubicBezTo>
                    <a:pt x="0" y="23"/>
                    <a:pt x="0" y="13"/>
                    <a:pt x="3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49" name="未知"/>
            <p:cNvSpPr/>
            <p:nvPr/>
          </p:nvSpPr>
          <p:spPr bwMode="auto">
            <a:xfrm>
              <a:off x="667" y="1339"/>
              <a:ext cx="21" cy="55"/>
            </a:xfrm>
            <a:custGeom>
              <a:avLst/>
              <a:gdLst>
                <a:gd name="T0" fmla="*/ 5 w 13"/>
                <a:gd name="T1" fmla="*/ 1 h 34"/>
                <a:gd name="T2" fmla="*/ 13 w 13"/>
                <a:gd name="T3" fmla="*/ 34 h 34"/>
                <a:gd name="T4" fmla="*/ 4 w 13"/>
                <a:gd name="T5" fmla="*/ 20 h 34"/>
                <a:gd name="T6" fmla="*/ 4 w 1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4">
                  <a:moveTo>
                    <a:pt x="5" y="1"/>
                  </a:moveTo>
                  <a:cubicBezTo>
                    <a:pt x="5" y="12"/>
                    <a:pt x="8" y="24"/>
                    <a:pt x="13" y="34"/>
                  </a:cubicBezTo>
                  <a:cubicBezTo>
                    <a:pt x="8" y="32"/>
                    <a:pt x="5" y="25"/>
                    <a:pt x="4" y="20"/>
                  </a:cubicBezTo>
                  <a:cubicBezTo>
                    <a:pt x="3" y="16"/>
                    <a:pt x="0" y="3"/>
                    <a:pt x="4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0" name="未知"/>
            <p:cNvSpPr/>
            <p:nvPr/>
          </p:nvSpPr>
          <p:spPr bwMode="auto">
            <a:xfrm>
              <a:off x="615" y="1435"/>
              <a:ext cx="196" cy="124"/>
            </a:xfrm>
            <a:custGeom>
              <a:avLst/>
              <a:gdLst>
                <a:gd name="T0" fmla="*/ 5 w 121"/>
                <a:gd name="T1" fmla="*/ 1 h 77"/>
                <a:gd name="T2" fmla="*/ 5 w 121"/>
                <a:gd name="T3" fmla="*/ 0 h 77"/>
                <a:gd name="T4" fmla="*/ 16 w 121"/>
                <a:gd name="T5" fmla="*/ 18 h 77"/>
                <a:gd name="T6" fmla="*/ 33 w 121"/>
                <a:gd name="T7" fmla="*/ 37 h 77"/>
                <a:gd name="T8" fmla="*/ 62 w 121"/>
                <a:gd name="T9" fmla="*/ 61 h 77"/>
                <a:gd name="T10" fmla="*/ 96 w 121"/>
                <a:gd name="T11" fmla="*/ 74 h 77"/>
                <a:gd name="T12" fmla="*/ 111 w 121"/>
                <a:gd name="T13" fmla="*/ 75 h 77"/>
                <a:gd name="T14" fmla="*/ 121 w 121"/>
                <a:gd name="T15" fmla="*/ 76 h 77"/>
                <a:gd name="T16" fmla="*/ 111 w 121"/>
                <a:gd name="T17" fmla="*/ 46 h 77"/>
                <a:gd name="T18" fmla="*/ 84 w 121"/>
                <a:gd name="T19" fmla="*/ 41 h 77"/>
                <a:gd name="T20" fmla="*/ 51 w 121"/>
                <a:gd name="T21" fmla="*/ 30 h 77"/>
                <a:gd name="T22" fmla="*/ 5 w 121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77">
                  <a:moveTo>
                    <a:pt x="5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0" y="2"/>
                    <a:pt x="14" y="15"/>
                    <a:pt x="16" y="18"/>
                  </a:cubicBezTo>
                  <a:cubicBezTo>
                    <a:pt x="21" y="24"/>
                    <a:pt x="27" y="31"/>
                    <a:pt x="33" y="37"/>
                  </a:cubicBezTo>
                  <a:cubicBezTo>
                    <a:pt x="41" y="46"/>
                    <a:pt x="52" y="55"/>
                    <a:pt x="62" y="61"/>
                  </a:cubicBezTo>
                  <a:cubicBezTo>
                    <a:pt x="72" y="67"/>
                    <a:pt x="85" y="73"/>
                    <a:pt x="96" y="74"/>
                  </a:cubicBezTo>
                  <a:cubicBezTo>
                    <a:pt x="101" y="74"/>
                    <a:pt x="106" y="74"/>
                    <a:pt x="111" y="75"/>
                  </a:cubicBezTo>
                  <a:cubicBezTo>
                    <a:pt x="114" y="75"/>
                    <a:pt x="118" y="77"/>
                    <a:pt x="121" y="76"/>
                  </a:cubicBezTo>
                  <a:cubicBezTo>
                    <a:pt x="118" y="67"/>
                    <a:pt x="121" y="50"/>
                    <a:pt x="111" y="46"/>
                  </a:cubicBezTo>
                  <a:cubicBezTo>
                    <a:pt x="103" y="42"/>
                    <a:pt x="93" y="42"/>
                    <a:pt x="84" y="41"/>
                  </a:cubicBezTo>
                  <a:cubicBezTo>
                    <a:pt x="73" y="40"/>
                    <a:pt x="62" y="35"/>
                    <a:pt x="51" y="30"/>
                  </a:cubicBezTo>
                  <a:cubicBezTo>
                    <a:pt x="35" y="22"/>
                    <a:pt x="19" y="10"/>
                    <a:pt x="5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1" name="未知"/>
            <p:cNvSpPr/>
            <p:nvPr/>
          </p:nvSpPr>
          <p:spPr bwMode="auto">
            <a:xfrm>
              <a:off x="113" y="1435"/>
              <a:ext cx="192" cy="184"/>
            </a:xfrm>
            <a:custGeom>
              <a:avLst/>
              <a:gdLst>
                <a:gd name="T0" fmla="*/ 3 w 118"/>
                <a:gd name="T1" fmla="*/ 111 h 114"/>
                <a:gd name="T2" fmla="*/ 17 w 118"/>
                <a:gd name="T3" fmla="*/ 110 h 114"/>
                <a:gd name="T4" fmla="*/ 31 w 118"/>
                <a:gd name="T5" fmla="*/ 105 h 114"/>
                <a:gd name="T6" fmla="*/ 55 w 118"/>
                <a:gd name="T7" fmla="*/ 90 h 114"/>
                <a:gd name="T8" fmla="*/ 72 w 118"/>
                <a:gd name="T9" fmla="*/ 75 h 114"/>
                <a:gd name="T10" fmla="*/ 89 w 118"/>
                <a:gd name="T11" fmla="*/ 57 h 114"/>
                <a:gd name="T12" fmla="*/ 113 w 118"/>
                <a:gd name="T13" fmla="*/ 19 h 114"/>
                <a:gd name="T14" fmla="*/ 117 w 118"/>
                <a:gd name="T15" fmla="*/ 5 h 114"/>
                <a:gd name="T16" fmla="*/ 114 w 118"/>
                <a:gd name="T17" fmla="*/ 3 h 114"/>
                <a:gd name="T18" fmla="*/ 106 w 118"/>
                <a:gd name="T19" fmla="*/ 10 h 114"/>
                <a:gd name="T20" fmla="*/ 79 w 118"/>
                <a:gd name="T21" fmla="*/ 47 h 114"/>
                <a:gd name="T22" fmla="*/ 13 w 118"/>
                <a:gd name="T23" fmla="*/ 79 h 114"/>
                <a:gd name="T24" fmla="*/ 3 w 118"/>
                <a:gd name="T25" fmla="*/ 91 h 114"/>
                <a:gd name="T26" fmla="*/ 3 w 118"/>
                <a:gd name="T2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14">
                  <a:moveTo>
                    <a:pt x="3" y="111"/>
                  </a:moveTo>
                  <a:cubicBezTo>
                    <a:pt x="6" y="114"/>
                    <a:pt x="14" y="111"/>
                    <a:pt x="17" y="110"/>
                  </a:cubicBezTo>
                  <a:cubicBezTo>
                    <a:pt x="22" y="109"/>
                    <a:pt x="27" y="107"/>
                    <a:pt x="31" y="105"/>
                  </a:cubicBezTo>
                  <a:cubicBezTo>
                    <a:pt x="40" y="101"/>
                    <a:pt x="48" y="96"/>
                    <a:pt x="55" y="90"/>
                  </a:cubicBezTo>
                  <a:cubicBezTo>
                    <a:pt x="61" y="86"/>
                    <a:pt x="67" y="80"/>
                    <a:pt x="72" y="75"/>
                  </a:cubicBezTo>
                  <a:cubicBezTo>
                    <a:pt x="78" y="70"/>
                    <a:pt x="84" y="64"/>
                    <a:pt x="89" y="57"/>
                  </a:cubicBezTo>
                  <a:cubicBezTo>
                    <a:pt x="97" y="44"/>
                    <a:pt x="108" y="33"/>
                    <a:pt x="113" y="19"/>
                  </a:cubicBezTo>
                  <a:cubicBezTo>
                    <a:pt x="114" y="15"/>
                    <a:pt x="117" y="9"/>
                    <a:pt x="117" y="5"/>
                  </a:cubicBezTo>
                  <a:cubicBezTo>
                    <a:pt x="117" y="0"/>
                    <a:pt x="118" y="4"/>
                    <a:pt x="114" y="3"/>
                  </a:cubicBezTo>
                  <a:cubicBezTo>
                    <a:pt x="108" y="2"/>
                    <a:pt x="110" y="6"/>
                    <a:pt x="106" y="10"/>
                  </a:cubicBezTo>
                  <a:cubicBezTo>
                    <a:pt x="95" y="21"/>
                    <a:pt x="88" y="36"/>
                    <a:pt x="79" y="47"/>
                  </a:cubicBezTo>
                  <a:cubicBezTo>
                    <a:pt x="64" y="65"/>
                    <a:pt x="34" y="71"/>
                    <a:pt x="13" y="79"/>
                  </a:cubicBezTo>
                  <a:cubicBezTo>
                    <a:pt x="6" y="82"/>
                    <a:pt x="3" y="83"/>
                    <a:pt x="3" y="91"/>
                  </a:cubicBezTo>
                  <a:cubicBezTo>
                    <a:pt x="3" y="97"/>
                    <a:pt x="0" y="108"/>
                    <a:pt x="3" y="114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2" name="未知"/>
            <p:cNvSpPr/>
            <p:nvPr/>
          </p:nvSpPr>
          <p:spPr bwMode="auto">
            <a:xfrm>
              <a:off x="491" y="1422"/>
              <a:ext cx="32" cy="92"/>
            </a:xfrm>
            <a:custGeom>
              <a:avLst/>
              <a:gdLst>
                <a:gd name="T0" fmla="*/ 20 w 20"/>
                <a:gd name="T1" fmla="*/ 0 h 57"/>
                <a:gd name="T2" fmla="*/ 12 w 20"/>
                <a:gd name="T3" fmla="*/ 8 h 57"/>
                <a:gd name="T4" fmla="*/ 3 w 20"/>
                <a:gd name="T5" fmla="*/ 10 h 57"/>
                <a:gd name="T6" fmla="*/ 0 w 20"/>
                <a:gd name="T7" fmla="*/ 32 h 57"/>
                <a:gd name="T8" fmla="*/ 2 w 20"/>
                <a:gd name="T9" fmla="*/ 57 h 57"/>
                <a:gd name="T10" fmla="*/ 2 w 20"/>
                <a:gd name="T11" fmla="*/ 34 h 57"/>
                <a:gd name="T12" fmla="*/ 4 w 20"/>
                <a:gd name="T13" fmla="*/ 20 h 57"/>
                <a:gd name="T14" fmla="*/ 13 w 20"/>
                <a:gd name="T15" fmla="*/ 11 h 57"/>
                <a:gd name="T16" fmla="*/ 19 w 20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57">
                  <a:moveTo>
                    <a:pt x="20" y="0"/>
                  </a:moveTo>
                  <a:cubicBezTo>
                    <a:pt x="17" y="2"/>
                    <a:pt x="16" y="6"/>
                    <a:pt x="12" y="8"/>
                  </a:cubicBezTo>
                  <a:cubicBezTo>
                    <a:pt x="10" y="9"/>
                    <a:pt x="5" y="10"/>
                    <a:pt x="3" y="10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2" y="50"/>
                    <a:pt x="3" y="41"/>
                    <a:pt x="2" y="34"/>
                  </a:cubicBezTo>
                  <a:cubicBezTo>
                    <a:pt x="2" y="29"/>
                    <a:pt x="1" y="24"/>
                    <a:pt x="4" y="20"/>
                  </a:cubicBezTo>
                  <a:cubicBezTo>
                    <a:pt x="6" y="16"/>
                    <a:pt x="10" y="13"/>
                    <a:pt x="13" y="11"/>
                  </a:cubicBezTo>
                  <a:cubicBezTo>
                    <a:pt x="17" y="8"/>
                    <a:pt x="18" y="5"/>
                    <a:pt x="19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3" name="未知"/>
            <p:cNvSpPr/>
            <p:nvPr/>
          </p:nvSpPr>
          <p:spPr bwMode="auto">
            <a:xfrm>
              <a:off x="489" y="1623"/>
              <a:ext cx="7" cy="38"/>
            </a:xfrm>
            <a:custGeom>
              <a:avLst/>
              <a:gdLst>
                <a:gd name="T0" fmla="*/ 1 w 4"/>
                <a:gd name="T1" fmla="*/ 1 h 23"/>
                <a:gd name="T2" fmla="*/ 1 w 4"/>
                <a:gd name="T3" fmla="*/ 12 h 23"/>
                <a:gd name="T4" fmla="*/ 0 w 4"/>
                <a:gd name="T5" fmla="*/ 23 h 23"/>
                <a:gd name="T6" fmla="*/ 3 w 4"/>
                <a:gd name="T7" fmla="*/ 14 h 23"/>
                <a:gd name="T8" fmla="*/ 2 w 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1" y="1"/>
                  </a:moveTo>
                  <a:cubicBezTo>
                    <a:pt x="2" y="4"/>
                    <a:pt x="2" y="8"/>
                    <a:pt x="1" y="12"/>
                  </a:cubicBezTo>
                  <a:cubicBezTo>
                    <a:pt x="1" y="15"/>
                    <a:pt x="0" y="20"/>
                    <a:pt x="0" y="23"/>
                  </a:cubicBezTo>
                  <a:cubicBezTo>
                    <a:pt x="2" y="19"/>
                    <a:pt x="4" y="19"/>
                    <a:pt x="3" y="14"/>
                  </a:cubicBezTo>
                  <a:cubicBezTo>
                    <a:pt x="3" y="10"/>
                    <a:pt x="4" y="3"/>
                    <a:pt x="2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4" name="未知"/>
            <p:cNvSpPr/>
            <p:nvPr/>
          </p:nvSpPr>
          <p:spPr bwMode="auto">
            <a:xfrm>
              <a:off x="488" y="1677"/>
              <a:ext cx="9" cy="53"/>
            </a:xfrm>
            <a:custGeom>
              <a:avLst/>
              <a:gdLst>
                <a:gd name="T0" fmla="*/ 2 w 6"/>
                <a:gd name="T1" fmla="*/ 0 h 33"/>
                <a:gd name="T2" fmla="*/ 3 w 6"/>
                <a:gd name="T3" fmla="*/ 17 h 33"/>
                <a:gd name="T4" fmla="*/ 3 w 6"/>
                <a:gd name="T5" fmla="*/ 33 h 33"/>
                <a:gd name="T6" fmla="*/ 5 w 6"/>
                <a:gd name="T7" fmla="*/ 29 h 33"/>
                <a:gd name="T8" fmla="*/ 4 w 6"/>
                <a:gd name="T9" fmla="*/ 24 h 33"/>
                <a:gd name="T10" fmla="*/ 3 w 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">
                  <a:moveTo>
                    <a:pt x="2" y="0"/>
                  </a:moveTo>
                  <a:cubicBezTo>
                    <a:pt x="1" y="3"/>
                    <a:pt x="3" y="13"/>
                    <a:pt x="3" y="17"/>
                  </a:cubicBezTo>
                  <a:cubicBezTo>
                    <a:pt x="3" y="21"/>
                    <a:pt x="0" y="30"/>
                    <a:pt x="3" y="33"/>
                  </a:cubicBezTo>
                  <a:cubicBezTo>
                    <a:pt x="3" y="32"/>
                    <a:pt x="5" y="30"/>
                    <a:pt x="5" y="29"/>
                  </a:cubicBezTo>
                  <a:cubicBezTo>
                    <a:pt x="6" y="26"/>
                    <a:pt x="5" y="27"/>
                    <a:pt x="4" y="24"/>
                  </a:cubicBezTo>
                  <a:cubicBezTo>
                    <a:pt x="3" y="19"/>
                    <a:pt x="3" y="11"/>
                    <a:pt x="3" y="6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5" name="未知"/>
            <p:cNvSpPr/>
            <p:nvPr/>
          </p:nvSpPr>
          <p:spPr bwMode="auto">
            <a:xfrm>
              <a:off x="489" y="1759"/>
              <a:ext cx="8" cy="36"/>
            </a:xfrm>
            <a:custGeom>
              <a:avLst/>
              <a:gdLst>
                <a:gd name="T0" fmla="*/ 3 w 5"/>
                <a:gd name="T1" fmla="*/ 0 h 22"/>
                <a:gd name="T2" fmla="*/ 1 w 5"/>
                <a:gd name="T3" fmla="*/ 22 h 22"/>
                <a:gd name="T4" fmla="*/ 2 w 5"/>
                <a:gd name="T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2">
                  <a:moveTo>
                    <a:pt x="3" y="0"/>
                  </a:moveTo>
                  <a:cubicBezTo>
                    <a:pt x="2" y="7"/>
                    <a:pt x="0" y="16"/>
                    <a:pt x="1" y="22"/>
                  </a:cubicBezTo>
                  <a:cubicBezTo>
                    <a:pt x="5" y="16"/>
                    <a:pt x="2" y="9"/>
                    <a:pt x="2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6" name="未知"/>
            <p:cNvSpPr/>
            <p:nvPr/>
          </p:nvSpPr>
          <p:spPr bwMode="auto">
            <a:xfrm>
              <a:off x="484" y="1830"/>
              <a:ext cx="12" cy="36"/>
            </a:xfrm>
            <a:custGeom>
              <a:avLst/>
              <a:gdLst>
                <a:gd name="T0" fmla="*/ 5 w 7"/>
                <a:gd name="T1" fmla="*/ 0 h 22"/>
                <a:gd name="T2" fmla="*/ 5 w 7"/>
                <a:gd name="T3" fmla="*/ 22 h 22"/>
                <a:gd name="T4" fmla="*/ 5 w 7"/>
                <a:gd name="T5" fmla="*/ 14 h 22"/>
                <a:gd name="T6" fmla="*/ 4 w 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5" y="0"/>
                  </a:moveTo>
                  <a:cubicBezTo>
                    <a:pt x="5" y="0"/>
                    <a:pt x="0" y="20"/>
                    <a:pt x="5" y="22"/>
                  </a:cubicBezTo>
                  <a:cubicBezTo>
                    <a:pt x="7" y="19"/>
                    <a:pt x="6" y="17"/>
                    <a:pt x="5" y="14"/>
                  </a:cubicBezTo>
                  <a:cubicBezTo>
                    <a:pt x="4" y="10"/>
                    <a:pt x="4" y="5"/>
                    <a:pt x="4" y="1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7" name="未知"/>
            <p:cNvSpPr/>
            <p:nvPr/>
          </p:nvSpPr>
          <p:spPr bwMode="auto">
            <a:xfrm>
              <a:off x="488" y="1898"/>
              <a:ext cx="8" cy="39"/>
            </a:xfrm>
            <a:custGeom>
              <a:avLst/>
              <a:gdLst>
                <a:gd name="T0" fmla="*/ 2 w 5"/>
                <a:gd name="T1" fmla="*/ 0 h 24"/>
                <a:gd name="T2" fmla="*/ 1 w 5"/>
                <a:gd name="T3" fmla="*/ 24 h 24"/>
                <a:gd name="T4" fmla="*/ 3 w 5"/>
                <a:gd name="T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4">
                  <a:moveTo>
                    <a:pt x="2" y="0"/>
                  </a:moveTo>
                  <a:cubicBezTo>
                    <a:pt x="2" y="6"/>
                    <a:pt x="0" y="16"/>
                    <a:pt x="1" y="24"/>
                  </a:cubicBezTo>
                  <a:cubicBezTo>
                    <a:pt x="5" y="19"/>
                    <a:pt x="3" y="10"/>
                    <a:pt x="3" y="4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8" name="未知"/>
            <p:cNvSpPr/>
            <p:nvPr/>
          </p:nvSpPr>
          <p:spPr bwMode="auto">
            <a:xfrm>
              <a:off x="488" y="1983"/>
              <a:ext cx="11" cy="39"/>
            </a:xfrm>
            <a:custGeom>
              <a:avLst/>
              <a:gdLst>
                <a:gd name="T0" fmla="*/ 2 w 7"/>
                <a:gd name="T1" fmla="*/ 0 h 24"/>
                <a:gd name="T2" fmla="*/ 2 w 7"/>
                <a:gd name="T3" fmla="*/ 11 h 24"/>
                <a:gd name="T4" fmla="*/ 2 w 7"/>
                <a:gd name="T5" fmla="*/ 22 h 24"/>
                <a:gd name="T6" fmla="*/ 4 w 7"/>
                <a:gd name="T7" fmla="*/ 20 h 24"/>
                <a:gd name="T8" fmla="*/ 3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2" y="0"/>
                  </a:moveTo>
                  <a:cubicBezTo>
                    <a:pt x="2" y="3"/>
                    <a:pt x="2" y="7"/>
                    <a:pt x="2" y="11"/>
                  </a:cubicBezTo>
                  <a:cubicBezTo>
                    <a:pt x="2" y="13"/>
                    <a:pt x="0" y="20"/>
                    <a:pt x="2" y="22"/>
                  </a:cubicBezTo>
                  <a:cubicBezTo>
                    <a:pt x="3" y="24"/>
                    <a:pt x="4" y="21"/>
                    <a:pt x="4" y="20"/>
                  </a:cubicBezTo>
                  <a:cubicBezTo>
                    <a:pt x="7" y="14"/>
                    <a:pt x="3" y="6"/>
                    <a:pt x="3" y="0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59" name="未知"/>
            <p:cNvSpPr/>
            <p:nvPr/>
          </p:nvSpPr>
          <p:spPr bwMode="auto">
            <a:xfrm>
              <a:off x="488" y="2053"/>
              <a:ext cx="9" cy="42"/>
            </a:xfrm>
            <a:custGeom>
              <a:avLst/>
              <a:gdLst>
                <a:gd name="T0" fmla="*/ 2 w 6"/>
                <a:gd name="T1" fmla="*/ 0 h 26"/>
                <a:gd name="T2" fmla="*/ 0 w 6"/>
                <a:gd name="T3" fmla="*/ 26 h 26"/>
                <a:gd name="T4" fmla="*/ 3 w 6"/>
                <a:gd name="T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2" y="0"/>
                  </a:moveTo>
                  <a:cubicBezTo>
                    <a:pt x="1" y="8"/>
                    <a:pt x="0" y="19"/>
                    <a:pt x="0" y="26"/>
                  </a:cubicBezTo>
                  <a:cubicBezTo>
                    <a:pt x="6" y="19"/>
                    <a:pt x="0" y="10"/>
                    <a:pt x="3" y="1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0" name="未知"/>
            <p:cNvSpPr/>
            <p:nvPr/>
          </p:nvSpPr>
          <p:spPr bwMode="auto">
            <a:xfrm>
              <a:off x="486" y="2137"/>
              <a:ext cx="8" cy="45"/>
            </a:xfrm>
            <a:custGeom>
              <a:avLst/>
              <a:gdLst>
                <a:gd name="T0" fmla="*/ 2 w 5"/>
                <a:gd name="T1" fmla="*/ 0 h 28"/>
                <a:gd name="T2" fmla="*/ 2 w 5"/>
                <a:gd name="T3" fmla="*/ 12 h 28"/>
                <a:gd name="T4" fmla="*/ 1 w 5"/>
                <a:gd name="T5" fmla="*/ 28 h 28"/>
                <a:gd name="T6" fmla="*/ 4 w 5"/>
                <a:gd name="T7" fmla="*/ 22 h 28"/>
                <a:gd name="T8" fmla="*/ 5 w 5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2" y="0"/>
                  </a:moveTo>
                  <a:cubicBezTo>
                    <a:pt x="2" y="2"/>
                    <a:pt x="2" y="8"/>
                    <a:pt x="2" y="12"/>
                  </a:cubicBezTo>
                  <a:cubicBezTo>
                    <a:pt x="2" y="17"/>
                    <a:pt x="0" y="23"/>
                    <a:pt x="1" y="28"/>
                  </a:cubicBezTo>
                  <a:cubicBezTo>
                    <a:pt x="3" y="27"/>
                    <a:pt x="4" y="24"/>
                    <a:pt x="4" y="22"/>
                  </a:cubicBezTo>
                  <a:cubicBezTo>
                    <a:pt x="4" y="15"/>
                    <a:pt x="3" y="9"/>
                    <a:pt x="5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1" name="未知"/>
            <p:cNvSpPr/>
            <p:nvPr/>
          </p:nvSpPr>
          <p:spPr bwMode="auto">
            <a:xfrm>
              <a:off x="484" y="2219"/>
              <a:ext cx="10" cy="37"/>
            </a:xfrm>
            <a:custGeom>
              <a:avLst/>
              <a:gdLst>
                <a:gd name="T0" fmla="*/ 3 w 6"/>
                <a:gd name="T1" fmla="*/ 0 h 23"/>
                <a:gd name="T2" fmla="*/ 4 w 6"/>
                <a:gd name="T3" fmla="*/ 23 h 23"/>
                <a:gd name="T4" fmla="*/ 5 w 6"/>
                <a:gd name="T5" fmla="*/ 18 h 23"/>
                <a:gd name="T6" fmla="*/ 4 w 6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2" y="6"/>
                    <a:pt x="0" y="18"/>
                    <a:pt x="4" y="23"/>
                  </a:cubicBezTo>
                  <a:cubicBezTo>
                    <a:pt x="6" y="22"/>
                    <a:pt x="5" y="21"/>
                    <a:pt x="5" y="18"/>
                  </a:cubicBezTo>
                  <a:cubicBezTo>
                    <a:pt x="5" y="14"/>
                    <a:pt x="6" y="6"/>
                    <a:pt x="4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2" name="未知"/>
            <p:cNvSpPr/>
            <p:nvPr/>
          </p:nvSpPr>
          <p:spPr bwMode="auto">
            <a:xfrm>
              <a:off x="484" y="2311"/>
              <a:ext cx="8" cy="34"/>
            </a:xfrm>
            <a:custGeom>
              <a:avLst/>
              <a:gdLst>
                <a:gd name="T0" fmla="*/ 4 w 5"/>
                <a:gd name="T1" fmla="*/ 0 h 21"/>
                <a:gd name="T2" fmla="*/ 4 w 5"/>
                <a:gd name="T3" fmla="*/ 21 h 21"/>
                <a:gd name="T4" fmla="*/ 5 w 5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1">
                  <a:moveTo>
                    <a:pt x="4" y="0"/>
                  </a:moveTo>
                  <a:cubicBezTo>
                    <a:pt x="2" y="1"/>
                    <a:pt x="0" y="21"/>
                    <a:pt x="4" y="21"/>
                  </a:cubicBezTo>
                  <a:cubicBezTo>
                    <a:pt x="5" y="15"/>
                    <a:pt x="3" y="8"/>
                    <a:pt x="5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3" name="未知"/>
            <p:cNvSpPr/>
            <p:nvPr/>
          </p:nvSpPr>
          <p:spPr bwMode="auto">
            <a:xfrm>
              <a:off x="486" y="2387"/>
              <a:ext cx="10" cy="42"/>
            </a:xfrm>
            <a:custGeom>
              <a:avLst/>
              <a:gdLst>
                <a:gd name="T0" fmla="*/ 1 w 6"/>
                <a:gd name="T1" fmla="*/ 0 h 26"/>
                <a:gd name="T2" fmla="*/ 1 w 6"/>
                <a:gd name="T3" fmla="*/ 26 h 26"/>
                <a:gd name="T4" fmla="*/ 3 w 6"/>
                <a:gd name="T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1" y="0"/>
                  </a:moveTo>
                  <a:cubicBezTo>
                    <a:pt x="2" y="8"/>
                    <a:pt x="0" y="17"/>
                    <a:pt x="1" y="26"/>
                  </a:cubicBezTo>
                  <a:cubicBezTo>
                    <a:pt x="6" y="26"/>
                    <a:pt x="2" y="7"/>
                    <a:pt x="3" y="4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4" name="未知"/>
            <p:cNvSpPr/>
            <p:nvPr/>
          </p:nvSpPr>
          <p:spPr bwMode="auto">
            <a:xfrm>
              <a:off x="484" y="2458"/>
              <a:ext cx="10" cy="34"/>
            </a:xfrm>
            <a:custGeom>
              <a:avLst/>
              <a:gdLst>
                <a:gd name="T0" fmla="*/ 2 w 6"/>
                <a:gd name="T1" fmla="*/ 0 h 21"/>
                <a:gd name="T2" fmla="*/ 0 w 6"/>
                <a:gd name="T3" fmla="*/ 21 h 21"/>
                <a:gd name="T4" fmla="*/ 4 w 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1">
                  <a:moveTo>
                    <a:pt x="2" y="0"/>
                  </a:moveTo>
                  <a:cubicBezTo>
                    <a:pt x="2" y="0"/>
                    <a:pt x="0" y="18"/>
                    <a:pt x="0" y="21"/>
                  </a:cubicBezTo>
                  <a:cubicBezTo>
                    <a:pt x="6" y="20"/>
                    <a:pt x="2" y="7"/>
                    <a:pt x="4" y="2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5" name="未知"/>
            <p:cNvSpPr/>
            <p:nvPr/>
          </p:nvSpPr>
          <p:spPr bwMode="auto">
            <a:xfrm>
              <a:off x="488" y="2527"/>
              <a:ext cx="6" cy="39"/>
            </a:xfrm>
            <a:custGeom>
              <a:avLst/>
              <a:gdLst>
                <a:gd name="T0" fmla="*/ 0 w 4"/>
                <a:gd name="T1" fmla="*/ 1 h 24"/>
                <a:gd name="T2" fmla="*/ 0 w 4"/>
                <a:gd name="T3" fmla="*/ 1 h 24"/>
                <a:gd name="T4" fmla="*/ 0 w 4"/>
                <a:gd name="T5" fmla="*/ 10 h 24"/>
                <a:gd name="T6" fmla="*/ 0 w 4"/>
                <a:gd name="T7" fmla="*/ 24 h 24"/>
                <a:gd name="T8" fmla="*/ 2 w 4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0" y="14"/>
                    <a:pt x="0" y="19"/>
                    <a:pt x="0" y="24"/>
                  </a:cubicBezTo>
                  <a:cubicBezTo>
                    <a:pt x="4" y="21"/>
                    <a:pt x="0" y="11"/>
                    <a:pt x="2" y="7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6" name="未知"/>
            <p:cNvSpPr/>
            <p:nvPr/>
          </p:nvSpPr>
          <p:spPr bwMode="auto">
            <a:xfrm>
              <a:off x="483" y="2603"/>
              <a:ext cx="9" cy="31"/>
            </a:xfrm>
            <a:custGeom>
              <a:avLst/>
              <a:gdLst>
                <a:gd name="T0" fmla="*/ 3 w 6"/>
                <a:gd name="T1" fmla="*/ 0 h 19"/>
                <a:gd name="T2" fmla="*/ 4 w 6"/>
                <a:gd name="T3" fmla="*/ 16 h 19"/>
                <a:gd name="T4" fmla="*/ 4 w 6"/>
                <a:gd name="T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3" y="0"/>
                  </a:moveTo>
                  <a:cubicBezTo>
                    <a:pt x="3" y="0"/>
                    <a:pt x="0" y="19"/>
                    <a:pt x="4" y="16"/>
                  </a:cubicBezTo>
                  <a:cubicBezTo>
                    <a:pt x="6" y="14"/>
                    <a:pt x="4" y="7"/>
                    <a:pt x="4" y="4"/>
                  </a:cubicBezTo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7" name="未知"/>
            <p:cNvSpPr/>
            <p:nvPr/>
          </p:nvSpPr>
          <p:spPr bwMode="auto">
            <a:xfrm>
              <a:off x="122" y="1636"/>
              <a:ext cx="142" cy="979"/>
            </a:xfrm>
            <a:custGeom>
              <a:avLst/>
              <a:gdLst>
                <a:gd name="T0" fmla="*/ 0 w 88"/>
                <a:gd name="T1" fmla="*/ 0 h 606"/>
                <a:gd name="T2" fmla="*/ 0 w 88"/>
                <a:gd name="T3" fmla="*/ 3 h 606"/>
                <a:gd name="T4" fmla="*/ 21 w 88"/>
                <a:gd name="T5" fmla="*/ 179 h 606"/>
                <a:gd name="T6" fmla="*/ 77 w 88"/>
                <a:gd name="T7" fmla="*/ 599 h 606"/>
                <a:gd name="T8" fmla="*/ 88 w 88"/>
                <a:gd name="T9" fmla="*/ 606 h 606"/>
                <a:gd name="T10" fmla="*/ 30 w 88"/>
                <a:gd name="T11" fmla="*/ 182 h 606"/>
                <a:gd name="T12" fmla="*/ 0 w 88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06">
                  <a:moveTo>
                    <a:pt x="0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1" y="23"/>
                    <a:pt x="9" y="142"/>
                    <a:pt x="21" y="179"/>
                  </a:cubicBezTo>
                  <a:cubicBezTo>
                    <a:pt x="34" y="219"/>
                    <a:pt x="76" y="503"/>
                    <a:pt x="77" y="599"/>
                  </a:cubicBezTo>
                  <a:cubicBezTo>
                    <a:pt x="88" y="606"/>
                    <a:pt x="88" y="606"/>
                    <a:pt x="88" y="606"/>
                  </a:cubicBezTo>
                  <a:cubicBezTo>
                    <a:pt x="88" y="606"/>
                    <a:pt x="54" y="286"/>
                    <a:pt x="30" y="182"/>
                  </a:cubicBezTo>
                  <a:cubicBezTo>
                    <a:pt x="6" y="7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8" name="未知"/>
            <p:cNvSpPr/>
            <p:nvPr/>
          </p:nvSpPr>
          <p:spPr bwMode="auto">
            <a:xfrm>
              <a:off x="105" y="1318"/>
              <a:ext cx="89" cy="264"/>
            </a:xfrm>
            <a:custGeom>
              <a:avLst/>
              <a:gdLst>
                <a:gd name="T0" fmla="*/ 55 w 55"/>
                <a:gd name="T1" fmla="*/ 0 h 163"/>
                <a:gd name="T2" fmla="*/ 11 w 55"/>
                <a:gd name="T3" fmla="*/ 159 h 163"/>
                <a:gd name="T4" fmla="*/ 22 w 55"/>
                <a:gd name="T5" fmla="*/ 157 h 163"/>
                <a:gd name="T6" fmla="*/ 55 w 55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63">
                  <a:moveTo>
                    <a:pt x="55" y="0"/>
                  </a:moveTo>
                  <a:cubicBezTo>
                    <a:pt x="55" y="0"/>
                    <a:pt x="11" y="80"/>
                    <a:pt x="11" y="159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0" y="163"/>
                    <a:pt x="55" y="0"/>
                  </a:cubicBezTo>
                  <a:close/>
                </a:path>
              </a:pathLst>
            </a:custGeom>
            <a:solidFill>
              <a:srgbClr val="5F9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69" name="未知"/>
            <p:cNvSpPr/>
            <p:nvPr/>
          </p:nvSpPr>
          <p:spPr bwMode="auto">
            <a:xfrm>
              <a:off x="604" y="1360"/>
              <a:ext cx="13" cy="47"/>
            </a:xfrm>
            <a:custGeom>
              <a:avLst/>
              <a:gdLst>
                <a:gd name="T0" fmla="*/ 0 w 8"/>
                <a:gd name="T1" fmla="*/ 0 h 29"/>
                <a:gd name="T2" fmla="*/ 2 w 8"/>
                <a:gd name="T3" fmla="*/ 22 h 29"/>
                <a:gd name="T4" fmla="*/ 4 w 8"/>
                <a:gd name="T5" fmla="*/ 29 h 29"/>
                <a:gd name="T6" fmla="*/ 7 w 8"/>
                <a:gd name="T7" fmla="*/ 26 h 29"/>
                <a:gd name="T8" fmla="*/ 6 w 8"/>
                <a:gd name="T9" fmla="*/ 18 h 29"/>
                <a:gd name="T10" fmla="*/ 1 w 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0" y="0"/>
                  </a:moveTo>
                  <a:cubicBezTo>
                    <a:pt x="2" y="6"/>
                    <a:pt x="1" y="14"/>
                    <a:pt x="2" y="22"/>
                  </a:cubicBezTo>
                  <a:cubicBezTo>
                    <a:pt x="2" y="24"/>
                    <a:pt x="2" y="27"/>
                    <a:pt x="4" y="29"/>
                  </a:cubicBezTo>
                  <a:cubicBezTo>
                    <a:pt x="5" y="28"/>
                    <a:pt x="7" y="27"/>
                    <a:pt x="7" y="26"/>
                  </a:cubicBezTo>
                  <a:cubicBezTo>
                    <a:pt x="8" y="25"/>
                    <a:pt x="6" y="20"/>
                    <a:pt x="6" y="18"/>
                  </a:cubicBezTo>
                  <a:cubicBezTo>
                    <a:pt x="5" y="13"/>
                    <a:pt x="4" y="5"/>
                    <a:pt x="1" y="0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0" name="未知"/>
            <p:cNvSpPr/>
            <p:nvPr/>
          </p:nvSpPr>
          <p:spPr bwMode="auto">
            <a:xfrm>
              <a:off x="685" y="1335"/>
              <a:ext cx="20" cy="46"/>
            </a:xfrm>
            <a:custGeom>
              <a:avLst/>
              <a:gdLst>
                <a:gd name="T0" fmla="*/ 0 w 12"/>
                <a:gd name="T1" fmla="*/ 2 h 29"/>
                <a:gd name="T2" fmla="*/ 3 w 12"/>
                <a:gd name="T3" fmla="*/ 17 h 29"/>
                <a:gd name="T4" fmla="*/ 6 w 12"/>
                <a:gd name="T5" fmla="*/ 29 h 29"/>
                <a:gd name="T6" fmla="*/ 10 w 12"/>
                <a:gd name="T7" fmla="*/ 27 h 29"/>
                <a:gd name="T8" fmla="*/ 10 w 12"/>
                <a:gd name="T9" fmla="*/ 22 h 29"/>
                <a:gd name="T10" fmla="*/ 2 w 12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9">
                  <a:moveTo>
                    <a:pt x="0" y="2"/>
                  </a:moveTo>
                  <a:cubicBezTo>
                    <a:pt x="1" y="7"/>
                    <a:pt x="2" y="12"/>
                    <a:pt x="3" y="17"/>
                  </a:cubicBezTo>
                  <a:cubicBezTo>
                    <a:pt x="4" y="21"/>
                    <a:pt x="4" y="25"/>
                    <a:pt x="6" y="29"/>
                  </a:cubicBezTo>
                  <a:cubicBezTo>
                    <a:pt x="7" y="28"/>
                    <a:pt x="9" y="28"/>
                    <a:pt x="10" y="27"/>
                  </a:cubicBezTo>
                  <a:cubicBezTo>
                    <a:pt x="12" y="25"/>
                    <a:pt x="11" y="24"/>
                    <a:pt x="10" y="22"/>
                  </a:cubicBezTo>
                  <a:cubicBezTo>
                    <a:pt x="7" y="15"/>
                    <a:pt x="6" y="7"/>
                    <a:pt x="2" y="0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1" name="未知"/>
            <p:cNvSpPr/>
            <p:nvPr/>
          </p:nvSpPr>
          <p:spPr bwMode="auto">
            <a:xfrm>
              <a:off x="489" y="1383"/>
              <a:ext cx="16" cy="23"/>
            </a:xfrm>
            <a:custGeom>
              <a:avLst/>
              <a:gdLst>
                <a:gd name="T0" fmla="*/ 2 w 10"/>
                <a:gd name="T1" fmla="*/ 0 h 14"/>
                <a:gd name="T2" fmla="*/ 2 w 10"/>
                <a:gd name="T3" fmla="*/ 0 h 14"/>
                <a:gd name="T4" fmla="*/ 5 w 10"/>
                <a:gd name="T5" fmla="*/ 9 h 14"/>
                <a:gd name="T6" fmla="*/ 0 w 10"/>
                <a:gd name="T7" fmla="*/ 13 h 14"/>
                <a:gd name="T8" fmla="*/ 7 w 10"/>
                <a:gd name="T9" fmla="*/ 11 h 14"/>
                <a:gd name="T10" fmla="*/ 3 w 10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6" y="5"/>
                    <a:pt x="5" y="9"/>
                  </a:cubicBezTo>
                  <a:cubicBezTo>
                    <a:pt x="4" y="11"/>
                    <a:pt x="2" y="12"/>
                    <a:pt x="0" y="13"/>
                  </a:cubicBezTo>
                  <a:cubicBezTo>
                    <a:pt x="3" y="14"/>
                    <a:pt x="6" y="13"/>
                    <a:pt x="7" y="11"/>
                  </a:cubicBezTo>
                  <a:cubicBezTo>
                    <a:pt x="10" y="6"/>
                    <a:pt x="5" y="4"/>
                    <a:pt x="3" y="1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2" name="未知"/>
            <p:cNvSpPr/>
            <p:nvPr/>
          </p:nvSpPr>
          <p:spPr bwMode="auto">
            <a:xfrm>
              <a:off x="389" y="1365"/>
              <a:ext cx="16" cy="58"/>
            </a:xfrm>
            <a:custGeom>
              <a:avLst/>
              <a:gdLst>
                <a:gd name="T0" fmla="*/ 10 w 10"/>
                <a:gd name="T1" fmla="*/ 0 h 36"/>
                <a:gd name="T2" fmla="*/ 8 w 10"/>
                <a:gd name="T3" fmla="*/ 7 h 36"/>
                <a:gd name="T4" fmla="*/ 6 w 10"/>
                <a:gd name="T5" fmla="*/ 21 h 36"/>
                <a:gd name="T6" fmla="*/ 4 w 10"/>
                <a:gd name="T7" fmla="*/ 36 h 36"/>
                <a:gd name="T8" fmla="*/ 2 w 10"/>
                <a:gd name="T9" fmla="*/ 34 h 36"/>
                <a:gd name="T10" fmla="*/ 1 w 10"/>
                <a:gd name="T11" fmla="*/ 30 h 36"/>
                <a:gd name="T12" fmla="*/ 5 w 10"/>
                <a:gd name="T13" fmla="*/ 13 h 36"/>
                <a:gd name="T14" fmla="*/ 8 w 10"/>
                <a:gd name="T1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10" y="2"/>
                    <a:pt x="9" y="5"/>
                    <a:pt x="8" y="7"/>
                  </a:cubicBezTo>
                  <a:cubicBezTo>
                    <a:pt x="7" y="11"/>
                    <a:pt x="7" y="16"/>
                    <a:pt x="6" y="21"/>
                  </a:cubicBezTo>
                  <a:cubicBezTo>
                    <a:pt x="5" y="26"/>
                    <a:pt x="5" y="31"/>
                    <a:pt x="4" y="36"/>
                  </a:cubicBezTo>
                  <a:cubicBezTo>
                    <a:pt x="3" y="34"/>
                    <a:pt x="2" y="35"/>
                    <a:pt x="2" y="34"/>
                  </a:cubicBezTo>
                  <a:cubicBezTo>
                    <a:pt x="0" y="33"/>
                    <a:pt x="1" y="32"/>
                    <a:pt x="1" y="30"/>
                  </a:cubicBezTo>
                  <a:cubicBezTo>
                    <a:pt x="3" y="24"/>
                    <a:pt x="4" y="18"/>
                    <a:pt x="5" y="13"/>
                  </a:cubicBezTo>
                  <a:cubicBezTo>
                    <a:pt x="6" y="9"/>
                    <a:pt x="8" y="5"/>
                    <a:pt x="8" y="1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3" name="未知"/>
            <p:cNvSpPr/>
            <p:nvPr/>
          </p:nvSpPr>
          <p:spPr bwMode="auto">
            <a:xfrm>
              <a:off x="248" y="1341"/>
              <a:ext cx="32" cy="57"/>
            </a:xfrm>
            <a:custGeom>
              <a:avLst/>
              <a:gdLst>
                <a:gd name="T0" fmla="*/ 20 w 20"/>
                <a:gd name="T1" fmla="*/ 1 h 35"/>
                <a:gd name="T2" fmla="*/ 17 w 20"/>
                <a:gd name="T3" fmla="*/ 5 h 35"/>
                <a:gd name="T4" fmla="*/ 10 w 20"/>
                <a:gd name="T5" fmla="*/ 21 h 35"/>
                <a:gd name="T6" fmla="*/ 6 w 20"/>
                <a:gd name="T7" fmla="*/ 35 h 35"/>
                <a:gd name="T8" fmla="*/ 0 w 20"/>
                <a:gd name="T9" fmla="*/ 30 h 35"/>
                <a:gd name="T10" fmla="*/ 6 w 20"/>
                <a:gd name="T11" fmla="*/ 18 h 35"/>
                <a:gd name="T12" fmla="*/ 14 w 20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5">
                  <a:moveTo>
                    <a:pt x="20" y="1"/>
                  </a:moveTo>
                  <a:cubicBezTo>
                    <a:pt x="20" y="1"/>
                    <a:pt x="17" y="4"/>
                    <a:pt x="17" y="5"/>
                  </a:cubicBezTo>
                  <a:cubicBezTo>
                    <a:pt x="13" y="10"/>
                    <a:pt x="12" y="16"/>
                    <a:pt x="10" y="21"/>
                  </a:cubicBezTo>
                  <a:cubicBezTo>
                    <a:pt x="8" y="26"/>
                    <a:pt x="8" y="31"/>
                    <a:pt x="6" y="35"/>
                  </a:cubicBezTo>
                  <a:cubicBezTo>
                    <a:pt x="4" y="34"/>
                    <a:pt x="2" y="32"/>
                    <a:pt x="0" y="30"/>
                  </a:cubicBezTo>
                  <a:cubicBezTo>
                    <a:pt x="4" y="29"/>
                    <a:pt x="5" y="21"/>
                    <a:pt x="6" y="18"/>
                  </a:cubicBezTo>
                  <a:cubicBezTo>
                    <a:pt x="8" y="12"/>
                    <a:pt x="11" y="6"/>
                    <a:pt x="14" y="0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4" name="未知"/>
            <p:cNvSpPr/>
            <p:nvPr/>
          </p:nvSpPr>
          <p:spPr bwMode="auto">
            <a:xfrm>
              <a:off x="282" y="1414"/>
              <a:ext cx="52" cy="105"/>
            </a:xfrm>
            <a:custGeom>
              <a:avLst/>
              <a:gdLst>
                <a:gd name="T0" fmla="*/ 17 w 32"/>
                <a:gd name="T1" fmla="*/ 6 h 65"/>
                <a:gd name="T2" fmla="*/ 20 w 32"/>
                <a:gd name="T3" fmla="*/ 27 h 65"/>
                <a:gd name="T4" fmla="*/ 0 w 32"/>
                <a:gd name="T5" fmla="*/ 65 h 65"/>
                <a:gd name="T6" fmla="*/ 24 w 32"/>
                <a:gd name="T7" fmla="*/ 26 h 65"/>
                <a:gd name="T8" fmla="*/ 19 w 32"/>
                <a:gd name="T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5">
                  <a:moveTo>
                    <a:pt x="17" y="6"/>
                  </a:moveTo>
                  <a:cubicBezTo>
                    <a:pt x="30" y="10"/>
                    <a:pt x="25" y="19"/>
                    <a:pt x="20" y="27"/>
                  </a:cubicBezTo>
                  <a:cubicBezTo>
                    <a:pt x="13" y="40"/>
                    <a:pt x="7" y="53"/>
                    <a:pt x="0" y="65"/>
                  </a:cubicBezTo>
                  <a:cubicBezTo>
                    <a:pt x="10" y="53"/>
                    <a:pt x="18" y="40"/>
                    <a:pt x="24" y="26"/>
                  </a:cubicBezTo>
                  <a:cubicBezTo>
                    <a:pt x="27" y="20"/>
                    <a:pt x="32" y="0"/>
                    <a:pt x="19" y="5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5" name="未知"/>
            <p:cNvSpPr/>
            <p:nvPr/>
          </p:nvSpPr>
          <p:spPr bwMode="auto">
            <a:xfrm>
              <a:off x="572" y="1420"/>
              <a:ext cx="60" cy="74"/>
            </a:xfrm>
            <a:custGeom>
              <a:avLst/>
              <a:gdLst>
                <a:gd name="T0" fmla="*/ 28 w 37"/>
                <a:gd name="T1" fmla="*/ 0 h 46"/>
                <a:gd name="T2" fmla="*/ 17 w 37"/>
                <a:gd name="T3" fmla="*/ 5 h 46"/>
                <a:gd name="T4" fmla="*/ 17 w 37"/>
                <a:gd name="T5" fmla="*/ 14 h 46"/>
                <a:gd name="T6" fmla="*/ 37 w 37"/>
                <a:gd name="T7" fmla="*/ 46 h 46"/>
                <a:gd name="T8" fmla="*/ 18 w 37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6">
                  <a:moveTo>
                    <a:pt x="28" y="0"/>
                  </a:moveTo>
                  <a:cubicBezTo>
                    <a:pt x="25" y="1"/>
                    <a:pt x="20" y="2"/>
                    <a:pt x="17" y="5"/>
                  </a:cubicBezTo>
                  <a:cubicBezTo>
                    <a:pt x="13" y="9"/>
                    <a:pt x="15" y="9"/>
                    <a:pt x="17" y="14"/>
                  </a:cubicBezTo>
                  <a:cubicBezTo>
                    <a:pt x="22" y="25"/>
                    <a:pt x="28" y="38"/>
                    <a:pt x="37" y="46"/>
                  </a:cubicBezTo>
                  <a:cubicBezTo>
                    <a:pt x="32" y="43"/>
                    <a:pt x="0" y="10"/>
                    <a:pt x="18" y="7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6" name="未知"/>
            <p:cNvSpPr/>
            <p:nvPr/>
          </p:nvSpPr>
          <p:spPr bwMode="auto">
            <a:xfrm>
              <a:off x="466" y="1425"/>
              <a:ext cx="18" cy="86"/>
            </a:xfrm>
            <a:custGeom>
              <a:avLst/>
              <a:gdLst>
                <a:gd name="T0" fmla="*/ 11 w 11"/>
                <a:gd name="T1" fmla="*/ 0 h 53"/>
                <a:gd name="T2" fmla="*/ 8 w 11"/>
                <a:gd name="T3" fmla="*/ 53 h 53"/>
                <a:gd name="T4" fmla="*/ 9 w 11"/>
                <a:gd name="T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3">
                  <a:moveTo>
                    <a:pt x="11" y="0"/>
                  </a:moveTo>
                  <a:cubicBezTo>
                    <a:pt x="3" y="17"/>
                    <a:pt x="8" y="36"/>
                    <a:pt x="8" y="53"/>
                  </a:cubicBezTo>
                  <a:cubicBezTo>
                    <a:pt x="5" y="43"/>
                    <a:pt x="0" y="13"/>
                    <a:pt x="9" y="6"/>
                  </a:cubicBezTo>
                </a:path>
              </a:pathLst>
            </a:custGeom>
            <a:solidFill>
              <a:srgbClr val="B5D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7" name="未知"/>
            <p:cNvSpPr/>
            <p:nvPr/>
          </p:nvSpPr>
          <p:spPr bwMode="auto">
            <a:xfrm>
              <a:off x="88" y="537"/>
              <a:ext cx="743" cy="946"/>
            </a:xfrm>
            <a:custGeom>
              <a:avLst/>
              <a:gdLst>
                <a:gd name="T0" fmla="*/ 87 w 459"/>
                <a:gd name="T1" fmla="*/ 0 h 586"/>
                <a:gd name="T2" fmla="*/ 374 w 459"/>
                <a:gd name="T3" fmla="*/ 0 h 586"/>
                <a:gd name="T4" fmla="*/ 459 w 459"/>
                <a:gd name="T5" fmla="*/ 66 h 586"/>
                <a:gd name="T6" fmla="*/ 386 w 459"/>
                <a:gd name="T7" fmla="*/ 161 h 586"/>
                <a:gd name="T8" fmla="*/ 395 w 459"/>
                <a:gd name="T9" fmla="*/ 284 h 586"/>
                <a:gd name="T10" fmla="*/ 395 w 459"/>
                <a:gd name="T11" fmla="*/ 338 h 586"/>
                <a:gd name="T12" fmla="*/ 420 w 459"/>
                <a:gd name="T13" fmla="*/ 494 h 586"/>
                <a:gd name="T14" fmla="*/ 45 w 459"/>
                <a:gd name="T15" fmla="*/ 494 h 586"/>
                <a:gd name="T16" fmla="*/ 68 w 459"/>
                <a:gd name="T17" fmla="*/ 346 h 586"/>
                <a:gd name="T18" fmla="*/ 68 w 459"/>
                <a:gd name="T19" fmla="*/ 285 h 586"/>
                <a:gd name="T20" fmla="*/ 68 w 459"/>
                <a:gd name="T21" fmla="*/ 170 h 586"/>
                <a:gd name="T22" fmla="*/ 0 w 459"/>
                <a:gd name="T23" fmla="*/ 78 h 586"/>
                <a:gd name="T24" fmla="*/ 87 w 459"/>
                <a:gd name="T2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586">
                  <a:moveTo>
                    <a:pt x="87" y="0"/>
                  </a:moveTo>
                  <a:cubicBezTo>
                    <a:pt x="87" y="0"/>
                    <a:pt x="236" y="89"/>
                    <a:pt x="374" y="0"/>
                  </a:cubicBezTo>
                  <a:cubicBezTo>
                    <a:pt x="374" y="0"/>
                    <a:pt x="442" y="10"/>
                    <a:pt x="459" y="66"/>
                  </a:cubicBezTo>
                  <a:cubicBezTo>
                    <a:pt x="386" y="161"/>
                    <a:pt x="386" y="161"/>
                    <a:pt x="386" y="161"/>
                  </a:cubicBezTo>
                  <a:cubicBezTo>
                    <a:pt x="386" y="161"/>
                    <a:pt x="422" y="195"/>
                    <a:pt x="395" y="284"/>
                  </a:cubicBezTo>
                  <a:cubicBezTo>
                    <a:pt x="395" y="284"/>
                    <a:pt x="392" y="318"/>
                    <a:pt x="395" y="338"/>
                  </a:cubicBezTo>
                  <a:cubicBezTo>
                    <a:pt x="398" y="359"/>
                    <a:pt x="394" y="457"/>
                    <a:pt x="420" y="494"/>
                  </a:cubicBezTo>
                  <a:cubicBezTo>
                    <a:pt x="420" y="494"/>
                    <a:pt x="294" y="586"/>
                    <a:pt x="45" y="494"/>
                  </a:cubicBezTo>
                  <a:cubicBezTo>
                    <a:pt x="45" y="494"/>
                    <a:pt x="70" y="413"/>
                    <a:pt x="68" y="346"/>
                  </a:cubicBezTo>
                  <a:cubicBezTo>
                    <a:pt x="65" y="279"/>
                    <a:pt x="68" y="285"/>
                    <a:pt x="68" y="285"/>
                  </a:cubicBezTo>
                  <a:cubicBezTo>
                    <a:pt x="68" y="285"/>
                    <a:pt x="36" y="238"/>
                    <a:pt x="68" y="17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6" y="14"/>
                    <a:pt x="87" y="0"/>
                  </a:cubicBezTo>
                  <a:close/>
                </a:path>
              </a:pathLst>
            </a:custGeom>
            <a:solidFill>
              <a:srgbClr val="F7B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8" name="未知"/>
            <p:cNvSpPr/>
            <p:nvPr/>
          </p:nvSpPr>
          <p:spPr bwMode="auto">
            <a:xfrm>
              <a:off x="107" y="589"/>
              <a:ext cx="32" cy="31"/>
            </a:xfrm>
            <a:custGeom>
              <a:avLst/>
              <a:gdLst>
                <a:gd name="T0" fmla="*/ 20 w 20"/>
                <a:gd name="T1" fmla="*/ 0 h 19"/>
                <a:gd name="T2" fmla="*/ 15 w 20"/>
                <a:gd name="T3" fmla="*/ 0 h 19"/>
                <a:gd name="T4" fmla="*/ 0 w 20"/>
                <a:gd name="T5" fmla="*/ 19 h 19"/>
                <a:gd name="T6" fmla="*/ 20 w 20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18" y="0"/>
                    <a:pt x="16" y="0"/>
                    <a:pt x="15" y="0"/>
                  </a:cubicBezTo>
                  <a:cubicBezTo>
                    <a:pt x="9" y="7"/>
                    <a:pt x="4" y="13"/>
                    <a:pt x="0" y="19"/>
                  </a:cubicBezTo>
                  <a:cubicBezTo>
                    <a:pt x="18" y="18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79" name="未知"/>
            <p:cNvSpPr/>
            <p:nvPr/>
          </p:nvSpPr>
          <p:spPr bwMode="auto">
            <a:xfrm>
              <a:off x="92" y="623"/>
              <a:ext cx="26" cy="35"/>
            </a:xfrm>
            <a:custGeom>
              <a:avLst/>
              <a:gdLst>
                <a:gd name="T0" fmla="*/ 8 w 16"/>
                <a:gd name="T1" fmla="*/ 0 h 22"/>
                <a:gd name="T2" fmla="*/ 0 w 16"/>
                <a:gd name="T3" fmla="*/ 17 h 22"/>
                <a:gd name="T4" fmla="*/ 3 w 16"/>
                <a:gd name="T5" fmla="*/ 22 h 22"/>
                <a:gd name="T6" fmla="*/ 8 w 16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8" y="0"/>
                  </a:moveTo>
                  <a:cubicBezTo>
                    <a:pt x="4" y="6"/>
                    <a:pt x="2" y="12"/>
                    <a:pt x="0" y="17"/>
                  </a:cubicBezTo>
                  <a:cubicBezTo>
                    <a:pt x="1" y="18"/>
                    <a:pt x="2" y="20"/>
                    <a:pt x="3" y="22"/>
                  </a:cubicBezTo>
                  <a:cubicBezTo>
                    <a:pt x="3" y="22"/>
                    <a:pt x="16" y="12"/>
                    <a:pt x="8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0" name="未知"/>
            <p:cNvSpPr/>
            <p:nvPr/>
          </p:nvSpPr>
          <p:spPr bwMode="auto">
            <a:xfrm>
              <a:off x="215" y="581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1" name="未知"/>
            <p:cNvSpPr/>
            <p:nvPr/>
          </p:nvSpPr>
          <p:spPr bwMode="auto">
            <a:xfrm>
              <a:off x="245" y="587"/>
              <a:ext cx="37" cy="33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2" name="未知"/>
            <p:cNvSpPr/>
            <p:nvPr/>
          </p:nvSpPr>
          <p:spPr bwMode="auto">
            <a:xfrm>
              <a:off x="224" y="618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3" name="未知"/>
            <p:cNvSpPr/>
            <p:nvPr/>
          </p:nvSpPr>
          <p:spPr bwMode="auto">
            <a:xfrm>
              <a:off x="358" y="587"/>
              <a:ext cx="29" cy="33"/>
            </a:xfrm>
            <a:custGeom>
              <a:avLst/>
              <a:gdLst>
                <a:gd name="T0" fmla="*/ 15 w 18"/>
                <a:gd name="T1" fmla="*/ 20 h 20"/>
                <a:gd name="T2" fmla="*/ 18 w 18"/>
                <a:gd name="T3" fmla="*/ 19 h 20"/>
                <a:gd name="T4" fmla="*/ 18 w 18"/>
                <a:gd name="T5" fmla="*/ 19 h 20"/>
                <a:gd name="T6" fmla="*/ 12 w 18"/>
                <a:gd name="T7" fmla="*/ 2 h 20"/>
                <a:gd name="T8" fmla="*/ 0 w 18"/>
                <a:gd name="T9" fmla="*/ 0 h 20"/>
                <a:gd name="T10" fmla="*/ 15 w 1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20"/>
                  </a:move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7" y="8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  <a:cubicBezTo>
                    <a:pt x="1" y="6"/>
                    <a:pt x="4" y="19"/>
                    <a:pt x="15" y="2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4" name="未知"/>
            <p:cNvSpPr/>
            <p:nvPr/>
          </p:nvSpPr>
          <p:spPr bwMode="auto">
            <a:xfrm>
              <a:off x="387" y="595"/>
              <a:ext cx="34" cy="25"/>
            </a:xfrm>
            <a:custGeom>
              <a:avLst/>
              <a:gdLst>
                <a:gd name="T0" fmla="*/ 0 w 21"/>
                <a:gd name="T1" fmla="*/ 14 h 15"/>
                <a:gd name="T2" fmla="*/ 1 w 21"/>
                <a:gd name="T3" fmla="*/ 15 h 15"/>
                <a:gd name="T4" fmla="*/ 21 w 21"/>
                <a:gd name="T5" fmla="*/ 2 h 15"/>
                <a:gd name="T6" fmla="*/ 8 w 21"/>
                <a:gd name="T7" fmla="*/ 0 h 15"/>
                <a:gd name="T8" fmla="*/ 0 w 21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0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4" y="15"/>
                    <a:pt x="19" y="7"/>
                    <a:pt x="21" y="2"/>
                  </a:cubicBezTo>
                  <a:cubicBezTo>
                    <a:pt x="17" y="1"/>
                    <a:pt x="12" y="0"/>
                    <a:pt x="8" y="0"/>
                  </a:cubicBezTo>
                  <a:cubicBezTo>
                    <a:pt x="2" y="4"/>
                    <a:pt x="0" y="11"/>
                    <a:pt x="0" y="14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5" name="未知"/>
            <p:cNvSpPr/>
            <p:nvPr/>
          </p:nvSpPr>
          <p:spPr bwMode="auto">
            <a:xfrm>
              <a:off x="366" y="618"/>
              <a:ext cx="39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6" name="未知"/>
            <p:cNvSpPr/>
            <p:nvPr/>
          </p:nvSpPr>
          <p:spPr bwMode="auto">
            <a:xfrm>
              <a:off x="504" y="599"/>
              <a:ext cx="26" cy="21"/>
            </a:xfrm>
            <a:custGeom>
              <a:avLst/>
              <a:gdLst>
                <a:gd name="T0" fmla="*/ 13 w 16"/>
                <a:gd name="T1" fmla="*/ 13 h 13"/>
                <a:gd name="T2" fmla="*/ 16 w 16"/>
                <a:gd name="T3" fmla="*/ 12 h 13"/>
                <a:gd name="T4" fmla="*/ 16 w 16"/>
                <a:gd name="T5" fmla="*/ 12 h 13"/>
                <a:gd name="T6" fmla="*/ 13 w 16"/>
                <a:gd name="T7" fmla="*/ 0 h 13"/>
                <a:gd name="T8" fmla="*/ 0 w 16"/>
                <a:gd name="T9" fmla="*/ 1 h 13"/>
                <a:gd name="T10" fmla="*/ 13 w 1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3" y="13"/>
                  </a:moveTo>
                  <a:cubicBezTo>
                    <a:pt x="15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9"/>
                    <a:pt x="15" y="4"/>
                    <a:pt x="13" y="0"/>
                  </a:cubicBezTo>
                  <a:cubicBezTo>
                    <a:pt x="9" y="0"/>
                    <a:pt x="4" y="1"/>
                    <a:pt x="0" y="1"/>
                  </a:cubicBezTo>
                  <a:cubicBezTo>
                    <a:pt x="2" y="6"/>
                    <a:pt x="6" y="12"/>
                    <a:pt x="13" y="1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7" name="未知"/>
            <p:cNvSpPr/>
            <p:nvPr/>
          </p:nvSpPr>
          <p:spPr bwMode="auto">
            <a:xfrm>
              <a:off x="530" y="591"/>
              <a:ext cx="35" cy="29"/>
            </a:xfrm>
            <a:custGeom>
              <a:avLst/>
              <a:gdLst>
                <a:gd name="T0" fmla="*/ 0 w 22"/>
                <a:gd name="T1" fmla="*/ 17 h 18"/>
                <a:gd name="T2" fmla="*/ 1 w 22"/>
                <a:gd name="T3" fmla="*/ 18 h 18"/>
                <a:gd name="T4" fmla="*/ 22 w 22"/>
                <a:gd name="T5" fmla="*/ 0 h 18"/>
                <a:gd name="T6" fmla="*/ 7 w 22"/>
                <a:gd name="T7" fmla="*/ 3 h 18"/>
                <a:gd name="T8" fmla="*/ 0 w 2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17"/>
                  </a:moveTo>
                  <a:cubicBezTo>
                    <a:pt x="1" y="17"/>
                    <a:pt x="1" y="18"/>
                    <a:pt x="1" y="18"/>
                  </a:cubicBezTo>
                  <a:cubicBezTo>
                    <a:pt x="18" y="18"/>
                    <a:pt x="22" y="4"/>
                    <a:pt x="22" y="0"/>
                  </a:cubicBezTo>
                  <a:cubicBezTo>
                    <a:pt x="17" y="1"/>
                    <a:pt x="12" y="2"/>
                    <a:pt x="7" y="3"/>
                  </a:cubicBezTo>
                  <a:cubicBezTo>
                    <a:pt x="2" y="7"/>
                    <a:pt x="0" y="14"/>
                    <a:pt x="0" y="17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8" name="未知"/>
            <p:cNvSpPr/>
            <p:nvPr/>
          </p:nvSpPr>
          <p:spPr bwMode="auto">
            <a:xfrm>
              <a:off x="509" y="618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89" name="未知"/>
            <p:cNvSpPr/>
            <p:nvPr/>
          </p:nvSpPr>
          <p:spPr bwMode="auto">
            <a:xfrm>
              <a:off x="643" y="581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0" name="未知"/>
            <p:cNvSpPr/>
            <p:nvPr/>
          </p:nvSpPr>
          <p:spPr bwMode="auto">
            <a:xfrm>
              <a:off x="672" y="587"/>
              <a:ext cx="37" cy="33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1" name="未知"/>
            <p:cNvSpPr/>
            <p:nvPr/>
          </p:nvSpPr>
          <p:spPr bwMode="auto">
            <a:xfrm>
              <a:off x="651" y="618"/>
              <a:ext cx="39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2" name="未知"/>
            <p:cNvSpPr/>
            <p:nvPr/>
          </p:nvSpPr>
          <p:spPr bwMode="auto">
            <a:xfrm>
              <a:off x="786" y="581"/>
              <a:ext cx="29" cy="39"/>
            </a:xfrm>
            <a:custGeom>
              <a:avLst/>
              <a:gdLst>
                <a:gd name="T0" fmla="*/ 15 w 18"/>
                <a:gd name="T1" fmla="*/ 24 h 24"/>
                <a:gd name="T2" fmla="*/ 18 w 18"/>
                <a:gd name="T3" fmla="*/ 23 h 24"/>
                <a:gd name="T4" fmla="*/ 18 w 18"/>
                <a:gd name="T5" fmla="*/ 23 h 24"/>
                <a:gd name="T6" fmla="*/ 17 w 18"/>
                <a:gd name="T7" fmla="*/ 16 h 24"/>
                <a:gd name="T8" fmla="*/ 3 w 18"/>
                <a:gd name="T9" fmla="*/ 1 h 24"/>
                <a:gd name="T10" fmla="*/ 0 w 18"/>
                <a:gd name="T11" fmla="*/ 0 h 24"/>
                <a:gd name="T12" fmla="*/ 15 w 1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15" y="24"/>
                  </a:move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6"/>
                  </a:cubicBezTo>
                  <a:cubicBezTo>
                    <a:pt x="13" y="10"/>
                    <a:pt x="8" y="5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3" name="未知"/>
            <p:cNvSpPr/>
            <p:nvPr/>
          </p:nvSpPr>
          <p:spPr bwMode="auto">
            <a:xfrm>
              <a:off x="815" y="611"/>
              <a:ext cx="6" cy="9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5 h 5"/>
                <a:gd name="T4" fmla="*/ 1 w 4"/>
                <a:gd name="T5" fmla="*/ 0 h 5"/>
                <a:gd name="T6" fmla="*/ 0 w 4"/>
                <a:gd name="T7" fmla="*/ 4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5"/>
                    <a:pt x="3" y="5"/>
                    <a:pt x="4" y="5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4" name="未知"/>
            <p:cNvSpPr/>
            <p:nvPr/>
          </p:nvSpPr>
          <p:spPr bwMode="auto">
            <a:xfrm>
              <a:off x="794" y="618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5" name="未知"/>
            <p:cNvSpPr/>
            <p:nvPr/>
          </p:nvSpPr>
          <p:spPr bwMode="auto">
            <a:xfrm>
              <a:off x="215" y="762"/>
              <a:ext cx="30" cy="38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6" name="未知"/>
            <p:cNvSpPr/>
            <p:nvPr/>
          </p:nvSpPr>
          <p:spPr bwMode="auto">
            <a:xfrm>
              <a:off x="245" y="768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7" name="未知"/>
            <p:cNvSpPr/>
            <p:nvPr/>
          </p:nvSpPr>
          <p:spPr bwMode="auto">
            <a:xfrm>
              <a:off x="224" y="799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8" name="未知"/>
            <p:cNvSpPr/>
            <p:nvPr/>
          </p:nvSpPr>
          <p:spPr bwMode="auto">
            <a:xfrm>
              <a:off x="358" y="762"/>
              <a:ext cx="29" cy="38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99" name="未知"/>
            <p:cNvSpPr/>
            <p:nvPr/>
          </p:nvSpPr>
          <p:spPr bwMode="auto">
            <a:xfrm>
              <a:off x="387" y="768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0" name="未知"/>
            <p:cNvSpPr/>
            <p:nvPr/>
          </p:nvSpPr>
          <p:spPr bwMode="auto">
            <a:xfrm>
              <a:off x="366" y="799"/>
              <a:ext cx="39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1" name="未知"/>
            <p:cNvSpPr/>
            <p:nvPr/>
          </p:nvSpPr>
          <p:spPr bwMode="auto">
            <a:xfrm>
              <a:off x="500" y="762"/>
              <a:ext cx="30" cy="38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2" name="未知"/>
            <p:cNvSpPr/>
            <p:nvPr/>
          </p:nvSpPr>
          <p:spPr bwMode="auto">
            <a:xfrm>
              <a:off x="530" y="768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3" name="未知"/>
            <p:cNvSpPr/>
            <p:nvPr/>
          </p:nvSpPr>
          <p:spPr bwMode="auto">
            <a:xfrm>
              <a:off x="509" y="799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4" name="未知"/>
            <p:cNvSpPr/>
            <p:nvPr/>
          </p:nvSpPr>
          <p:spPr bwMode="auto">
            <a:xfrm>
              <a:off x="643" y="762"/>
              <a:ext cx="29" cy="38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5" name="未知"/>
            <p:cNvSpPr/>
            <p:nvPr/>
          </p:nvSpPr>
          <p:spPr bwMode="auto">
            <a:xfrm>
              <a:off x="672" y="768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6" name="未知"/>
            <p:cNvSpPr/>
            <p:nvPr/>
          </p:nvSpPr>
          <p:spPr bwMode="auto">
            <a:xfrm>
              <a:off x="651" y="799"/>
              <a:ext cx="39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7" name="未知"/>
            <p:cNvSpPr/>
            <p:nvPr/>
          </p:nvSpPr>
          <p:spPr bwMode="auto">
            <a:xfrm>
              <a:off x="215" y="942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8" name="未知"/>
            <p:cNvSpPr/>
            <p:nvPr/>
          </p:nvSpPr>
          <p:spPr bwMode="auto">
            <a:xfrm>
              <a:off x="245" y="949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09" name="未知"/>
            <p:cNvSpPr/>
            <p:nvPr/>
          </p:nvSpPr>
          <p:spPr bwMode="auto">
            <a:xfrm>
              <a:off x="224" y="979"/>
              <a:ext cx="38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0" name="未知"/>
            <p:cNvSpPr/>
            <p:nvPr/>
          </p:nvSpPr>
          <p:spPr bwMode="auto">
            <a:xfrm>
              <a:off x="358" y="942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1" name="未知"/>
            <p:cNvSpPr/>
            <p:nvPr/>
          </p:nvSpPr>
          <p:spPr bwMode="auto">
            <a:xfrm>
              <a:off x="387" y="949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2" name="未知"/>
            <p:cNvSpPr/>
            <p:nvPr/>
          </p:nvSpPr>
          <p:spPr bwMode="auto">
            <a:xfrm>
              <a:off x="366" y="979"/>
              <a:ext cx="39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3" name="未知"/>
            <p:cNvSpPr/>
            <p:nvPr/>
          </p:nvSpPr>
          <p:spPr bwMode="auto">
            <a:xfrm>
              <a:off x="500" y="942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4" name="未知"/>
            <p:cNvSpPr/>
            <p:nvPr/>
          </p:nvSpPr>
          <p:spPr bwMode="auto">
            <a:xfrm>
              <a:off x="530" y="949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5" name="未知"/>
            <p:cNvSpPr/>
            <p:nvPr/>
          </p:nvSpPr>
          <p:spPr bwMode="auto">
            <a:xfrm>
              <a:off x="509" y="979"/>
              <a:ext cx="38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6" name="未知"/>
            <p:cNvSpPr/>
            <p:nvPr/>
          </p:nvSpPr>
          <p:spPr bwMode="auto">
            <a:xfrm>
              <a:off x="643" y="942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7" name="未知"/>
            <p:cNvSpPr/>
            <p:nvPr/>
          </p:nvSpPr>
          <p:spPr bwMode="auto">
            <a:xfrm>
              <a:off x="672" y="949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8" name="未知"/>
            <p:cNvSpPr/>
            <p:nvPr/>
          </p:nvSpPr>
          <p:spPr bwMode="auto">
            <a:xfrm>
              <a:off x="651" y="979"/>
              <a:ext cx="39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19" name="未知"/>
            <p:cNvSpPr/>
            <p:nvPr/>
          </p:nvSpPr>
          <p:spPr bwMode="auto">
            <a:xfrm>
              <a:off x="215" y="1123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0" name="未知"/>
            <p:cNvSpPr/>
            <p:nvPr/>
          </p:nvSpPr>
          <p:spPr bwMode="auto">
            <a:xfrm>
              <a:off x="245" y="1130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1" name="未知"/>
            <p:cNvSpPr/>
            <p:nvPr/>
          </p:nvSpPr>
          <p:spPr bwMode="auto">
            <a:xfrm>
              <a:off x="224" y="1160"/>
              <a:ext cx="38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2" name="未知"/>
            <p:cNvSpPr/>
            <p:nvPr/>
          </p:nvSpPr>
          <p:spPr bwMode="auto">
            <a:xfrm>
              <a:off x="358" y="1123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3" name="未知"/>
            <p:cNvSpPr/>
            <p:nvPr/>
          </p:nvSpPr>
          <p:spPr bwMode="auto">
            <a:xfrm>
              <a:off x="387" y="1130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4" name="未知"/>
            <p:cNvSpPr/>
            <p:nvPr/>
          </p:nvSpPr>
          <p:spPr bwMode="auto">
            <a:xfrm>
              <a:off x="366" y="1160"/>
              <a:ext cx="39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5" name="未知"/>
            <p:cNvSpPr/>
            <p:nvPr/>
          </p:nvSpPr>
          <p:spPr bwMode="auto">
            <a:xfrm>
              <a:off x="500" y="1123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6" name="未知"/>
            <p:cNvSpPr/>
            <p:nvPr/>
          </p:nvSpPr>
          <p:spPr bwMode="auto">
            <a:xfrm>
              <a:off x="530" y="1130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7" name="未知"/>
            <p:cNvSpPr/>
            <p:nvPr/>
          </p:nvSpPr>
          <p:spPr bwMode="auto">
            <a:xfrm>
              <a:off x="509" y="1160"/>
              <a:ext cx="38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8" name="未知"/>
            <p:cNvSpPr/>
            <p:nvPr/>
          </p:nvSpPr>
          <p:spPr bwMode="auto">
            <a:xfrm>
              <a:off x="643" y="1123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29" name="未知"/>
            <p:cNvSpPr/>
            <p:nvPr/>
          </p:nvSpPr>
          <p:spPr bwMode="auto">
            <a:xfrm>
              <a:off x="672" y="1130"/>
              <a:ext cx="37" cy="32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0" name="未知"/>
            <p:cNvSpPr/>
            <p:nvPr/>
          </p:nvSpPr>
          <p:spPr bwMode="auto">
            <a:xfrm>
              <a:off x="651" y="1160"/>
              <a:ext cx="39" cy="41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1" name="未知"/>
            <p:cNvSpPr/>
            <p:nvPr/>
          </p:nvSpPr>
          <p:spPr bwMode="auto">
            <a:xfrm>
              <a:off x="215" y="1304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2" name="未知"/>
            <p:cNvSpPr/>
            <p:nvPr/>
          </p:nvSpPr>
          <p:spPr bwMode="auto">
            <a:xfrm>
              <a:off x="245" y="1310"/>
              <a:ext cx="37" cy="33"/>
            </a:xfrm>
            <a:custGeom>
              <a:avLst/>
              <a:gdLst>
                <a:gd name="T0" fmla="*/ 23 w 23"/>
                <a:gd name="T1" fmla="*/ 1 h 20"/>
                <a:gd name="T2" fmla="*/ 0 w 23"/>
                <a:gd name="T3" fmla="*/ 19 h 20"/>
                <a:gd name="T4" fmla="*/ 1 w 23"/>
                <a:gd name="T5" fmla="*/ 20 h 20"/>
                <a:gd name="T6" fmla="*/ 23 w 23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3" y="1"/>
                  </a:moveTo>
                  <a:cubicBezTo>
                    <a:pt x="4" y="0"/>
                    <a:pt x="1" y="14"/>
                    <a:pt x="0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3" name="未知"/>
            <p:cNvSpPr/>
            <p:nvPr/>
          </p:nvSpPr>
          <p:spPr bwMode="auto">
            <a:xfrm>
              <a:off x="232" y="1341"/>
              <a:ext cx="21" cy="23"/>
            </a:xfrm>
            <a:custGeom>
              <a:avLst/>
              <a:gdLst>
                <a:gd name="T0" fmla="*/ 9 w 13"/>
                <a:gd name="T1" fmla="*/ 1 h 14"/>
                <a:gd name="T2" fmla="*/ 8 w 13"/>
                <a:gd name="T3" fmla="*/ 0 h 14"/>
                <a:gd name="T4" fmla="*/ 8 w 13"/>
                <a:gd name="T5" fmla="*/ 0 h 14"/>
                <a:gd name="T6" fmla="*/ 8 w 13"/>
                <a:gd name="T7" fmla="*/ 0 h 14"/>
                <a:gd name="T8" fmla="*/ 5 w 13"/>
                <a:gd name="T9" fmla="*/ 1 h 14"/>
                <a:gd name="T10" fmla="*/ 0 w 13"/>
                <a:gd name="T11" fmla="*/ 10 h 14"/>
                <a:gd name="T12" fmla="*/ 13 w 13"/>
                <a:gd name="T13" fmla="*/ 14 h 14"/>
                <a:gd name="T14" fmla="*/ 9 w 13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9" y="1"/>
                  </a:move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3" y="3"/>
                    <a:pt x="0" y="6"/>
                    <a:pt x="0" y="10"/>
                  </a:cubicBezTo>
                  <a:cubicBezTo>
                    <a:pt x="4" y="12"/>
                    <a:pt x="8" y="13"/>
                    <a:pt x="13" y="14"/>
                  </a:cubicBezTo>
                  <a:cubicBezTo>
                    <a:pt x="13" y="10"/>
                    <a:pt x="13" y="6"/>
                    <a:pt x="9" y="1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4" name="未知"/>
            <p:cNvSpPr/>
            <p:nvPr/>
          </p:nvSpPr>
          <p:spPr bwMode="auto">
            <a:xfrm>
              <a:off x="358" y="1304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5" name="未知"/>
            <p:cNvSpPr/>
            <p:nvPr/>
          </p:nvSpPr>
          <p:spPr bwMode="auto">
            <a:xfrm>
              <a:off x="387" y="1310"/>
              <a:ext cx="37" cy="33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6" name="未知"/>
            <p:cNvSpPr/>
            <p:nvPr/>
          </p:nvSpPr>
          <p:spPr bwMode="auto">
            <a:xfrm>
              <a:off x="366" y="1341"/>
              <a:ext cx="39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7" name="未知"/>
            <p:cNvSpPr/>
            <p:nvPr/>
          </p:nvSpPr>
          <p:spPr bwMode="auto">
            <a:xfrm>
              <a:off x="500" y="1304"/>
              <a:ext cx="30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8" name="未知"/>
            <p:cNvSpPr/>
            <p:nvPr/>
          </p:nvSpPr>
          <p:spPr bwMode="auto">
            <a:xfrm>
              <a:off x="530" y="1310"/>
              <a:ext cx="37" cy="33"/>
            </a:xfrm>
            <a:custGeom>
              <a:avLst/>
              <a:gdLst>
                <a:gd name="T0" fmla="*/ 0 w 23"/>
                <a:gd name="T1" fmla="*/ 19 h 20"/>
                <a:gd name="T2" fmla="*/ 1 w 23"/>
                <a:gd name="T3" fmla="*/ 20 h 20"/>
                <a:gd name="T4" fmla="*/ 23 w 23"/>
                <a:gd name="T5" fmla="*/ 1 h 20"/>
                <a:gd name="T6" fmla="*/ 0 w 23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19"/>
                  </a:move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ubicBezTo>
                    <a:pt x="4" y="0"/>
                    <a:pt x="1" y="14"/>
                    <a:pt x="0" y="19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39" name="未知"/>
            <p:cNvSpPr/>
            <p:nvPr/>
          </p:nvSpPr>
          <p:spPr bwMode="auto">
            <a:xfrm>
              <a:off x="509" y="1341"/>
              <a:ext cx="38" cy="40"/>
            </a:xfrm>
            <a:custGeom>
              <a:avLst/>
              <a:gdLst>
                <a:gd name="T0" fmla="*/ 13 w 24"/>
                <a:gd name="T1" fmla="*/ 0 h 25"/>
                <a:gd name="T2" fmla="*/ 13 w 24"/>
                <a:gd name="T3" fmla="*/ 0 h 25"/>
                <a:gd name="T4" fmla="*/ 10 w 24"/>
                <a:gd name="T5" fmla="*/ 1 h 25"/>
                <a:gd name="T6" fmla="*/ 10 w 24"/>
                <a:gd name="T7" fmla="*/ 25 h 25"/>
                <a:gd name="T8" fmla="*/ 14 w 24"/>
                <a:gd name="T9" fmla="*/ 1 h 25"/>
                <a:gd name="T10" fmla="*/ 13 w 24"/>
                <a:gd name="T11" fmla="*/ 0 h 25"/>
                <a:gd name="T12" fmla="*/ 13 w 2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5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6" y="4"/>
                    <a:pt x="0" y="12"/>
                    <a:pt x="10" y="25"/>
                  </a:cubicBezTo>
                  <a:cubicBezTo>
                    <a:pt x="10" y="25"/>
                    <a:pt x="24" y="14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0" name="未知"/>
            <p:cNvSpPr/>
            <p:nvPr/>
          </p:nvSpPr>
          <p:spPr bwMode="auto">
            <a:xfrm>
              <a:off x="643" y="1304"/>
              <a:ext cx="29" cy="39"/>
            </a:xfrm>
            <a:custGeom>
              <a:avLst/>
              <a:gdLst>
                <a:gd name="T0" fmla="*/ 18 w 18"/>
                <a:gd name="T1" fmla="*/ 23 h 24"/>
                <a:gd name="T2" fmla="*/ 0 w 18"/>
                <a:gd name="T3" fmla="*/ 0 h 24"/>
                <a:gd name="T4" fmla="*/ 15 w 18"/>
                <a:gd name="T5" fmla="*/ 24 h 24"/>
                <a:gd name="T6" fmla="*/ 18 w 18"/>
                <a:gd name="T7" fmla="*/ 23 h 24"/>
                <a:gd name="T8" fmla="*/ 18 w 1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8" y="23"/>
                  </a:moveTo>
                  <a:cubicBezTo>
                    <a:pt x="18" y="17"/>
                    <a:pt x="16" y="2"/>
                    <a:pt x="0" y="0"/>
                  </a:cubicBezTo>
                  <a:cubicBezTo>
                    <a:pt x="0" y="0"/>
                    <a:pt x="0" y="22"/>
                    <a:pt x="15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1" name="未知"/>
            <p:cNvSpPr/>
            <p:nvPr/>
          </p:nvSpPr>
          <p:spPr bwMode="auto">
            <a:xfrm>
              <a:off x="672" y="1310"/>
              <a:ext cx="37" cy="33"/>
            </a:xfrm>
            <a:custGeom>
              <a:avLst/>
              <a:gdLst>
                <a:gd name="T0" fmla="*/ 23 w 23"/>
                <a:gd name="T1" fmla="*/ 1 h 20"/>
                <a:gd name="T2" fmla="*/ 0 w 23"/>
                <a:gd name="T3" fmla="*/ 19 h 20"/>
                <a:gd name="T4" fmla="*/ 1 w 23"/>
                <a:gd name="T5" fmla="*/ 20 h 20"/>
                <a:gd name="T6" fmla="*/ 23 w 23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3" y="1"/>
                  </a:moveTo>
                  <a:cubicBezTo>
                    <a:pt x="4" y="0"/>
                    <a:pt x="1" y="14"/>
                    <a:pt x="0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21" y="20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2" name="未知"/>
            <p:cNvSpPr/>
            <p:nvPr/>
          </p:nvSpPr>
          <p:spPr bwMode="auto">
            <a:xfrm>
              <a:off x="653" y="1341"/>
              <a:ext cx="32" cy="37"/>
            </a:xfrm>
            <a:custGeom>
              <a:avLst/>
              <a:gdLst>
                <a:gd name="T0" fmla="*/ 13 w 20"/>
                <a:gd name="T1" fmla="*/ 1 h 23"/>
                <a:gd name="T2" fmla="*/ 12 w 20"/>
                <a:gd name="T3" fmla="*/ 0 h 23"/>
                <a:gd name="T4" fmla="*/ 12 w 20"/>
                <a:gd name="T5" fmla="*/ 0 h 23"/>
                <a:gd name="T6" fmla="*/ 12 w 20"/>
                <a:gd name="T7" fmla="*/ 0 h 23"/>
                <a:gd name="T8" fmla="*/ 9 w 20"/>
                <a:gd name="T9" fmla="*/ 1 h 23"/>
                <a:gd name="T10" fmla="*/ 8 w 20"/>
                <a:gd name="T11" fmla="*/ 23 h 23"/>
                <a:gd name="T12" fmla="*/ 13 w 20"/>
                <a:gd name="T13" fmla="*/ 22 h 23"/>
                <a:gd name="T14" fmla="*/ 13 w 20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3">
                  <a:moveTo>
                    <a:pt x="13" y="1"/>
                  </a:move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9" y="1"/>
                  </a:cubicBezTo>
                  <a:cubicBezTo>
                    <a:pt x="5" y="4"/>
                    <a:pt x="0" y="11"/>
                    <a:pt x="8" y="23"/>
                  </a:cubicBezTo>
                  <a:cubicBezTo>
                    <a:pt x="9" y="23"/>
                    <a:pt x="11" y="22"/>
                    <a:pt x="13" y="22"/>
                  </a:cubicBezTo>
                  <a:cubicBezTo>
                    <a:pt x="16" y="17"/>
                    <a:pt x="20" y="10"/>
                    <a:pt x="13" y="1"/>
                  </a:cubicBezTo>
                  <a:close/>
                </a:path>
              </a:pathLst>
            </a:custGeom>
            <a:solidFill>
              <a:srgbClr val="8AB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3" name="未知"/>
            <p:cNvSpPr/>
            <p:nvPr/>
          </p:nvSpPr>
          <p:spPr bwMode="auto">
            <a:xfrm>
              <a:off x="88" y="537"/>
              <a:ext cx="744" cy="944"/>
            </a:xfrm>
            <a:custGeom>
              <a:avLst/>
              <a:gdLst>
                <a:gd name="T0" fmla="*/ 88 w 460"/>
                <a:gd name="T1" fmla="*/ 0 h 585"/>
                <a:gd name="T2" fmla="*/ 375 w 460"/>
                <a:gd name="T3" fmla="*/ 0 h 585"/>
                <a:gd name="T4" fmla="*/ 460 w 460"/>
                <a:gd name="T5" fmla="*/ 66 h 585"/>
                <a:gd name="T6" fmla="*/ 387 w 460"/>
                <a:gd name="T7" fmla="*/ 160 h 585"/>
                <a:gd name="T8" fmla="*/ 395 w 460"/>
                <a:gd name="T9" fmla="*/ 284 h 585"/>
                <a:gd name="T10" fmla="*/ 396 w 460"/>
                <a:gd name="T11" fmla="*/ 338 h 585"/>
                <a:gd name="T12" fmla="*/ 420 w 460"/>
                <a:gd name="T13" fmla="*/ 494 h 585"/>
                <a:gd name="T14" fmla="*/ 45 w 460"/>
                <a:gd name="T15" fmla="*/ 494 h 585"/>
                <a:gd name="T16" fmla="*/ 68 w 460"/>
                <a:gd name="T17" fmla="*/ 346 h 585"/>
                <a:gd name="T18" fmla="*/ 68 w 460"/>
                <a:gd name="T19" fmla="*/ 284 h 585"/>
                <a:gd name="T20" fmla="*/ 68 w 460"/>
                <a:gd name="T21" fmla="*/ 170 h 585"/>
                <a:gd name="T22" fmla="*/ 0 w 460"/>
                <a:gd name="T23" fmla="*/ 78 h 585"/>
                <a:gd name="T24" fmla="*/ 88 w 460"/>
                <a:gd name="T2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585">
                  <a:moveTo>
                    <a:pt x="88" y="0"/>
                  </a:moveTo>
                  <a:cubicBezTo>
                    <a:pt x="88" y="0"/>
                    <a:pt x="236" y="89"/>
                    <a:pt x="375" y="0"/>
                  </a:cubicBezTo>
                  <a:cubicBezTo>
                    <a:pt x="375" y="0"/>
                    <a:pt x="442" y="10"/>
                    <a:pt x="460" y="66"/>
                  </a:cubicBezTo>
                  <a:cubicBezTo>
                    <a:pt x="387" y="160"/>
                    <a:pt x="387" y="160"/>
                    <a:pt x="387" y="160"/>
                  </a:cubicBezTo>
                  <a:cubicBezTo>
                    <a:pt x="387" y="160"/>
                    <a:pt x="423" y="194"/>
                    <a:pt x="395" y="284"/>
                  </a:cubicBezTo>
                  <a:cubicBezTo>
                    <a:pt x="395" y="284"/>
                    <a:pt x="393" y="318"/>
                    <a:pt x="396" y="338"/>
                  </a:cubicBezTo>
                  <a:cubicBezTo>
                    <a:pt x="399" y="358"/>
                    <a:pt x="394" y="457"/>
                    <a:pt x="420" y="494"/>
                  </a:cubicBezTo>
                  <a:cubicBezTo>
                    <a:pt x="420" y="494"/>
                    <a:pt x="295" y="585"/>
                    <a:pt x="45" y="494"/>
                  </a:cubicBezTo>
                  <a:cubicBezTo>
                    <a:pt x="45" y="494"/>
                    <a:pt x="71" y="412"/>
                    <a:pt x="68" y="346"/>
                  </a:cubicBezTo>
                  <a:cubicBezTo>
                    <a:pt x="65" y="279"/>
                    <a:pt x="68" y="284"/>
                    <a:pt x="68" y="284"/>
                  </a:cubicBezTo>
                  <a:cubicBezTo>
                    <a:pt x="68" y="284"/>
                    <a:pt x="36" y="238"/>
                    <a:pt x="68" y="17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6" y="14"/>
                    <a:pt x="88" y="0"/>
                  </a:cubicBezTo>
                  <a:close/>
                </a:path>
              </a:pathLst>
            </a:custGeom>
            <a:noFill/>
            <a:ln w="7938" cap="flat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4" name="未知"/>
            <p:cNvSpPr/>
            <p:nvPr/>
          </p:nvSpPr>
          <p:spPr bwMode="auto">
            <a:xfrm>
              <a:off x="202" y="996"/>
              <a:ext cx="337" cy="37"/>
            </a:xfrm>
            <a:custGeom>
              <a:avLst/>
              <a:gdLst>
                <a:gd name="T0" fmla="*/ 0 w 208"/>
                <a:gd name="T1" fmla="*/ 0 h 23"/>
                <a:gd name="T2" fmla="*/ 18 w 208"/>
                <a:gd name="T3" fmla="*/ 11 h 23"/>
                <a:gd name="T4" fmla="*/ 42 w 208"/>
                <a:gd name="T5" fmla="*/ 17 h 23"/>
                <a:gd name="T6" fmla="*/ 90 w 208"/>
                <a:gd name="T7" fmla="*/ 12 h 23"/>
                <a:gd name="T8" fmla="*/ 158 w 208"/>
                <a:gd name="T9" fmla="*/ 3 h 23"/>
                <a:gd name="T10" fmla="*/ 208 w 208"/>
                <a:gd name="T11" fmla="*/ 17 h 23"/>
                <a:gd name="T12" fmla="*/ 150 w 208"/>
                <a:gd name="T13" fmla="*/ 7 h 23"/>
                <a:gd name="T14" fmla="*/ 104 w 208"/>
                <a:gd name="T15" fmla="*/ 15 h 23"/>
                <a:gd name="T16" fmla="*/ 46 w 208"/>
                <a:gd name="T17" fmla="*/ 19 h 23"/>
                <a:gd name="T18" fmla="*/ 9 w 208"/>
                <a:gd name="T19" fmla="*/ 5 h 23"/>
                <a:gd name="T20" fmla="*/ 3 w 208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23">
                  <a:moveTo>
                    <a:pt x="0" y="0"/>
                  </a:moveTo>
                  <a:cubicBezTo>
                    <a:pt x="6" y="3"/>
                    <a:pt x="12" y="8"/>
                    <a:pt x="18" y="11"/>
                  </a:cubicBezTo>
                  <a:cubicBezTo>
                    <a:pt x="26" y="15"/>
                    <a:pt x="34" y="16"/>
                    <a:pt x="42" y="17"/>
                  </a:cubicBezTo>
                  <a:cubicBezTo>
                    <a:pt x="59" y="19"/>
                    <a:pt x="73" y="15"/>
                    <a:pt x="90" y="12"/>
                  </a:cubicBezTo>
                  <a:cubicBezTo>
                    <a:pt x="113" y="7"/>
                    <a:pt x="134" y="2"/>
                    <a:pt x="158" y="3"/>
                  </a:cubicBezTo>
                  <a:cubicBezTo>
                    <a:pt x="172" y="4"/>
                    <a:pt x="197" y="5"/>
                    <a:pt x="208" y="17"/>
                  </a:cubicBezTo>
                  <a:cubicBezTo>
                    <a:pt x="192" y="7"/>
                    <a:pt x="167" y="7"/>
                    <a:pt x="150" y="7"/>
                  </a:cubicBezTo>
                  <a:cubicBezTo>
                    <a:pt x="135" y="7"/>
                    <a:pt x="119" y="12"/>
                    <a:pt x="104" y="15"/>
                  </a:cubicBezTo>
                  <a:cubicBezTo>
                    <a:pt x="85" y="17"/>
                    <a:pt x="66" y="23"/>
                    <a:pt x="46" y="19"/>
                  </a:cubicBezTo>
                  <a:cubicBezTo>
                    <a:pt x="33" y="16"/>
                    <a:pt x="21" y="10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</a:path>
              </a:pathLst>
            </a:custGeom>
            <a:solidFill>
              <a:srgbClr val="CB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5" name="未知"/>
            <p:cNvSpPr/>
            <p:nvPr/>
          </p:nvSpPr>
          <p:spPr bwMode="auto">
            <a:xfrm>
              <a:off x="421" y="1010"/>
              <a:ext cx="173" cy="53"/>
            </a:xfrm>
            <a:custGeom>
              <a:avLst/>
              <a:gdLst>
                <a:gd name="T0" fmla="*/ 3 w 107"/>
                <a:gd name="T1" fmla="*/ 12 h 33"/>
                <a:gd name="T2" fmla="*/ 53 w 107"/>
                <a:gd name="T3" fmla="*/ 13 h 33"/>
                <a:gd name="T4" fmla="*/ 78 w 107"/>
                <a:gd name="T5" fmla="*/ 23 h 33"/>
                <a:gd name="T6" fmla="*/ 107 w 107"/>
                <a:gd name="T7" fmla="*/ 33 h 33"/>
                <a:gd name="T8" fmla="*/ 44 w 107"/>
                <a:gd name="T9" fmla="*/ 17 h 33"/>
                <a:gd name="T10" fmla="*/ 0 w 107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3">
                  <a:moveTo>
                    <a:pt x="3" y="12"/>
                  </a:moveTo>
                  <a:cubicBezTo>
                    <a:pt x="13" y="0"/>
                    <a:pt x="42" y="8"/>
                    <a:pt x="53" y="13"/>
                  </a:cubicBezTo>
                  <a:cubicBezTo>
                    <a:pt x="61" y="17"/>
                    <a:pt x="70" y="20"/>
                    <a:pt x="78" y="23"/>
                  </a:cubicBezTo>
                  <a:cubicBezTo>
                    <a:pt x="88" y="26"/>
                    <a:pt x="97" y="31"/>
                    <a:pt x="107" y="33"/>
                  </a:cubicBezTo>
                  <a:cubicBezTo>
                    <a:pt x="85" y="33"/>
                    <a:pt x="65" y="23"/>
                    <a:pt x="44" y="17"/>
                  </a:cubicBezTo>
                  <a:cubicBezTo>
                    <a:pt x="35" y="14"/>
                    <a:pt x="8" y="4"/>
                    <a:pt x="0" y="13"/>
                  </a:cubicBezTo>
                </a:path>
              </a:pathLst>
            </a:custGeom>
            <a:solidFill>
              <a:srgbClr val="CB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6" name="未知"/>
            <p:cNvSpPr/>
            <p:nvPr/>
          </p:nvSpPr>
          <p:spPr bwMode="auto">
            <a:xfrm>
              <a:off x="183" y="728"/>
              <a:ext cx="31" cy="88"/>
            </a:xfrm>
            <a:custGeom>
              <a:avLst/>
              <a:gdLst>
                <a:gd name="T0" fmla="*/ 6 w 19"/>
                <a:gd name="T1" fmla="*/ 55 h 55"/>
                <a:gd name="T2" fmla="*/ 0 w 19"/>
                <a:gd name="T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55">
                  <a:moveTo>
                    <a:pt x="6" y="55"/>
                  </a:moveTo>
                  <a:cubicBezTo>
                    <a:pt x="19" y="43"/>
                    <a:pt x="3" y="13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7" name="未知"/>
            <p:cNvSpPr/>
            <p:nvPr/>
          </p:nvSpPr>
          <p:spPr bwMode="auto">
            <a:xfrm>
              <a:off x="198" y="742"/>
              <a:ext cx="4" cy="29"/>
            </a:xfrm>
            <a:custGeom>
              <a:avLst/>
              <a:gdLst>
                <a:gd name="T0" fmla="*/ 0 w 3"/>
                <a:gd name="T1" fmla="*/ 18 h 18"/>
                <a:gd name="T2" fmla="*/ 3 w 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cubicBezTo>
                    <a:pt x="2" y="13"/>
                    <a:pt x="2" y="6"/>
                    <a:pt x="3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8" name="未知"/>
            <p:cNvSpPr/>
            <p:nvPr/>
          </p:nvSpPr>
          <p:spPr bwMode="auto">
            <a:xfrm>
              <a:off x="700" y="733"/>
              <a:ext cx="17" cy="66"/>
            </a:xfrm>
            <a:custGeom>
              <a:avLst/>
              <a:gdLst>
                <a:gd name="T0" fmla="*/ 11 w 11"/>
                <a:gd name="T1" fmla="*/ 41 h 41"/>
                <a:gd name="T2" fmla="*/ 3 w 11"/>
                <a:gd name="T3" fmla="*/ 23 h 41"/>
                <a:gd name="T4" fmla="*/ 0 w 1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1">
                  <a:moveTo>
                    <a:pt x="11" y="41"/>
                  </a:moveTo>
                  <a:cubicBezTo>
                    <a:pt x="9" y="35"/>
                    <a:pt x="5" y="30"/>
                    <a:pt x="3" y="23"/>
                  </a:cubicBezTo>
                  <a:cubicBezTo>
                    <a:pt x="1" y="15"/>
                    <a:pt x="0" y="8"/>
                    <a:pt x="0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49" name="未知"/>
            <p:cNvSpPr/>
            <p:nvPr/>
          </p:nvSpPr>
          <p:spPr bwMode="auto">
            <a:xfrm>
              <a:off x="706" y="741"/>
              <a:ext cx="10" cy="34"/>
            </a:xfrm>
            <a:custGeom>
              <a:avLst/>
              <a:gdLst>
                <a:gd name="T0" fmla="*/ 0 w 6"/>
                <a:gd name="T1" fmla="*/ 21 h 21"/>
                <a:gd name="T2" fmla="*/ 6 w 6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1">
                  <a:moveTo>
                    <a:pt x="0" y="21"/>
                  </a:moveTo>
                  <a:cubicBezTo>
                    <a:pt x="0" y="14"/>
                    <a:pt x="2" y="5"/>
                    <a:pt x="6" y="0"/>
                  </a:cubicBezTo>
                </a:path>
              </a:pathLst>
            </a:custGeom>
            <a:noFill/>
            <a:ln w="7938" cap="rnd" cmpd="sng">
              <a:solidFill>
                <a:srgbClr val="494E4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0" name="未知"/>
            <p:cNvSpPr/>
            <p:nvPr/>
          </p:nvSpPr>
          <p:spPr bwMode="auto">
            <a:xfrm>
              <a:off x="526" y="923"/>
              <a:ext cx="211" cy="90"/>
            </a:xfrm>
            <a:custGeom>
              <a:avLst/>
              <a:gdLst>
                <a:gd name="T0" fmla="*/ 130 w 130"/>
                <a:gd name="T1" fmla="*/ 0 h 56"/>
                <a:gd name="T2" fmla="*/ 76 w 130"/>
                <a:gd name="T3" fmla="*/ 52 h 56"/>
                <a:gd name="T4" fmla="*/ 39 w 130"/>
                <a:gd name="T5" fmla="*/ 50 h 56"/>
                <a:gd name="T6" fmla="*/ 19 w 130"/>
                <a:gd name="T7" fmla="*/ 47 h 56"/>
                <a:gd name="T8" fmla="*/ 0 w 130"/>
                <a:gd name="T9" fmla="*/ 44 h 56"/>
                <a:gd name="T10" fmla="*/ 41 w 130"/>
                <a:gd name="T11" fmla="*/ 45 h 56"/>
                <a:gd name="T12" fmla="*/ 77 w 130"/>
                <a:gd name="T13" fmla="*/ 45 h 56"/>
                <a:gd name="T14" fmla="*/ 129 w 130"/>
                <a:gd name="T15" fmla="*/ 4 h 56"/>
                <a:gd name="T16" fmla="*/ 127 w 130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56">
                  <a:moveTo>
                    <a:pt x="130" y="0"/>
                  </a:moveTo>
                  <a:cubicBezTo>
                    <a:pt x="127" y="32"/>
                    <a:pt x="105" y="44"/>
                    <a:pt x="76" y="52"/>
                  </a:cubicBezTo>
                  <a:cubicBezTo>
                    <a:pt x="61" y="56"/>
                    <a:pt x="52" y="53"/>
                    <a:pt x="39" y="50"/>
                  </a:cubicBezTo>
                  <a:cubicBezTo>
                    <a:pt x="32" y="48"/>
                    <a:pt x="26" y="47"/>
                    <a:pt x="19" y="47"/>
                  </a:cubicBezTo>
                  <a:cubicBezTo>
                    <a:pt x="13" y="46"/>
                    <a:pt x="4" y="47"/>
                    <a:pt x="0" y="44"/>
                  </a:cubicBezTo>
                  <a:cubicBezTo>
                    <a:pt x="13" y="45"/>
                    <a:pt x="27" y="43"/>
                    <a:pt x="41" y="45"/>
                  </a:cubicBezTo>
                  <a:cubicBezTo>
                    <a:pt x="53" y="47"/>
                    <a:pt x="65" y="47"/>
                    <a:pt x="77" y="45"/>
                  </a:cubicBezTo>
                  <a:cubicBezTo>
                    <a:pt x="98" y="42"/>
                    <a:pt x="123" y="25"/>
                    <a:pt x="129" y="4"/>
                  </a:cubicBezTo>
                  <a:cubicBezTo>
                    <a:pt x="128" y="3"/>
                    <a:pt x="128" y="4"/>
                    <a:pt x="127" y="5"/>
                  </a:cubicBezTo>
                </a:path>
              </a:pathLst>
            </a:custGeom>
            <a:solidFill>
              <a:srgbClr val="F5D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1" name="未知"/>
            <p:cNvSpPr/>
            <p:nvPr/>
          </p:nvSpPr>
          <p:spPr bwMode="auto">
            <a:xfrm>
              <a:off x="180" y="883"/>
              <a:ext cx="79" cy="132"/>
            </a:xfrm>
            <a:custGeom>
              <a:avLst/>
              <a:gdLst>
                <a:gd name="T0" fmla="*/ 47 w 49"/>
                <a:gd name="T1" fmla="*/ 82 h 82"/>
                <a:gd name="T2" fmla="*/ 7 w 49"/>
                <a:gd name="T3" fmla="*/ 54 h 82"/>
                <a:gd name="T4" fmla="*/ 1 w 49"/>
                <a:gd name="T5" fmla="*/ 27 h 82"/>
                <a:gd name="T6" fmla="*/ 1 w 49"/>
                <a:gd name="T7" fmla="*/ 0 h 82"/>
                <a:gd name="T8" fmla="*/ 13 w 49"/>
                <a:gd name="T9" fmla="*/ 52 h 82"/>
                <a:gd name="T10" fmla="*/ 49 w 49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82">
                  <a:moveTo>
                    <a:pt x="47" y="82"/>
                  </a:moveTo>
                  <a:cubicBezTo>
                    <a:pt x="31" y="80"/>
                    <a:pt x="14" y="68"/>
                    <a:pt x="7" y="54"/>
                  </a:cubicBezTo>
                  <a:cubicBezTo>
                    <a:pt x="3" y="46"/>
                    <a:pt x="2" y="36"/>
                    <a:pt x="1" y="27"/>
                  </a:cubicBezTo>
                  <a:cubicBezTo>
                    <a:pt x="0" y="18"/>
                    <a:pt x="1" y="9"/>
                    <a:pt x="1" y="0"/>
                  </a:cubicBezTo>
                  <a:cubicBezTo>
                    <a:pt x="1" y="16"/>
                    <a:pt x="6" y="38"/>
                    <a:pt x="13" y="52"/>
                  </a:cubicBezTo>
                  <a:cubicBezTo>
                    <a:pt x="19" y="64"/>
                    <a:pt x="35" y="79"/>
                    <a:pt x="49" y="82"/>
                  </a:cubicBezTo>
                </a:path>
              </a:pathLst>
            </a:custGeom>
            <a:solidFill>
              <a:srgbClr val="F5D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2" name="未知"/>
            <p:cNvSpPr/>
            <p:nvPr/>
          </p:nvSpPr>
          <p:spPr bwMode="auto">
            <a:xfrm>
              <a:off x="442" y="1007"/>
              <a:ext cx="109" cy="34"/>
            </a:xfrm>
            <a:custGeom>
              <a:avLst/>
              <a:gdLst>
                <a:gd name="T0" fmla="*/ 0 w 67"/>
                <a:gd name="T1" fmla="*/ 3 h 21"/>
                <a:gd name="T2" fmla="*/ 17 w 67"/>
                <a:gd name="T3" fmla="*/ 1 h 21"/>
                <a:gd name="T4" fmla="*/ 34 w 67"/>
                <a:gd name="T5" fmla="*/ 2 h 21"/>
                <a:gd name="T6" fmla="*/ 49 w 67"/>
                <a:gd name="T7" fmla="*/ 11 h 21"/>
                <a:gd name="T8" fmla="*/ 67 w 67"/>
                <a:gd name="T9" fmla="*/ 21 h 21"/>
                <a:gd name="T10" fmla="*/ 47 w 67"/>
                <a:gd name="T11" fmla="*/ 14 h 21"/>
                <a:gd name="T12" fmla="*/ 31 w 67"/>
                <a:gd name="T13" fmla="*/ 6 h 21"/>
                <a:gd name="T14" fmla="*/ 13 w 67"/>
                <a:gd name="T15" fmla="*/ 3 h 21"/>
                <a:gd name="T16" fmla="*/ 1 w 67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1">
                  <a:moveTo>
                    <a:pt x="0" y="3"/>
                  </a:moveTo>
                  <a:cubicBezTo>
                    <a:pt x="1" y="0"/>
                    <a:pt x="13" y="1"/>
                    <a:pt x="17" y="1"/>
                  </a:cubicBezTo>
                  <a:cubicBezTo>
                    <a:pt x="22" y="1"/>
                    <a:pt x="29" y="1"/>
                    <a:pt x="34" y="2"/>
                  </a:cubicBezTo>
                  <a:cubicBezTo>
                    <a:pt x="39" y="4"/>
                    <a:pt x="44" y="8"/>
                    <a:pt x="49" y="11"/>
                  </a:cubicBezTo>
                  <a:cubicBezTo>
                    <a:pt x="55" y="14"/>
                    <a:pt x="61" y="17"/>
                    <a:pt x="67" y="21"/>
                  </a:cubicBezTo>
                  <a:cubicBezTo>
                    <a:pt x="61" y="17"/>
                    <a:pt x="53" y="16"/>
                    <a:pt x="47" y="14"/>
                  </a:cubicBezTo>
                  <a:cubicBezTo>
                    <a:pt x="42" y="11"/>
                    <a:pt x="36" y="8"/>
                    <a:pt x="31" y="6"/>
                  </a:cubicBezTo>
                  <a:cubicBezTo>
                    <a:pt x="25" y="5"/>
                    <a:pt x="19" y="3"/>
                    <a:pt x="13" y="3"/>
                  </a:cubicBezTo>
                  <a:cubicBezTo>
                    <a:pt x="11" y="3"/>
                    <a:pt x="2" y="2"/>
                    <a:pt x="1" y="3"/>
                  </a:cubicBezTo>
                </a:path>
              </a:pathLst>
            </a:custGeom>
            <a:solidFill>
              <a:srgbClr val="F5D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3" name="未知"/>
            <p:cNvSpPr/>
            <p:nvPr/>
          </p:nvSpPr>
          <p:spPr bwMode="auto">
            <a:xfrm>
              <a:off x="227" y="547"/>
              <a:ext cx="235" cy="68"/>
            </a:xfrm>
            <a:custGeom>
              <a:avLst/>
              <a:gdLst>
                <a:gd name="T0" fmla="*/ 0 w 145"/>
                <a:gd name="T1" fmla="*/ 0 h 42"/>
                <a:gd name="T2" fmla="*/ 145 w 145"/>
                <a:gd name="T3" fmla="*/ 39 h 42"/>
                <a:gd name="T4" fmla="*/ 0 w 145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42">
                  <a:moveTo>
                    <a:pt x="0" y="0"/>
                  </a:moveTo>
                  <a:cubicBezTo>
                    <a:pt x="0" y="0"/>
                    <a:pt x="81" y="39"/>
                    <a:pt x="145" y="39"/>
                  </a:cubicBezTo>
                  <a:cubicBezTo>
                    <a:pt x="145" y="39"/>
                    <a:pt x="68" y="42"/>
                    <a:pt x="0" y="0"/>
                  </a:cubicBezTo>
                  <a:close/>
                </a:path>
              </a:pathLst>
            </a:custGeom>
            <a:solidFill>
              <a:srgbClr val="F5D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4" name="未知"/>
            <p:cNvSpPr/>
            <p:nvPr/>
          </p:nvSpPr>
          <p:spPr bwMode="auto">
            <a:xfrm>
              <a:off x="97" y="547"/>
              <a:ext cx="112" cy="111"/>
            </a:xfrm>
            <a:custGeom>
              <a:avLst/>
              <a:gdLst>
                <a:gd name="T0" fmla="*/ 0 w 69"/>
                <a:gd name="T1" fmla="*/ 69 h 69"/>
                <a:gd name="T2" fmla="*/ 69 w 69"/>
                <a:gd name="T3" fmla="*/ 0 h 69"/>
                <a:gd name="T4" fmla="*/ 0 w 69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69">
                  <a:moveTo>
                    <a:pt x="0" y="69"/>
                  </a:moveTo>
                  <a:cubicBezTo>
                    <a:pt x="0" y="69"/>
                    <a:pt x="15" y="18"/>
                    <a:pt x="69" y="0"/>
                  </a:cubicBezTo>
                  <a:cubicBezTo>
                    <a:pt x="69" y="0"/>
                    <a:pt x="16" y="24"/>
                    <a:pt x="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5" name="未知"/>
            <p:cNvSpPr/>
            <p:nvPr/>
          </p:nvSpPr>
          <p:spPr bwMode="auto">
            <a:xfrm>
              <a:off x="170" y="1091"/>
              <a:ext cx="50" cy="236"/>
            </a:xfrm>
            <a:custGeom>
              <a:avLst/>
              <a:gdLst>
                <a:gd name="T0" fmla="*/ 21 w 31"/>
                <a:gd name="T1" fmla="*/ 0 h 146"/>
                <a:gd name="T2" fmla="*/ 0 w 31"/>
                <a:gd name="T3" fmla="*/ 146 h 146"/>
                <a:gd name="T4" fmla="*/ 21 w 3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46">
                  <a:moveTo>
                    <a:pt x="21" y="0"/>
                  </a:moveTo>
                  <a:cubicBezTo>
                    <a:pt x="21" y="0"/>
                    <a:pt x="22" y="80"/>
                    <a:pt x="0" y="146"/>
                  </a:cubicBezTo>
                  <a:cubicBezTo>
                    <a:pt x="0" y="146"/>
                    <a:pt x="31" y="66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6" name="未知"/>
            <p:cNvSpPr/>
            <p:nvPr/>
          </p:nvSpPr>
          <p:spPr bwMode="auto">
            <a:xfrm>
              <a:off x="240" y="3129"/>
              <a:ext cx="226" cy="217"/>
            </a:xfrm>
            <a:custGeom>
              <a:avLst/>
              <a:gdLst>
                <a:gd name="T0" fmla="*/ 60 w 140"/>
                <a:gd name="T1" fmla="*/ 11 h 134"/>
                <a:gd name="T2" fmla="*/ 72 w 140"/>
                <a:gd name="T3" fmla="*/ 71 h 134"/>
                <a:gd name="T4" fmla="*/ 128 w 140"/>
                <a:gd name="T5" fmla="*/ 0 h 134"/>
                <a:gd name="T6" fmla="*/ 138 w 140"/>
                <a:gd name="T7" fmla="*/ 46 h 134"/>
                <a:gd name="T8" fmla="*/ 135 w 140"/>
                <a:gd name="T9" fmla="*/ 84 h 134"/>
                <a:gd name="T10" fmla="*/ 53 w 140"/>
                <a:gd name="T11" fmla="*/ 134 h 134"/>
                <a:gd name="T12" fmla="*/ 17 w 140"/>
                <a:gd name="T13" fmla="*/ 75 h 134"/>
                <a:gd name="T14" fmla="*/ 42 w 140"/>
                <a:gd name="T15" fmla="*/ 38 h 134"/>
                <a:gd name="T16" fmla="*/ 60 w 140"/>
                <a:gd name="T17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4">
                  <a:moveTo>
                    <a:pt x="60" y="11"/>
                  </a:moveTo>
                  <a:cubicBezTo>
                    <a:pt x="60" y="11"/>
                    <a:pt x="54" y="48"/>
                    <a:pt x="72" y="71"/>
                  </a:cubicBezTo>
                  <a:cubicBezTo>
                    <a:pt x="72" y="71"/>
                    <a:pt x="118" y="57"/>
                    <a:pt x="128" y="0"/>
                  </a:cubicBezTo>
                  <a:cubicBezTo>
                    <a:pt x="128" y="0"/>
                    <a:pt x="140" y="13"/>
                    <a:pt x="138" y="46"/>
                  </a:cubicBezTo>
                  <a:cubicBezTo>
                    <a:pt x="138" y="46"/>
                    <a:pt x="133" y="67"/>
                    <a:pt x="135" y="84"/>
                  </a:cubicBezTo>
                  <a:cubicBezTo>
                    <a:pt x="136" y="101"/>
                    <a:pt x="121" y="122"/>
                    <a:pt x="53" y="134"/>
                  </a:cubicBezTo>
                  <a:cubicBezTo>
                    <a:pt x="53" y="134"/>
                    <a:pt x="0" y="105"/>
                    <a:pt x="17" y="75"/>
                  </a:cubicBezTo>
                  <a:cubicBezTo>
                    <a:pt x="23" y="65"/>
                    <a:pt x="37" y="45"/>
                    <a:pt x="42" y="38"/>
                  </a:cubicBezTo>
                  <a:cubicBezTo>
                    <a:pt x="47" y="31"/>
                    <a:pt x="60" y="11"/>
                    <a:pt x="60" y="11"/>
                  </a:cubicBezTo>
                  <a:close/>
                </a:path>
              </a:pathLst>
            </a:custGeom>
            <a:solidFill>
              <a:srgbClr val="F7B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7" name="未知"/>
            <p:cNvSpPr/>
            <p:nvPr/>
          </p:nvSpPr>
          <p:spPr bwMode="auto">
            <a:xfrm>
              <a:off x="240" y="3129"/>
              <a:ext cx="226" cy="215"/>
            </a:xfrm>
            <a:custGeom>
              <a:avLst/>
              <a:gdLst>
                <a:gd name="T0" fmla="*/ 60 w 140"/>
                <a:gd name="T1" fmla="*/ 11 h 133"/>
                <a:gd name="T2" fmla="*/ 72 w 140"/>
                <a:gd name="T3" fmla="*/ 70 h 133"/>
                <a:gd name="T4" fmla="*/ 129 w 140"/>
                <a:gd name="T5" fmla="*/ 0 h 133"/>
                <a:gd name="T6" fmla="*/ 138 w 140"/>
                <a:gd name="T7" fmla="*/ 46 h 133"/>
                <a:gd name="T8" fmla="*/ 135 w 140"/>
                <a:gd name="T9" fmla="*/ 84 h 133"/>
                <a:gd name="T10" fmla="*/ 53 w 140"/>
                <a:gd name="T11" fmla="*/ 133 h 133"/>
                <a:gd name="T12" fmla="*/ 17 w 140"/>
                <a:gd name="T13" fmla="*/ 75 h 133"/>
                <a:gd name="T14" fmla="*/ 42 w 140"/>
                <a:gd name="T15" fmla="*/ 38 h 133"/>
                <a:gd name="T16" fmla="*/ 60 w 140"/>
                <a:gd name="T17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3">
                  <a:moveTo>
                    <a:pt x="60" y="11"/>
                  </a:moveTo>
                  <a:cubicBezTo>
                    <a:pt x="60" y="11"/>
                    <a:pt x="54" y="48"/>
                    <a:pt x="72" y="70"/>
                  </a:cubicBezTo>
                  <a:cubicBezTo>
                    <a:pt x="72" y="70"/>
                    <a:pt x="118" y="56"/>
                    <a:pt x="129" y="0"/>
                  </a:cubicBezTo>
                  <a:cubicBezTo>
                    <a:pt x="129" y="0"/>
                    <a:pt x="140" y="12"/>
                    <a:pt x="138" y="46"/>
                  </a:cubicBezTo>
                  <a:cubicBezTo>
                    <a:pt x="138" y="46"/>
                    <a:pt x="133" y="67"/>
                    <a:pt x="135" y="84"/>
                  </a:cubicBezTo>
                  <a:cubicBezTo>
                    <a:pt x="136" y="101"/>
                    <a:pt x="121" y="122"/>
                    <a:pt x="53" y="133"/>
                  </a:cubicBezTo>
                  <a:cubicBezTo>
                    <a:pt x="53" y="133"/>
                    <a:pt x="0" y="105"/>
                    <a:pt x="17" y="75"/>
                  </a:cubicBezTo>
                  <a:cubicBezTo>
                    <a:pt x="23" y="65"/>
                    <a:pt x="37" y="45"/>
                    <a:pt x="42" y="38"/>
                  </a:cubicBezTo>
                  <a:cubicBezTo>
                    <a:pt x="47" y="30"/>
                    <a:pt x="60" y="11"/>
                    <a:pt x="60" y="11"/>
                  </a:cubicBezTo>
                  <a:close/>
                </a:path>
              </a:pathLst>
            </a:custGeom>
            <a:noFill/>
            <a:ln w="4763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8" name="未知"/>
            <p:cNvSpPr/>
            <p:nvPr/>
          </p:nvSpPr>
          <p:spPr bwMode="auto">
            <a:xfrm>
              <a:off x="322" y="3165"/>
              <a:ext cx="29" cy="79"/>
            </a:xfrm>
            <a:custGeom>
              <a:avLst/>
              <a:gdLst>
                <a:gd name="T0" fmla="*/ 5 w 18"/>
                <a:gd name="T1" fmla="*/ 0 h 49"/>
                <a:gd name="T2" fmla="*/ 18 w 18"/>
                <a:gd name="T3" fmla="*/ 49 h 49"/>
                <a:gd name="T4" fmla="*/ 5 w 1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9">
                  <a:moveTo>
                    <a:pt x="5" y="0"/>
                  </a:moveTo>
                  <a:cubicBezTo>
                    <a:pt x="5" y="0"/>
                    <a:pt x="3" y="35"/>
                    <a:pt x="18" y="49"/>
                  </a:cubicBezTo>
                  <a:cubicBezTo>
                    <a:pt x="18" y="49"/>
                    <a:pt x="0" y="4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59" name="未知"/>
            <p:cNvSpPr/>
            <p:nvPr/>
          </p:nvSpPr>
          <p:spPr bwMode="auto">
            <a:xfrm>
              <a:off x="360" y="3165"/>
              <a:ext cx="82" cy="82"/>
            </a:xfrm>
            <a:custGeom>
              <a:avLst/>
              <a:gdLst>
                <a:gd name="T0" fmla="*/ 0 w 51"/>
                <a:gd name="T1" fmla="*/ 51 h 51"/>
                <a:gd name="T2" fmla="*/ 51 w 51"/>
                <a:gd name="T3" fmla="*/ 0 h 51"/>
                <a:gd name="T4" fmla="*/ 0 w 5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0" y="51"/>
                  </a:moveTo>
                  <a:cubicBezTo>
                    <a:pt x="0" y="51"/>
                    <a:pt x="37" y="36"/>
                    <a:pt x="51" y="0"/>
                  </a:cubicBezTo>
                  <a:cubicBezTo>
                    <a:pt x="51" y="0"/>
                    <a:pt x="41" y="40"/>
                    <a:pt x="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0" name="未知"/>
            <p:cNvSpPr/>
            <p:nvPr/>
          </p:nvSpPr>
          <p:spPr bwMode="auto">
            <a:xfrm>
              <a:off x="266" y="3284"/>
              <a:ext cx="175" cy="60"/>
            </a:xfrm>
            <a:custGeom>
              <a:avLst/>
              <a:gdLst>
                <a:gd name="T0" fmla="*/ 108 w 108"/>
                <a:gd name="T1" fmla="*/ 12 h 37"/>
                <a:gd name="T2" fmla="*/ 37 w 108"/>
                <a:gd name="T3" fmla="*/ 37 h 37"/>
                <a:gd name="T4" fmla="*/ 0 w 108"/>
                <a:gd name="T5" fmla="*/ 0 h 37"/>
                <a:gd name="T6" fmla="*/ 38 w 108"/>
                <a:gd name="T7" fmla="*/ 33 h 37"/>
                <a:gd name="T8" fmla="*/ 108 w 108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7">
                  <a:moveTo>
                    <a:pt x="108" y="12"/>
                  </a:moveTo>
                  <a:cubicBezTo>
                    <a:pt x="96" y="21"/>
                    <a:pt x="75" y="31"/>
                    <a:pt x="37" y="37"/>
                  </a:cubicBezTo>
                  <a:cubicBezTo>
                    <a:pt x="37" y="37"/>
                    <a:pt x="7" y="21"/>
                    <a:pt x="0" y="0"/>
                  </a:cubicBezTo>
                  <a:cubicBezTo>
                    <a:pt x="0" y="0"/>
                    <a:pt x="21" y="27"/>
                    <a:pt x="38" y="33"/>
                  </a:cubicBezTo>
                  <a:cubicBezTo>
                    <a:pt x="38" y="33"/>
                    <a:pt x="84" y="28"/>
                    <a:pt x="108" y="12"/>
                  </a:cubicBezTo>
                  <a:close/>
                </a:path>
              </a:pathLst>
            </a:custGeom>
            <a:solidFill>
              <a:srgbClr val="2A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1" name="未知"/>
            <p:cNvSpPr/>
            <p:nvPr/>
          </p:nvSpPr>
          <p:spPr bwMode="auto">
            <a:xfrm>
              <a:off x="317" y="3283"/>
              <a:ext cx="39" cy="47"/>
            </a:xfrm>
            <a:custGeom>
              <a:avLst/>
              <a:gdLst>
                <a:gd name="T0" fmla="*/ 2 w 24"/>
                <a:gd name="T1" fmla="*/ 7 h 29"/>
                <a:gd name="T2" fmla="*/ 9 w 24"/>
                <a:gd name="T3" fmla="*/ 27 h 29"/>
                <a:gd name="T4" fmla="*/ 21 w 24"/>
                <a:gd name="T5" fmla="*/ 16 h 29"/>
                <a:gd name="T6" fmla="*/ 2 w 24"/>
                <a:gd name="T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2" y="7"/>
                  </a:moveTo>
                  <a:cubicBezTo>
                    <a:pt x="0" y="13"/>
                    <a:pt x="1" y="26"/>
                    <a:pt x="9" y="27"/>
                  </a:cubicBezTo>
                  <a:cubicBezTo>
                    <a:pt x="15" y="29"/>
                    <a:pt x="20" y="20"/>
                    <a:pt x="21" y="16"/>
                  </a:cubicBezTo>
                  <a:cubicBezTo>
                    <a:pt x="24" y="4"/>
                    <a:pt x="8" y="0"/>
                    <a:pt x="2" y="8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2" name="未知"/>
            <p:cNvSpPr/>
            <p:nvPr/>
          </p:nvSpPr>
          <p:spPr bwMode="auto">
            <a:xfrm>
              <a:off x="334" y="3252"/>
              <a:ext cx="22" cy="37"/>
            </a:xfrm>
            <a:custGeom>
              <a:avLst/>
              <a:gdLst>
                <a:gd name="T0" fmla="*/ 0 w 14"/>
                <a:gd name="T1" fmla="*/ 19 h 23"/>
                <a:gd name="T2" fmla="*/ 12 w 14"/>
                <a:gd name="T3" fmla="*/ 23 h 23"/>
                <a:gd name="T4" fmla="*/ 14 w 14"/>
                <a:gd name="T5" fmla="*/ 0 h 23"/>
                <a:gd name="T6" fmla="*/ 7 w 14"/>
                <a:gd name="T7" fmla="*/ 12 h 23"/>
                <a:gd name="T8" fmla="*/ 0 w 14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19"/>
                  </a:moveTo>
                  <a:cubicBezTo>
                    <a:pt x="4" y="19"/>
                    <a:pt x="7" y="23"/>
                    <a:pt x="12" y="23"/>
                  </a:cubicBezTo>
                  <a:cubicBezTo>
                    <a:pt x="12" y="15"/>
                    <a:pt x="14" y="7"/>
                    <a:pt x="14" y="0"/>
                  </a:cubicBezTo>
                  <a:cubicBezTo>
                    <a:pt x="10" y="2"/>
                    <a:pt x="9" y="8"/>
                    <a:pt x="7" y="12"/>
                  </a:cubicBezTo>
                  <a:cubicBezTo>
                    <a:pt x="6" y="15"/>
                    <a:pt x="3" y="17"/>
                    <a:pt x="0" y="19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3" name="未知"/>
            <p:cNvSpPr/>
            <p:nvPr/>
          </p:nvSpPr>
          <p:spPr bwMode="auto">
            <a:xfrm>
              <a:off x="339" y="3205"/>
              <a:ext cx="119" cy="129"/>
            </a:xfrm>
            <a:custGeom>
              <a:avLst/>
              <a:gdLst>
                <a:gd name="T0" fmla="*/ 74 w 74"/>
                <a:gd name="T1" fmla="*/ 0 h 80"/>
                <a:gd name="T2" fmla="*/ 72 w 74"/>
                <a:gd name="T3" fmla="*/ 35 h 80"/>
                <a:gd name="T4" fmla="*/ 49 w 74"/>
                <a:gd name="T5" fmla="*/ 66 h 80"/>
                <a:gd name="T6" fmla="*/ 0 w 74"/>
                <a:gd name="T7" fmla="*/ 80 h 80"/>
                <a:gd name="T8" fmla="*/ 11 w 74"/>
                <a:gd name="T9" fmla="*/ 64 h 80"/>
                <a:gd name="T10" fmla="*/ 56 w 74"/>
                <a:gd name="T11" fmla="*/ 57 h 80"/>
                <a:gd name="T12" fmla="*/ 68 w 74"/>
                <a:gd name="T13" fmla="*/ 25 h 80"/>
                <a:gd name="T14" fmla="*/ 74 w 74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0">
                  <a:moveTo>
                    <a:pt x="74" y="0"/>
                  </a:moveTo>
                  <a:cubicBezTo>
                    <a:pt x="74" y="0"/>
                    <a:pt x="70" y="23"/>
                    <a:pt x="72" y="35"/>
                  </a:cubicBezTo>
                  <a:cubicBezTo>
                    <a:pt x="74" y="47"/>
                    <a:pt x="65" y="62"/>
                    <a:pt x="49" y="66"/>
                  </a:cubicBezTo>
                  <a:cubicBezTo>
                    <a:pt x="33" y="70"/>
                    <a:pt x="0" y="80"/>
                    <a:pt x="0" y="80"/>
                  </a:cubicBezTo>
                  <a:cubicBezTo>
                    <a:pt x="0" y="80"/>
                    <a:pt x="8" y="78"/>
                    <a:pt x="11" y="64"/>
                  </a:cubicBezTo>
                  <a:cubicBezTo>
                    <a:pt x="13" y="50"/>
                    <a:pt x="40" y="75"/>
                    <a:pt x="56" y="57"/>
                  </a:cubicBezTo>
                  <a:cubicBezTo>
                    <a:pt x="71" y="40"/>
                    <a:pt x="67" y="40"/>
                    <a:pt x="68" y="25"/>
                  </a:cubicBezTo>
                  <a:cubicBezTo>
                    <a:pt x="68" y="9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F0A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4" name="未知"/>
            <p:cNvSpPr/>
            <p:nvPr/>
          </p:nvSpPr>
          <p:spPr bwMode="auto">
            <a:xfrm>
              <a:off x="267" y="3236"/>
              <a:ext cx="20" cy="68"/>
            </a:xfrm>
            <a:custGeom>
              <a:avLst/>
              <a:gdLst>
                <a:gd name="T0" fmla="*/ 9 w 12"/>
                <a:gd name="T1" fmla="*/ 0 h 42"/>
                <a:gd name="T2" fmla="*/ 0 w 12"/>
                <a:gd name="T3" fmla="*/ 22 h 42"/>
                <a:gd name="T4" fmla="*/ 12 w 12"/>
                <a:gd name="T5" fmla="*/ 42 h 42"/>
                <a:gd name="T6" fmla="*/ 3 w 12"/>
                <a:gd name="T7" fmla="*/ 24 h 42"/>
                <a:gd name="T8" fmla="*/ 7 w 12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9" y="0"/>
                  </a:moveTo>
                  <a:cubicBezTo>
                    <a:pt x="5" y="7"/>
                    <a:pt x="1" y="14"/>
                    <a:pt x="0" y="22"/>
                  </a:cubicBezTo>
                  <a:cubicBezTo>
                    <a:pt x="0" y="32"/>
                    <a:pt x="5" y="36"/>
                    <a:pt x="12" y="42"/>
                  </a:cubicBezTo>
                  <a:cubicBezTo>
                    <a:pt x="6" y="37"/>
                    <a:pt x="4" y="31"/>
                    <a:pt x="3" y="24"/>
                  </a:cubicBezTo>
                  <a:cubicBezTo>
                    <a:pt x="3" y="19"/>
                    <a:pt x="3" y="8"/>
                    <a:pt x="7" y="6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5" name="未知"/>
            <p:cNvSpPr/>
            <p:nvPr/>
          </p:nvSpPr>
          <p:spPr bwMode="auto">
            <a:xfrm>
              <a:off x="460" y="3125"/>
              <a:ext cx="228" cy="214"/>
            </a:xfrm>
            <a:custGeom>
              <a:avLst/>
              <a:gdLst>
                <a:gd name="T0" fmla="*/ 80 w 141"/>
                <a:gd name="T1" fmla="*/ 11 h 133"/>
                <a:gd name="T2" fmla="*/ 69 w 141"/>
                <a:gd name="T3" fmla="*/ 70 h 133"/>
                <a:gd name="T4" fmla="*/ 12 w 141"/>
                <a:gd name="T5" fmla="*/ 0 h 133"/>
                <a:gd name="T6" fmla="*/ 2 w 141"/>
                <a:gd name="T7" fmla="*/ 46 h 133"/>
                <a:gd name="T8" fmla="*/ 5 w 141"/>
                <a:gd name="T9" fmla="*/ 84 h 133"/>
                <a:gd name="T10" fmla="*/ 87 w 141"/>
                <a:gd name="T11" fmla="*/ 133 h 133"/>
                <a:gd name="T12" fmla="*/ 123 w 141"/>
                <a:gd name="T13" fmla="*/ 75 h 133"/>
                <a:gd name="T14" fmla="*/ 99 w 141"/>
                <a:gd name="T15" fmla="*/ 38 h 133"/>
                <a:gd name="T16" fmla="*/ 80 w 141"/>
                <a:gd name="T17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33">
                  <a:moveTo>
                    <a:pt x="80" y="11"/>
                  </a:moveTo>
                  <a:cubicBezTo>
                    <a:pt x="80" y="11"/>
                    <a:pt x="87" y="48"/>
                    <a:pt x="69" y="70"/>
                  </a:cubicBezTo>
                  <a:cubicBezTo>
                    <a:pt x="69" y="70"/>
                    <a:pt x="22" y="56"/>
                    <a:pt x="12" y="0"/>
                  </a:cubicBezTo>
                  <a:cubicBezTo>
                    <a:pt x="12" y="0"/>
                    <a:pt x="0" y="12"/>
                    <a:pt x="2" y="46"/>
                  </a:cubicBezTo>
                  <a:cubicBezTo>
                    <a:pt x="2" y="46"/>
                    <a:pt x="7" y="67"/>
                    <a:pt x="5" y="84"/>
                  </a:cubicBezTo>
                  <a:cubicBezTo>
                    <a:pt x="4" y="101"/>
                    <a:pt x="19" y="122"/>
                    <a:pt x="87" y="133"/>
                  </a:cubicBezTo>
                  <a:cubicBezTo>
                    <a:pt x="87" y="133"/>
                    <a:pt x="141" y="105"/>
                    <a:pt x="123" y="75"/>
                  </a:cubicBezTo>
                  <a:cubicBezTo>
                    <a:pt x="118" y="65"/>
                    <a:pt x="103" y="45"/>
                    <a:pt x="99" y="38"/>
                  </a:cubicBezTo>
                  <a:cubicBezTo>
                    <a:pt x="94" y="30"/>
                    <a:pt x="80" y="11"/>
                    <a:pt x="80" y="11"/>
                  </a:cubicBezTo>
                  <a:close/>
                </a:path>
              </a:pathLst>
            </a:custGeom>
            <a:solidFill>
              <a:srgbClr val="F7B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6" name="未知"/>
            <p:cNvSpPr/>
            <p:nvPr/>
          </p:nvSpPr>
          <p:spPr bwMode="auto">
            <a:xfrm>
              <a:off x="460" y="3123"/>
              <a:ext cx="227" cy="216"/>
            </a:xfrm>
            <a:custGeom>
              <a:avLst/>
              <a:gdLst>
                <a:gd name="T0" fmla="*/ 80 w 140"/>
                <a:gd name="T1" fmla="*/ 12 h 134"/>
                <a:gd name="T2" fmla="*/ 68 w 140"/>
                <a:gd name="T3" fmla="*/ 71 h 134"/>
                <a:gd name="T4" fmla="*/ 12 w 140"/>
                <a:gd name="T5" fmla="*/ 0 h 134"/>
                <a:gd name="T6" fmla="*/ 2 w 140"/>
                <a:gd name="T7" fmla="*/ 47 h 134"/>
                <a:gd name="T8" fmla="*/ 5 w 140"/>
                <a:gd name="T9" fmla="*/ 84 h 134"/>
                <a:gd name="T10" fmla="*/ 87 w 140"/>
                <a:gd name="T11" fmla="*/ 134 h 134"/>
                <a:gd name="T12" fmla="*/ 123 w 140"/>
                <a:gd name="T13" fmla="*/ 75 h 134"/>
                <a:gd name="T14" fmla="*/ 99 w 140"/>
                <a:gd name="T15" fmla="*/ 39 h 134"/>
                <a:gd name="T16" fmla="*/ 80 w 140"/>
                <a:gd name="T1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4">
                  <a:moveTo>
                    <a:pt x="80" y="12"/>
                  </a:moveTo>
                  <a:cubicBezTo>
                    <a:pt x="80" y="12"/>
                    <a:pt x="87" y="49"/>
                    <a:pt x="68" y="71"/>
                  </a:cubicBezTo>
                  <a:cubicBezTo>
                    <a:pt x="68" y="71"/>
                    <a:pt x="22" y="57"/>
                    <a:pt x="12" y="0"/>
                  </a:cubicBezTo>
                  <a:cubicBezTo>
                    <a:pt x="12" y="0"/>
                    <a:pt x="0" y="13"/>
                    <a:pt x="2" y="47"/>
                  </a:cubicBezTo>
                  <a:cubicBezTo>
                    <a:pt x="2" y="47"/>
                    <a:pt x="7" y="68"/>
                    <a:pt x="5" y="84"/>
                  </a:cubicBezTo>
                  <a:cubicBezTo>
                    <a:pt x="4" y="101"/>
                    <a:pt x="19" y="122"/>
                    <a:pt x="87" y="134"/>
                  </a:cubicBezTo>
                  <a:cubicBezTo>
                    <a:pt x="87" y="134"/>
                    <a:pt x="140" y="106"/>
                    <a:pt x="123" y="75"/>
                  </a:cubicBezTo>
                  <a:cubicBezTo>
                    <a:pt x="117" y="66"/>
                    <a:pt x="103" y="46"/>
                    <a:pt x="99" y="39"/>
                  </a:cubicBezTo>
                  <a:cubicBezTo>
                    <a:pt x="94" y="31"/>
                    <a:pt x="80" y="12"/>
                    <a:pt x="80" y="12"/>
                  </a:cubicBezTo>
                  <a:close/>
                </a:path>
              </a:pathLst>
            </a:custGeom>
            <a:noFill/>
            <a:ln w="4763" cap="rnd" cmpd="sng">
              <a:solidFill>
                <a:srgbClr val="58585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7" name="未知"/>
            <p:cNvSpPr/>
            <p:nvPr/>
          </p:nvSpPr>
          <p:spPr bwMode="auto">
            <a:xfrm>
              <a:off x="575" y="3158"/>
              <a:ext cx="29" cy="81"/>
            </a:xfrm>
            <a:custGeom>
              <a:avLst/>
              <a:gdLst>
                <a:gd name="T0" fmla="*/ 13 w 18"/>
                <a:gd name="T1" fmla="*/ 0 h 50"/>
                <a:gd name="T2" fmla="*/ 0 w 18"/>
                <a:gd name="T3" fmla="*/ 50 h 50"/>
                <a:gd name="T4" fmla="*/ 13 w 18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0">
                  <a:moveTo>
                    <a:pt x="13" y="0"/>
                  </a:moveTo>
                  <a:cubicBezTo>
                    <a:pt x="13" y="0"/>
                    <a:pt x="16" y="36"/>
                    <a:pt x="0" y="50"/>
                  </a:cubicBezTo>
                  <a:cubicBezTo>
                    <a:pt x="0" y="50"/>
                    <a:pt x="18" y="44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8" name="未知"/>
            <p:cNvSpPr/>
            <p:nvPr/>
          </p:nvSpPr>
          <p:spPr bwMode="auto">
            <a:xfrm>
              <a:off x="484" y="3160"/>
              <a:ext cx="83" cy="82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0 h 51"/>
                <a:gd name="T4" fmla="*/ 51 w 5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cubicBezTo>
                    <a:pt x="51" y="51"/>
                    <a:pt x="14" y="36"/>
                    <a:pt x="0" y="0"/>
                  </a:cubicBezTo>
                  <a:cubicBezTo>
                    <a:pt x="0" y="0"/>
                    <a:pt x="10" y="40"/>
                    <a:pt x="5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69" name="未知"/>
            <p:cNvSpPr/>
            <p:nvPr/>
          </p:nvSpPr>
          <p:spPr bwMode="auto">
            <a:xfrm>
              <a:off x="488" y="3279"/>
              <a:ext cx="173" cy="60"/>
            </a:xfrm>
            <a:custGeom>
              <a:avLst/>
              <a:gdLst>
                <a:gd name="T0" fmla="*/ 0 w 107"/>
                <a:gd name="T1" fmla="*/ 11 h 37"/>
                <a:gd name="T2" fmla="*/ 70 w 107"/>
                <a:gd name="T3" fmla="*/ 37 h 37"/>
                <a:gd name="T4" fmla="*/ 107 w 107"/>
                <a:gd name="T5" fmla="*/ 0 h 37"/>
                <a:gd name="T6" fmla="*/ 69 w 107"/>
                <a:gd name="T7" fmla="*/ 33 h 37"/>
                <a:gd name="T8" fmla="*/ 0 w 107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0" y="11"/>
                  </a:moveTo>
                  <a:cubicBezTo>
                    <a:pt x="11" y="21"/>
                    <a:pt x="33" y="30"/>
                    <a:pt x="70" y="37"/>
                  </a:cubicBezTo>
                  <a:cubicBezTo>
                    <a:pt x="70" y="37"/>
                    <a:pt x="100" y="21"/>
                    <a:pt x="107" y="0"/>
                  </a:cubicBezTo>
                  <a:cubicBezTo>
                    <a:pt x="107" y="0"/>
                    <a:pt x="86" y="27"/>
                    <a:pt x="69" y="33"/>
                  </a:cubicBezTo>
                  <a:cubicBezTo>
                    <a:pt x="69" y="33"/>
                    <a:pt x="23" y="28"/>
                    <a:pt x="0" y="11"/>
                  </a:cubicBezTo>
                  <a:close/>
                </a:path>
              </a:pathLst>
            </a:custGeom>
            <a:solidFill>
              <a:srgbClr val="2A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70" name="未知"/>
            <p:cNvSpPr/>
            <p:nvPr/>
          </p:nvSpPr>
          <p:spPr bwMode="auto">
            <a:xfrm>
              <a:off x="570" y="3278"/>
              <a:ext cx="39" cy="45"/>
            </a:xfrm>
            <a:custGeom>
              <a:avLst/>
              <a:gdLst>
                <a:gd name="T0" fmla="*/ 22 w 24"/>
                <a:gd name="T1" fmla="*/ 7 h 28"/>
                <a:gd name="T2" fmla="*/ 15 w 24"/>
                <a:gd name="T3" fmla="*/ 27 h 28"/>
                <a:gd name="T4" fmla="*/ 3 w 24"/>
                <a:gd name="T5" fmla="*/ 15 h 28"/>
                <a:gd name="T6" fmla="*/ 22 w 24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22" y="7"/>
                  </a:moveTo>
                  <a:cubicBezTo>
                    <a:pt x="24" y="13"/>
                    <a:pt x="23" y="25"/>
                    <a:pt x="15" y="27"/>
                  </a:cubicBezTo>
                  <a:cubicBezTo>
                    <a:pt x="10" y="28"/>
                    <a:pt x="4" y="20"/>
                    <a:pt x="3" y="15"/>
                  </a:cubicBezTo>
                  <a:cubicBezTo>
                    <a:pt x="0" y="4"/>
                    <a:pt x="16" y="0"/>
                    <a:pt x="22" y="7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71" name="未知"/>
            <p:cNvSpPr/>
            <p:nvPr/>
          </p:nvSpPr>
          <p:spPr bwMode="auto">
            <a:xfrm>
              <a:off x="570" y="3246"/>
              <a:ext cx="24" cy="37"/>
            </a:xfrm>
            <a:custGeom>
              <a:avLst/>
              <a:gdLst>
                <a:gd name="T0" fmla="*/ 15 w 15"/>
                <a:gd name="T1" fmla="*/ 20 h 23"/>
                <a:gd name="T2" fmla="*/ 3 w 15"/>
                <a:gd name="T3" fmla="*/ 23 h 23"/>
                <a:gd name="T4" fmla="*/ 0 w 15"/>
                <a:gd name="T5" fmla="*/ 0 h 23"/>
                <a:gd name="T6" fmla="*/ 7 w 15"/>
                <a:gd name="T7" fmla="*/ 13 h 23"/>
                <a:gd name="T8" fmla="*/ 14 w 1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5" y="20"/>
                  </a:moveTo>
                  <a:cubicBezTo>
                    <a:pt x="10" y="20"/>
                    <a:pt x="7" y="23"/>
                    <a:pt x="3" y="23"/>
                  </a:cubicBezTo>
                  <a:cubicBezTo>
                    <a:pt x="2" y="16"/>
                    <a:pt x="0" y="8"/>
                    <a:pt x="0" y="0"/>
                  </a:cubicBezTo>
                  <a:cubicBezTo>
                    <a:pt x="4" y="3"/>
                    <a:pt x="5" y="9"/>
                    <a:pt x="7" y="13"/>
                  </a:cubicBezTo>
                  <a:cubicBezTo>
                    <a:pt x="9" y="16"/>
                    <a:pt x="11" y="18"/>
                    <a:pt x="14" y="20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72" name="未知"/>
            <p:cNvSpPr/>
            <p:nvPr/>
          </p:nvSpPr>
          <p:spPr bwMode="auto">
            <a:xfrm>
              <a:off x="468" y="3200"/>
              <a:ext cx="122" cy="128"/>
            </a:xfrm>
            <a:custGeom>
              <a:avLst/>
              <a:gdLst>
                <a:gd name="T0" fmla="*/ 0 w 75"/>
                <a:gd name="T1" fmla="*/ 0 h 79"/>
                <a:gd name="T2" fmla="*/ 3 w 75"/>
                <a:gd name="T3" fmla="*/ 34 h 79"/>
                <a:gd name="T4" fmla="*/ 26 w 75"/>
                <a:gd name="T5" fmla="*/ 66 h 79"/>
                <a:gd name="T6" fmla="*/ 75 w 75"/>
                <a:gd name="T7" fmla="*/ 79 h 79"/>
                <a:gd name="T8" fmla="*/ 64 w 75"/>
                <a:gd name="T9" fmla="*/ 64 h 79"/>
                <a:gd name="T10" fmla="*/ 19 w 75"/>
                <a:gd name="T11" fmla="*/ 57 h 79"/>
                <a:gd name="T12" fmla="*/ 7 w 75"/>
                <a:gd name="T13" fmla="*/ 25 h 79"/>
                <a:gd name="T14" fmla="*/ 0 w 75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9">
                  <a:moveTo>
                    <a:pt x="0" y="0"/>
                  </a:moveTo>
                  <a:cubicBezTo>
                    <a:pt x="0" y="0"/>
                    <a:pt x="5" y="22"/>
                    <a:pt x="3" y="34"/>
                  </a:cubicBezTo>
                  <a:cubicBezTo>
                    <a:pt x="1" y="46"/>
                    <a:pt x="10" y="62"/>
                    <a:pt x="26" y="66"/>
                  </a:cubicBezTo>
                  <a:cubicBezTo>
                    <a:pt x="42" y="70"/>
                    <a:pt x="75" y="79"/>
                    <a:pt x="75" y="79"/>
                  </a:cubicBezTo>
                  <a:cubicBezTo>
                    <a:pt x="75" y="79"/>
                    <a:pt x="67" y="78"/>
                    <a:pt x="64" y="64"/>
                  </a:cubicBezTo>
                  <a:cubicBezTo>
                    <a:pt x="61" y="50"/>
                    <a:pt x="34" y="74"/>
                    <a:pt x="19" y="57"/>
                  </a:cubicBezTo>
                  <a:cubicBezTo>
                    <a:pt x="3" y="39"/>
                    <a:pt x="7" y="40"/>
                    <a:pt x="7" y="25"/>
                  </a:cubicBezTo>
                  <a:cubicBezTo>
                    <a:pt x="6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73" name="未知"/>
            <p:cNvSpPr/>
            <p:nvPr/>
          </p:nvSpPr>
          <p:spPr bwMode="auto">
            <a:xfrm>
              <a:off x="640" y="3231"/>
              <a:ext cx="21" cy="68"/>
            </a:xfrm>
            <a:custGeom>
              <a:avLst/>
              <a:gdLst>
                <a:gd name="T0" fmla="*/ 3 w 13"/>
                <a:gd name="T1" fmla="*/ 0 h 42"/>
                <a:gd name="T2" fmla="*/ 12 w 13"/>
                <a:gd name="T3" fmla="*/ 21 h 42"/>
                <a:gd name="T4" fmla="*/ 0 w 13"/>
                <a:gd name="T5" fmla="*/ 42 h 42"/>
                <a:gd name="T6" fmla="*/ 9 w 13"/>
                <a:gd name="T7" fmla="*/ 23 h 42"/>
                <a:gd name="T8" fmla="*/ 5 w 1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3" y="0"/>
                  </a:moveTo>
                  <a:cubicBezTo>
                    <a:pt x="7" y="7"/>
                    <a:pt x="11" y="13"/>
                    <a:pt x="12" y="21"/>
                  </a:cubicBezTo>
                  <a:cubicBezTo>
                    <a:pt x="13" y="31"/>
                    <a:pt x="8" y="36"/>
                    <a:pt x="0" y="42"/>
                  </a:cubicBezTo>
                  <a:cubicBezTo>
                    <a:pt x="6" y="37"/>
                    <a:pt x="9" y="31"/>
                    <a:pt x="9" y="23"/>
                  </a:cubicBezTo>
                  <a:cubicBezTo>
                    <a:pt x="10" y="19"/>
                    <a:pt x="9" y="8"/>
                    <a:pt x="5" y="6"/>
                  </a:cubicBezTo>
                </a:path>
              </a:pathLst>
            </a:custGeom>
            <a:solidFill>
              <a:srgbClr val="F6D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140" name="Group 470"/>
          <p:cNvGrpSpPr/>
          <p:nvPr/>
        </p:nvGrpSpPr>
        <p:grpSpPr>
          <a:xfrm>
            <a:off x="4994275" y="2520950"/>
            <a:ext cx="1358900" cy="3349625"/>
            <a:chOff x="0" y="0"/>
            <a:chExt cx="1181" cy="3410"/>
          </a:xfrm>
        </p:grpSpPr>
        <p:grpSp>
          <p:nvGrpSpPr>
            <p:cNvPr id="29141" name="Group 471"/>
            <p:cNvGrpSpPr/>
            <p:nvPr/>
          </p:nvGrpSpPr>
          <p:grpSpPr>
            <a:xfrm>
              <a:off x="49" y="0"/>
              <a:ext cx="1091" cy="3356"/>
              <a:chOff x="0" y="0"/>
              <a:chExt cx="1091" cy="3356"/>
            </a:xfrm>
          </p:grpSpPr>
          <p:sp>
            <p:nvSpPr>
              <p:cNvPr id="21976" name="未知"/>
              <p:cNvSpPr/>
              <p:nvPr/>
            </p:nvSpPr>
            <p:spPr bwMode="auto">
              <a:xfrm>
                <a:off x="330" y="16"/>
                <a:ext cx="426" cy="434"/>
              </a:xfrm>
              <a:custGeom>
                <a:avLst/>
                <a:gdLst>
                  <a:gd name="T0" fmla="*/ 240 w 266"/>
                  <a:gd name="T1" fmla="*/ 97 h 272"/>
                  <a:gd name="T2" fmla="*/ 239 w 266"/>
                  <a:gd name="T3" fmla="*/ 97 h 272"/>
                  <a:gd name="T4" fmla="*/ 237 w 266"/>
                  <a:gd name="T5" fmla="*/ 97 h 272"/>
                  <a:gd name="T6" fmla="*/ 230 w 266"/>
                  <a:gd name="T7" fmla="*/ 119 h 272"/>
                  <a:gd name="T8" fmla="*/ 228 w 266"/>
                  <a:gd name="T9" fmla="*/ 125 h 272"/>
                  <a:gd name="T10" fmla="*/ 222 w 266"/>
                  <a:gd name="T11" fmla="*/ 138 h 272"/>
                  <a:gd name="T12" fmla="*/ 223 w 266"/>
                  <a:gd name="T13" fmla="*/ 138 h 272"/>
                  <a:gd name="T14" fmla="*/ 132 w 266"/>
                  <a:gd name="T15" fmla="*/ 2 h 272"/>
                  <a:gd name="T16" fmla="*/ 44 w 266"/>
                  <a:gd name="T17" fmla="*/ 135 h 272"/>
                  <a:gd name="T18" fmla="*/ 38 w 266"/>
                  <a:gd name="T19" fmla="*/ 113 h 272"/>
                  <a:gd name="T20" fmla="*/ 36 w 266"/>
                  <a:gd name="T21" fmla="*/ 104 h 272"/>
                  <a:gd name="T22" fmla="*/ 35 w 266"/>
                  <a:gd name="T23" fmla="*/ 100 h 272"/>
                  <a:gd name="T24" fmla="*/ 35 w 266"/>
                  <a:gd name="T25" fmla="*/ 100 h 272"/>
                  <a:gd name="T26" fmla="*/ 32 w 266"/>
                  <a:gd name="T27" fmla="*/ 97 h 272"/>
                  <a:gd name="T28" fmla="*/ 26 w 266"/>
                  <a:gd name="T29" fmla="*/ 105 h 272"/>
                  <a:gd name="T30" fmla="*/ 31 w 266"/>
                  <a:gd name="T31" fmla="*/ 125 h 272"/>
                  <a:gd name="T32" fmla="*/ 34 w 266"/>
                  <a:gd name="T33" fmla="*/ 146 h 272"/>
                  <a:gd name="T34" fmla="*/ 38 w 266"/>
                  <a:gd name="T35" fmla="*/ 160 h 272"/>
                  <a:gd name="T36" fmla="*/ 43 w 266"/>
                  <a:gd name="T37" fmla="*/ 170 h 272"/>
                  <a:gd name="T38" fmla="*/ 53 w 266"/>
                  <a:gd name="T39" fmla="*/ 177 h 272"/>
                  <a:gd name="T40" fmla="*/ 60 w 266"/>
                  <a:gd name="T41" fmla="*/ 215 h 272"/>
                  <a:gd name="T42" fmla="*/ 95 w 266"/>
                  <a:gd name="T43" fmla="*/ 255 h 272"/>
                  <a:gd name="T44" fmla="*/ 134 w 266"/>
                  <a:gd name="T45" fmla="*/ 272 h 272"/>
                  <a:gd name="T46" fmla="*/ 172 w 266"/>
                  <a:gd name="T47" fmla="*/ 255 h 272"/>
                  <a:gd name="T48" fmla="*/ 207 w 266"/>
                  <a:gd name="T49" fmla="*/ 215 h 272"/>
                  <a:gd name="T50" fmla="*/ 216 w 266"/>
                  <a:gd name="T51" fmla="*/ 177 h 272"/>
                  <a:gd name="T52" fmla="*/ 226 w 266"/>
                  <a:gd name="T53" fmla="*/ 170 h 272"/>
                  <a:gd name="T54" fmla="*/ 231 w 266"/>
                  <a:gd name="T55" fmla="*/ 160 h 272"/>
                  <a:gd name="T56" fmla="*/ 235 w 266"/>
                  <a:gd name="T57" fmla="*/ 146 h 272"/>
                  <a:gd name="T58" fmla="*/ 238 w 266"/>
                  <a:gd name="T59" fmla="*/ 125 h 272"/>
                  <a:gd name="T60" fmla="*/ 243 w 266"/>
                  <a:gd name="T61" fmla="*/ 105 h 272"/>
                  <a:gd name="T62" fmla="*/ 240 w 266"/>
                  <a:gd name="T63" fmla="*/ 9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6" h="272">
                    <a:moveTo>
                      <a:pt x="240" y="97"/>
                    </a:moveTo>
                    <a:cubicBezTo>
                      <a:pt x="240" y="97"/>
                      <a:pt x="239" y="97"/>
                      <a:pt x="239" y="97"/>
                    </a:cubicBezTo>
                    <a:cubicBezTo>
                      <a:pt x="238" y="97"/>
                      <a:pt x="237" y="97"/>
                      <a:pt x="237" y="97"/>
                    </a:cubicBezTo>
                    <a:cubicBezTo>
                      <a:pt x="230" y="119"/>
                      <a:pt x="230" y="119"/>
                      <a:pt x="230" y="119"/>
                    </a:cubicBezTo>
                    <a:cubicBezTo>
                      <a:pt x="228" y="125"/>
                      <a:pt x="228" y="125"/>
                      <a:pt x="228" y="125"/>
                    </a:cubicBezTo>
                    <a:cubicBezTo>
                      <a:pt x="227" y="131"/>
                      <a:pt x="222" y="138"/>
                      <a:pt x="222" y="138"/>
                    </a:cubicBezTo>
                    <a:cubicBezTo>
                      <a:pt x="223" y="138"/>
                      <a:pt x="223" y="138"/>
                      <a:pt x="223" y="138"/>
                    </a:cubicBezTo>
                    <a:cubicBezTo>
                      <a:pt x="223" y="138"/>
                      <a:pt x="266" y="2"/>
                      <a:pt x="132" y="2"/>
                    </a:cubicBezTo>
                    <a:cubicBezTo>
                      <a:pt x="0" y="0"/>
                      <a:pt x="45" y="139"/>
                      <a:pt x="44" y="135"/>
                    </a:cubicBezTo>
                    <a:cubicBezTo>
                      <a:pt x="41" y="127"/>
                      <a:pt x="38" y="113"/>
                      <a:pt x="38" y="113"/>
                    </a:cubicBezTo>
                    <a:cubicBezTo>
                      <a:pt x="38" y="113"/>
                      <a:pt x="37" y="109"/>
                      <a:pt x="36" y="104"/>
                    </a:cubicBezTo>
                    <a:cubicBezTo>
                      <a:pt x="36" y="103"/>
                      <a:pt x="35" y="102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99"/>
                      <a:pt x="32" y="97"/>
                      <a:pt x="32" y="97"/>
                    </a:cubicBezTo>
                    <a:cubicBezTo>
                      <a:pt x="29" y="95"/>
                      <a:pt x="26" y="99"/>
                      <a:pt x="26" y="105"/>
                    </a:cubicBezTo>
                    <a:cubicBezTo>
                      <a:pt x="26" y="110"/>
                      <a:pt x="31" y="121"/>
                      <a:pt x="31" y="125"/>
                    </a:cubicBezTo>
                    <a:cubicBezTo>
                      <a:pt x="31" y="129"/>
                      <a:pt x="32" y="139"/>
                      <a:pt x="34" y="146"/>
                    </a:cubicBezTo>
                    <a:cubicBezTo>
                      <a:pt x="37" y="153"/>
                      <a:pt x="36" y="156"/>
                      <a:pt x="38" y="160"/>
                    </a:cubicBezTo>
                    <a:cubicBezTo>
                      <a:pt x="40" y="163"/>
                      <a:pt x="41" y="167"/>
                      <a:pt x="43" y="170"/>
                    </a:cubicBezTo>
                    <a:cubicBezTo>
                      <a:pt x="46" y="173"/>
                      <a:pt x="51" y="177"/>
                      <a:pt x="53" y="177"/>
                    </a:cubicBezTo>
                    <a:cubicBezTo>
                      <a:pt x="54" y="187"/>
                      <a:pt x="56" y="207"/>
                      <a:pt x="60" y="215"/>
                    </a:cubicBezTo>
                    <a:cubicBezTo>
                      <a:pt x="65" y="223"/>
                      <a:pt x="83" y="246"/>
                      <a:pt x="95" y="255"/>
                    </a:cubicBezTo>
                    <a:cubicBezTo>
                      <a:pt x="106" y="263"/>
                      <a:pt x="113" y="271"/>
                      <a:pt x="134" y="272"/>
                    </a:cubicBezTo>
                    <a:cubicBezTo>
                      <a:pt x="154" y="271"/>
                      <a:pt x="161" y="263"/>
                      <a:pt x="172" y="255"/>
                    </a:cubicBezTo>
                    <a:cubicBezTo>
                      <a:pt x="185" y="246"/>
                      <a:pt x="203" y="225"/>
                      <a:pt x="207" y="215"/>
                    </a:cubicBezTo>
                    <a:cubicBezTo>
                      <a:pt x="211" y="205"/>
                      <a:pt x="215" y="187"/>
                      <a:pt x="216" y="177"/>
                    </a:cubicBezTo>
                    <a:cubicBezTo>
                      <a:pt x="218" y="177"/>
                      <a:pt x="223" y="173"/>
                      <a:pt x="226" y="170"/>
                    </a:cubicBezTo>
                    <a:cubicBezTo>
                      <a:pt x="228" y="167"/>
                      <a:pt x="229" y="163"/>
                      <a:pt x="231" y="160"/>
                    </a:cubicBezTo>
                    <a:cubicBezTo>
                      <a:pt x="233" y="156"/>
                      <a:pt x="232" y="153"/>
                      <a:pt x="235" y="146"/>
                    </a:cubicBezTo>
                    <a:cubicBezTo>
                      <a:pt x="237" y="139"/>
                      <a:pt x="238" y="129"/>
                      <a:pt x="238" y="125"/>
                    </a:cubicBezTo>
                    <a:cubicBezTo>
                      <a:pt x="238" y="121"/>
                      <a:pt x="243" y="110"/>
                      <a:pt x="243" y="105"/>
                    </a:cubicBezTo>
                    <a:cubicBezTo>
                      <a:pt x="243" y="101"/>
                      <a:pt x="242" y="99"/>
                      <a:pt x="240" y="97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77" name="未知"/>
              <p:cNvSpPr/>
              <p:nvPr/>
            </p:nvSpPr>
            <p:spPr bwMode="auto">
              <a:xfrm>
                <a:off x="3" y="353"/>
                <a:ext cx="1088" cy="3000"/>
              </a:xfrm>
              <a:custGeom>
                <a:avLst/>
                <a:gdLst>
                  <a:gd name="T0" fmla="*/ 675 w 679"/>
                  <a:gd name="T1" fmla="*/ 784 h 1879"/>
                  <a:gd name="T2" fmla="*/ 667 w 679"/>
                  <a:gd name="T3" fmla="*/ 700 h 1879"/>
                  <a:gd name="T4" fmla="*/ 643 w 679"/>
                  <a:gd name="T5" fmla="*/ 464 h 1879"/>
                  <a:gd name="T6" fmla="*/ 617 w 679"/>
                  <a:gd name="T7" fmla="*/ 219 h 1879"/>
                  <a:gd name="T8" fmla="*/ 424 w 679"/>
                  <a:gd name="T9" fmla="*/ 89 h 1879"/>
                  <a:gd name="T10" fmla="*/ 370 w 679"/>
                  <a:gd name="T11" fmla="*/ 26 h 1879"/>
                  <a:gd name="T12" fmla="*/ 307 w 679"/>
                  <a:gd name="T13" fmla="*/ 31 h 1879"/>
                  <a:gd name="T14" fmla="*/ 239 w 679"/>
                  <a:gd name="T15" fmla="*/ 96 h 1879"/>
                  <a:gd name="T16" fmla="*/ 66 w 679"/>
                  <a:gd name="T17" fmla="*/ 214 h 1879"/>
                  <a:gd name="T18" fmla="*/ 34 w 679"/>
                  <a:gd name="T19" fmla="*/ 464 h 1879"/>
                  <a:gd name="T20" fmla="*/ 11 w 679"/>
                  <a:gd name="T21" fmla="*/ 700 h 1879"/>
                  <a:gd name="T22" fmla="*/ 3 w 679"/>
                  <a:gd name="T23" fmla="*/ 784 h 1879"/>
                  <a:gd name="T24" fmla="*/ 2 w 679"/>
                  <a:gd name="T25" fmla="*/ 828 h 1879"/>
                  <a:gd name="T26" fmla="*/ 77 w 679"/>
                  <a:gd name="T27" fmla="*/ 825 h 1879"/>
                  <a:gd name="T28" fmla="*/ 78 w 679"/>
                  <a:gd name="T29" fmla="*/ 768 h 1879"/>
                  <a:gd name="T30" fmla="*/ 129 w 679"/>
                  <a:gd name="T31" fmla="*/ 535 h 1879"/>
                  <a:gd name="T32" fmla="*/ 143 w 679"/>
                  <a:gd name="T33" fmla="*/ 420 h 1879"/>
                  <a:gd name="T34" fmla="*/ 145 w 679"/>
                  <a:gd name="T35" fmla="*/ 399 h 1879"/>
                  <a:gd name="T36" fmla="*/ 137 w 679"/>
                  <a:gd name="T37" fmla="*/ 547 h 1879"/>
                  <a:gd name="T38" fmla="*/ 173 w 679"/>
                  <a:gd name="T39" fmla="*/ 1211 h 1879"/>
                  <a:gd name="T40" fmla="*/ 192 w 679"/>
                  <a:gd name="T41" fmla="*/ 1339 h 1879"/>
                  <a:gd name="T42" fmla="*/ 226 w 679"/>
                  <a:gd name="T43" fmla="*/ 1646 h 1879"/>
                  <a:gd name="T44" fmla="*/ 240 w 679"/>
                  <a:gd name="T45" fmla="*/ 1753 h 1879"/>
                  <a:gd name="T46" fmla="*/ 195 w 679"/>
                  <a:gd name="T47" fmla="*/ 1815 h 1879"/>
                  <a:gd name="T48" fmla="*/ 177 w 679"/>
                  <a:gd name="T49" fmla="*/ 1850 h 1879"/>
                  <a:gd name="T50" fmla="*/ 180 w 679"/>
                  <a:gd name="T51" fmla="*/ 1851 h 1879"/>
                  <a:gd name="T52" fmla="*/ 195 w 679"/>
                  <a:gd name="T53" fmla="*/ 1862 h 1879"/>
                  <a:gd name="T54" fmla="*/ 198 w 679"/>
                  <a:gd name="T55" fmla="*/ 1867 h 1879"/>
                  <a:gd name="T56" fmla="*/ 251 w 679"/>
                  <a:gd name="T57" fmla="*/ 1868 h 1879"/>
                  <a:gd name="T58" fmla="*/ 303 w 679"/>
                  <a:gd name="T59" fmla="*/ 1863 h 1879"/>
                  <a:gd name="T60" fmla="*/ 312 w 679"/>
                  <a:gd name="T61" fmla="*/ 1819 h 1879"/>
                  <a:gd name="T62" fmla="*/ 314 w 679"/>
                  <a:gd name="T63" fmla="*/ 1737 h 1879"/>
                  <a:gd name="T64" fmla="*/ 309 w 679"/>
                  <a:gd name="T65" fmla="*/ 1578 h 1879"/>
                  <a:gd name="T66" fmla="*/ 302 w 679"/>
                  <a:gd name="T67" fmla="*/ 1309 h 1879"/>
                  <a:gd name="T68" fmla="*/ 319 w 679"/>
                  <a:gd name="T69" fmla="*/ 1088 h 1879"/>
                  <a:gd name="T70" fmla="*/ 342 w 679"/>
                  <a:gd name="T71" fmla="*/ 957 h 1879"/>
                  <a:gd name="T72" fmla="*/ 374 w 679"/>
                  <a:gd name="T73" fmla="*/ 1278 h 1879"/>
                  <a:gd name="T74" fmla="*/ 357 w 679"/>
                  <a:gd name="T75" fmla="*/ 1455 h 1879"/>
                  <a:gd name="T76" fmla="*/ 373 w 679"/>
                  <a:gd name="T77" fmla="*/ 1691 h 1879"/>
                  <a:gd name="T78" fmla="*/ 356 w 679"/>
                  <a:gd name="T79" fmla="*/ 1797 h 1879"/>
                  <a:gd name="T80" fmla="*/ 366 w 679"/>
                  <a:gd name="T81" fmla="*/ 1844 h 1879"/>
                  <a:gd name="T82" fmla="*/ 394 w 679"/>
                  <a:gd name="T83" fmla="*/ 1876 h 1879"/>
                  <a:gd name="T84" fmla="*/ 454 w 679"/>
                  <a:gd name="T85" fmla="*/ 1870 h 1879"/>
                  <a:gd name="T86" fmla="*/ 481 w 679"/>
                  <a:gd name="T87" fmla="*/ 1861 h 1879"/>
                  <a:gd name="T88" fmla="*/ 496 w 679"/>
                  <a:gd name="T89" fmla="*/ 1856 h 1879"/>
                  <a:gd name="T90" fmla="*/ 497 w 679"/>
                  <a:gd name="T91" fmla="*/ 1851 h 1879"/>
                  <a:gd name="T92" fmla="*/ 495 w 679"/>
                  <a:gd name="T93" fmla="*/ 1831 h 1879"/>
                  <a:gd name="T94" fmla="*/ 464 w 679"/>
                  <a:gd name="T95" fmla="*/ 1799 h 1879"/>
                  <a:gd name="T96" fmla="*/ 439 w 679"/>
                  <a:gd name="T97" fmla="*/ 1723 h 1879"/>
                  <a:gd name="T98" fmla="*/ 488 w 679"/>
                  <a:gd name="T99" fmla="*/ 1493 h 1879"/>
                  <a:gd name="T100" fmla="*/ 497 w 679"/>
                  <a:gd name="T101" fmla="*/ 1279 h 1879"/>
                  <a:gd name="T102" fmla="*/ 539 w 679"/>
                  <a:gd name="T103" fmla="*/ 848 h 1879"/>
                  <a:gd name="T104" fmla="*/ 538 w 679"/>
                  <a:gd name="T105" fmla="*/ 544 h 1879"/>
                  <a:gd name="T106" fmla="*/ 532 w 679"/>
                  <a:gd name="T107" fmla="*/ 399 h 1879"/>
                  <a:gd name="T108" fmla="*/ 534 w 679"/>
                  <a:gd name="T109" fmla="*/ 420 h 1879"/>
                  <a:gd name="T110" fmla="*/ 548 w 679"/>
                  <a:gd name="T111" fmla="*/ 535 h 1879"/>
                  <a:gd name="T112" fmla="*/ 599 w 679"/>
                  <a:gd name="T113" fmla="*/ 768 h 1879"/>
                  <a:gd name="T114" fmla="*/ 600 w 679"/>
                  <a:gd name="T115" fmla="*/ 825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9" h="1879">
                    <a:moveTo>
                      <a:pt x="679" y="813"/>
                    </a:moveTo>
                    <a:cubicBezTo>
                      <a:pt x="677" y="809"/>
                      <a:pt x="679" y="794"/>
                      <a:pt x="675" y="784"/>
                    </a:cubicBezTo>
                    <a:cubicBezTo>
                      <a:pt x="672" y="774"/>
                      <a:pt x="673" y="764"/>
                      <a:pt x="670" y="752"/>
                    </a:cubicBezTo>
                    <a:cubicBezTo>
                      <a:pt x="667" y="740"/>
                      <a:pt x="667" y="716"/>
                      <a:pt x="667" y="700"/>
                    </a:cubicBezTo>
                    <a:cubicBezTo>
                      <a:pt x="665" y="672"/>
                      <a:pt x="666" y="564"/>
                      <a:pt x="649" y="524"/>
                    </a:cubicBezTo>
                    <a:cubicBezTo>
                      <a:pt x="646" y="512"/>
                      <a:pt x="643" y="492"/>
                      <a:pt x="643" y="464"/>
                    </a:cubicBezTo>
                    <a:cubicBezTo>
                      <a:pt x="642" y="386"/>
                      <a:pt x="624" y="342"/>
                      <a:pt x="626" y="318"/>
                    </a:cubicBezTo>
                    <a:cubicBezTo>
                      <a:pt x="631" y="283"/>
                      <a:pt x="624" y="248"/>
                      <a:pt x="617" y="219"/>
                    </a:cubicBezTo>
                    <a:cubicBezTo>
                      <a:pt x="602" y="151"/>
                      <a:pt x="522" y="130"/>
                      <a:pt x="509" y="127"/>
                    </a:cubicBezTo>
                    <a:cubicBezTo>
                      <a:pt x="483" y="120"/>
                      <a:pt x="438" y="97"/>
                      <a:pt x="424" y="89"/>
                    </a:cubicBezTo>
                    <a:cubicBezTo>
                      <a:pt x="385" y="60"/>
                      <a:pt x="406" y="13"/>
                      <a:pt x="406" y="0"/>
                    </a:cubicBezTo>
                    <a:cubicBezTo>
                      <a:pt x="402" y="10"/>
                      <a:pt x="382" y="17"/>
                      <a:pt x="370" y="26"/>
                    </a:cubicBezTo>
                    <a:cubicBezTo>
                      <a:pt x="359" y="34"/>
                      <a:pt x="358" y="41"/>
                      <a:pt x="338" y="41"/>
                    </a:cubicBezTo>
                    <a:cubicBezTo>
                      <a:pt x="317" y="41"/>
                      <a:pt x="318" y="38"/>
                      <a:pt x="307" y="31"/>
                    </a:cubicBezTo>
                    <a:cubicBezTo>
                      <a:pt x="296" y="23"/>
                      <a:pt x="275" y="10"/>
                      <a:pt x="269" y="0"/>
                    </a:cubicBezTo>
                    <a:cubicBezTo>
                      <a:pt x="272" y="15"/>
                      <a:pt x="286" y="78"/>
                      <a:pt x="239" y="96"/>
                    </a:cubicBezTo>
                    <a:cubicBezTo>
                      <a:pt x="225" y="102"/>
                      <a:pt x="198" y="116"/>
                      <a:pt x="173" y="124"/>
                    </a:cubicBezTo>
                    <a:cubicBezTo>
                      <a:pt x="159" y="128"/>
                      <a:pt x="86" y="148"/>
                      <a:pt x="66" y="214"/>
                    </a:cubicBezTo>
                    <a:cubicBezTo>
                      <a:pt x="56" y="242"/>
                      <a:pt x="47" y="283"/>
                      <a:pt x="51" y="318"/>
                    </a:cubicBezTo>
                    <a:cubicBezTo>
                      <a:pt x="53" y="342"/>
                      <a:pt x="35" y="386"/>
                      <a:pt x="34" y="464"/>
                    </a:cubicBezTo>
                    <a:cubicBezTo>
                      <a:pt x="34" y="492"/>
                      <a:pt x="31" y="512"/>
                      <a:pt x="28" y="524"/>
                    </a:cubicBezTo>
                    <a:cubicBezTo>
                      <a:pt x="12" y="564"/>
                      <a:pt x="12" y="672"/>
                      <a:pt x="11" y="700"/>
                    </a:cubicBezTo>
                    <a:cubicBezTo>
                      <a:pt x="10" y="716"/>
                      <a:pt x="10" y="740"/>
                      <a:pt x="7" y="752"/>
                    </a:cubicBezTo>
                    <a:cubicBezTo>
                      <a:pt x="4" y="764"/>
                      <a:pt x="6" y="774"/>
                      <a:pt x="3" y="784"/>
                    </a:cubicBezTo>
                    <a:cubicBezTo>
                      <a:pt x="0" y="794"/>
                      <a:pt x="3" y="809"/>
                      <a:pt x="1" y="813"/>
                    </a:cubicBezTo>
                    <a:cubicBezTo>
                      <a:pt x="1" y="814"/>
                      <a:pt x="2" y="825"/>
                      <a:pt x="2" y="828"/>
                    </a:cubicBezTo>
                    <a:cubicBezTo>
                      <a:pt x="79" y="839"/>
                      <a:pt x="79" y="839"/>
                      <a:pt x="79" y="839"/>
                    </a:cubicBezTo>
                    <a:cubicBezTo>
                      <a:pt x="77" y="833"/>
                      <a:pt x="76" y="828"/>
                      <a:pt x="77" y="825"/>
                    </a:cubicBezTo>
                    <a:cubicBezTo>
                      <a:pt x="80" y="814"/>
                      <a:pt x="70" y="798"/>
                      <a:pt x="71" y="795"/>
                    </a:cubicBezTo>
                    <a:cubicBezTo>
                      <a:pt x="73" y="792"/>
                      <a:pt x="76" y="780"/>
                      <a:pt x="78" y="768"/>
                    </a:cubicBezTo>
                    <a:cubicBezTo>
                      <a:pt x="80" y="757"/>
                      <a:pt x="111" y="647"/>
                      <a:pt x="115" y="623"/>
                    </a:cubicBezTo>
                    <a:cubicBezTo>
                      <a:pt x="123" y="579"/>
                      <a:pt x="134" y="566"/>
                      <a:pt x="129" y="535"/>
                    </a:cubicBezTo>
                    <a:cubicBezTo>
                      <a:pt x="130" y="513"/>
                      <a:pt x="139" y="452"/>
                      <a:pt x="141" y="441"/>
                    </a:cubicBezTo>
                    <a:cubicBezTo>
                      <a:pt x="142" y="438"/>
                      <a:pt x="142" y="427"/>
                      <a:pt x="143" y="420"/>
                    </a:cubicBezTo>
                    <a:cubicBezTo>
                      <a:pt x="144" y="416"/>
                      <a:pt x="144" y="408"/>
                      <a:pt x="145" y="398"/>
                    </a:cubicBezTo>
                    <a:cubicBezTo>
                      <a:pt x="145" y="399"/>
                      <a:pt x="145" y="399"/>
                      <a:pt x="145" y="399"/>
                    </a:cubicBezTo>
                    <a:cubicBezTo>
                      <a:pt x="145" y="410"/>
                      <a:pt x="139" y="429"/>
                      <a:pt x="141" y="457"/>
                    </a:cubicBezTo>
                    <a:cubicBezTo>
                      <a:pt x="140" y="480"/>
                      <a:pt x="136" y="525"/>
                      <a:pt x="137" y="547"/>
                    </a:cubicBezTo>
                    <a:cubicBezTo>
                      <a:pt x="135" y="554"/>
                      <a:pt x="146" y="757"/>
                      <a:pt x="145" y="783"/>
                    </a:cubicBezTo>
                    <a:cubicBezTo>
                      <a:pt x="143" y="796"/>
                      <a:pt x="119" y="949"/>
                      <a:pt x="173" y="1211"/>
                    </a:cubicBezTo>
                    <a:cubicBezTo>
                      <a:pt x="175" y="1222"/>
                      <a:pt x="176" y="1259"/>
                      <a:pt x="180" y="1279"/>
                    </a:cubicBezTo>
                    <a:cubicBezTo>
                      <a:pt x="181" y="1284"/>
                      <a:pt x="191" y="1307"/>
                      <a:pt x="192" y="1339"/>
                    </a:cubicBezTo>
                    <a:cubicBezTo>
                      <a:pt x="193" y="1390"/>
                      <a:pt x="187" y="1456"/>
                      <a:pt x="189" y="1493"/>
                    </a:cubicBezTo>
                    <a:cubicBezTo>
                      <a:pt x="192" y="1553"/>
                      <a:pt x="217" y="1608"/>
                      <a:pt x="226" y="1646"/>
                    </a:cubicBezTo>
                    <a:cubicBezTo>
                      <a:pt x="236" y="1684"/>
                      <a:pt x="240" y="1715"/>
                      <a:pt x="238" y="1723"/>
                    </a:cubicBezTo>
                    <a:cubicBezTo>
                      <a:pt x="236" y="1729"/>
                      <a:pt x="234" y="1742"/>
                      <a:pt x="240" y="1753"/>
                    </a:cubicBezTo>
                    <a:cubicBezTo>
                      <a:pt x="240" y="1754"/>
                      <a:pt x="223" y="1792"/>
                      <a:pt x="213" y="1799"/>
                    </a:cubicBezTo>
                    <a:cubicBezTo>
                      <a:pt x="204" y="1805"/>
                      <a:pt x="202" y="1812"/>
                      <a:pt x="195" y="1815"/>
                    </a:cubicBezTo>
                    <a:cubicBezTo>
                      <a:pt x="188" y="1819"/>
                      <a:pt x="184" y="1823"/>
                      <a:pt x="181" y="1831"/>
                    </a:cubicBezTo>
                    <a:cubicBezTo>
                      <a:pt x="179" y="1837"/>
                      <a:pt x="172" y="1845"/>
                      <a:pt x="177" y="1850"/>
                    </a:cubicBezTo>
                    <a:cubicBezTo>
                      <a:pt x="178" y="1850"/>
                      <a:pt x="179" y="1851"/>
                      <a:pt x="180" y="1851"/>
                    </a:cubicBezTo>
                    <a:cubicBezTo>
                      <a:pt x="180" y="1851"/>
                      <a:pt x="180" y="1851"/>
                      <a:pt x="180" y="1851"/>
                    </a:cubicBezTo>
                    <a:cubicBezTo>
                      <a:pt x="180" y="1853"/>
                      <a:pt x="180" y="1855"/>
                      <a:pt x="181" y="1856"/>
                    </a:cubicBezTo>
                    <a:cubicBezTo>
                      <a:pt x="184" y="1861"/>
                      <a:pt x="189" y="1863"/>
                      <a:pt x="195" y="1862"/>
                    </a:cubicBezTo>
                    <a:cubicBezTo>
                      <a:pt x="196" y="1861"/>
                      <a:pt x="196" y="1861"/>
                      <a:pt x="196" y="1861"/>
                    </a:cubicBezTo>
                    <a:cubicBezTo>
                      <a:pt x="196" y="1863"/>
                      <a:pt x="196" y="1865"/>
                      <a:pt x="198" y="1867"/>
                    </a:cubicBezTo>
                    <a:cubicBezTo>
                      <a:pt x="203" y="1873"/>
                      <a:pt x="217" y="1876"/>
                      <a:pt x="223" y="1870"/>
                    </a:cubicBezTo>
                    <a:cubicBezTo>
                      <a:pt x="230" y="1874"/>
                      <a:pt x="245" y="1875"/>
                      <a:pt x="251" y="1868"/>
                    </a:cubicBezTo>
                    <a:cubicBezTo>
                      <a:pt x="255" y="1879"/>
                      <a:pt x="272" y="1878"/>
                      <a:pt x="282" y="1876"/>
                    </a:cubicBezTo>
                    <a:cubicBezTo>
                      <a:pt x="292" y="1874"/>
                      <a:pt x="297" y="1867"/>
                      <a:pt x="303" y="1863"/>
                    </a:cubicBezTo>
                    <a:cubicBezTo>
                      <a:pt x="308" y="1858"/>
                      <a:pt x="313" y="1854"/>
                      <a:pt x="311" y="1844"/>
                    </a:cubicBezTo>
                    <a:cubicBezTo>
                      <a:pt x="309" y="1833"/>
                      <a:pt x="311" y="1833"/>
                      <a:pt x="312" y="1819"/>
                    </a:cubicBezTo>
                    <a:cubicBezTo>
                      <a:pt x="313" y="1812"/>
                      <a:pt x="320" y="1809"/>
                      <a:pt x="321" y="1797"/>
                    </a:cubicBezTo>
                    <a:cubicBezTo>
                      <a:pt x="321" y="1786"/>
                      <a:pt x="313" y="1743"/>
                      <a:pt x="314" y="1737"/>
                    </a:cubicBezTo>
                    <a:cubicBezTo>
                      <a:pt x="316" y="1724"/>
                      <a:pt x="307" y="1713"/>
                      <a:pt x="304" y="1691"/>
                    </a:cubicBezTo>
                    <a:cubicBezTo>
                      <a:pt x="300" y="1668"/>
                      <a:pt x="309" y="1592"/>
                      <a:pt x="309" y="1578"/>
                    </a:cubicBezTo>
                    <a:cubicBezTo>
                      <a:pt x="309" y="1552"/>
                      <a:pt x="323" y="1509"/>
                      <a:pt x="319" y="1455"/>
                    </a:cubicBezTo>
                    <a:cubicBezTo>
                      <a:pt x="317" y="1424"/>
                      <a:pt x="302" y="1330"/>
                      <a:pt x="302" y="1309"/>
                    </a:cubicBezTo>
                    <a:cubicBezTo>
                      <a:pt x="302" y="1305"/>
                      <a:pt x="301" y="1282"/>
                      <a:pt x="303" y="1278"/>
                    </a:cubicBezTo>
                    <a:cubicBezTo>
                      <a:pt x="307" y="1263"/>
                      <a:pt x="319" y="1090"/>
                      <a:pt x="319" y="1088"/>
                    </a:cubicBezTo>
                    <a:cubicBezTo>
                      <a:pt x="321" y="1067"/>
                      <a:pt x="335" y="957"/>
                      <a:pt x="335" y="957"/>
                    </a:cubicBezTo>
                    <a:cubicBezTo>
                      <a:pt x="342" y="957"/>
                      <a:pt x="342" y="957"/>
                      <a:pt x="342" y="957"/>
                    </a:cubicBezTo>
                    <a:cubicBezTo>
                      <a:pt x="342" y="957"/>
                      <a:pt x="358" y="1065"/>
                      <a:pt x="360" y="1086"/>
                    </a:cubicBezTo>
                    <a:cubicBezTo>
                      <a:pt x="360" y="1088"/>
                      <a:pt x="370" y="1263"/>
                      <a:pt x="374" y="1278"/>
                    </a:cubicBezTo>
                    <a:cubicBezTo>
                      <a:pt x="376" y="1282"/>
                      <a:pt x="375" y="1305"/>
                      <a:pt x="375" y="1309"/>
                    </a:cubicBezTo>
                    <a:cubicBezTo>
                      <a:pt x="375" y="1330"/>
                      <a:pt x="360" y="1424"/>
                      <a:pt x="357" y="1455"/>
                    </a:cubicBezTo>
                    <a:cubicBezTo>
                      <a:pt x="354" y="1509"/>
                      <a:pt x="368" y="1552"/>
                      <a:pt x="368" y="1578"/>
                    </a:cubicBezTo>
                    <a:cubicBezTo>
                      <a:pt x="368" y="1592"/>
                      <a:pt x="376" y="1668"/>
                      <a:pt x="373" y="1691"/>
                    </a:cubicBezTo>
                    <a:cubicBezTo>
                      <a:pt x="370" y="1713"/>
                      <a:pt x="361" y="1724"/>
                      <a:pt x="363" y="1737"/>
                    </a:cubicBezTo>
                    <a:cubicBezTo>
                      <a:pt x="363" y="1743"/>
                      <a:pt x="355" y="1786"/>
                      <a:pt x="356" y="1797"/>
                    </a:cubicBezTo>
                    <a:cubicBezTo>
                      <a:pt x="357" y="1809"/>
                      <a:pt x="364" y="1812"/>
                      <a:pt x="365" y="1819"/>
                    </a:cubicBezTo>
                    <a:cubicBezTo>
                      <a:pt x="366" y="1833"/>
                      <a:pt x="367" y="1833"/>
                      <a:pt x="366" y="1844"/>
                    </a:cubicBezTo>
                    <a:cubicBezTo>
                      <a:pt x="364" y="1854"/>
                      <a:pt x="368" y="1858"/>
                      <a:pt x="374" y="1863"/>
                    </a:cubicBezTo>
                    <a:cubicBezTo>
                      <a:pt x="380" y="1867"/>
                      <a:pt x="384" y="1874"/>
                      <a:pt x="394" y="1876"/>
                    </a:cubicBezTo>
                    <a:cubicBezTo>
                      <a:pt x="405" y="1878"/>
                      <a:pt x="422" y="1879"/>
                      <a:pt x="426" y="1868"/>
                    </a:cubicBezTo>
                    <a:cubicBezTo>
                      <a:pt x="432" y="1875"/>
                      <a:pt x="447" y="1874"/>
                      <a:pt x="454" y="1870"/>
                    </a:cubicBezTo>
                    <a:cubicBezTo>
                      <a:pt x="460" y="1876"/>
                      <a:pt x="474" y="1873"/>
                      <a:pt x="479" y="1867"/>
                    </a:cubicBezTo>
                    <a:cubicBezTo>
                      <a:pt x="480" y="1865"/>
                      <a:pt x="481" y="1863"/>
                      <a:pt x="481" y="1861"/>
                    </a:cubicBezTo>
                    <a:cubicBezTo>
                      <a:pt x="481" y="1862"/>
                      <a:pt x="481" y="1862"/>
                      <a:pt x="481" y="1862"/>
                    </a:cubicBezTo>
                    <a:cubicBezTo>
                      <a:pt x="488" y="1863"/>
                      <a:pt x="495" y="1860"/>
                      <a:pt x="496" y="1856"/>
                    </a:cubicBezTo>
                    <a:cubicBezTo>
                      <a:pt x="497" y="1855"/>
                      <a:pt x="497" y="1853"/>
                      <a:pt x="497" y="1851"/>
                    </a:cubicBezTo>
                    <a:cubicBezTo>
                      <a:pt x="497" y="1851"/>
                      <a:pt x="497" y="1851"/>
                      <a:pt x="497" y="1851"/>
                    </a:cubicBezTo>
                    <a:cubicBezTo>
                      <a:pt x="498" y="1851"/>
                      <a:pt x="499" y="1850"/>
                      <a:pt x="499" y="1850"/>
                    </a:cubicBezTo>
                    <a:cubicBezTo>
                      <a:pt x="505" y="1845"/>
                      <a:pt x="497" y="1837"/>
                      <a:pt x="495" y="1831"/>
                    </a:cubicBezTo>
                    <a:cubicBezTo>
                      <a:pt x="493" y="1823"/>
                      <a:pt x="489" y="1819"/>
                      <a:pt x="482" y="1815"/>
                    </a:cubicBezTo>
                    <a:cubicBezTo>
                      <a:pt x="475" y="1812"/>
                      <a:pt x="472" y="1805"/>
                      <a:pt x="464" y="1799"/>
                    </a:cubicBezTo>
                    <a:cubicBezTo>
                      <a:pt x="454" y="1792"/>
                      <a:pt x="437" y="1754"/>
                      <a:pt x="437" y="1753"/>
                    </a:cubicBezTo>
                    <a:cubicBezTo>
                      <a:pt x="443" y="1742"/>
                      <a:pt x="441" y="1729"/>
                      <a:pt x="439" y="1723"/>
                    </a:cubicBezTo>
                    <a:cubicBezTo>
                      <a:pt x="437" y="1715"/>
                      <a:pt x="441" y="1684"/>
                      <a:pt x="451" y="1646"/>
                    </a:cubicBezTo>
                    <a:cubicBezTo>
                      <a:pt x="460" y="1608"/>
                      <a:pt x="485" y="1553"/>
                      <a:pt x="488" y="1493"/>
                    </a:cubicBezTo>
                    <a:cubicBezTo>
                      <a:pt x="489" y="1456"/>
                      <a:pt x="484" y="1390"/>
                      <a:pt x="485" y="1339"/>
                    </a:cubicBezTo>
                    <a:cubicBezTo>
                      <a:pt x="485" y="1307"/>
                      <a:pt x="496" y="1284"/>
                      <a:pt x="497" y="1279"/>
                    </a:cubicBezTo>
                    <a:cubicBezTo>
                      <a:pt x="501" y="1259"/>
                      <a:pt x="502" y="1222"/>
                      <a:pt x="504" y="1211"/>
                    </a:cubicBezTo>
                    <a:cubicBezTo>
                      <a:pt x="540" y="1007"/>
                      <a:pt x="541" y="885"/>
                      <a:pt x="539" y="848"/>
                    </a:cubicBezTo>
                    <a:cubicBezTo>
                      <a:pt x="539" y="848"/>
                      <a:pt x="534" y="796"/>
                      <a:pt x="532" y="783"/>
                    </a:cubicBezTo>
                    <a:cubicBezTo>
                      <a:pt x="531" y="757"/>
                      <a:pt x="541" y="550"/>
                      <a:pt x="538" y="544"/>
                    </a:cubicBezTo>
                    <a:cubicBezTo>
                      <a:pt x="539" y="522"/>
                      <a:pt x="537" y="484"/>
                      <a:pt x="535" y="460"/>
                    </a:cubicBezTo>
                    <a:cubicBezTo>
                      <a:pt x="537" y="433"/>
                      <a:pt x="532" y="410"/>
                      <a:pt x="532" y="399"/>
                    </a:cubicBezTo>
                    <a:cubicBezTo>
                      <a:pt x="532" y="398"/>
                      <a:pt x="532" y="398"/>
                      <a:pt x="532" y="398"/>
                    </a:cubicBezTo>
                    <a:cubicBezTo>
                      <a:pt x="533" y="408"/>
                      <a:pt x="533" y="416"/>
                      <a:pt x="534" y="420"/>
                    </a:cubicBezTo>
                    <a:cubicBezTo>
                      <a:pt x="535" y="427"/>
                      <a:pt x="535" y="438"/>
                      <a:pt x="536" y="441"/>
                    </a:cubicBezTo>
                    <a:cubicBezTo>
                      <a:pt x="538" y="452"/>
                      <a:pt x="547" y="513"/>
                      <a:pt x="548" y="535"/>
                    </a:cubicBezTo>
                    <a:cubicBezTo>
                      <a:pt x="543" y="566"/>
                      <a:pt x="554" y="581"/>
                      <a:pt x="562" y="625"/>
                    </a:cubicBezTo>
                    <a:cubicBezTo>
                      <a:pt x="565" y="641"/>
                      <a:pt x="595" y="743"/>
                      <a:pt x="599" y="768"/>
                    </a:cubicBezTo>
                    <a:cubicBezTo>
                      <a:pt x="601" y="780"/>
                      <a:pt x="604" y="792"/>
                      <a:pt x="606" y="795"/>
                    </a:cubicBezTo>
                    <a:cubicBezTo>
                      <a:pt x="607" y="798"/>
                      <a:pt x="597" y="814"/>
                      <a:pt x="600" y="825"/>
                    </a:cubicBezTo>
                    <a:lnTo>
                      <a:pt x="679" y="813"/>
                    </a:lnTo>
                    <a:close/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78" name="未知"/>
              <p:cNvSpPr/>
              <p:nvPr/>
            </p:nvSpPr>
            <p:spPr bwMode="auto">
              <a:xfrm>
                <a:off x="444" y="200"/>
                <a:ext cx="67" cy="25"/>
              </a:xfrm>
              <a:custGeom>
                <a:avLst/>
                <a:gdLst>
                  <a:gd name="T0" fmla="*/ 0 w 42"/>
                  <a:gd name="T1" fmla="*/ 11 h 16"/>
                  <a:gd name="T2" fmla="*/ 20 w 42"/>
                  <a:gd name="T3" fmla="*/ 1 h 16"/>
                  <a:gd name="T4" fmla="*/ 38 w 42"/>
                  <a:gd name="T5" fmla="*/ 8 h 16"/>
                  <a:gd name="T6" fmla="*/ 37 w 42"/>
                  <a:gd name="T7" fmla="*/ 12 h 16"/>
                  <a:gd name="T8" fmla="*/ 23 w 42"/>
                  <a:gd name="T9" fmla="*/ 14 h 16"/>
                  <a:gd name="T10" fmla="*/ 0 w 42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6">
                    <a:moveTo>
                      <a:pt x="0" y="11"/>
                    </a:moveTo>
                    <a:cubicBezTo>
                      <a:pt x="5" y="7"/>
                      <a:pt x="9" y="1"/>
                      <a:pt x="20" y="1"/>
                    </a:cubicBezTo>
                    <a:cubicBezTo>
                      <a:pt x="31" y="0"/>
                      <a:pt x="35" y="7"/>
                      <a:pt x="38" y="8"/>
                    </a:cubicBezTo>
                    <a:cubicBezTo>
                      <a:pt x="42" y="9"/>
                      <a:pt x="40" y="12"/>
                      <a:pt x="37" y="12"/>
                    </a:cubicBezTo>
                    <a:cubicBezTo>
                      <a:pt x="34" y="13"/>
                      <a:pt x="27" y="13"/>
                      <a:pt x="23" y="14"/>
                    </a:cubicBezTo>
                    <a:cubicBezTo>
                      <a:pt x="19" y="16"/>
                      <a:pt x="8" y="16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79" name="未知"/>
              <p:cNvSpPr/>
              <p:nvPr/>
            </p:nvSpPr>
            <p:spPr bwMode="auto">
              <a:xfrm>
                <a:off x="461" y="200"/>
                <a:ext cx="26" cy="24"/>
              </a:xfrm>
              <a:custGeom>
                <a:avLst/>
                <a:gdLst>
                  <a:gd name="T0" fmla="*/ 9 w 16"/>
                  <a:gd name="T1" fmla="*/ 1 h 15"/>
                  <a:gd name="T2" fmla="*/ 2 w 16"/>
                  <a:gd name="T3" fmla="*/ 2 h 15"/>
                  <a:gd name="T4" fmla="*/ 0 w 16"/>
                  <a:gd name="T5" fmla="*/ 7 h 15"/>
                  <a:gd name="T6" fmla="*/ 5 w 16"/>
                  <a:gd name="T7" fmla="*/ 14 h 15"/>
                  <a:gd name="T8" fmla="*/ 10 w 16"/>
                  <a:gd name="T9" fmla="*/ 15 h 15"/>
                  <a:gd name="T10" fmla="*/ 16 w 16"/>
                  <a:gd name="T11" fmla="*/ 7 h 15"/>
                  <a:gd name="T12" fmla="*/ 13 w 16"/>
                  <a:gd name="T13" fmla="*/ 1 h 15"/>
                  <a:gd name="T14" fmla="*/ 9 w 16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9" y="1"/>
                    </a:moveTo>
                    <a:cubicBezTo>
                      <a:pt x="6" y="1"/>
                      <a:pt x="4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3"/>
                      <a:pt x="5" y="14"/>
                    </a:cubicBezTo>
                    <a:cubicBezTo>
                      <a:pt x="6" y="15"/>
                      <a:pt x="8" y="15"/>
                      <a:pt x="10" y="15"/>
                    </a:cubicBezTo>
                    <a:cubicBezTo>
                      <a:pt x="13" y="14"/>
                      <a:pt x="16" y="11"/>
                      <a:pt x="16" y="7"/>
                    </a:cubicBezTo>
                    <a:cubicBezTo>
                      <a:pt x="16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</a:path>
                </a:pathLst>
              </a:custGeom>
              <a:solidFill>
                <a:srgbClr val="558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0" name="未知"/>
              <p:cNvSpPr/>
              <p:nvPr/>
            </p:nvSpPr>
            <p:spPr bwMode="auto">
              <a:xfrm>
                <a:off x="578" y="200"/>
                <a:ext cx="69" cy="25"/>
              </a:xfrm>
              <a:custGeom>
                <a:avLst/>
                <a:gdLst>
                  <a:gd name="T0" fmla="*/ 43 w 43"/>
                  <a:gd name="T1" fmla="*/ 10 h 16"/>
                  <a:gd name="T2" fmla="*/ 23 w 43"/>
                  <a:gd name="T3" fmla="*/ 1 h 16"/>
                  <a:gd name="T4" fmla="*/ 5 w 43"/>
                  <a:gd name="T5" fmla="*/ 8 h 16"/>
                  <a:gd name="T6" fmla="*/ 6 w 43"/>
                  <a:gd name="T7" fmla="*/ 12 h 16"/>
                  <a:gd name="T8" fmla="*/ 20 w 43"/>
                  <a:gd name="T9" fmla="*/ 14 h 16"/>
                  <a:gd name="T10" fmla="*/ 43 w 43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43" y="10"/>
                    </a:moveTo>
                    <a:cubicBezTo>
                      <a:pt x="38" y="7"/>
                      <a:pt x="34" y="1"/>
                      <a:pt x="23" y="1"/>
                    </a:cubicBezTo>
                    <a:cubicBezTo>
                      <a:pt x="12" y="0"/>
                      <a:pt x="7" y="7"/>
                      <a:pt x="5" y="8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3"/>
                      <a:pt x="16" y="13"/>
                      <a:pt x="20" y="14"/>
                    </a:cubicBezTo>
                    <a:cubicBezTo>
                      <a:pt x="23" y="16"/>
                      <a:pt x="35" y="16"/>
                      <a:pt x="43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1" name="未知"/>
              <p:cNvSpPr/>
              <p:nvPr/>
            </p:nvSpPr>
            <p:spPr bwMode="auto">
              <a:xfrm>
                <a:off x="602" y="200"/>
                <a:ext cx="27" cy="24"/>
              </a:xfrm>
              <a:custGeom>
                <a:avLst/>
                <a:gdLst>
                  <a:gd name="T0" fmla="*/ 8 w 17"/>
                  <a:gd name="T1" fmla="*/ 1 h 15"/>
                  <a:gd name="T2" fmla="*/ 14 w 17"/>
                  <a:gd name="T3" fmla="*/ 2 h 15"/>
                  <a:gd name="T4" fmla="*/ 17 w 17"/>
                  <a:gd name="T5" fmla="*/ 7 h 15"/>
                  <a:gd name="T6" fmla="*/ 12 w 17"/>
                  <a:gd name="T7" fmla="*/ 14 h 15"/>
                  <a:gd name="T8" fmla="*/ 7 w 17"/>
                  <a:gd name="T9" fmla="*/ 15 h 15"/>
                  <a:gd name="T10" fmla="*/ 0 w 17"/>
                  <a:gd name="T11" fmla="*/ 7 h 15"/>
                  <a:gd name="T12" fmla="*/ 4 w 17"/>
                  <a:gd name="T13" fmla="*/ 1 h 15"/>
                  <a:gd name="T14" fmla="*/ 8 w 1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8" y="1"/>
                    </a:moveTo>
                    <a:cubicBezTo>
                      <a:pt x="11" y="1"/>
                      <a:pt x="13" y="1"/>
                      <a:pt x="14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10"/>
                      <a:pt x="15" y="13"/>
                      <a:pt x="12" y="14"/>
                    </a:cubicBezTo>
                    <a:cubicBezTo>
                      <a:pt x="10" y="15"/>
                      <a:pt x="8" y="15"/>
                      <a:pt x="7" y="15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5" y="0"/>
                      <a:pt x="6" y="0"/>
                      <a:pt x="8" y="1"/>
                    </a:cubicBezTo>
                  </a:path>
                </a:pathLst>
              </a:custGeom>
              <a:solidFill>
                <a:srgbClr val="558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2" name="未知"/>
              <p:cNvSpPr/>
              <p:nvPr/>
            </p:nvSpPr>
            <p:spPr bwMode="auto">
              <a:xfrm>
                <a:off x="369" y="2363"/>
                <a:ext cx="76" cy="80"/>
              </a:xfrm>
              <a:custGeom>
                <a:avLst/>
                <a:gdLst>
                  <a:gd name="T0" fmla="*/ 0 w 48"/>
                  <a:gd name="T1" fmla="*/ 35 h 50"/>
                  <a:gd name="T2" fmla="*/ 44 w 48"/>
                  <a:gd name="T3" fmla="*/ 0 h 50"/>
                  <a:gd name="T4" fmla="*/ 40 w 48"/>
                  <a:gd name="T5" fmla="*/ 28 h 50"/>
                  <a:gd name="T6" fmla="*/ 8 w 48"/>
                  <a:gd name="T7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0" y="35"/>
                    </a:moveTo>
                    <a:cubicBezTo>
                      <a:pt x="20" y="50"/>
                      <a:pt x="39" y="12"/>
                      <a:pt x="44" y="0"/>
                    </a:cubicBezTo>
                    <a:cubicBezTo>
                      <a:pt x="45" y="10"/>
                      <a:pt x="48" y="19"/>
                      <a:pt x="40" y="28"/>
                    </a:cubicBezTo>
                    <a:cubicBezTo>
                      <a:pt x="33" y="36"/>
                      <a:pt x="18" y="39"/>
                      <a:pt x="8" y="39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3" name="未知"/>
              <p:cNvSpPr/>
              <p:nvPr/>
            </p:nvSpPr>
            <p:spPr bwMode="auto">
              <a:xfrm>
                <a:off x="705" y="2358"/>
                <a:ext cx="54" cy="80"/>
              </a:xfrm>
              <a:custGeom>
                <a:avLst/>
                <a:gdLst>
                  <a:gd name="T0" fmla="*/ 0 w 34"/>
                  <a:gd name="T1" fmla="*/ 40 h 50"/>
                  <a:gd name="T2" fmla="*/ 27 w 34"/>
                  <a:gd name="T3" fmla="*/ 0 h 50"/>
                  <a:gd name="T4" fmla="*/ 4 w 34"/>
                  <a:gd name="T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0">
                    <a:moveTo>
                      <a:pt x="0" y="40"/>
                    </a:moveTo>
                    <a:cubicBezTo>
                      <a:pt x="20" y="49"/>
                      <a:pt x="27" y="11"/>
                      <a:pt x="27" y="0"/>
                    </a:cubicBezTo>
                    <a:cubicBezTo>
                      <a:pt x="34" y="16"/>
                      <a:pt x="27" y="50"/>
                      <a:pt x="4" y="4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4" name="未知"/>
              <p:cNvSpPr/>
              <p:nvPr/>
            </p:nvSpPr>
            <p:spPr bwMode="auto">
              <a:xfrm>
                <a:off x="377" y="212"/>
                <a:ext cx="22" cy="45"/>
              </a:xfrm>
              <a:custGeom>
                <a:avLst/>
                <a:gdLst>
                  <a:gd name="T0" fmla="*/ 14 w 14"/>
                  <a:gd name="T1" fmla="*/ 5 h 28"/>
                  <a:gd name="T2" fmla="*/ 12 w 14"/>
                  <a:gd name="T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8">
                    <a:moveTo>
                      <a:pt x="14" y="5"/>
                    </a:moveTo>
                    <a:cubicBezTo>
                      <a:pt x="0" y="0"/>
                      <a:pt x="8" y="26"/>
                      <a:pt x="12" y="28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5" name="未知"/>
              <p:cNvSpPr/>
              <p:nvPr/>
            </p:nvSpPr>
            <p:spPr bwMode="auto">
              <a:xfrm>
                <a:off x="695" y="225"/>
                <a:ext cx="13" cy="34"/>
              </a:xfrm>
              <a:custGeom>
                <a:avLst/>
                <a:gdLst>
                  <a:gd name="T0" fmla="*/ 2 w 8"/>
                  <a:gd name="T1" fmla="*/ 0 h 21"/>
                  <a:gd name="T2" fmla="*/ 0 w 8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1">
                    <a:moveTo>
                      <a:pt x="2" y="0"/>
                    </a:moveTo>
                    <a:cubicBezTo>
                      <a:pt x="8" y="3"/>
                      <a:pt x="4" y="17"/>
                      <a:pt x="0" y="2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6" name="未知"/>
              <p:cNvSpPr/>
              <p:nvPr/>
            </p:nvSpPr>
            <p:spPr bwMode="auto">
              <a:xfrm>
                <a:off x="516" y="1748"/>
                <a:ext cx="67" cy="93"/>
              </a:xfrm>
              <a:custGeom>
                <a:avLst/>
                <a:gdLst>
                  <a:gd name="T0" fmla="*/ 42 w 42"/>
                  <a:gd name="T1" fmla="*/ 0 h 58"/>
                  <a:gd name="T2" fmla="*/ 36 w 42"/>
                  <a:gd name="T3" fmla="*/ 42 h 58"/>
                  <a:gd name="T4" fmla="*/ 0 w 42"/>
                  <a:gd name="T5" fmla="*/ 47 h 58"/>
                  <a:gd name="T6" fmla="*/ 20 w 42"/>
                  <a:gd name="T7" fmla="*/ 44 h 58"/>
                  <a:gd name="T8" fmla="*/ 22 w 42"/>
                  <a:gd name="T9" fmla="*/ 26 h 58"/>
                  <a:gd name="T10" fmla="*/ 38 w 42"/>
                  <a:gd name="T11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8">
                    <a:moveTo>
                      <a:pt x="42" y="0"/>
                    </a:moveTo>
                    <a:cubicBezTo>
                      <a:pt x="41" y="12"/>
                      <a:pt x="41" y="30"/>
                      <a:pt x="36" y="42"/>
                    </a:cubicBezTo>
                    <a:cubicBezTo>
                      <a:pt x="27" y="58"/>
                      <a:pt x="14" y="48"/>
                      <a:pt x="0" y="47"/>
                    </a:cubicBezTo>
                    <a:cubicBezTo>
                      <a:pt x="5" y="47"/>
                      <a:pt x="15" y="48"/>
                      <a:pt x="20" y="44"/>
                    </a:cubicBezTo>
                    <a:cubicBezTo>
                      <a:pt x="27" y="37"/>
                      <a:pt x="21" y="33"/>
                      <a:pt x="22" y="26"/>
                    </a:cubicBezTo>
                    <a:cubicBezTo>
                      <a:pt x="22" y="13"/>
                      <a:pt x="33" y="11"/>
                      <a:pt x="38" y="3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7" name="未知"/>
              <p:cNvSpPr/>
              <p:nvPr/>
            </p:nvSpPr>
            <p:spPr bwMode="auto">
              <a:xfrm>
                <a:off x="914" y="618"/>
                <a:ext cx="101" cy="394"/>
              </a:xfrm>
              <a:custGeom>
                <a:avLst/>
                <a:gdLst>
                  <a:gd name="T0" fmla="*/ 0 w 63"/>
                  <a:gd name="T1" fmla="*/ 0 h 247"/>
                  <a:gd name="T2" fmla="*/ 44 w 63"/>
                  <a:gd name="T3" fmla="*/ 79 h 247"/>
                  <a:gd name="T4" fmla="*/ 52 w 63"/>
                  <a:gd name="T5" fmla="*/ 175 h 247"/>
                  <a:gd name="T6" fmla="*/ 63 w 63"/>
                  <a:gd name="T7" fmla="*/ 247 h 247"/>
                  <a:gd name="T8" fmla="*/ 39 w 63"/>
                  <a:gd name="T9" fmla="*/ 165 h 247"/>
                  <a:gd name="T10" fmla="*/ 0 w 63"/>
                  <a:gd name="T1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47">
                    <a:moveTo>
                      <a:pt x="0" y="0"/>
                    </a:moveTo>
                    <a:cubicBezTo>
                      <a:pt x="14" y="5"/>
                      <a:pt x="31" y="23"/>
                      <a:pt x="44" y="79"/>
                    </a:cubicBezTo>
                    <a:cubicBezTo>
                      <a:pt x="57" y="135"/>
                      <a:pt x="53" y="158"/>
                      <a:pt x="52" y="175"/>
                    </a:cubicBezTo>
                    <a:cubicBezTo>
                      <a:pt x="51" y="192"/>
                      <a:pt x="60" y="222"/>
                      <a:pt x="63" y="247"/>
                    </a:cubicBezTo>
                    <a:cubicBezTo>
                      <a:pt x="59" y="218"/>
                      <a:pt x="42" y="188"/>
                      <a:pt x="39" y="165"/>
                    </a:cubicBezTo>
                    <a:cubicBezTo>
                      <a:pt x="36" y="142"/>
                      <a:pt x="32" y="23"/>
                      <a:pt x="0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8" name="未知"/>
              <p:cNvSpPr/>
              <p:nvPr/>
            </p:nvSpPr>
            <p:spPr bwMode="auto">
              <a:xfrm>
                <a:off x="1038" y="1217"/>
                <a:ext cx="32" cy="356"/>
              </a:xfrm>
              <a:custGeom>
                <a:avLst/>
                <a:gdLst>
                  <a:gd name="T0" fmla="*/ 3 w 20"/>
                  <a:gd name="T1" fmla="*/ 98 h 223"/>
                  <a:gd name="T2" fmla="*/ 20 w 20"/>
                  <a:gd name="T3" fmla="*/ 223 h 223"/>
                  <a:gd name="T4" fmla="*/ 12 w 20"/>
                  <a:gd name="T5" fmla="*/ 109 h 223"/>
                  <a:gd name="T6" fmla="*/ 1 w 20"/>
                  <a:gd name="T7" fmla="*/ 0 h 223"/>
                  <a:gd name="T8" fmla="*/ 3 w 20"/>
                  <a:gd name="T9" fmla="*/ 9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3">
                    <a:moveTo>
                      <a:pt x="3" y="98"/>
                    </a:moveTo>
                    <a:cubicBezTo>
                      <a:pt x="4" y="117"/>
                      <a:pt x="13" y="196"/>
                      <a:pt x="20" y="223"/>
                    </a:cubicBezTo>
                    <a:cubicBezTo>
                      <a:pt x="18" y="207"/>
                      <a:pt x="13" y="160"/>
                      <a:pt x="12" y="109"/>
                    </a:cubicBezTo>
                    <a:cubicBezTo>
                      <a:pt x="11" y="58"/>
                      <a:pt x="6" y="23"/>
                      <a:pt x="1" y="0"/>
                    </a:cubicBezTo>
                    <a:cubicBezTo>
                      <a:pt x="0" y="24"/>
                      <a:pt x="2" y="76"/>
                      <a:pt x="3" y="98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9" name="未知"/>
              <p:cNvSpPr/>
              <p:nvPr/>
            </p:nvSpPr>
            <p:spPr bwMode="auto">
              <a:xfrm>
                <a:off x="889" y="1198"/>
                <a:ext cx="101" cy="84"/>
              </a:xfrm>
              <a:custGeom>
                <a:avLst/>
                <a:gdLst>
                  <a:gd name="T0" fmla="*/ 13 w 63"/>
                  <a:gd name="T1" fmla="*/ 9 h 53"/>
                  <a:gd name="T2" fmla="*/ 63 w 63"/>
                  <a:gd name="T3" fmla="*/ 14 h 53"/>
                  <a:gd name="T4" fmla="*/ 35 w 63"/>
                  <a:gd name="T5" fmla="*/ 13 h 53"/>
                  <a:gd name="T6" fmla="*/ 0 w 63"/>
                  <a:gd name="T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3">
                    <a:moveTo>
                      <a:pt x="13" y="9"/>
                    </a:moveTo>
                    <a:cubicBezTo>
                      <a:pt x="27" y="10"/>
                      <a:pt x="56" y="53"/>
                      <a:pt x="63" y="14"/>
                    </a:cubicBezTo>
                    <a:cubicBezTo>
                      <a:pt x="55" y="26"/>
                      <a:pt x="43" y="19"/>
                      <a:pt x="35" y="13"/>
                    </a:cubicBezTo>
                    <a:cubicBezTo>
                      <a:pt x="25" y="6"/>
                      <a:pt x="12" y="0"/>
                      <a:pt x="0" y="6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0" name="未知"/>
              <p:cNvSpPr/>
              <p:nvPr/>
            </p:nvSpPr>
            <p:spPr bwMode="auto">
              <a:xfrm>
                <a:off x="104" y="1201"/>
                <a:ext cx="87" cy="73"/>
              </a:xfrm>
              <a:custGeom>
                <a:avLst/>
                <a:gdLst>
                  <a:gd name="T0" fmla="*/ 3 w 54"/>
                  <a:gd name="T1" fmla="*/ 22 h 46"/>
                  <a:gd name="T2" fmla="*/ 54 w 54"/>
                  <a:gd name="T3" fmla="*/ 9 h 46"/>
                  <a:gd name="T4" fmla="*/ 0 w 54"/>
                  <a:gd name="T5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46">
                    <a:moveTo>
                      <a:pt x="3" y="22"/>
                    </a:moveTo>
                    <a:cubicBezTo>
                      <a:pt x="10" y="46"/>
                      <a:pt x="43" y="8"/>
                      <a:pt x="54" y="9"/>
                    </a:cubicBezTo>
                    <a:cubicBezTo>
                      <a:pt x="32" y="0"/>
                      <a:pt x="20" y="27"/>
                      <a:pt x="0" y="2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1" name="未知"/>
              <p:cNvSpPr/>
              <p:nvPr/>
            </p:nvSpPr>
            <p:spPr bwMode="auto">
              <a:xfrm>
                <a:off x="191" y="819"/>
                <a:ext cx="41" cy="390"/>
              </a:xfrm>
              <a:custGeom>
                <a:avLst/>
                <a:gdLst>
                  <a:gd name="T0" fmla="*/ 23 w 26"/>
                  <a:gd name="T1" fmla="*/ 0 h 244"/>
                  <a:gd name="T2" fmla="*/ 23 w 26"/>
                  <a:gd name="T3" fmla="*/ 104 h 244"/>
                  <a:gd name="T4" fmla="*/ 10 w 26"/>
                  <a:gd name="T5" fmla="*/ 214 h 244"/>
                  <a:gd name="T6" fmla="*/ 6 w 26"/>
                  <a:gd name="T7" fmla="*/ 244 h 244"/>
                  <a:gd name="T8" fmla="*/ 8 w 26"/>
                  <a:gd name="T9" fmla="*/ 143 h 244"/>
                  <a:gd name="T10" fmla="*/ 23 w 26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4">
                    <a:moveTo>
                      <a:pt x="23" y="0"/>
                    </a:moveTo>
                    <a:cubicBezTo>
                      <a:pt x="25" y="18"/>
                      <a:pt x="25" y="71"/>
                      <a:pt x="23" y="104"/>
                    </a:cubicBezTo>
                    <a:cubicBezTo>
                      <a:pt x="21" y="137"/>
                      <a:pt x="14" y="196"/>
                      <a:pt x="10" y="214"/>
                    </a:cubicBezTo>
                    <a:cubicBezTo>
                      <a:pt x="6" y="232"/>
                      <a:pt x="6" y="244"/>
                      <a:pt x="6" y="244"/>
                    </a:cubicBezTo>
                    <a:cubicBezTo>
                      <a:pt x="0" y="218"/>
                      <a:pt x="7" y="160"/>
                      <a:pt x="8" y="143"/>
                    </a:cubicBezTo>
                    <a:cubicBezTo>
                      <a:pt x="9" y="126"/>
                      <a:pt x="26" y="23"/>
                      <a:pt x="23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2" name="Line 488"/>
              <p:cNvSpPr>
                <a:spLocks noChangeShapeType="1"/>
              </p:cNvSpPr>
              <p:nvPr/>
            </p:nvSpPr>
            <p:spPr bwMode="auto">
              <a:xfrm>
                <a:off x="117" y="166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3" name="Line 489"/>
              <p:cNvSpPr>
                <a:spLocks noChangeShapeType="1"/>
              </p:cNvSpPr>
              <p:nvPr/>
            </p:nvSpPr>
            <p:spPr bwMode="auto">
              <a:xfrm>
                <a:off x="117" y="166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4" name="未知"/>
              <p:cNvSpPr/>
              <p:nvPr/>
            </p:nvSpPr>
            <p:spPr bwMode="auto">
              <a:xfrm>
                <a:off x="96" y="589"/>
                <a:ext cx="122" cy="321"/>
              </a:xfrm>
              <a:custGeom>
                <a:avLst/>
                <a:gdLst>
                  <a:gd name="T0" fmla="*/ 76 w 76"/>
                  <a:gd name="T1" fmla="*/ 0 h 201"/>
                  <a:gd name="T2" fmla="*/ 16 w 76"/>
                  <a:gd name="T3" fmla="*/ 66 h 201"/>
                  <a:gd name="T4" fmla="*/ 1 w 76"/>
                  <a:gd name="T5" fmla="*/ 162 h 201"/>
                  <a:gd name="T6" fmla="*/ 2 w 76"/>
                  <a:gd name="T7" fmla="*/ 201 h 201"/>
                  <a:gd name="T8" fmla="*/ 18 w 76"/>
                  <a:gd name="T9" fmla="*/ 111 h 201"/>
                  <a:gd name="T10" fmla="*/ 76 w 76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01">
                    <a:moveTo>
                      <a:pt x="76" y="0"/>
                    </a:moveTo>
                    <a:cubicBezTo>
                      <a:pt x="57" y="0"/>
                      <a:pt x="29" y="22"/>
                      <a:pt x="16" y="66"/>
                    </a:cubicBezTo>
                    <a:cubicBezTo>
                      <a:pt x="3" y="110"/>
                      <a:pt x="2" y="146"/>
                      <a:pt x="1" y="162"/>
                    </a:cubicBezTo>
                    <a:cubicBezTo>
                      <a:pt x="0" y="178"/>
                      <a:pt x="5" y="190"/>
                      <a:pt x="2" y="201"/>
                    </a:cubicBezTo>
                    <a:cubicBezTo>
                      <a:pt x="6" y="185"/>
                      <a:pt x="12" y="130"/>
                      <a:pt x="18" y="111"/>
                    </a:cubicBezTo>
                    <a:cubicBezTo>
                      <a:pt x="24" y="92"/>
                      <a:pt x="34" y="7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5" name="未知"/>
              <p:cNvSpPr/>
              <p:nvPr/>
            </p:nvSpPr>
            <p:spPr bwMode="auto">
              <a:xfrm>
                <a:off x="26" y="1233"/>
                <a:ext cx="27" cy="325"/>
              </a:xfrm>
              <a:custGeom>
                <a:avLst/>
                <a:gdLst>
                  <a:gd name="T0" fmla="*/ 0 w 17"/>
                  <a:gd name="T1" fmla="*/ 204 h 204"/>
                  <a:gd name="T2" fmla="*/ 6 w 17"/>
                  <a:gd name="T3" fmla="*/ 111 h 204"/>
                  <a:gd name="T4" fmla="*/ 15 w 17"/>
                  <a:gd name="T5" fmla="*/ 0 h 204"/>
                  <a:gd name="T6" fmla="*/ 16 w 17"/>
                  <a:gd name="T7" fmla="*/ 83 h 204"/>
                  <a:gd name="T8" fmla="*/ 0 w 17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4">
                    <a:moveTo>
                      <a:pt x="0" y="204"/>
                    </a:moveTo>
                    <a:cubicBezTo>
                      <a:pt x="0" y="198"/>
                      <a:pt x="6" y="148"/>
                      <a:pt x="6" y="111"/>
                    </a:cubicBezTo>
                    <a:cubicBezTo>
                      <a:pt x="6" y="70"/>
                      <a:pt x="9" y="29"/>
                      <a:pt x="15" y="0"/>
                    </a:cubicBezTo>
                    <a:cubicBezTo>
                      <a:pt x="12" y="18"/>
                      <a:pt x="15" y="56"/>
                      <a:pt x="16" y="83"/>
                    </a:cubicBezTo>
                    <a:cubicBezTo>
                      <a:pt x="17" y="110"/>
                      <a:pt x="9" y="179"/>
                      <a:pt x="0" y="2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6" name="未知"/>
              <p:cNvSpPr/>
              <p:nvPr/>
            </p:nvSpPr>
            <p:spPr bwMode="auto">
              <a:xfrm>
                <a:off x="231" y="1761"/>
                <a:ext cx="56" cy="484"/>
              </a:xfrm>
              <a:custGeom>
                <a:avLst/>
                <a:gdLst>
                  <a:gd name="T0" fmla="*/ 14 w 35"/>
                  <a:gd name="T1" fmla="*/ 144 h 303"/>
                  <a:gd name="T2" fmla="*/ 35 w 35"/>
                  <a:gd name="T3" fmla="*/ 303 h 303"/>
                  <a:gd name="T4" fmla="*/ 8 w 35"/>
                  <a:gd name="T5" fmla="*/ 190 h 303"/>
                  <a:gd name="T6" fmla="*/ 13 w 35"/>
                  <a:gd name="T7" fmla="*/ 0 h 303"/>
                  <a:gd name="T8" fmla="*/ 14 w 35"/>
                  <a:gd name="T9" fmla="*/ 144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3">
                    <a:moveTo>
                      <a:pt x="14" y="144"/>
                    </a:moveTo>
                    <a:cubicBezTo>
                      <a:pt x="13" y="179"/>
                      <a:pt x="30" y="282"/>
                      <a:pt x="35" y="303"/>
                    </a:cubicBezTo>
                    <a:cubicBezTo>
                      <a:pt x="26" y="280"/>
                      <a:pt x="16" y="250"/>
                      <a:pt x="8" y="190"/>
                    </a:cubicBezTo>
                    <a:cubicBezTo>
                      <a:pt x="0" y="130"/>
                      <a:pt x="3" y="44"/>
                      <a:pt x="13" y="0"/>
                    </a:cubicBezTo>
                    <a:cubicBezTo>
                      <a:pt x="11" y="35"/>
                      <a:pt x="17" y="116"/>
                      <a:pt x="14" y="1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7" name="未知"/>
              <p:cNvSpPr/>
              <p:nvPr/>
            </p:nvSpPr>
            <p:spPr bwMode="auto">
              <a:xfrm>
                <a:off x="812" y="1728"/>
                <a:ext cx="53" cy="480"/>
              </a:xfrm>
              <a:custGeom>
                <a:avLst/>
                <a:gdLst>
                  <a:gd name="T0" fmla="*/ 17 w 33"/>
                  <a:gd name="T1" fmla="*/ 137 h 301"/>
                  <a:gd name="T2" fmla="*/ 0 w 33"/>
                  <a:gd name="T3" fmla="*/ 301 h 301"/>
                  <a:gd name="T4" fmla="*/ 19 w 33"/>
                  <a:gd name="T5" fmla="*/ 184 h 301"/>
                  <a:gd name="T6" fmla="*/ 23 w 33"/>
                  <a:gd name="T7" fmla="*/ 0 h 301"/>
                  <a:gd name="T8" fmla="*/ 17 w 33"/>
                  <a:gd name="T9" fmla="*/ 13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01">
                    <a:moveTo>
                      <a:pt x="17" y="137"/>
                    </a:moveTo>
                    <a:cubicBezTo>
                      <a:pt x="18" y="172"/>
                      <a:pt x="5" y="280"/>
                      <a:pt x="0" y="301"/>
                    </a:cubicBezTo>
                    <a:cubicBezTo>
                      <a:pt x="9" y="278"/>
                      <a:pt x="11" y="244"/>
                      <a:pt x="19" y="184"/>
                    </a:cubicBezTo>
                    <a:cubicBezTo>
                      <a:pt x="27" y="124"/>
                      <a:pt x="33" y="44"/>
                      <a:pt x="23" y="0"/>
                    </a:cubicBezTo>
                    <a:cubicBezTo>
                      <a:pt x="26" y="58"/>
                      <a:pt x="16" y="130"/>
                      <a:pt x="17" y="137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8" name="未知"/>
              <p:cNvSpPr/>
              <p:nvPr/>
            </p:nvSpPr>
            <p:spPr bwMode="auto">
              <a:xfrm>
                <a:off x="306" y="2572"/>
                <a:ext cx="83" cy="447"/>
              </a:xfrm>
              <a:custGeom>
                <a:avLst/>
                <a:gdLst>
                  <a:gd name="T0" fmla="*/ 12 w 52"/>
                  <a:gd name="T1" fmla="*/ 0 h 280"/>
                  <a:gd name="T2" fmla="*/ 14 w 52"/>
                  <a:gd name="T3" fmla="*/ 147 h 280"/>
                  <a:gd name="T4" fmla="*/ 52 w 52"/>
                  <a:gd name="T5" fmla="*/ 280 h 280"/>
                  <a:gd name="T6" fmla="*/ 24 w 52"/>
                  <a:gd name="T7" fmla="*/ 142 h 280"/>
                  <a:gd name="T8" fmla="*/ 12 w 52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0">
                    <a:moveTo>
                      <a:pt x="12" y="0"/>
                    </a:moveTo>
                    <a:cubicBezTo>
                      <a:pt x="11" y="34"/>
                      <a:pt x="0" y="81"/>
                      <a:pt x="14" y="147"/>
                    </a:cubicBezTo>
                    <a:cubicBezTo>
                      <a:pt x="28" y="213"/>
                      <a:pt x="47" y="258"/>
                      <a:pt x="52" y="280"/>
                    </a:cubicBezTo>
                    <a:cubicBezTo>
                      <a:pt x="46" y="251"/>
                      <a:pt x="28" y="168"/>
                      <a:pt x="24" y="142"/>
                    </a:cubicBezTo>
                    <a:cubicBezTo>
                      <a:pt x="20" y="116"/>
                      <a:pt x="10" y="37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9" name="未知"/>
              <p:cNvSpPr/>
              <p:nvPr/>
            </p:nvSpPr>
            <p:spPr bwMode="auto">
              <a:xfrm>
                <a:off x="461" y="1875"/>
                <a:ext cx="58" cy="589"/>
              </a:xfrm>
              <a:custGeom>
                <a:avLst/>
                <a:gdLst>
                  <a:gd name="T0" fmla="*/ 8 w 36"/>
                  <a:gd name="T1" fmla="*/ 206 h 369"/>
                  <a:gd name="T2" fmla="*/ 3 w 36"/>
                  <a:gd name="T3" fmla="*/ 369 h 369"/>
                  <a:gd name="T4" fmla="*/ 15 w 36"/>
                  <a:gd name="T5" fmla="*/ 243 h 369"/>
                  <a:gd name="T6" fmla="*/ 36 w 36"/>
                  <a:gd name="T7" fmla="*/ 0 h 369"/>
                  <a:gd name="T8" fmla="*/ 8 w 36"/>
                  <a:gd name="T9" fmla="*/ 206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9">
                    <a:moveTo>
                      <a:pt x="8" y="206"/>
                    </a:moveTo>
                    <a:cubicBezTo>
                      <a:pt x="0" y="256"/>
                      <a:pt x="4" y="336"/>
                      <a:pt x="3" y="369"/>
                    </a:cubicBezTo>
                    <a:cubicBezTo>
                      <a:pt x="1" y="344"/>
                      <a:pt x="5" y="324"/>
                      <a:pt x="15" y="243"/>
                    </a:cubicBezTo>
                    <a:cubicBezTo>
                      <a:pt x="25" y="162"/>
                      <a:pt x="36" y="30"/>
                      <a:pt x="36" y="0"/>
                    </a:cubicBezTo>
                    <a:cubicBezTo>
                      <a:pt x="33" y="14"/>
                      <a:pt x="13" y="144"/>
                      <a:pt x="8" y="206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0" name="未知"/>
              <p:cNvSpPr/>
              <p:nvPr/>
            </p:nvSpPr>
            <p:spPr bwMode="auto">
              <a:xfrm>
                <a:off x="473" y="2515"/>
                <a:ext cx="35" cy="416"/>
              </a:xfrm>
              <a:custGeom>
                <a:avLst/>
                <a:gdLst>
                  <a:gd name="T0" fmla="*/ 7 w 22"/>
                  <a:gd name="T1" fmla="*/ 0 h 261"/>
                  <a:gd name="T2" fmla="*/ 21 w 22"/>
                  <a:gd name="T3" fmla="*/ 127 h 261"/>
                  <a:gd name="T4" fmla="*/ 8 w 22"/>
                  <a:gd name="T5" fmla="*/ 261 h 261"/>
                  <a:gd name="T6" fmla="*/ 11 w 22"/>
                  <a:gd name="T7" fmla="*/ 97 h 261"/>
                  <a:gd name="T8" fmla="*/ 7 w 2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1">
                    <a:moveTo>
                      <a:pt x="7" y="0"/>
                    </a:moveTo>
                    <a:cubicBezTo>
                      <a:pt x="12" y="24"/>
                      <a:pt x="22" y="92"/>
                      <a:pt x="21" y="127"/>
                    </a:cubicBezTo>
                    <a:cubicBezTo>
                      <a:pt x="20" y="162"/>
                      <a:pt x="11" y="204"/>
                      <a:pt x="8" y="261"/>
                    </a:cubicBezTo>
                    <a:cubicBezTo>
                      <a:pt x="3" y="235"/>
                      <a:pt x="12" y="127"/>
                      <a:pt x="11" y="97"/>
                    </a:cubicBezTo>
                    <a:cubicBezTo>
                      <a:pt x="10" y="67"/>
                      <a:pt x="0" y="7"/>
                      <a:pt x="7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1" name="未知"/>
              <p:cNvSpPr/>
              <p:nvPr/>
            </p:nvSpPr>
            <p:spPr bwMode="auto">
              <a:xfrm>
                <a:off x="473" y="3090"/>
                <a:ext cx="38" cy="185"/>
              </a:xfrm>
              <a:custGeom>
                <a:avLst/>
                <a:gdLst>
                  <a:gd name="T0" fmla="*/ 13 w 24"/>
                  <a:gd name="T1" fmla="*/ 11 h 116"/>
                  <a:gd name="T2" fmla="*/ 12 w 24"/>
                  <a:gd name="T3" fmla="*/ 37 h 116"/>
                  <a:gd name="T4" fmla="*/ 19 w 24"/>
                  <a:gd name="T5" fmla="*/ 58 h 116"/>
                  <a:gd name="T6" fmla="*/ 9 w 24"/>
                  <a:gd name="T7" fmla="*/ 116 h 116"/>
                  <a:gd name="T8" fmla="*/ 13 w 24"/>
                  <a:gd name="T9" fmla="*/ 83 h 116"/>
                  <a:gd name="T10" fmla="*/ 14 w 24"/>
                  <a:gd name="T11" fmla="*/ 72 h 116"/>
                  <a:gd name="T12" fmla="*/ 4 w 24"/>
                  <a:gd name="T13" fmla="*/ 66 h 116"/>
                  <a:gd name="T14" fmla="*/ 6 w 24"/>
                  <a:gd name="T15" fmla="*/ 43 h 116"/>
                  <a:gd name="T16" fmla="*/ 11 w 24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6">
                    <a:moveTo>
                      <a:pt x="13" y="11"/>
                    </a:moveTo>
                    <a:cubicBezTo>
                      <a:pt x="15" y="20"/>
                      <a:pt x="11" y="28"/>
                      <a:pt x="12" y="37"/>
                    </a:cubicBezTo>
                    <a:cubicBezTo>
                      <a:pt x="14" y="44"/>
                      <a:pt x="18" y="51"/>
                      <a:pt x="19" y="58"/>
                    </a:cubicBezTo>
                    <a:cubicBezTo>
                      <a:pt x="24" y="80"/>
                      <a:pt x="16" y="95"/>
                      <a:pt x="9" y="116"/>
                    </a:cubicBezTo>
                    <a:cubicBezTo>
                      <a:pt x="8" y="105"/>
                      <a:pt x="13" y="93"/>
                      <a:pt x="13" y="83"/>
                    </a:cubicBezTo>
                    <a:cubicBezTo>
                      <a:pt x="14" y="79"/>
                      <a:pt x="16" y="75"/>
                      <a:pt x="14" y="72"/>
                    </a:cubicBezTo>
                    <a:cubicBezTo>
                      <a:pt x="11" y="66"/>
                      <a:pt x="6" y="69"/>
                      <a:pt x="4" y="66"/>
                    </a:cubicBezTo>
                    <a:cubicBezTo>
                      <a:pt x="0" y="61"/>
                      <a:pt x="5" y="49"/>
                      <a:pt x="6" y="43"/>
                    </a:cubicBezTo>
                    <a:cubicBezTo>
                      <a:pt x="8" y="29"/>
                      <a:pt x="10" y="13"/>
                      <a:pt x="11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2" name="未知"/>
              <p:cNvSpPr/>
              <p:nvPr/>
            </p:nvSpPr>
            <p:spPr bwMode="auto">
              <a:xfrm>
                <a:off x="421" y="3259"/>
                <a:ext cx="77" cy="86"/>
              </a:xfrm>
              <a:custGeom>
                <a:avLst/>
                <a:gdLst>
                  <a:gd name="T0" fmla="*/ 9 w 48"/>
                  <a:gd name="T1" fmla="*/ 54 h 54"/>
                  <a:gd name="T2" fmla="*/ 38 w 48"/>
                  <a:gd name="T3" fmla="*/ 39 h 54"/>
                  <a:gd name="T4" fmla="*/ 44 w 48"/>
                  <a:gd name="T5" fmla="*/ 0 h 54"/>
                  <a:gd name="T6" fmla="*/ 26 w 48"/>
                  <a:gd name="T7" fmla="*/ 27 h 54"/>
                  <a:gd name="T8" fmla="*/ 0 w 48"/>
                  <a:gd name="T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9" y="54"/>
                    </a:moveTo>
                    <a:cubicBezTo>
                      <a:pt x="21" y="53"/>
                      <a:pt x="30" y="49"/>
                      <a:pt x="38" y="39"/>
                    </a:cubicBezTo>
                    <a:cubicBezTo>
                      <a:pt x="48" y="26"/>
                      <a:pt x="45" y="15"/>
                      <a:pt x="44" y="0"/>
                    </a:cubicBezTo>
                    <a:cubicBezTo>
                      <a:pt x="38" y="9"/>
                      <a:pt x="42" y="28"/>
                      <a:pt x="26" y="27"/>
                    </a:cubicBezTo>
                    <a:cubicBezTo>
                      <a:pt x="27" y="43"/>
                      <a:pt x="14" y="47"/>
                      <a:pt x="0" y="5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3" name="未知"/>
              <p:cNvSpPr/>
              <p:nvPr/>
            </p:nvSpPr>
            <p:spPr bwMode="auto">
              <a:xfrm>
                <a:off x="596" y="3232"/>
                <a:ext cx="66" cy="108"/>
              </a:xfrm>
              <a:custGeom>
                <a:avLst/>
                <a:gdLst>
                  <a:gd name="T0" fmla="*/ 0 w 41"/>
                  <a:gd name="T1" fmla="*/ 2 h 68"/>
                  <a:gd name="T2" fmla="*/ 5 w 41"/>
                  <a:gd name="T3" fmla="*/ 30 h 68"/>
                  <a:gd name="T4" fmla="*/ 12 w 41"/>
                  <a:gd name="T5" fmla="*/ 51 h 68"/>
                  <a:gd name="T6" fmla="*/ 23 w 41"/>
                  <a:gd name="T7" fmla="*/ 66 h 68"/>
                  <a:gd name="T8" fmla="*/ 41 w 41"/>
                  <a:gd name="T9" fmla="*/ 63 h 68"/>
                  <a:gd name="T10" fmla="*/ 19 w 41"/>
                  <a:gd name="T11" fmla="*/ 36 h 68"/>
                  <a:gd name="T12" fmla="*/ 12 w 41"/>
                  <a:gd name="T13" fmla="*/ 20 h 68"/>
                  <a:gd name="T14" fmla="*/ 3 w 4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8">
                    <a:moveTo>
                      <a:pt x="0" y="2"/>
                    </a:moveTo>
                    <a:cubicBezTo>
                      <a:pt x="6" y="9"/>
                      <a:pt x="5" y="21"/>
                      <a:pt x="5" y="30"/>
                    </a:cubicBezTo>
                    <a:cubicBezTo>
                      <a:pt x="5" y="40"/>
                      <a:pt x="8" y="42"/>
                      <a:pt x="12" y="51"/>
                    </a:cubicBezTo>
                    <a:cubicBezTo>
                      <a:pt x="15" y="59"/>
                      <a:pt x="13" y="63"/>
                      <a:pt x="23" y="66"/>
                    </a:cubicBezTo>
                    <a:cubicBezTo>
                      <a:pt x="29" y="67"/>
                      <a:pt x="39" y="68"/>
                      <a:pt x="41" y="63"/>
                    </a:cubicBezTo>
                    <a:cubicBezTo>
                      <a:pt x="20" y="65"/>
                      <a:pt x="18" y="52"/>
                      <a:pt x="19" y="36"/>
                    </a:cubicBezTo>
                    <a:cubicBezTo>
                      <a:pt x="14" y="34"/>
                      <a:pt x="14" y="25"/>
                      <a:pt x="12" y="20"/>
                    </a:cubicBezTo>
                    <a:cubicBezTo>
                      <a:pt x="9" y="14"/>
                      <a:pt x="1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4" name="未知"/>
              <p:cNvSpPr/>
              <p:nvPr/>
            </p:nvSpPr>
            <p:spPr bwMode="auto">
              <a:xfrm>
                <a:off x="585" y="2523"/>
                <a:ext cx="28" cy="455"/>
              </a:xfrm>
              <a:custGeom>
                <a:avLst/>
                <a:gdLst>
                  <a:gd name="T0" fmla="*/ 17 w 18"/>
                  <a:gd name="T1" fmla="*/ 276 h 285"/>
                  <a:gd name="T2" fmla="*/ 5 w 18"/>
                  <a:gd name="T3" fmla="*/ 153 h 285"/>
                  <a:gd name="T4" fmla="*/ 16 w 18"/>
                  <a:gd name="T5" fmla="*/ 0 h 285"/>
                  <a:gd name="T6" fmla="*/ 16 w 18"/>
                  <a:gd name="T7" fmla="*/ 113 h 285"/>
                  <a:gd name="T8" fmla="*/ 17 w 18"/>
                  <a:gd name="T9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5">
                    <a:moveTo>
                      <a:pt x="17" y="276"/>
                    </a:moveTo>
                    <a:cubicBezTo>
                      <a:pt x="16" y="285"/>
                      <a:pt x="10" y="209"/>
                      <a:pt x="5" y="153"/>
                    </a:cubicBezTo>
                    <a:cubicBezTo>
                      <a:pt x="0" y="97"/>
                      <a:pt x="7" y="38"/>
                      <a:pt x="16" y="0"/>
                    </a:cubicBezTo>
                    <a:cubicBezTo>
                      <a:pt x="15" y="13"/>
                      <a:pt x="14" y="87"/>
                      <a:pt x="16" y="113"/>
                    </a:cubicBezTo>
                    <a:cubicBezTo>
                      <a:pt x="18" y="139"/>
                      <a:pt x="18" y="267"/>
                      <a:pt x="17" y="2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5" name="未知"/>
              <p:cNvSpPr/>
              <p:nvPr/>
            </p:nvSpPr>
            <p:spPr bwMode="auto">
              <a:xfrm>
                <a:off x="719" y="2574"/>
                <a:ext cx="64" cy="407"/>
              </a:xfrm>
              <a:custGeom>
                <a:avLst/>
                <a:gdLst>
                  <a:gd name="T0" fmla="*/ 0 w 40"/>
                  <a:gd name="T1" fmla="*/ 255 h 255"/>
                  <a:gd name="T2" fmla="*/ 30 w 40"/>
                  <a:gd name="T3" fmla="*/ 132 h 255"/>
                  <a:gd name="T4" fmla="*/ 32 w 40"/>
                  <a:gd name="T5" fmla="*/ 0 h 255"/>
                  <a:gd name="T6" fmla="*/ 22 w 40"/>
                  <a:gd name="T7" fmla="*/ 130 h 255"/>
                  <a:gd name="T8" fmla="*/ 0 w 4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5">
                    <a:moveTo>
                      <a:pt x="0" y="255"/>
                    </a:moveTo>
                    <a:cubicBezTo>
                      <a:pt x="4" y="235"/>
                      <a:pt x="20" y="171"/>
                      <a:pt x="30" y="132"/>
                    </a:cubicBezTo>
                    <a:cubicBezTo>
                      <a:pt x="40" y="93"/>
                      <a:pt x="33" y="27"/>
                      <a:pt x="32" y="0"/>
                    </a:cubicBezTo>
                    <a:cubicBezTo>
                      <a:pt x="29" y="27"/>
                      <a:pt x="29" y="102"/>
                      <a:pt x="22" y="130"/>
                    </a:cubicBezTo>
                    <a:cubicBezTo>
                      <a:pt x="15" y="158"/>
                      <a:pt x="4" y="234"/>
                      <a:pt x="0" y="25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6" name="未知"/>
              <p:cNvSpPr/>
              <p:nvPr/>
            </p:nvSpPr>
            <p:spPr bwMode="auto">
              <a:xfrm>
                <a:off x="692" y="3257"/>
                <a:ext cx="107" cy="85"/>
              </a:xfrm>
              <a:custGeom>
                <a:avLst/>
                <a:gdLst>
                  <a:gd name="T0" fmla="*/ 30 w 67"/>
                  <a:gd name="T1" fmla="*/ 49 h 53"/>
                  <a:gd name="T2" fmla="*/ 44 w 67"/>
                  <a:gd name="T3" fmla="*/ 40 h 53"/>
                  <a:gd name="T4" fmla="*/ 61 w 67"/>
                  <a:gd name="T5" fmla="*/ 32 h 53"/>
                  <a:gd name="T6" fmla="*/ 55 w 67"/>
                  <a:gd name="T7" fmla="*/ 0 h 53"/>
                  <a:gd name="T8" fmla="*/ 43 w 67"/>
                  <a:gd name="T9" fmla="*/ 23 h 53"/>
                  <a:gd name="T10" fmla="*/ 32 w 67"/>
                  <a:gd name="T11" fmla="*/ 23 h 53"/>
                  <a:gd name="T12" fmla="*/ 30 w 67"/>
                  <a:gd name="T13" fmla="*/ 33 h 53"/>
                  <a:gd name="T14" fmla="*/ 10 w 67"/>
                  <a:gd name="T15" fmla="*/ 35 h 53"/>
                  <a:gd name="T16" fmla="*/ 6 w 67"/>
                  <a:gd name="T17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3">
                    <a:moveTo>
                      <a:pt x="30" y="49"/>
                    </a:moveTo>
                    <a:cubicBezTo>
                      <a:pt x="38" y="53"/>
                      <a:pt x="38" y="43"/>
                      <a:pt x="44" y="40"/>
                    </a:cubicBezTo>
                    <a:cubicBezTo>
                      <a:pt x="49" y="37"/>
                      <a:pt x="57" y="40"/>
                      <a:pt x="61" y="32"/>
                    </a:cubicBezTo>
                    <a:cubicBezTo>
                      <a:pt x="67" y="22"/>
                      <a:pt x="61" y="9"/>
                      <a:pt x="55" y="0"/>
                    </a:cubicBezTo>
                    <a:cubicBezTo>
                      <a:pt x="54" y="15"/>
                      <a:pt x="60" y="22"/>
                      <a:pt x="43" y="23"/>
                    </a:cubicBezTo>
                    <a:cubicBezTo>
                      <a:pt x="41" y="23"/>
                      <a:pt x="33" y="21"/>
                      <a:pt x="32" y="23"/>
                    </a:cubicBezTo>
                    <a:cubicBezTo>
                      <a:pt x="27" y="26"/>
                      <a:pt x="31" y="31"/>
                      <a:pt x="30" y="33"/>
                    </a:cubicBezTo>
                    <a:cubicBezTo>
                      <a:pt x="24" y="39"/>
                      <a:pt x="17" y="33"/>
                      <a:pt x="10" y="35"/>
                    </a:cubicBezTo>
                    <a:cubicBezTo>
                      <a:pt x="0" y="37"/>
                      <a:pt x="4" y="47"/>
                      <a:pt x="6" y="46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7" name="未知"/>
              <p:cNvSpPr/>
              <p:nvPr/>
            </p:nvSpPr>
            <p:spPr bwMode="auto">
              <a:xfrm>
                <a:off x="525" y="1464"/>
                <a:ext cx="42" cy="23"/>
              </a:xfrm>
              <a:custGeom>
                <a:avLst/>
                <a:gdLst>
                  <a:gd name="T0" fmla="*/ 8 w 26"/>
                  <a:gd name="T1" fmla="*/ 0 h 14"/>
                  <a:gd name="T2" fmla="*/ 7 w 26"/>
                  <a:gd name="T3" fmla="*/ 12 h 14"/>
                  <a:gd name="T4" fmla="*/ 17 w 26"/>
                  <a:gd name="T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4">
                    <a:moveTo>
                      <a:pt x="8" y="0"/>
                    </a:moveTo>
                    <a:cubicBezTo>
                      <a:pt x="0" y="1"/>
                      <a:pt x="0" y="9"/>
                      <a:pt x="7" y="12"/>
                    </a:cubicBezTo>
                    <a:cubicBezTo>
                      <a:pt x="13" y="14"/>
                      <a:pt x="26" y="6"/>
                      <a:pt x="17" y="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8" name="未知"/>
              <p:cNvSpPr/>
              <p:nvPr/>
            </p:nvSpPr>
            <p:spPr bwMode="auto">
              <a:xfrm>
                <a:off x="529" y="548"/>
                <a:ext cx="65" cy="65"/>
              </a:xfrm>
              <a:custGeom>
                <a:avLst/>
                <a:gdLst>
                  <a:gd name="T0" fmla="*/ 37 w 41"/>
                  <a:gd name="T1" fmla="*/ 0 h 41"/>
                  <a:gd name="T2" fmla="*/ 0 w 41"/>
                  <a:gd name="T3" fmla="*/ 37 h 41"/>
                  <a:gd name="T4" fmla="*/ 29 w 41"/>
                  <a:gd name="T5" fmla="*/ 29 h 41"/>
                  <a:gd name="T6" fmla="*/ 38 w 41"/>
                  <a:gd name="T7" fmla="*/ 3 h 41"/>
                  <a:gd name="T8" fmla="*/ 41 w 41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37" y="0"/>
                    </a:moveTo>
                    <a:cubicBezTo>
                      <a:pt x="27" y="13"/>
                      <a:pt x="22" y="39"/>
                      <a:pt x="0" y="37"/>
                    </a:cubicBezTo>
                    <a:cubicBezTo>
                      <a:pt x="13" y="38"/>
                      <a:pt x="19" y="41"/>
                      <a:pt x="29" y="29"/>
                    </a:cubicBezTo>
                    <a:cubicBezTo>
                      <a:pt x="34" y="22"/>
                      <a:pt x="41" y="12"/>
                      <a:pt x="38" y="3"/>
                    </a:cubicBezTo>
                    <a:cubicBezTo>
                      <a:pt x="39" y="3"/>
                      <a:pt x="40" y="2"/>
                      <a:pt x="4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9" name="未知"/>
              <p:cNvSpPr/>
              <p:nvPr/>
            </p:nvSpPr>
            <p:spPr bwMode="auto">
              <a:xfrm>
                <a:off x="578" y="1951"/>
                <a:ext cx="39" cy="348"/>
              </a:xfrm>
              <a:custGeom>
                <a:avLst/>
                <a:gdLst>
                  <a:gd name="T0" fmla="*/ 0 w 24"/>
                  <a:gd name="T1" fmla="*/ 0 h 218"/>
                  <a:gd name="T2" fmla="*/ 22 w 24"/>
                  <a:gd name="T3" fmla="*/ 218 h 218"/>
                  <a:gd name="T4" fmla="*/ 0 w 24"/>
                  <a:gd name="T5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8">
                    <a:moveTo>
                      <a:pt x="0" y="0"/>
                    </a:moveTo>
                    <a:cubicBezTo>
                      <a:pt x="0" y="41"/>
                      <a:pt x="11" y="145"/>
                      <a:pt x="22" y="218"/>
                    </a:cubicBezTo>
                    <a:cubicBezTo>
                      <a:pt x="24" y="174"/>
                      <a:pt x="14" y="39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0" name="未知"/>
              <p:cNvSpPr/>
              <p:nvPr/>
            </p:nvSpPr>
            <p:spPr bwMode="auto">
              <a:xfrm>
                <a:off x="234" y="819"/>
                <a:ext cx="6" cy="173"/>
              </a:xfrm>
              <a:custGeom>
                <a:avLst/>
                <a:gdLst>
                  <a:gd name="T0" fmla="*/ 1 w 4"/>
                  <a:gd name="T1" fmla="*/ 108 h 108"/>
                  <a:gd name="T2" fmla="*/ 1 w 4"/>
                  <a:gd name="T3" fmla="*/ 107 h 108"/>
                  <a:gd name="T4" fmla="*/ 0 w 4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8">
                    <a:moveTo>
                      <a:pt x="1" y="108"/>
                    </a:moveTo>
                    <a:cubicBezTo>
                      <a:pt x="1" y="107"/>
                      <a:pt x="1" y="107"/>
                      <a:pt x="1" y="107"/>
                    </a:cubicBezTo>
                    <a:cubicBezTo>
                      <a:pt x="3" y="71"/>
                      <a:pt x="4" y="7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1" name="未知"/>
              <p:cNvSpPr/>
              <p:nvPr/>
            </p:nvSpPr>
            <p:spPr bwMode="auto">
              <a:xfrm>
                <a:off x="300" y="851"/>
                <a:ext cx="94" cy="86"/>
              </a:xfrm>
              <a:custGeom>
                <a:avLst/>
                <a:gdLst>
                  <a:gd name="T0" fmla="*/ 29 w 59"/>
                  <a:gd name="T1" fmla="*/ 1 h 54"/>
                  <a:gd name="T2" fmla="*/ 11 w 59"/>
                  <a:gd name="T3" fmla="*/ 31 h 54"/>
                  <a:gd name="T4" fmla="*/ 46 w 59"/>
                  <a:gd name="T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4">
                    <a:moveTo>
                      <a:pt x="29" y="1"/>
                    </a:moveTo>
                    <a:cubicBezTo>
                      <a:pt x="13" y="0"/>
                      <a:pt x="0" y="17"/>
                      <a:pt x="11" y="31"/>
                    </a:cubicBezTo>
                    <a:cubicBezTo>
                      <a:pt x="27" y="54"/>
                      <a:pt x="59" y="28"/>
                      <a:pt x="46" y="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2" name="未知"/>
              <p:cNvSpPr/>
              <p:nvPr/>
            </p:nvSpPr>
            <p:spPr bwMode="auto">
              <a:xfrm>
                <a:off x="314" y="867"/>
                <a:ext cx="3" cy="6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3"/>
                      <a:pt x="1" y="1"/>
                      <a:pt x="2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3" name="未知"/>
              <p:cNvSpPr/>
              <p:nvPr/>
            </p:nvSpPr>
            <p:spPr bwMode="auto">
              <a:xfrm>
                <a:off x="316" y="853"/>
                <a:ext cx="57" cy="60"/>
              </a:xfrm>
              <a:custGeom>
                <a:avLst/>
                <a:gdLst>
                  <a:gd name="T0" fmla="*/ 17 w 36"/>
                  <a:gd name="T1" fmla="*/ 0 h 38"/>
                  <a:gd name="T2" fmla="*/ 36 w 36"/>
                  <a:gd name="T3" fmla="*/ 19 h 38"/>
                  <a:gd name="T4" fmla="*/ 17 w 36"/>
                  <a:gd name="T5" fmla="*/ 38 h 38"/>
                  <a:gd name="T6" fmla="*/ 0 w 36"/>
                  <a:gd name="T7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8">
                    <a:moveTo>
                      <a:pt x="17" y="0"/>
                    </a:moveTo>
                    <a:cubicBezTo>
                      <a:pt x="28" y="0"/>
                      <a:pt x="36" y="8"/>
                      <a:pt x="36" y="19"/>
                    </a:cubicBezTo>
                    <a:cubicBezTo>
                      <a:pt x="36" y="29"/>
                      <a:pt x="28" y="38"/>
                      <a:pt x="17" y="38"/>
                    </a:cubicBezTo>
                    <a:cubicBezTo>
                      <a:pt x="9" y="38"/>
                      <a:pt x="3" y="33"/>
                      <a:pt x="0" y="27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4" name="Oval 510"/>
              <p:cNvSpPr>
                <a:spLocks noChangeArrowheads="1"/>
              </p:cNvSpPr>
              <p:nvPr/>
            </p:nvSpPr>
            <p:spPr bwMode="auto">
              <a:xfrm>
                <a:off x="335" y="875"/>
                <a:ext cx="16" cy="16"/>
              </a:xfrm>
              <a:prstGeom prst="ellipse">
                <a:avLst/>
              </a:pr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15" name="未知"/>
              <p:cNvSpPr/>
              <p:nvPr/>
            </p:nvSpPr>
            <p:spPr bwMode="auto">
              <a:xfrm>
                <a:off x="306" y="578"/>
                <a:ext cx="175" cy="21"/>
              </a:xfrm>
              <a:custGeom>
                <a:avLst/>
                <a:gdLst>
                  <a:gd name="T0" fmla="*/ 0 w 109"/>
                  <a:gd name="T1" fmla="*/ 13 h 13"/>
                  <a:gd name="T2" fmla="*/ 11 w 109"/>
                  <a:gd name="T3" fmla="*/ 12 h 13"/>
                  <a:gd name="T4" fmla="*/ 21 w 109"/>
                  <a:gd name="T5" fmla="*/ 11 h 13"/>
                  <a:gd name="T6" fmla="*/ 60 w 109"/>
                  <a:gd name="T7" fmla="*/ 8 h 13"/>
                  <a:gd name="T8" fmla="*/ 74 w 109"/>
                  <a:gd name="T9" fmla="*/ 7 h 13"/>
                  <a:gd name="T10" fmla="*/ 109 w 109"/>
                  <a:gd name="T11" fmla="*/ 0 h 13"/>
                  <a:gd name="T12" fmla="*/ 74 w 109"/>
                  <a:gd name="T13" fmla="*/ 5 h 13"/>
                  <a:gd name="T14" fmla="*/ 60 w 109"/>
                  <a:gd name="T15" fmla="*/ 6 h 13"/>
                  <a:gd name="T16" fmla="*/ 21 w 109"/>
                  <a:gd name="T17" fmla="*/ 9 h 13"/>
                  <a:gd name="T18" fmla="*/ 10 w 109"/>
                  <a:gd name="T19" fmla="*/ 10 h 13"/>
                  <a:gd name="T20" fmla="*/ 0 w 109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3">
                    <a:moveTo>
                      <a:pt x="0" y="13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6" y="12"/>
                      <a:pt x="21" y="11"/>
                      <a:pt x="21" y="11"/>
                    </a:cubicBezTo>
                    <a:cubicBezTo>
                      <a:pt x="35" y="9"/>
                      <a:pt x="49" y="9"/>
                      <a:pt x="60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86" y="6"/>
                      <a:pt x="101" y="2"/>
                      <a:pt x="109" y="0"/>
                    </a:cubicBezTo>
                    <a:cubicBezTo>
                      <a:pt x="101" y="2"/>
                      <a:pt x="86" y="4"/>
                      <a:pt x="74" y="5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49" y="7"/>
                      <a:pt x="34" y="7"/>
                      <a:pt x="21" y="9"/>
                    </a:cubicBezTo>
                    <a:cubicBezTo>
                      <a:pt x="21" y="9"/>
                      <a:pt x="15" y="10"/>
                      <a:pt x="10" y="10"/>
                    </a:cubicBezTo>
                    <a:cubicBezTo>
                      <a:pt x="10" y="10"/>
                      <a:pt x="0" y="13"/>
                      <a:pt x="0" y="13"/>
                    </a:cubicBezTo>
                  </a:path>
                </a:pathLst>
              </a:custGeom>
              <a:solidFill>
                <a:srgbClr val="8F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6" name="未知"/>
              <p:cNvSpPr/>
              <p:nvPr/>
            </p:nvSpPr>
            <p:spPr bwMode="auto">
              <a:xfrm>
                <a:off x="506" y="516"/>
                <a:ext cx="82" cy="78"/>
              </a:xfrm>
              <a:custGeom>
                <a:avLst/>
                <a:gdLst>
                  <a:gd name="T0" fmla="*/ 25 w 51"/>
                  <a:gd name="T1" fmla="*/ 47 h 49"/>
                  <a:gd name="T2" fmla="*/ 22 w 51"/>
                  <a:gd name="T3" fmla="*/ 47 h 49"/>
                  <a:gd name="T4" fmla="*/ 19 w 51"/>
                  <a:gd name="T5" fmla="*/ 47 h 49"/>
                  <a:gd name="T6" fmla="*/ 0 w 51"/>
                  <a:gd name="T7" fmla="*/ 22 h 49"/>
                  <a:gd name="T8" fmla="*/ 19 w 51"/>
                  <a:gd name="T9" fmla="*/ 49 h 49"/>
                  <a:gd name="T10" fmla="*/ 22 w 51"/>
                  <a:gd name="T11" fmla="*/ 49 h 49"/>
                  <a:gd name="T12" fmla="*/ 25 w 51"/>
                  <a:gd name="T13" fmla="*/ 49 h 49"/>
                  <a:gd name="T14" fmla="*/ 51 w 51"/>
                  <a:gd name="T15" fmla="*/ 0 h 49"/>
                  <a:gd name="T16" fmla="*/ 25 w 51"/>
                  <a:gd name="T17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49">
                    <a:moveTo>
                      <a:pt x="25" y="47"/>
                    </a:moveTo>
                    <a:cubicBezTo>
                      <a:pt x="22" y="47"/>
                      <a:pt x="22" y="47"/>
                      <a:pt x="22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4" y="47"/>
                      <a:pt x="6" y="37"/>
                      <a:pt x="0" y="22"/>
                    </a:cubicBezTo>
                    <a:cubicBezTo>
                      <a:pt x="2" y="28"/>
                      <a:pt x="10" y="48"/>
                      <a:pt x="19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5" y="48"/>
                      <a:pt x="47" y="19"/>
                      <a:pt x="51" y="0"/>
                    </a:cubicBezTo>
                    <a:cubicBezTo>
                      <a:pt x="47" y="20"/>
                      <a:pt x="33" y="46"/>
                      <a:pt x="25" y="47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7" name="未知"/>
              <p:cNvSpPr/>
              <p:nvPr/>
            </p:nvSpPr>
            <p:spPr bwMode="auto">
              <a:xfrm>
                <a:off x="521" y="1461"/>
                <a:ext cx="46" cy="18"/>
              </a:xfrm>
              <a:custGeom>
                <a:avLst/>
                <a:gdLst>
                  <a:gd name="T0" fmla="*/ 0 w 29"/>
                  <a:gd name="T1" fmla="*/ 10 h 11"/>
                  <a:gd name="T2" fmla="*/ 14 w 29"/>
                  <a:gd name="T3" fmla="*/ 0 h 11"/>
                  <a:gd name="T4" fmla="*/ 29 w 29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1">
                    <a:moveTo>
                      <a:pt x="0" y="10"/>
                    </a:moveTo>
                    <a:cubicBezTo>
                      <a:pt x="6" y="2"/>
                      <a:pt x="7" y="0"/>
                      <a:pt x="14" y="0"/>
                    </a:cubicBezTo>
                    <a:cubicBezTo>
                      <a:pt x="20" y="0"/>
                      <a:pt x="22" y="2"/>
                      <a:pt x="29" y="1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8" name="未知"/>
              <p:cNvSpPr/>
              <p:nvPr/>
            </p:nvSpPr>
            <p:spPr bwMode="auto">
              <a:xfrm>
                <a:off x="529" y="1471"/>
                <a:ext cx="30" cy="14"/>
              </a:xfrm>
              <a:custGeom>
                <a:avLst/>
                <a:gdLst>
                  <a:gd name="T0" fmla="*/ 0 w 19"/>
                  <a:gd name="T1" fmla="*/ 0 h 9"/>
                  <a:gd name="T2" fmla="*/ 19 w 19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cubicBezTo>
                      <a:pt x="2" y="9"/>
                      <a:pt x="16" y="9"/>
                      <a:pt x="19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9" name="未知"/>
              <p:cNvSpPr/>
              <p:nvPr/>
            </p:nvSpPr>
            <p:spPr bwMode="auto">
              <a:xfrm>
                <a:off x="431" y="177"/>
                <a:ext cx="66" cy="23"/>
              </a:xfrm>
              <a:custGeom>
                <a:avLst/>
                <a:gdLst>
                  <a:gd name="T0" fmla="*/ 0 w 41"/>
                  <a:gd name="T1" fmla="*/ 14 h 14"/>
                  <a:gd name="T2" fmla="*/ 41 w 41"/>
                  <a:gd name="T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14">
                    <a:moveTo>
                      <a:pt x="0" y="14"/>
                    </a:moveTo>
                    <a:cubicBezTo>
                      <a:pt x="6" y="1"/>
                      <a:pt x="30" y="0"/>
                      <a:pt x="41" y="3"/>
                    </a:cubicBezTo>
                  </a:path>
                </a:pathLst>
              </a:custGeom>
              <a:noFill/>
              <a:ln w="206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0" name="未知"/>
              <p:cNvSpPr/>
              <p:nvPr/>
            </p:nvSpPr>
            <p:spPr bwMode="auto">
              <a:xfrm>
                <a:off x="442" y="200"/>
                <a:ext cx="69" cy="25"/>
              </a:xfrm>
              <a:custGeom>
                <a:avLst/>
                <a:gdLst>
                  <a:gd name="T0" fmla="*/ 0 w 43"/>
                  <a:gd name="T1" fmla="*/ 10 h 16"/>
                  <a:gd name="T2" fmla="*/ 21 w 43"/>
                  <a:gd name="T3" fmla="*/ 1 h 16"/>
                  <a:gd name="T4" fmla="*/ 39 w 43"/>
                  <a:gd name="T5" fmla="*/ 8 h 16"/>
                  <a:gd name="T6" fmla="*/ 38 w 43"/>
                  <a:gd name="T7" fmla="*/ 12 h 16"/>
                  <a:gd name="T8" fmla="*/ 24 w 43"/>
                  <a:gd name="T9" fmla="*/ 14 h 16"/>
                  <a:gd name="T10" fmla="*/ 0 w 43"/>
                  <a:gd name="T1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0" y="10"/>
                    </a:moveTo>
                    <a:cubicBezTo>
                      <a:pt x="5" y="7"/>
                      <a:pt x="10" y="1"/>
                      <a:pt x="21" y="1"/>
                    </a:cubicBezTo>
                    <a:cubicBezTo>
                      <a:pt x="32" y="0"/>
                      <a:pt x="36" y="7"/>
                      <a:pt x="39" y="8"/>
                    </a:cubicBezTo>
                    <a:cubicBezTo>
                      <a:pt x="43" y="9"/>
                      <a:pt x="41" y="12"/>
                      <a:pt x="38" y="12"/>
                    </a:cubicBezTo>
                    <a:cubicBezTo>
                      <a:pt x="35" y="13"/>
                      <a:pt x="28" y="13"/>
                      <a:pt x="24" y="14"/>
                    </a:cubicBezTo>
                    <a:cubicBezTo>
                      <a:pt x="20" y="16"/>
                      <a:pt x="8" y="16"/>
                      <a:pt x="0" y="10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1" name="未知"/>
              <p:cNvSpPr/>
              <p:nvPr/>
            </p:nvSpPr>
            <p:spPr bwMode="auto">
              <a:xfrm>
                <a:off x="377" y="177"/>
                <a:ext cx="14" cy="29"/>
              </a:xfrm>
              <a:custGeom>
                <a:avLst/>
                <a:gdLst>
                  <a:gd name="T0" fmla="*/ 9 w 9"/>
                  <a:gd name="T1" fmla="*/ 18 h 18"/>
                  <a:gd name="T2" fmla="*/ 0 w 9"/>
                  <a:gd name="T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8" y="12"/>
                      <a:pt x="2" y="0"/>
                      <a:pt x="0" y="1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2" name="未知"/>
              <p:cNvSpPr/>
              <p:nvPr/>
            </p:nvSpPr>
            <p:spPr bwMode="auto">
              <a:xfrm>
                <a:off x="397" y="236"/>
                <a:ext cx="13" cy="34"/>
              </a:xfrm>
              <a:custGeom>
                <a:avLst/>
                <a:gdLst>
                  <a:gd name="T0" fmla="*/ 2 w 8"/>
                  <a:gd name="T1" fmla="*/ 0 h 21"/>
                  <a:gd name="T2" fmla="*/ 2 w 8"/>
                  <a:gd name="T3" fmla="*/ 11 h 21"/>
                  <a:gd name="T4" fmla="*/ 6 w 8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1">
                    <a:moveTo>
                      <a:pt x="2" y="0"/>
                    </a:moveTo>
                    <a:cubicBezTo>
                      <a:pt x="0" y="2"/>
                      <a:pt x="1" y="5"/>
                      <a:pt x="2" y="11"/>
                    </a:cubicBezTo>
                    <a:cubicBezTo>
                      <a:pt x="3" y="17"/>
                      <a:pt x="8" y="14"/>
                      <a:pt x="6" y="2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3" name="未知"/>
              <p:cNvSpPr/>
              <p:nvPr/>
            </p:nvSpPr>
            <p:spPr bwMode="auto">
              <a:xfrm>
                <a:off x="378" y="195"/>
                <a:ext cx="8" cy="21"/>
              </a:xfrm>
              <a:custGeom>
                <a:avLst/>
                <a:gdLst>
                  <a:gd name="T0" fmla="*/ 4 w 5"/>
                  <a:gd name="T1" fmla="*/ 0 h 13"/>
                  <a:gd name="T2" fmla="*/ 1 w 5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3">
                    <a:moveTo>
                      <a:pt x="4" y="0"/>
                    </a:moveTo>
                    <a:cubicBezTo>
                      <a:pt x="5" y="2"/>
                      <a:pt x="0" y="7"/>
                      <a:pt x="1" y="1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4" name="未知"/>
              <p:cNvSpPr/>
              <p:nvPr/>
            </p:nvSpPr>
            <p:spPr bwMode="auto">
              <a:xfrm>
                <a:off x="407" y="270"/>
                <a:ext cx="10" cy="32"/>
              </a:xfrm>
              <a:custGeom>
                <a:avLst/>
                <a:gdLst>
                  <a:gd name="T0" fmla="*/ 0 w 6"/>
                  <a:gd name="T1" fmla="*/ 0 h 20"/>
                  <a:gd name="T2" fmla="*/ 6 w 6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cubicBezTo>
                      <a:pt x="1" y="6"/>
                      <a:pt x="1" y="10"/>
                      <a:pt x="6" y="2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5" name="Oval 521"/>
              <p:cNvSpPr>
                <a:spLocks noChangeArrowheads="1"/>
              </p:cNvSpPr>
              <p:nvPr/>
            </p:nvSpPr>
            <p:spPr bwMode="auto">
              <a:xfrm>
                <a:off x="471" y="208"/>
                <a:ext cx="6" cy="6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26" name="Oval 522"/>
              <p:cNvSpPr>
                <a:spLocks noChangeArrowheads="1"/>
              </p:cNvSpPr>
              <p:nvPr/>
            </p:nvSpPr>
            <p:spPr bwMode="auto">
              <a:xfrm>
                <a:off x="471" y="208"/>
                <a:ext cx="6" cy="6"/>
              </a:xfrm>
              <a:prstGeom prst="ellipse">
                <a:avLst/>
              </a:pr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27" name="未知"/>
              <p:cNvSpPr/>
              <p:nvPr/>
            </p:nvSpPr>
            <p:spPr bwMode="auto">
              <a:xfrm>
                <a:off x="593" y="177"/>
                <a:ext cx="65" cy="23"/>
              </a:xfrm>
              <a:custGeom>
                <a:avLst/>
                <a:gdLst>
                  <a:gd name="T0" fmla="*/ 41 w 41"/>
                  <a:gd name="T1" fmla="*/ 14 h 14"/>
                  <a:gd name="T2" fmla="*/ 0 w 41"/>
                  <a:gd name="T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14">
                    <a:moveTo>
                      <a:pt x="41" y="14"/>
                    </a:moveTo>
                    <a:cubicBezTo>
                      <a:pt x="31" y="0"/>
                      <a:pt x="11" y="0"/>
                      <a:pt x="0" y="3"/>
                    </a:cubicBezTo>
                  </a:path>
                </a:pathLst>
              </a:custGeom>
              <a:noFill/>
              <a:ln w="206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8" name="未知"/>
              <p:cNvSpPr/>
              <p:nvPr/>
            </p:nvSpPr>
            <p:spPr bwMode="auto">
              <a:xfrm>
                <a:off x="578" y="200"/>
                <a:ext cx="69" cy="25"/>
              </a:xfrm>
              <a:custGeom>
                <a:avLst/>
                <a:gdLst>
                  <a:gd name="T0" fmla="*/ 43 w 43"/>
                  <a:gd name="T1" fmla="*/ 11 h 16"/>
                  <a:gd name="T2" fmla="*/ 22 w 43"/>
                  <a:gd name="T3" fmla="*/ 1 h 16"/>
                  <a:gd name="T4" fmla="*/ 4 w 43"/>
                  <a:gd name="T5" fmla="*/ 8 h 16"/>
                  <a:gd name="T6" fmla="*/ 5 w 43"/>
                  <a:gd name="T7" fmla="*/ 12 h 16"/>
                  <a:gd name="T8" fmla="*/ 19 w 43"/>
                  <a:gd name="T9" fmla="*/ 14 h 16"/>
                  <a:gd name="T10" fmla="*/ 43 w 43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6">
                    <a:moveTo>
                      <a:pt x="43" y="11"/>
                    </a:moveTo>
                    <a:cubicBezTo>
                      <a:pt x="38" y="8"/>
                      <a:pt x="33" y="1"/>
                      <a:pt x="22" y="1"/>
                    </a:cubicBezTo>
                    <a:cubicBezTo>
                      <a:pt x="11" y="0"/>
                      <a:pt x="7" y="7"/>
                      <a:pt x="4" y="8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8" y="13"/>
                      <a:pt x="16" y="13"/>
                      <a:pt x="19" y="14"/>
                    </a:cubicBezTo>
                    <a:cubicBezTo>
                      <a:pt x="23" y="16"/>
                      <a:pt x="35" y="16"/>
                      <a:pt x="43" y="11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29" name="未知"/>
              <p:cNvSpPr/>
              <p:nvPr/>
            </p:nvSpPr>
            <p:spPr bwMode="auto">
              <a:xfrm>
                <a:off x="700" y="177"/>
                <a:ext cx="14" cy="29"/>
              </a:xfrm>
              <a:custGeom>
                <a:avLst/>
                <a:gdLst>
                  <a:gd name="T0" fmla="*/ 0 w 9"/>
                  <a:gd name="T1" fmla="*/ 18 h 18"/>
                  <a:gd name="T2" fmla="*/ 9 w 9"/>
                  <a:gd name="T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8">
                    <a:moveTo>
                      <a:pt x="0" y="18"/>
                    </a:moveTo>
                    <a:cubicBezTo>
                      <a:pt x="1" y="12"/>
                      <a:pt x="7" y="0"/>
                      <a:pt x="9" y="1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0" name="未知"/>
              <p:cNvSpPr/>
              <p:nvPr/>
            </p:nvSpPr>
            <p:spPr bwMode="auto">
              <a:xfrm>
                <a:off x="681" y="236"/>
                <a:ext cx="13" cy="34"/>
              </a:xfrm>
              <a:custGeom>
                <a:avLst/>
                <a:gdLst>
                  <a:gd name="T0" fmla="*/ 6 w 8"/>
                  <a:gd name="T1" fmla="*/ 0 h 21"/>
                  <a:gd name="T2" fmla="*/ 6 w 8"/>
                  <a:gd name="T3" fmla="*/ 11 h 21"/>
                  <a:gd name="T4" fmla="*/ 2 w 8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8" y="2"/>
                      <a:pt x="7" y="5"/>
                      <a:pt x="6" y="11"/>
                    </a:cubicBezTo>
                    <a:cubicBezTo>
                      <a:pt x="5" y="17"/>
                      <a:pt x="0" y="14"/>
                      <a:pt x="2" y="2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1" name="未知"/>
              <p:cNvSpPr/>
              <p:nvPr/>
            </p:nvSpPr>
            <p:spPr bwMode="auto">
              <a:xfrm>
                <a:off x="705" y="195"/>
                <a:ext cx="8" cy="21"/>
              </a:xfrm>
              <a:custGeom>
                <a:avLst/>
                <a:gdLst>
                  <a:gd name="T0" fmla="*/ 1 w 5"/>
                  <a:gd name="T1" fmla="*/ 0 h 13"/>
                  <a:gd name="T2" fmla="*/ 4 w 5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3">
                    <a:moveTo>
                      <a:pt x="1" y="0"/>
                    </a:moveTo>
                    <a:cubicBezTo>
                      <a:pt x="0" y="2"/>
                      <a:pt x="5" y="7"/>
                      <a:pt x="4" y="1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2" name="未知"/>
              <p:cNvSpPr/>
              <p:nvPr/>
            </p:nvSpPr>
            <p:spPr bwMode="auto">
              <a:xfrm>
                <a:off x="674" y="267"/>
                <a:ext cx="8" cy="36"/>
              </a:xfrm>
              <a:custGeom>
                <a:avLst/>
                <a:gdLst>
                  <a:gd name="T0" fmla="*/ 5 w 5"/>
                  <a:gd name="T1" fmla="*/ 0 h 23"/>
                  <a:gd name="T2" fmla="*/ 0 w 5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cubicBezTo>
                      <a:pt x="3" y="8"/>
                      <a:pt x="4" y="11"/>
                      <a:pt x="0" y="2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3" name="Oval 529"/>
              <p:cNvSpPr>
                <a:spLocks noChangeArrowheads="1"/>
              </p:cNvSpPr>
              <p:nvPr/>
            </p:nvSpPr>
            <p:spPr bwMode="auto">
              <a:xfrm>
                <a:off x="612" y="208"/>
                <a:ext cx="6" cy="6"/>
              </a:xfrm>
              <a:prstGeom prst="ellipse">
                <a:avLst/>
              </a:pr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34" name="Oval 530"/>
              <p:cNvSpPr>
                <a:spLocks noChangeArrowheads="1"/>
              </p:cNvSpPr>
              <p:nvPr/>
            </p:nvSpPr>
            <p:spPr bwMode="auto">
              <a:xfrm>
                <a:off x="612" y="208"/>
                <a:ext cx="6" cy="6"/>
              </a:xfrm>
              <a:prstGeom prst="ellipse">
                <a:avLst/>
              </a:pr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35" name="未知"/>
              <p:cNvSpPr/>
              <p:nvPr/>
            </p:nvSpPr>
            <p:spPr bwMode="auto">
              <a:xfrm>
                <a:off x="418" y="3302"/>
                <a:ext cx="40" cy="21"/>
              </a:xfrm>
              <a:custGeom>
                <a:avLst/>
                <a:gdLst>
                  <a:gd name="T0" fmla="*/ 0 w 25"/>
                  <a:gd name="T1" fmla="*/ 9 h 13"/>
                  <a:gd name="T2" fmla="*/ 20 w 25"/>
                  <a:gd name="T3" fmla="*/ 11 h 13"/>
                  <a:gd name="T4" fmla="*/ 23 w 25"/>
                  <a:gd name="T5" fmla="*/ 4 h 13"/>
                  <a:gd name="T6" fmla="*/ 5 w 25"/>
                  <a:gd name="T7" fmla="*/ 1 h 13"/>
                  <a:gd name="T8" fmla="*/ 0 w 25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0" y="9"/>
                    </a:moveTo>
                    <a:cubicBezTo>
                      <a:pt x="3" y="6"/>
                      <a:pt x="17" y="8"/>
                      <a:pt x="20" y="11"/>
                    </a:cubicBezTo>
                    <a:cubicBezTo>
                      <a:pt x="23" y="13"/>
                      <a:pt x="25" y="6"/>
                      <a:pt x="23" y="4"/>
                    </a:cubicBezTo>
                    <a:cubicBezTo>
                      <a:pt x="19" y="1"/>
                      <a:pt x="10" y="0"/>
                      <a:pt x="5" y="1"/>
                    </a:cubicBezTo>
                    <a:cubicBezTo>
                      <a:pt x="1" y="3"/>
                      <a:pt x="0" y="9"/>
                      <a:pt x="0" y="9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6" name="未知"/>
              <p:cNvSpPr/>
              <p:nvPr/>
            </p:nvSpPr>
            <p:spPr bwMode="auto">
              <a:xfrm>
                <a:off x="401" y="3280"/>
                <a:ext cx="30" cy="60"/>
              </a:xfrm>
              <a:custGeom>
                <a:avLst/>
                <a:gdLst>
                  <a:gd name="T0" fmla="*/ 19 w 19"/>
                  <a:gd name="T1" fmla="*/ 0 h 38"/>
                  <a:gd name="T2" fmla="*/ 5 w 19"/>
                  <a:gd name="T3" fmla="*/ 20 h 38"/>
                  <a:gd name="T4" fmla="*/ 3 w 19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8">
                    <a:moveTo>
                      <a:pt x="19" y="0"/>
                    </a:moveTo>
                    <a:cubicBezTo>
                      <a:pt x="17" y="7"/>
                      <a:pt x="8" y="12"/>
                      <a:pt x="5" y="20"/>
                    </a:cubicBezTo>
                    <a:cubicBezTo>
                      <a:pt x="2" y="26"/>
                      <a:pt x="0" y="33"/>
                      <a:pt x="3" y="38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7" name="未知"/>
              <p:cNvSpPr/>
              <p:nvPr/>
            </p:nvSpPr>
            <p:spPr bwMode="auto">
              <a:xfrm>
                <a:off x="348" y="3268"/>
                <a:ext cx="37" cy="72"/>
              </a:xfrm>
              <a:custGeom>
                <a:avLst/>
                <a:gdLst>
                  <a:gd name="T0" fmla="*/ 23 w 23"/>
                  <a:gd name="T1" fmla="*/ 0 h 45"/>
                  <a:gd name="T2" fmla="*/ 15 w 23"/>
                  <a:gd name="T3" fmla="*/ 12 h 45"/>
                  <a:gd name="T4" fmla="*/ 7 w 23"/>
                  <a:gd name="T5" fmla="*/ 27 h 45"/>
                  <a:gd name="T6" fmla="*/ 7 w 2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cubicBezTo>
                      <a:pt x="17" y="4"/>
                      <a:pt x="16" y="5"/>
                      <a:pt x="15" y="12"/>
                    </a:cubicBezTo>
                    <a:cubicBezTo>
                      <a:pt x="13" y="19"/>
                      <a:pt x="9" y="23"/>
                      <a:pt x="7" y="27"/>
                    </a:cubicBezTo>
                    <a:cubicBezTo>
                      <a:pt x="4" y="30"/>
                      <a:pt x="0" y="39"/>
                      <a:pt x="7" y="45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8" name="未知"/>
              <p:cNvSpPr/>
              <p:nvPr/>
            </p:nvSpPr>
            <p:spPr bwMode="auto">
              <a:xfrm>
                <a:off x="316" y="3262"/>
                <a:ext cx="43" cy="64"/>
              </a:xfrm>
              <a:custGeom>
                <a:avLst/>
                <a:gdLst>
                  <a:gd name="T0" fmla="*/ 27 w 27"/>
                  <a:gd name="T1" fmla="*/ 0 h 40"/>
                  <a:gd name="T2" fmla="*/ 11 w 27"/>
                  <a:gd name="T3" fmla="*/ 15 h 40"/>
                  <a:gd name="T4" fmla="*/ 3 w 27"/>
                  <a:gd name="T5" fmla="*/ 31 h 40"/>
                  <a:gd name="T6" fmla="*/ 1 w 27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0">
                    <a:moveTo>
                      <a:pt x="27" y="0"/>
                    </a:moveTo>
                    <a:cubicBezTo>
                      <a:pt x="21" y="3"/>
                      <a:pt x="13" y="10"/>
                      <a:pt x="11" y="15"/>
                    </a:cubicBezTo>
                    <a:cubicBezTo>
                      <a:pt x="8" y="21"/>
                      <a:pt x="6" y="25"/>
                      <a:pt x="3" y="31"/>
                    </a:cubicBezTo>
                    <a:cubicBezTo>
                      <a:pt x="1" y="34"/>
                      <a:pt x="0" y="37"/>
                      <a:pt x="1" y="4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39" name="未知"/>
              <p:cNvSpPr/>
              <p:nvPr/>
            </p:nvSpPr>
            <p:spPr bwMode="auto">
              <a:xfrm>
                <a:off x="292" y="3254"/>
                <a:ext cx="49" cy="56"/>
              </a:xfrm>
              <a:custGeom>
                <a:avLst/>
                <a:gdLst>
                  <a:gd name="T0" fmla="*/ 31 w 31"/>
                  <a:gd name="T1" fmla="*/ 0 h 35"/>
                  <a:gd name="T2" fmla="*/ 15 w 31"/>
                  <a:gd name="T3" fmla="*/ 11 h 35"/>
                  <a:gd name="T4" fmla="*/ 1 w 31"/>
                  <a:gd name="T5" fmla="*/ 28 h 35"/>
                  <a:gd name="T6" fmla="*/ 0 w 31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31" y="0"/>
                    </a:moveTo>
                    <a:cubicBezTo>
                      <a:pt x="24" y="2"/>
                      <a:pt x="19" y="7"/>
                      <a:pt x="15" y="11"/>
                    </a:cubicBezTo>
                    <a:cubicBezTo>
                      <a:pt x="11" y="16"/>
                      <a:pt x="4" y="19"/>
                      <a:pt x="1" y="28"/>
                    </a:cubicBezTo>
                    <a:cubicBezTo>
                      <a:pt x="1" y="31"/>
                      <a:pt x="0" y="33"/>
                      <a:pt x="0" y="35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0" name="未知"/>
              <p:cNvSpPr/>
              <p:nvPr/>
            </p:nvSpPr>
            <p:spPr bwMode="auto">
              <a:xfrm>
                <a:off x="367" y="3318"/>
                <a:ext cx="26" cy="16"/>
              </a:xfrm>
              <a:custGeom>
                <a:avLst/>
                <a:gdLst>
                  <a:gd name="T0" fmla="*/ 0 w 16"/>
                  <a:gd name="T1" fmla="*/ 9 h 10"/>
                  <a:gd name="T2" fmla="*/ 15 w 16"/>
                  <a:gd name="T3" fmla="*/ 9 h 10"/>
                  <a:gd name="T4" fmla="*/ 8 w 16"/>
                  <a:gd name="T5" fmla="*/ 0 h 10"/>
                  <a:gd name="T6" fmla="*/ 0 w 1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0" y="9"/>
                    </a:moveTo>
                    <a:cubicBezTo>
                      <a:pt x="5" y="10"/>
                      <a:pt x="13" y="10"/>
                      <a:pt x="15" y="9"/>
                    </a:cubicBezTo>
                    <a:cubicBezTo>
                      <a:pt x="16" y="8"/>
                      <a:pt x="16" y="1"/>
                      <a:pt x="8" y="0"/>
                    </a:cubicBezTo>
                    <a:cubicBezTo>
                      <a:pt x="1" y="0"/>
                      <a:pt x="0" y="8"/>
                      <a:pt x="0" y="9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1" name="未知"/>
              <p:cNvSpPr/>
              <p:nvPr/>
            </p:nvSpPr>
            <p:spPr bwMode="auto">
              <a:xfrm>
                <a:off x="322" y="3310"/>
                <a:ext cx="24" cy="14"/>
              </a:xfrm>
              <a:custGeom>
                <a:avLst/>
                <a:gdLst>
                  <a:gd name="T0" fmla="*/ 0 w 15"/>
                  <a:gd name="T1" fmla="*/ 7 h 9"/>
                  <a:gd name="T2" fmla="*/ 14 w 15"/>
                  <a:gd name="T3" fmla="*/ 8 h 9"/>
                  <a:gd name="T4" fmla="*/ 6 w 15"/>
                  <a:gd name="T5" fmla="*/ 0 h 9"/>
                  <a:gd name="T6" fmla="*/ 0 w 15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0" y="7"/>
                    </a:moveTo>
                    <a:cubicBezTo>
                      <a:pt x="5" y="8"/>
                      <a:pt x="12" y="9"/>
                      <a:pt x="14" y="8"/>
                    </a:cubicBezTo>
                    <a:cubicBezTo>
                      <a:pt x="15" y="7"/>
                      <a:pt x="13" y="0"/>
                      <a:pt x="6" y="0"/>
                    </a:cubicBezTo>
                    <a:cubicBezTo>
                      <a:pt x="2" y="0"/>
                      <a:pt x="0" y="6"/>
                      <a:pt x="0" y="7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2" name="未知"/>
              <p:cNvSpPr/>
              <p:nvPr/>
            </p:nvSpPr>
            <p:spPr bwMode="auto">
              <a:xfrm>
                <a:off x="295" y="3303"/>
                <a:ext cx="24" cy="13"/>
              </a:xfrm>
              <a:custGeom>
                <a:avLst/>
                <a:gdLst>
                  <a:gd name="T0" fmla="*/ 1 w 15"/>
                  <a:gd name="T1" fmla="*/ 7 h 8"/>
                  <a:gd name="T2" fmla="*/ 14 w 15"/>
                  <a:gd name="T3" fmla="*/ 7 h 8"/>
                  <a:gd name="T4" fmla="*/ 6 w 15"/>
                  <a:gd name="T5" fmla="*/ 0 h 8"/>
                  <a:gd name="T6" fmla="*/ 1 w 15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" y="7"/>
                    </a:moveTo>
                    <a:cubicBezTo>
                      <a:pt x="5" y="6"/>
                      <a:pt x="12" y="8"/>
                      <a:pt x="14" y="7"/>
                    </a:cubicBezTo>
                    <a:cubicBezTo>
                      <a:pt x="15" y="6"/>
                      <a:pt x="14" y="0"/>
                      <a:pt x="6" y="0"/>
                    </a:cubicBezTo>
                    <a:cubicBezTo>
                      <a:pt x="2" y="0"/>
                      <a:pt x="0" y="6"/>
                      <a:pt x="1" y="7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3" name="未知"/>
              <p:cNvSpPr/>
              <p:nvPr/>
            </p:nvSpPr>
            <p:spPr bwMode="auto">
              <a:xfrm>
                <a:off x="484" y="3311"/>
                <a:ext cx="8" cy="21"/>
              </a:xfrm>
              <a:custGeom>
                <a:avLst/>
                <a:gdLst>
                  <a:gd name="T0" fmla="*/ 1 w 5"/>
                  <a:gd name="T1" fmla="*/ 0 h 13"/>
                  <a:gd name="T2" fmla="*/ 0 w 5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3">
                    <a:moveTo>
                      <a:pt x="1" y="0"/>
                    </a:moveTo>
                    <a:cubicBezTo>
                      <a:pt x="3" y="5"/>
                      <a:pt x="5" y="7"/>
                      <a:pt x="0" y="1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4" name="未知"/>
              <p:cNvSpPr/>
              <p:nvPr/>
            </p:nvSpPr>
            <p:spPr bwMode="auto">
              <a:xfrm>
                <a:off x="501" y="3129"/>
                <a:ext cx="4" cy="26"/>
              </a:xfrm>
              <a:custGeom>
                <a:avLst/>
                <a:gdLst>
                  <a:gd name="T0" fmla="*/ 2 w 2"/>
                  <a:gd name="T1" fmla="*/ 0 h 16"/>
                  <a:gd name="T2" fmla="*/ 0 w 2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6">
                    <a:moveTo>
                      <a:pt x="2" y="0"/>
                    </a:moveTo>
                    <a:cubicBezTo>
                      <a:pt x="2" y="4"/>
                      <a:pt x="0" y="16"/>
                      <a:pt x="0" y="16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5" name="未知"/>
              <p:cNvSpPr/>
              <p:nvPr/>
            </p:nvSpPr>
            <p:spPr bwMode="auto">
              <a:xfrm>
                <a:off x="633" y="3302"/>
                <a:ext cx="38" cy="21"/>
              </a:xfrm>
              <a:custGeom>
                <a:avLst/>
                <a:gdLst>
                  <a:gd name="T0" fmla="*/ 24 w 24"/>
                  <a:gd name="T1" fmla="*/ 9 h 13"/>
                  <a:gd name="T2" fmla="*/ 4 w 24"/>
                  <a:gd name="T3" fmla="*/ 11 h 13"/>
                  <a:gd name="T4" fmla="*/ 1 w 24"/>
                  <a:gd name="T5" fmla="*/ 4 h 13"/>
                  <a:gd name="T6" fmla="*/ 19 w 24"/>
                  <a:gd name="T7" fmla="*/ 1 h 13"/>
                  <a:gd name="T8" fmla="*/ 24 w 2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4" y="9"/>
                    </a:moveTo>
                    <a:cubicBezTo>
                      <a:pt x="21" y="6"/>
                      <a:pt x="7" y="8"/>
                      <a:pt x="4" y="11"/>
                    </a:cubicBezTo>
                    <a:cubicBezTo>
                      <a:pt x="1" y="13"/>
                      <a:pt x="0" y="6"/>
                      <a:pt x="1" y="4"/>
                    </a:cubicBezTo>
                    <a:cubicBezTo>
                      <a:pt x="5" y="1"/>
                      <a:pt x="14" y="0"/>
                      <a:pt x="19" y="1"/>
                    </a:cubicBezTo>
                    <a:cubicBezTo>
                      <a:pt x="23" y="3"/>
                      <a:pt x="24" y="9"/>
                      <a:pt x="24" y="9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6" name="未知"/>
              <p:cNvSpPr/>
              <p:nvPr/>
            </p:nvSpPr>
            <p:spPr bwMode="auto">
              <a:xfrm>
                <a:off x="658" y="3280"/>
                <a:ext cx="31" cy="59"/>
              </a:xfrm>
              <a:custGeom>
                <a:avLst/>
                <a:gdLst>
                  <a:gd name="T0" fmla="*/ 0 w 19"/>
                  <a:gd name="T1" fmla="*/ 0 h 37"/>
                  <a:gd name="T2" fmla="*/ 15 w 19"/>
                  <a:gd name="T3" fmla="*/ 20 h 37"/>
                  <a:gd name="T4" fmla="*/ 16 w 1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cubicBezTo>
                      <a:pt x="2" y="7"/>
                      <a:pt x="11" y="12"/>
                      <a:pt x="15" y="20"/>
                    </a:cubicBezTo>
                    <a:cubicBezTo>
                      <a:pt x="17" y="26"/>
                      <a:pt x="19" y="33"/>
                      <a:pt x="16" y="37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7" name="未知"/>
              <p:cNvSpPr/>
              <p:nvPr/>
            </p:nvSpPr>
            <p:spPr bwMode="auto">
              <a:xfrm>
                <a:off x="705" y="3268"/>
                <a:ext cx="37" cy="72"/>
              </a:xfrm>
              <a:custGeom>
                <a:avLst/>
                <a:gdLst>
                  <a:gd name="T0" fmla="*/ 0 w 23"/>
                  <a:gd name="T1" fmla="*/ 0 h 45"/>
                  <a:gd name="T2" fmla="*/ 9 w 23"/>
                  <a:gd name="T3" fmla="*/ 12 h 45"/>
                  <a:gd name="T4" fmla="*/ 16 w 23"/>
                  <a:gd name="T5" fmla="*/ 27 h 45"/>
                  <a:gd name="T6" fmla="*/ 16 w 2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5">
                    <a:moveTo>
                      <a:pt x="0" y="0"/>
                    </a:moveTo>
                    <a:cubicBezTo>
                      <a:pt x="6" y="4"/>
                      <a:pt x="7" y="5"/>
                      <a:pt x="9" y="12"/>
                    </a:cubicBezTo>
                    <a:cubicBezTo>
                      <a:pt x="10" y="19"/>
                      <a:pt x="14" y="23"/>
                      <a:pt x="16" y="27"/>
                    </a:cubicBezTo>
                    <a:cubicBezTo>
                      <a:pt x="19" y="30"/>
                      <a:pt x="23" y="39"/>
                      <a:pt x="16" y="45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8" name="未知"/>
              <p:cNvSpPr/>
              <p:nvPr/>
            </p:nvSpPr>
            <p:spPr bwMode="auto">
              <a:xfrm>
                <a:off x="730" y="3262"/>
                <a:ext cx="44" cy="64"/>
              </a:xfrm>
              <a:custGeom>
                <a:avLst/>
                <a:gdLst>
                  <a:gd name="T0" fmla="*/ 0 w 27"/>
                  <a:gd name="T1" fmla="*/ 0 h 40"/>
                  <a:gd name="T2" fmla="*/ 16 w 27"/>
                  <a:gd name="T3" fmla="*/ 15 h 40"/>
                  <a:gd name="T4" fmla="*/ 24 w 27"/>
                  <a:gd name="T5" fmla="*/ 31 h 40"/>
                  <a:gd name="T6" fmla="*/ 26 w 27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cubicBezTo>
                      <a:pt x="6" y="3"/>
                      <a:pt x="14" y="10"/>
                      <a:pt x="16" y="15"/>
                    </a:cubicBezTo>
                    <a:cubicBezTo>
                      <a:pt x="19" y="21"/>
                      <a:pt x="21" y="25"/>
                      <a:pt x="24" y="31"/>
                    </a:cubicBezTo>
                    <a:cubicBezTo>
                      <a:pt x="26" y="34"/>
                      <a:pt x="27" y="37"/>
                      <a:pt x="26" y="4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49" name="未知"/>
              <p:cNvSpPr/>
              <p:nvPr/>
            </p:nvSpPr>
            <p:spPr bwMode="auto">
              <a:xfrm>
                <a:off x="748" y="3254"/>
                <a:ext cx="50" cy="56"/>
              </a:xfrm>
              <a:custGeom>
                <a:avLst/>
                <a:gdLst>
                  <a:gd name="T0" fmla="*/ 0 w 31"/>
                  <a:gd name="T1" fmla="*/ 0 h 35"/>
                  <a:gd name="T2" fmla="*/ 16 w 31"/>
                  <a:gd name="T3" fmla="*/ 11 h 35"/>
                  <a:gd name="T4" fmla="*/ 30 w 31"/>
                  <a:gd name="T5" fmla="*/ 28 h 35"/>
                  <a:gd name="T6" fmla="*/ 31 w 31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cubicBezTo>
                      <a:pt x="7" y="2"/>
                      <a:pt x="12" y="7"/>
                      <a:pt x="16" y="11"/>
                    </a:cubicBezTo>
                    <a:cubicBezTo>
                      <a:pt x="20" y="16"/>
                      <a:pt x="27" y="19"/>
                      <a:pt x="30" y="28"/>
                    </a:cubicBezTo>
                    <a:cubicBezTo>
                      <a:pt x="30" y="31"/>
                      <a:pt x="31" y="33"/>
                      <a:pt x="31" y="35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0" name="未知"/>
              <p:cNvSpPr/>
              <p:nvPr/>
            </p:nvSpPr>
            <p:spPr bwMode="auto">
              <a:xfrm>
                <a:off x="697" y="3318"/>
                <a:ext cx="25" cy="16"/>
              </a:xfrm>
              <a:custGeom>
                <a:avLst/>
                <a:gdLst>
                  <a:gd name="T0" fmla="*/ 16 w 16"/>
                  <a:gd name="T1" fmla="*/ 9 h 10"/>
                  <a:gd name="T2" fmla="*/ 1 w 16"/>
                  <a:gd name="T3" fmla="*/ 9 h 10"/>
                  <a:gd name="T4" fmla="*/ 8 w 16"/>
                  <a:gd name="T5" fmla="*/ 0 h 10"/>
                  <a:gd name="T6" fmla="*/ 16 w 1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16" y="9"/>
                    </a:moveTo>
                    <a:cubicBezTo>
                      <a:pt x="11" y="10"/>
                      <a:pt x="3" y="10"/>
                      <a:pt x="1" y="9"/>
                    </a:cubicBezTo>
                    <a:cubicBezTo>
                      <a:pt x="0" y="8"/>
                      <a:pt x="0" y="1"/>
                      <a:pt x="8" y="0"/>
                    </a:cubicBezTo>
                    <a:cubicBezTo>
                      <a:pt x="15" y="0"/>
                      <a:pt x="16" y="8"/>
                      <a:pt x="16" y="9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1" name="未知"/>
              <p:cNvSpPr/>
              <p:nvPr/>
            </p:nvSpPr>
            <p:spPr bwMode="auto">
              <a:xfrm>
                <a:off x="743" y="3310"/>
                <a:ext cx="24" cy="14"/>
              </a:xfrm>
              <a:custGeom>
                <a:avLst/>
                <a:gdLst>
                  <a:gd name="T0" fmla="*/ 15 w 15"/>
                  <a:gd name="T1" fmla="*/ 7 h 9"/>
                  <a:gd name="T2" fmla="*/ 1 w 15"/>
                  <a:gd name="T3" fmla="*/ 8 h 9"/>
                  <a:gd name="T4" fmla="*/ 9 w 15"/>
                  <a:gd name="T5" fmla="*/ 0 h 9"/>
                  <a:gd name="T6" fmla="*/ 15 w 15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15" y="7"/>
                    </a:moveTo>
                    <a:cubicBezTo>
                      <a:pt x="10" y="8"/>
                      <a:pt x="3" y="9"/>
                      <a:pt x="1" y="8"/>
                    </a:cubicBezTo>
                    <a:cubicBezTo>
                      <a:pt x="0" y="7"/>
                      <a:pt x="2" y="0"/>
                      <a:pt x="9" y="0"/>
                    </a:cubicBezTo>
                    <a:cubicBezTo>
                      <a:pt x="13" y="0"/>
                      <a:pt x="15" y="6"/>
                      <a:pt x="15" y="7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2" name="未知"/>
              <p:cNvSpPr/>
              <p:nvPr/>
            </p:nvSpPr>
            <p:spPr bwMode="auto">
              <a:xfrm>
                <a:off x="770" y="3303"/>
                <a:ext cx="24" cy="13"/>
              </a:xfrm>
              <a:custGeom>
                <a:avLst/>
                <a:gdLst>
                  <a:gd name="T0" fmla="*/ 15 w 15"/>
                  <a:gd name="T1" fmla="*/ 7 h 8"/>
                  <a:gd name="T2" fmla="*/ 1 w 15"/>
                  <a:gd name="T3" fmla="*/ 7 h 8"/>
                  <a:gd name="T4" fmla="*/ 9 w 15"/>
                  <a:gd name="T5" fmla="*/ 0 h 8"/>
                  <a:gd name="T6" fmla="*/ 15 w 15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15" y="7"/>
                    </a:moveTo>
                    <a:cubicBezTo>
                      <a:pt x="10" y="6"/>
                      <a:pt x="3" y="8"/>
                      <a:pt x="1" y="7"/>
                    </a:cubicBezTo>
                    <a:cubicBezTo>
                      <a:pt x="0" y="6"/>
                      <a:pt x="1" y="0"/>
                      <a:pt x="9" y="0"/>
                    </a:cubicBezTo>
                    <a:cubicBezTo>
                      <a:pt x="13" y="0"/>
                      <a:pt x="15" y="6"/>
                      <a:pt x="15" y="7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3" name="未知"/>
              <p:cNvSpPr/>
              <p:nvPr/>
            </p:nvSpPr>
            <p:spPr bwMode="auto">
              <a:xfrm>
                <a:off x="597" y="3311"/>
                <a:ext cx="8" cy="21"/>
              </a:xfrm>
              <a:custGeom>
                <a:avLst/>
                <a:gdLst>
                  <a:gd name="T0" fmla="*/ 4 w 5"/>
                  <a:gd name="T1" fmla="*/ 0 h 13"/>
                  <a:gd name="T2" fmla="*/ 5 w 5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3">
                    <a:moveTo>
                      <a:pt x="4" y="0"/>
                    </a:moveTo>
                    <a:cubicBezTo>
                      <a:pt x="2" y="5"/>
                      <a:pt x="0" y="7"/>
                      <a:pt x="5" y="1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4" name="未知"/>
              <p:cNvSpPr/>
              <p:nvPr/>
            </p:nvSpPr>
            <p:spPr bwMode="auto">
              <a:xfrm>
                <a:off x="585" y="3129"/>
                <a:ext cx="3" cy="26"/>
              </a:xfrm>
              <a:custGeom>
                <a:avLst/>
                <a:gdLst>
                  <a:gd name="T0" fmla="*/ 0 w 2"/>
                  <a:gd name="T1" fmla="*/ 0 h 16"/>
                  <a:gd name="T2" fmla="*/ 2 w 2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0" y="4"/>
                      <a:pt x="2" y="16"/>
                      <a:pt x="2" y="16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5" name="未知"/>
              <p:cNvSpPr/>
              <p:nvPr/>
            </p:nvSpPr>
            <p:spPr bwMode="auto">
              <a:xfrm>
                <a:off x="122" y="1215"/>
                <a:ext cx="59" cy="35"/>
              </a:xfrm>
              <a:custGeom>
                <a:avLst/>
                <a:gdLst>
                  <a:gd name="T0" fmla="*/ 19 w 37"/>
                  <a:gd name="T1" fmla="*/ 11 h 22"/>
                  <a:gd name="T2" fmla="*/ 4 w 37"/>
                  <a:gd name="T3" fmla="*/ 20 h 22"/>
                  <a:gd name="T4" fmla="*/ 0 w 37"/>
                  <a:gd name="T5" fmla="*/ 18 h 22"/>
                  <a:gd name="T6" fmla="*/ 4 w 37"/>
                  <a:gd name="T7" fmla="*/ 21 h 22"/>
                  <a:gd name="T8" fmla="*/ 20 w 37"/>
                  <a:gd name="T9" fmla="*/ 11 h 22"/>
                  <a:gd name="T10" fmla="*/ 37 w 37"/>
                  <a:gd name="T11" fmla="*/ 0 h 22"/>
                  <a:gd name="T12" fmla="*/ 19 w 37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">
                    <a:moveTo>
                      <a:pt x="19" y="11"/>
                    </a:moveTo>
                    <a:cubicBezTo>
                      <a:pt x="14" y="16"/>
                      <a:pt x="8" y="21"/>
                      <a:pt x="4" y="20"/>
                    </a:cubicBezTo>
                    <a:cubicBezTo>
                      <a:pt x="2" y="20"/>
                      <a:pt x="1" y="19"/>
                      <a:pt x="0" y="18"/>
                    </a:cubicBezTo>
                    <a:cubicBezTo>
                      <a:pt x="1" y="20"/>
                      <a:pt x="2" y="21"/>
                      <a:pt x="4" y="21"/>
                    </a:cubicBezTo>
                    <a:cubicBezTo>
                      <a:pt x="8" y="22"/>
                      <a:pt x="14" y="17"/>
                      <a:pt x="20" y="11"/>
                    </a:cubicBezTo>
                    <a:cubicBezTo>
                      <a:pt x="26" y="6"/>
                      <a:pt x="32" y="0"/>
                      <a:pt x="37" y="0"/>
                    </a:cubicBezTo>
                    <a:cubicBezTo>
                      <a:pt x="32" y="0"/>
                      <a:pt x="26" y="5"/>
                      <a:pt x="19" y="1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6" name="未知"/>
              <p:cNvSpPr/>
              <p:nvPr/>
            </p:nvSpPr>
            <p:spPr bwMode="auto">
              <a:xfrm>
                <a:off x="850" y="819"/>
                <a:ext cx="5" cy="173"/>
              </a:xfrm>
              <a:custGeom>
                <a:avLst/>
                <a:gdLst>
                  <a:gd name="T0" fmla="*/ 3 w 3"/>
                  <a:gd name="T1" fmla="*/ 108 h 108"/>
                  <a:gd name="T2" fmla="*/ 3 w 3"/>
                  <a:gd name="T3" fmla="*/ 107 h 108"/>
                  <a:gd name="T4" fmla="*/ 3 w 3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8">
                    <a:moveTo>
                      <a:pt x="3" y="108"/>
                    </a:moveTo>
                    <a:cubicBezTo>
                      <a:pt x="3" y="107"/>
                      <a:pt x="3" y="107"/>
                      <a:pt x="3" y="107"/>
                    </a:cubicBezTo>
                    <a:cubicBezTo>
                      <a:pt x="1" y="71"/>
                      <a:pt x="0" y="7"/>
                      <a:pt x="3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7" name="未知"/>
              <p:cNvSpPr/>
              <p:nvPr/>
            </p:nvSpPr>
            <p:spPr bwMode="auto">
              <a:xfrm>
                <a:off x="727" y="849"/>
                <a:ext cx="71" cy="68"/>
              </a:xfrm>
              <a:custGeom>
                <a:avLst/>
                <a:gdLst>
                  <a:gd name="T0" fmla="*/ 12 w 44"/>
                  <a:gd name="T1" fmla="*/ 5 h 42"/>
                  <a:gd name="T2" fmla="*/ 27 w 44"/>
                  <a:gd name="T3" fmla="*/ 37 h 42"/>
                  <a:gd name="T4" fmla="*/ 42 w 44"/>
                  <a:gd name="T5" fmla="*/ 20 h 42"/>
                  <a:gd name="T6" fmla="*/ 24 w 4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2">
                    <a:moveTo>
                      <a:pt x="12" y="5"/>
                    </a:moveTo>
                    <a:cubicBezTo>
                      <a:pt x="0" y="17"/>
                      <a:pt x="7" y="42"/>
                      <a:pt x="27" y="37"/>
                    </a:cubicBezTo>
                    <a:cubicBezTo>
                      <a:pt x="34" y="35"/>
                      <a:pt x="41" y="28"/>
                      <a:pt x="42" y="20"/>
                    </a:cubicBezTo>
                    <a:cubicBezTo>
                      <a:pt x="44" y="7"/>
                      <a:pt x="34" y="3"/>
                      <a:pt x="24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8" name="未知"/>
              <p:cNvSpPr/>
              <p:nvPr/>
            </p:nvSpPr>
            <p:spPr bwMode="auto">
              <a:xfrm>
                <a:off x="793" y="865"/>
                <a:ext cx="3" cy="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59" name="未知"/>
              <p:cNvSpPr/>
              <p:nvPr/>
            </p:nvSpPr>
            <p:spPr bwMode="auto">
              <a:xfrm>
                <a:off x="732" y="849"/>
                <a:ext cx="62" cy="66"/>
              </a:xfrm>
              <a:custGeom>
                <a:avLst/>
                <a:gdLst>
                  <a:gd name="T0" fmla="*/ 20 w 39"/>
                  <a:gd name="T1" fmla="*/ 0 h 41"/>
                  <a:gd name="T2" fmla="*/ 0 w 39"/>
                  <a:gd name="T3" fmla="*/ 20 h 41"/>
                  <a:gd name="T4" fmla="*/ 20 w 39"/>
                  <a:gd name="T5" fmla="*/ 41 h 41"/>
                  <a:gd name="T6" fmla="*/ 39 w 39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9" y="41"/>
                      <a:pt x="36" y="36"/>
                      <a:pt x="39" y="29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0" name="Oval 556"/>
              <p:cNvSpPr>
                <a:spLocks noChangeArrowheads="1"/>
              </p:cNvSpPr>
              <p:nvPr/>
            </p:nvSpPr>
            <p:spPr bwMode="auto">
              <a:xfrm>
                <a:off x="756" y="873"/>
                <a:ext cx="18" cy="18"/>
              </a:xfrm>
              <a:prstGeom prst="ellipse">
                <a:avLst/>
              </a:pr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61" name="未知"/>
              <p:cNvSpPr/>
              <p:nvPr/>
            </p:nvSpPr>
            <p:spPr bwMode="auto">
              <a:xfrm>
                <a:off x="609" y="578"/>
                <a:ext cx="174" cy="21"/>
              </a:xfrm>
              <a:custGeom>
                <a:avLst/>
                <a:gdLst>
                  <a:gd name="T0" fmla="*/ 88 w 109"/>
                  <a:gd name="T1" fmla="*/ 9 h 13"/>
                  <a:gd name="T2" fmla="*/ 49 w 109"/>
                  <a:gd name="T3" fmla="*/ 6 h 13"/>
                  <a:gd name="T4" fmla="*/ 36 w 109"/>
                  <a:gd name="T5" fmla="*/ 5 h 13"/>
                  <a:gd name="T6" fmla="*/ 0 w 109"/>
                  <a:gd name="T7" fmla="*/ 0 h 13"/>
                  <a:gd name="T8" fmla="*/ 36 w 109"/>
                  <a:gd name="T9" fmla="*/ 7 h 13"/>
                  <a:gd name="T10" fmla="*/ 49 w 109"/>
                  <a:gd name="T11" fmla="*/ 8 h 13"/>
                  <a:gd name="T12" fmla="*/ 88 w 109"/>
                  <a:gd name="T13" fmla="*/ 11 h 13"/>
                  <a:gd name="T14" fmla="*/ 99 w 109"/>
                  <a:gd name="T15" fmla="*/ 12 h 13"/>
                  <a:gd name="T16" fmla="*/ 109 w 109"/>
                  <a:gd name="T17" fmla="*/ 13 h 13"/>
                  <a:gd name="T18" fmla="*/ 99 w 109"/>
                  <a:gd name="T19" fmla="*/ 10 h 13"/>
                  <a:gd name="T20" fmla="*/ 88 w 109"/>
                  <a:gd name="T2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3">
                    <a:moveTo>
                      <a:pt x="88" y="9"/>
                    </a:moveTo>
                    <a:cubicBezTo>
                      <a:pt x="75" y="7"/>
                      <a:pt x="61" y="7"/>
                      <a:pt x="49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24" y="5"/>
                      <a:pt x="8" y="2"/>
                      <a:pt x="0" y="0"/>
                    </a:cubicBezTo>
                    <a:cubicBezTo>
                      <a:pt x="9" y="2"/>
                      <a:pt x="23" y="6"/>
                      <a:pt x="36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61" y="9"/>
                      <a:pt x="75" y="9"/>
                      <a:pt x="88" y="11"/>
                    </a:cubicBezTo>
                    <a:cubicBezTo>
                      <a:pt x="93" y="11"/>
                      <a:pt x="99" y="12"/>
                      <a:pt x="99" y="12"/>
                    </a:cubicBezTo>
                    <a:cubicBezTo>
                      <a:pt x="99" y="12"/>
                      <a:pt x="109" y="13"/>
                      <a:pt x="109" y="13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3" y="9"/>
                      <a:pt x="88" y="9"/>
                    </a:cubicBezTo>
                  </a:path>
                </a:pathLst>
              </a:custGeom>
              <a:solidFill>
                <a:srgbClr val="8F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2" name="未知"/>
              <p:cNvSpPr/>
              <p:nvPr/>
            </p:nvSpPr>
            <p:spPr bwMode="auto">
              <a:xfrm>
                <a:off x="908" y="1215"/>
                <a:ext cx="61" cy="35"/>
              </a:xfrm>
              <a:custGeom>
                <a:avLst/>
                <a:gdLst>
                  <a:gd name="T0" fmla="*/ 0 w 38"/>
                  <a:gd name="T1" fmla="*/ 0 h 22"/>
                  <a:gd name="T2" fmla="*/ 0 w 38"/>
                  <a:gd name="T3" fmla="*/ 0 h 22"/>
                  <a:gd name="T4" fmla="*/ 17 w 38"/>
                  <a:gd name="T5" fmla="*/ 11 h 22"/>
                  <a:gd name="T6" fmla="*/ 34 w 38"/>
                  <a:gd name="T7" fmla="*/ 21 h 22"/>
                  <a:gd name="T8" fmla="*/ 38 w 38"/>
                  <a:gd name="T9" fmla="*/ 18 h 22"/>
                  <a:gd name="T10" fmla="*/ 33 w 38"/>
                  <a:gd name="T11" fmla="*/ 20 h 22"/>
                  <a:gd name="T12" fmla="*/ 18 w 38"/>
                  <a:gd name="T13" fmla="*/ 11 h 22"/>
                  <a:gd name="T14" fmla="*/ 0 w 38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1" y="6"/>
                      <a:pt x="17" y="11"/>
                    </a:cubicBezTo>
                    <a:cubicBezTo>
                      <a:pt x="23" y="17"/>
                      <a:pt x="29" y="22"/>
                      <a:pt x="34" y="21"/>
                    </a:cubicBezTo>
                    <a:cubicBezTo>
                      <a:pt x="35" y="21"/>
                      <a:pt x="37" y="20"/>
                      <a:pt x="38" y="18"/>
                    </a:cubicBezTo>
                    <a:cubicBezTo>
                      <a:pt x="37" y="19"/>
                      <a:pt x="35" y="20"/>
                      <a:pt x="33" y="20"/>
                    </a:cubicBezTo>
                    <a:cubicBezTo>
                      <a:pt x="29" y="21"/>
                      <a:pt x="24" y="16"/>
                      <a:pt x="18" y="11"/>
                    </a:cubicBezTo>
                    <a:cubicBezTo>
                      <a:pt x="12" y="5"/>
                      <a:pt x="6" y="0"/>
                      <a:pt x="0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3" name="未知"/>
              <p:cNvSpPr/>
              <p:nvPr/>
            </p:nvSpPr>
            <p:spPr bwMode="auto">
              <a:xfrm>
                <a:off x="444" y="182"/>
                <a:ext cx="61" cy="32"/>
              </a:xfrm>
              <a:custGeom>
                <a:avLst/>
                <a:gdLst>
                  <a:gd name="T0" fmla="*/ 38 w 38"/>
                  <a:gd name="T1" fmla="*/ 15 h 20"/>
                  <a:gd name="T2" fmla="*/ 0 w 38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20">
                    <a:moveTo>
                      <a:pt x="38" y="15"/>
                    </a:moveTo>
                    <a:cubicBezTo>
                      <a:pt x="21" y="0"/>
                      <a:pt x="11" y="11"/>
                      <a:pt x="0" y="20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4" name="未知"/>
              <p:cNvSpPr/>
              <p:nvPr/>
            </p:nvSpPr>
            <p:spPr bwMode="auto">
              <a:xfrm>
                <a:off x="583" y="184"/>
                <a:ext cx="64" cy="32"/>
              </a:xfrm>
              <a:custGeom>
                <a:avLst/>
                <a:gdLst>
                  <a:gd name="T0" fmla="*/ 0 w 40"/>
                  <a:gd name="T1" fmla="*/ 14 h 20"/>
                  <a:gd name="T2" fmla="*/ 40 w 40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14"/>
                    </a:moveTo>
                    <a:cubicBezTo>
                      <a:pt x="17" y="0"/>
                      <a:pt x="29" y="10"/>
                      <a:pt x="40" y="20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5" name="未知"/>
              <p:cNvSpPr/>
              <p:nvPr/>
            </p:nvSpPr>
            <p:spPr bwMode="auto">
              <a:xfrm>
                <a:off x="372" y="168"/>
                <a:ext cx="347" cy="282"/>
              </a:xfrm>
              <a:custGeom>
                <a:avLst/>
                <a:gdLst>
                  <a:gd name="T0" fmla="*/ 18 w 217"/>
                  <a:gd name="T1" fmla="*/ 40 h 177"/>
                  <a:gd name="T2" fmla="*/ 12 w 217"/>
                  <a:gd name="T3" fmla="*/ 18 h 177"/>
                  <a:gd name="T4" fmla="*/ 10 w 217"/>
                  <a:gd name="T5" fmla="*/ 9 h 177"/>
                  <a:gd name="T6" fmla="*/ 9 w 217"/>
                  <a:gd name="T7" fmla="*/ 5 h 177"/>
                  <a:gd name="T8" fmla="*/ 9 w 217"/>
                  <a:gd name="T9" fmla="*/ 5 h 177"/>
                  <a:gd name="T10" fmla="*/ 6 w 217"/>
                  <a:gd name="T11" fmla="*/ 2 h 177"/>
                  <a:gd name="T12" fmla="*/ 0 w 217"/>
                  <a:gd name="T13" fmla="*/ 10 h 177"/>
                  <a:gd name="T14" fmla="*/ 5 w 217"/>
                  <a:gd name="T15" fmla="*/ 30 h 177"/>
                  <a:gd name="T16" fmla="*/ 8 w 217"/>
                  <a:gd name="T17" fmla="*/ 51 h 177"/>
                  <a:gd name="T18" fmla="*/ 12 w 217"/>
                  <a:gd name="T19" fmla="*/ 65 h 177"/>
                  <a:gd name="T20" fmla="*/ 17 w 217"/>
                  <a:gd name="T21" fmla="*/ 75 h 177"/>
                  <a:gd name="T22" fmla="*/ 27 w 217"/>
                  <a:gd name="T23" fmla="*/ 82 h 177"/>
                  <a:gd name="T24" fmla="*/ 34 w 217"/>
                  <a:gd name="T25" fmla="*/ 120 h 177"/>
                  <a:gd name="T26" fmla="*/ 68 w 217"/>
                  <a:gd name="T27" fmla="*/ 156 h 177"/>
                  <a:gd name="T28" fmla="*/ 108 w 217"/>
                  <a:gd name="T29" fmla="*/ 177 h 177"/>
                  <a:gd name="T30" fmla="*/ 146 w 217"/>
                  <a:gd name="T31" fmla="*/ 157 h 177"/>
                  <a:gd name="T32" fmla="*/ 181 w 217"/>
                  <a:gd name="T33" fmla="*/ 120 h 177"/>
                  <a:gd name="T34" fmla="*/ 190 w 217"/>
                  <a:gd name="T35" fmla="*/ 82 h 177"/>
                  <a:gd name="T36" fmla="*/ 200 w 217"/>
                  <a:gd name="T37" fmla="*/ 75 h 177"/>
                  <a:gd name="T38" fmla="*/ 205 w 217"/>
                  <a:gd name="T39" fmla="*/ 65 h 177"/>
                  <a:gd name="T40" fmla="*/ 209 w 217"/>
                  <a:gd name="T41" fmla="*/ 51 h 177"/>
                  <a:gd name="T42" fmla="*/ 212 w 217"/>
                  <a:gd name="T43" fmla="*/ 30 h 177"/>
                  <a:gd name="T44" fmla="*/ 217 w 217"/>
                  <a:gd name="T45" fmla="*/ 10 h 177"/>
                  <a:gd name="T46" fmla="*/ 214 w 217"/>
                  <a:gd name="T47" fmla="*/ 2 h 177"/>
                  <a:gd name="T48" fmla="*/ 213 w 217"/>
                  <a:gd name="T49" fmla="*/ 2 h 177"/>
                  <a:gd name="T50" fmla="*/ 211 w 217"/>
                  <a:gd name="T51" fmla="*/ 2 h 177"/>
                  <a:gd name="T52" fmla="*/ 204 w 217"/>
                  <a:gd name="T53" fmla="*/ 24 h 177"/>
                  <a:gd name="T54" fmla="*/ 202 w 217"/>
                  <a:gd name="T55" fmla="*/ 30 h 177"/>
                  <a:gd name="T56" fmla="*/ 196 w 217"/>
                  <a:gd name="T57" fmla="*/ 4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7" h="177">
                    <a:moveTo>
                      <a:pt x="18" y="40"/>
                    </a:moveTo>
                    <a:cubicBezTo>
                      <a:pt x="15" y="32"/>
                      <a:pt x="12" y="18"/>
                      <a:pt x="12" y="18"/>
                    </a:cubicBezTo>
                    <a:cubicBezTo>
                      <a:pt x="12" y="18"/>
                      <a:pt x="11" y="14"/>
                      <a:pt x="10" y="9"/>
                    </a:cubicBezTo>
                    <a:cubicBezTo>
                      <a:pt x="10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2"/>
                      <a:pt x="6" y="2"/>
                    </a:cubicBezTo>
                    <a:cubicBezTo>
                      <a:pt x="3" y="0"/>
                      <a:pt x="0" y="4"/>
                      <a:pt x="0" y="10"/>
                    </a:cubicBezTo>
                    <a:cubicBezTo>
                      <a:pt x="0" y="15"/>
                      <a:pt x="5" y="26"/>
                      <a:pt x="5" y="30"/>
                    </a:cubicBezTo>
                    <a:cubicBezTo>
                      <a:pt x="5" y="34"/>
                      <a:pt x="6" y="44"/>
                      <a:pt x="8" y="51"/>
                    </a:cubicBezTo>
                    <a:cubicBezTo>
                      <a:pt x="11" y="58"/>
                      <a:pt x="10" y="61"/>
                      <a:pt x="12" y="65"/>
                    </a:cubicBezTo>
                    <a:cubicBezTo>
                      <a:pt x="14" y="68"/>
                      <a:pt x="15" y="72"/>
                      <a:pt x="17" y="75"/>
                    </a:cubicBezTo>
                    <a:cubicBezTo>
                      <a:pt x="20" y="78"/>
                      <a:pt x="25" y="82"/>
                      <a:pt x="27" y="82"/>
                    </a:cubicBezTo>
                    <a:cubicBezTo>
                      <a:pt x="28" y="92"/>
                      <a:pt x="30" y="112"/>
                      <a:pt x="34" y="120"/>
                    </a:cubicBezTo>
                    <a:cubicBezTo>
                      <a:pt x="39" y="128"/>
                      <a:pt x="54" y="154"/>
                      <a:pt x="68" y="156"/>
                    </a:cubicBezTo>
                    <a:cubicBezTo>
                      <a:pt x="82" y="159"/>
                      <a:pt x="87" y="176"/>
                      <a:pt x="108" y="177"/>
                    </a:cubicBezTo>
                    <a:cubicBezTo>
                      <a:pt x="128" y="176"/>
                      <a:pt x="133" y="160"/>
                      <a:pt x="146" y="157"/>
                    </a:cubicBezTo>
                    <a:cubicBezTo>
                      <a:pt x="164" y="152"/>
                      <a:pt x="177" y="130"/>
                      <a:pt x="181" y="120"/>
                    </a:cubicBezTo>
                    <a:cubicBezTo>
                      <a:pt x="185" y="110"/>
                      <a:pt x="189" y="92"/>
                      <a:pt x="190" y="82"/>
                    </a:cubicBezTo>
                    <a:cubicBezTo>
                      <a:pt x="192" y="82"/>
                      <a:pt x="197" y="78"/>
                      <a:pt x="200" y="75"/>
                    </a:cubicBezTo>
                    <a:cubicBezTo>
                      <a:pt x="202" y="72"/>
                      <a:pt x="203" y="68"/>
                      <a:pt x="205" y="65"/>
                    </a:cubicBezTo>
                    <a:cubicBezTo>
                      <a:pt x="207" y="61"/>
                      <a:pt x="206" y="58"/>
                      <a:pt x="209" y="51"/>
                    </a:cubicBezTo>
                    <a:cubicBezTo>
                      <a:pt x="211" y="44"/>
                      <a:pt x="212" y="34"/>
                      <a:pt x="212" y="30"/>
                    </a:cubicBezTo>
                    <a:cubicBezTo>
                      <a:pt x="212" y="26"/>
                      <a:pt x="217" y="15"/>
                      <a:pt x="217" y="10"/>
                    </a:cubicBezTo>
                    <a:cubicBezTo>
                      <a:pt x="217" y="6"/>
                      <a:pt x="216" y="4"/>
                      <a:pt x="214" y="2"/>
                    </a:cubicBezTo>
                    <a:cubicBezTo>
                      <a:pt x="214" y="2"/>
                      <a:pt x="213" y="2"/>
                      <a:pt x="213" y="2"/>
                    </a:cubicBezTo>
                    <a:cubicBezTo>
                      <a:pt x="212" y="2"/>
                      <a:pt x="211" y="2"/>
                      <a:pt x="211" y="2"/>
                    </a:cubicBezTo>
                    <a:cubicBezTo>
                      <a:pt x="204" y="24"/>
                      <a:pt x="204" y="24"/>
                      <a:pt x="204" y="24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201" y="36"/>
                      <a:pt x="196" y="43"/>
                      <a:pt x="196" y="43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6" name="未知"/>
              <p:cNvSpPr/>
              <p:nvPr/>
            </p:nvSpPr>
            <p:spPr bwMode="auto">
              <a:xfrm>
                <a:off x="3" y="377"/>
                <a:ext cx="457" cy="1247"/>
              </a:xfrm>
              <a:custGeom>
                <a:avLst/>
                <a:gdLst>
                  <a:gd name="T0" fmla="*/ 271 w 285"/>
                  <a:gd name="T1" fmla="*/ 0 h 781"/>
                  <a:gd name="T2" fmla="*/ 237 w 285"/>
                  <a:gd name="T3" fmla="*/ 83 h 781"/>
                  <a:gd name="T4" fmla="*/ 166 w 285"/>
                  <a:gd name="T5" fmla="*/ 110 h 781"/>
                  <a:gd name="T6" fmla="*/ 64 w 285"/>
                  <a:gd name="T7" fmla="*/ 204 h 781"/>
                  <a:gd name="T8" fmla="*/ 51 w 285"/>
                  <a:gd name="T9" fmla="*/ 304 h 781"/>
                  <a:gd name="T10" fmla="*/ 33 w 285"/>
                  <a:gd name="T11" fmla="*/ 450 h 781"/>
                  <a:gd name="T12" fmla="*/ 27 w 285"/>
                  <a:gd name="T13" fmla="*/ 510 h 781"/>
                  <a:gd name="T14" fmla="*/ 10 w 285"/>
                  <a:gd name="T15" fmla="*/ 686 h 781"/>
                  <a:gd name="T16" fmla="*/ 6 w 285"/>
                  <a:gd name="T17" fmla="*/ 738 h 781"/>
                  <a:gd name="T18" fmla="*/ 3 w 285"/>
                  <a:gd name="T19" fmla="*/ 770 h 781"/>
                  <a:gd name="T20" fmla="*/ 1 w 285"/>
                  <a:gd name="T21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781">
                    <a:moveTo>
                      <a:pt x="271" y="0"/>
                    </a:moveTo>
                    <a:cubicBezTo>
                      <a:pt x="272" y="16"/>
                      <a:pt x="285" y="58"/>
                      <a:pt x="237" y="83"/>
                    </a:cubicBezTo>
                    <a:cubicBezTo>
                      <a:pt x="217" y="90"/>
                      <a:pt x="186" y="106"/>
                      <a:pt x="166" y="110"/>
                    </a:cubicBezTo>
                    <a:cubicBezTo>
                      <a:pt x="153" y="112"/>
                      <a:pt x="78" y="140"/>
                      <a:pt x="64" y="204"/>
                    </a:cubicBezTo>
                    <a:cubicBezTo>
                      <a:pt x="57" y="233"/>
                      <a:pt x="46" y="269"/>
                      <a:pt x="51" y="304"/>
                    </a:cubicBezTo>
                    <a:cubicBezTo>
                      <a:pt x="53" y="328"/>
                      <a:pt x="35" y="372"/>
                      <a:pt x="33" y="450"/>
                    </a:cubicBezTo>
                    <a:cubicBezTo>
                      <a:pt x="34" y="478"/>
                      <a:pt x="31" y="498"/>
                      <a:pt x="27" y="510"/>
                    </a:cubicBezTo>
                    <a:cubicBezTo>
                      <a:pt x="11" y="550"/>
                      <a:pt x="11" y="659"/>
                      <a:pt x="10" y="686"/>
                    </a:cubicBezTo>
                    <a:cubicBezTo>
                      <a:pt x="10" y="702"/>
                      <a:pt x="9" y="726"/>
                      <a:pt x="6" y="738"/>
                    </a:cubicBezTo>
                    <a:cubicBezTo>
                      <a:pt x="4" y="750"/>
                      <a:pt x="6" y="760"/>
                      <a:pt x="3" y="770"/>
                    </a:cubicBezTo>
                    <a:cubicBezTo>
                      <a:pt x="1" y="774"/>
                      <a:pt x="0" y="776"/>
                      <a:pt x="1" y="78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7" name="Oval 563"/>
              <p:cNvSpPr>
                <a:spLocks noChangeArrowheads="1"/>
              </p:cNvSpPr>
              <p:nvPr/>
            </p:nvSpPr>
            <p:spPr bwMode="auto">
              <a:xfrm>
                <a:off x="609" y="204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68" name="Oval 564"/>
              <p:cNvSpPr>
                <a:spLocks noChangeArrowheads="1"/>
              </p:cNvSpPr>
              <p:nvPr/>
            </p:nvSpPr>
            <p:spPr bwMode="auto">
              <a:xfrm>
                <a:off x="468" y="204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069" name="未知"/>
              <p:cNvSpPr/>
              <p:nvPr/>
            </p:nvSpPr>
            <p:spPr bwMode="auto">
              <a:xfrm>
                <a:off x="527" y="1435"/>
                <a:ext cx="45" cy="32"/>
              </a:xfrm>
              <a:custGeom>
                <a:avLst/>
                <a:gdLst>
                  <a:gd name="T0" fmla="*/ 0 w 28"/>
                  <a:gd name="T1" fmla="*/ 14 h 20"/>
                  <a:gd name="T2" fmla="*/ 22 w 28"/>
                  <a:gd name="T3" fmla="*/ 20 h 20"/>
                  <a:gd name="T4" fmla="*/ 0 w 28"/>
                  <a:gd name="T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0">
                    <a:moveTo>
                      <a:pt x="0" y="14"/>
                    </a:moveTo>
                    <a:cubicBezTo>
                      <a:pt x="6" y="8"/>
                      <a:pt x="19" y="11"/>
                      <a:pt x="22" y="20"/>
                    </a:cubicBezTo>
                    <a:cubicBezTo>
                      <a:pt x="28" y="13"/>
                      <a:pt x="5" y="0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0" name="未知"/>
              <p:cNvSpPr/>
              <p:nvPr/>
            </p:nvSpPr>
            <p:spPr bwMode="auto">
              <a:xfrm>
                <a:off x="834" y="798"/>
                <a:ext cx="36" cy="40"/>
              </a:xfrm>
              <a:custGeom>
                <a:avLst/>
                <a:gdLst>
                  <a:gd name="T0" fmla="*/ 0 w 22"/>
                  <a:gd name="T1" fmla="*/ 25 h 25"/>
                  <a:gd name="T2" fmla="*/ 0 w 22"/>
                  <a:gd name="T3" fmla="*/ 25 h 25"/>
                  <a:gd name="T4" fmla="*/ 22 w 22"/>
                  <a:gd name="T5" fmla="*/ 1 h 25"/>
                  <a:gd name="T6" fmla="*/ 20 w 22"/>
                  <a:gd name="T7" fmla="*/ 0 h 25"/>
                  <a:gd name="T8" fmla="*/ 0 w 2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8" y="20"/>
                      <a:pt x="16" y="12"/>
                      <a:pt x="22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" y="11"/>
                      <a:pt x="8" y="20"/>
                      <a:pt x="0" y="25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1" name="未知"/>
              <p:cNvSpPr/>
              <p:nvPr/>
            </p:nvSpPr>
            <p:spPr bwMode="auto">
              <a:xfrm>
                <a:off x="221" y="798"/>
                <a:ext cx="34" cy="40"/>
              </a:xfrm>
              <a:custGeom>
                <a:avLst/>
                <a:gdLst>
                  <a:gd name="T0" fmla="*/ 0 w 21"/>
                  <a:gd name="T1" fmla="*/ 1 h 25"/>
                  <a:gd name="T2" fmla="*/ 21 w 21"/>
                  <a:gd name="T3" fmla="*/ 25 h 25"/>
                  <a:gd name="T4" fmla="*/ 2 w 21"/>
                  <a:gd name="T5" fmla="*/ 0 h 25"/>
                  <a:gd name="T6" fmla="*/ 0 w 21"/>
                  <a:gd name="T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5">
                    <a:moveTo>
                      <a:pt x="0" y="1"/>
                    </a:moveTo>
                    <a:cubicBezTo>
                      <a:pt x="5" y="12"/>
                      <a:pt x="13" y="20"/>
                      <a:pt x="21" y="25"/>
                    </a:cubicBezTo>
                    <a:cubicBezTo>
                      <a:pt x="13" y="20"/>
                      <a:pt x="7" y="1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2" name="未知"/>
              <p:cNvSpPr/>
              <p:nvPr/>
            </p:nvSpPr>
            <p:spPr bwMode="auto">
              <a:xfrm>
                <a:off x="501" y="361"/>
                <a:ext cx="92" cy="25"/>
              </a:xfrm>
              <a:custGeom>
                <a:avLst/>
                <a:gdLst>
                  <a:gd name="T0" fmla="*/ 0 w 57"/>
                  <a:gd name="T1" fmla="*/ 2 h 16"/>
                  <a:gd name="T2" fmla="*/ 7 w 57"/>
                  <a:gd name="T3" fmla="*/ 11 h 16"/>
                  <a:gd name="T4" fmla="*/ 23 w 57"/>
                  <a:gd name="T5" fmla="*/ 15 h 16"/>
                  <a:gd name="T6" fmla="*/ 44 w 57"/>
                  <a:gd name="T7" fmla="*/ 14 h 16"/>
                  <a:gd name="T8" fmla="*/ 54 w 57"/>
                  <a:gd name="T9" fmla="*/ 6 h 16"/>
                  <a:gd name="T10" fmla="*/ 57 w 57"/>
                  <a:gd name="T11" fmla="*/ 1 h 16"/>
                  <a:gd name="T12" fmla="*/ 42 w 57"/>
                  <a:gd name="T13" fmla="*/ 1 h 16"/>
                  <a:gd name="T14" fmla="*/ 34 w 57"/>
                  <a:gd name="T15" fmla="*/ 1 h 16"/>
                  <a:gd name="T16" fmla="*/ 28 w 57"/>
                  <a:gd name="T17" fmla="*/ 1 h 16"/>
                  <a:gd name="T18" fmla="*/ 18 w 57"/>
                  <a:gd name="T19" fmla="*/ 1 h 16"/>
                  <a:gd name="T20" fmla="*/ 1 w 57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16">
                    <a:moveTo>
                      <a:pt x="0" y="2"/>
                    </a:moveTo>
                    <a:cubicBezTo>
                      <a:pt x="1" y="4"/>
                      <a:pt x="6" y="8"/>
                      <a:pt x="7" y="11"/>
                    </a:cubicBezTo>
                    <a:cubicBezTo>
                      <a:pt x="11" y="15"/>
                      <a:pt x="16" y="15"/>
                      <a:pt x="23" y="15"/>
                    </a:cubicBezTo>
                    <a:cubicBezTo>
                      <a:pt x="30" y="16"/>
                      <a:pt x="39" y="16"/>
                      <a:pt x="44" y="14"/>
                    </a:cubicBezTo>
                    <a:cubicBezTo>
                      <a:pt x="48" y="11"/>
                      <a:pt x="51" y="7"/>
                      <a:pt x="54" y="6"/>
                    </a:cubicBezTo>
                    <a:cubicBezTo>
                      <a:pt x="54" y="6"/>
                      <a:pt x="56" y="3"/>
                      <a:pt x="57" y="1"/>
                    </a:cubicBezTo>
                    <a:cubicBezTo>
                      <a:pt x="55" y="1"/>
                      <a:pt x="45" y="1"/>
                      <a:pt x="42" y="1"/>
                    </a:cubicBezTo>
                    <a:cubicBezTo>
                      <a:pt x="39" y="1"/>
                      <a:pt x="37" y="1"/>
                      <a:pt x="34" y="1"/>
                    </a:cubicBezTo>
                    <a:cubicBezTo>
                      <a:pt x="32" y="1"/>
                      <a:pt x="31" y="2"/>
                      <a:pt x="28" y="1"/>
                    </a:cubicBezTo>
                    <a:cubicBezTo>
                      <a:pt x="25" y="1"/>
                      <a:pt x="22" y="0"/>
                      <a:pt x="18" y="1"/>
                    </a:cubicBezTo>
                    <a:cubicBezTo>
                      <a:pt x="15" y="2"/>
                      <a:pt x="4" y="2"/>
                      <a:pt x="1" y="0"/>
                    </a:cubicBezTo>
                  </a:path>
                </a:pathLst>
              </a:custGeom>
              <a:solidFill>
                <a:srgbClr val="FC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3" name="未知"/>
              <p:cNvSpPr/>
              <p:nvPr/>
            </p:nvSpPr>
            <p:spPr bwMode="auto">
              <a:xfrm>
                <a:off x="517" y="369"/>
                <a:ext cx="58" cy="3"/>
              </a:xfrm>
              <a:custGeom>
                <a:avLst/>
                <a:gdLst>
                  <a:gd name="T0" fmla="*/ 36 w 36"/>
                  <a:gd name="T1" fmla="*/ 1 h 2"/>
                  <a:gd name="T2" fmla="*/ 30 w 36"/>
                  <a:gd name="T3" fmla="*/ 1 h 2"/>
                  <a:gd name="T4" fmla="*/ 23 w 36"/>
                  <a:gd name="T5" fmla="*/ 2 h 2"/>
                  <a:gd name="T6" fmla="*/ 15 w 36"/>
                  <a:gd name="T7" fmla="*/ 2 h 2"/>
                  <a:gd name="T8" fmla="*/ 10 w 36"/>
                  <a:gd name="T9" fmla="*/ 2 h 2"/>
                  <a:gd name="T10" fmla="*/ 0 w 36"/>
                  <a:gd name="T11" fmla="*/ 0 h 2"/>
                  <a:gd name="T12" fmla="*/ 10 w 36"/>
                  <a:gd name="T13" fmla="*/ 1 h 2"/>
                  <a:gd name="T14" fmla="*/ 15 w 36"/>
                  <a:gd name="T15" fmla="*/ 1 h 2"/>
                  <a:gd name="T16" fmla="*/ 23 w 36"/>
                  <a:gd name="T17" fmla="*/ 1 h 2"/>
                  <a:gd name="T18" fmla="*/ 30 w 36"/>
                  <a:gd name="T19" fmla="*/ 0 h 2"/>
                  <a:gd name="T20" fmla="*/ 36 w 36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2">
                    <a:moveTo>
                      <a:pt x="36" y="1"/>
                    </a:moveTo>
                    <a:cubicBezTo>
                      <a:pt x="30" y="1"/>
                      <a:pt x="30" y="1"/>
                      <a:pt x="30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6" y="2"/>
                      <a:pt x="2" y="1"/>
                      <a:pt x="0" y="0"/>
                    </a:cubicBezTo>
                    <a:cubicBezTo>
                      <a:pt x="2" y="1"/>
                      <a:pt x="6" y="1"/>
                      <a:pt x="1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1"/>
                      <a:pt x="36" y="1"/>
                      <a:pt x="36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4" name="未知"/>
              <p:cNvSpPr/>
              <p:nvPr/>
            </p:nvSpPr>
            <p:spPr bwMode="auto">
              <a:xfrm>
                <a:off x="513" y="378"/>
                <a:ext cx="70" cy="8"/>
              </a:xfrm>
              <a:custGeom>
                <a:avLst/>
                <a:gdLst>
                  <a:gd name="T0" fmla="*/ 43 w 44"/>
                  <a:gd name="T1" fmla="*/ 0 h 5"/>
                  <a:gd name="T2" fmla="*/ 43 w 44"/>
                  <a:gd name="T3" fmla="*/ 0 h 5"/>
                  <a:gd name="T4" fmla="*/ 37 w 44"/>
                  <a:gd name="T5" fmla="*/ 2 h 5"/>
                  <a:gd name="T6" fmla="*/ 18 w 44"/>
                  <a:gd name="T7" fmla="*/ 4 h 5"/>
                  <a:gd name="T8" fmla="*/ 16 w 44"/>
                  <a:gd name="T9" fmla="*/ 4 h 5"/>
                  <a:gd name="T10" fmla="*/ 1 w 44"/>
                  <a:gd name="T11" fmla="*/ 2 h 5"/>
                  <a:gd name="T12" fmla="*/ 1 w 44"/>
                  <a:gd name="T13" fmla="*/ 2 h 5"/>
                  <a:gd name="T14" fmla="*/ 16 w 44"/>
                  <a:gd name="T15" fmla="*/ 5 h 5"/>
                  <a:gd name="T16" fmla="*/ 18 w 44"/>
                  <a:gd name="T17" fmla="*/ 5 h 5"/>
                  <a:gd name="T18" fmla="*/ 37 w 44"/>
                  <a:gd name="T19" fmla="*/ 3 h 5"/>
                  <a:gd name="T20" fmla="*/ 43 w 44"/>
                  <a:gd name="T21" fmla="*/ 0 h 5"/>
                  <a:gd name="T22" fmla="*/ 43 w 4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5"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1" y="2"/>
                      <a:pt x="39" y="1"/>
                      <a:pt x="37" y="2"/>
                    </a:cubicBezTo>
                    <a:cubicBezTo>
                      <a:pt x="33" y="4"/>
                      <a:pt x="24" y="4"/>
                      <a:pt x="18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4"/>
                      <a:pt x="4" y="4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4" y="5"/>
                      <a:pt x="9" y="5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5" y="5"/>
                      <a:pt x="33" y="5"/>
                      <a:pt x="37" y="3"/>
                    </a:cubicBezTo>
                    <a:cubicBezTo>
                      <a:pt x="40" y="1"/>
                      <a:pt x="41" y="2"/>
                      <a:pt x="43" y="0"/>
                    </a:cubicBezTo>
                    <a:cubicBezTo>
                      <a:pt x="43" y="0"/>
                      <a:pt x="44" y="0"/>
                      <a:pt x="43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5" name="未知"/>
              <p:cNvSpPr/>
              <p:nvPr/>
            </p:nvSpPr>
            <p:spPr bwMode="auto">
              <a:xfrm>
                <a:off x="505" y="358"/>
                <a:ext cx="44" cy="4"/>
              </a:xfrm>
              <a:custGeom>
                <a:avLst/>
                <a:gdLst>
                  <a:gd name="T0" fmla="*/ 28 w 28"/>
                  <a:gd name="T1" fmla="*/ 3 h 3"/>
                  <a:gd name="T2" fmla="*/ 26 w 28"/>
                  <a:gd name="T3" fmla="*/ 3 h 3"/>
                  <a:gd name="T4" fmla="*/ 17 w 28"/>
                  <a:gd name="T5" fmla="*/ 2 h 3"/>
                  <a:gd name="T6" fmla="*/ 14 w 28"/>
                  <a:gd name="T7" fmla="*/ 3 h 3"/>
                  <a:gd name="T8" fmla="*/ 0 w 28"/>
                  <a:gd name="T9" fmla="*/ 2 h 3"/>
                  <a:gd name="T10" fmla="*/ 14 w 28"/>
                  <a:gd name="T11" fmla="*/ 1 h 3"/>
                  <a:gd name="T12" fmla="*/ 17 w 28"/>
                  <a:gd name="T13" fmla="*/ 1 h 3"/>
                  <a:gd name="T14" fmla="*/ 26 w 28"/>
                  <a:gd name="T15" fmla="*/ 1 h 3"/>
                  <a:gd name="T16" fmla="*/ 28 w 28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">
                    <a:moveTo>
                      <a:pt x="28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0" y="1"/>
                      <a:pt x="17" y="2"/>
                    </a:cubicBezTo>
                    <a:cubicBezTo>
                      <a:pt x="16" y="2"/>
                      <a:pt x="15" y="3"/>
                      <a:pt x="14" y="3"/>
                    </a:cubicBezTo>
                    <a:cubicBezTo>
                      <a:pt x="9" y="3"/>
                      <a:pt x="3" y="3"/>
                      <a:pt x="0" y="2"/>
                    </a:cubicBezTo>
                    <a:cubicBezTo>
                      <a:pt x="2" y="3"/>
                      <a:pt x="9" y="1"/>
                      <a:pt x="14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20" y="0"/>
                      <a:pt x="24" y="1"/>
                      <a:pt x="26" y="1"/>
                    </a:cubicBezTo>
                    <a:cubicBezTo>
                      <a:pt x="28" y="1"/>
                      <a:pt x="28" y="1"/>
                      <a:pt x="28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6" name="未知"/>
              <p:cNvSpPr/>
              <p:nvPr/>
            </p:nvSpPr>
            <p:spPr bwMode="auto">
              <a:xfrm>
                <a:off x="549" y="358"/>
                <a:ext cx="45" cy="4"/>
              </a:xfrm>
              <a:custGeom>
                <a:avLst/>
                <a:gdLst>
                  <a:gd name="T0" fmla="*/ 0 w 28"/>
                  <a:gd name="T1" fmla="*/ 1 h 3"/>
                  <a:gd name="T2" fmla="*/ 2 w 28"/>
                  <a:gd name="T3" fmla="*/ 1 h 3"/>
                  <a:gd name="T4" fmla="*/ 11 w 28"/>
                  <a:gd name="T5" fmla="*/ 1 h 3"/>
                  <a:gd name="T6" fmla="*/ 14 w 28"/>
                  <a:gd name="T7" fmla="*/ 1 h 3"/>
                  <a:gd name="T8" fmla="*/ 28 w 28"/>
                  <a:gd name="T9" fmla="*/ 3 h 3"/>
                  <a:gd name="T10" fmla="*/ 14 w 28"/>
                  <a:gd name="T11" fmla="*/ 3 h 3"/>
                  <a:gd name="T12" fmla="*/ 11 w 28"/>
                  <a:gd name="T13" fmla="*/ 2 h 3"/>
                  <a:gd name="T14" fmla="*/ 2 w 28"/>
                  <a:gd name="T15" fmla="*/ 3 h 3"/>
                  <a:gd name="T16" fmla="*/ 0 w 28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9" y="1"/>
                      <a:pt x="26" y="3"/>
                      <a:pt x="28" y="3"/>
                    </a:cubicBezTo>
                    <a:cubicBezTo>
                      <a:pt x="25" y="3"/>
                      <a:pt x="19" y="3"/>
                      <a:pt x="14" y="3"/>
                    </a:cubicBezTo>
                    <a:cubicBezTo>
                      <a:pt x="13" y="3"/>
                      <a:pt x="12" y="2"/>
                      <a:pt x="11" y="2"/>
                    </a:cubicBezTo>
                    <a:cubicBezTo>
                      <a:pt x="8" y="1"/>
                      <a:pt x="4" y="2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7" name="未知"/>
              <p:cNvSpPr/>
              <p:nvPr/>
            </p:nvSpPr>
            <p:spPr bwMode="auto">
              <a:xfrm>
                <a:off x="471" y="1732"/>
                <a:ext cx="157" cy="149"/>
              </a:xfrm>
              <a:custGeom>
                <a:avLst/>
                <a:gdLst>
                  <a:gd name="T0" fmla="*/ 9 w 98"/>
                  <a:gd name="T1" fmla="*/ 0 h 93"/>
                  <a:gd name="T2" fmla="*/ 10 w 98"/>
                  <a:gd name="T3" fmla="*/ 20 h 93"/>
                  <a:gd name="T4" fmla="*/ 47 w 98"/>
                  <a:gd name="T5" fmla="*/ 93 h 93"/>
                  <a:gd name="T6" fmla="*/ 78 w 98"/>
                  <a:gd name="T7" fmla="*/ 19 h 93"/>
                  <a:gd name="T8" fmla="*/ 78 w 98"/>
                  <a:gd name="T9" fmla="*/ 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3">
                    <a:moveTo>
                      <a:pt x="9" y="0"/>
                    </a:moveTo>
                    <a:cubicBezTo>
                      <a:pt x="11" y="7"/>
                      <a:pt x="12" y="15"/>
                      <a:pt x="10" y="20"/>
                    </a:cubicBezTo>
                    <a:cubicBezTo>
                      <a:pt x="7" y="28"/>
                      <a:pt x="0" y="93"/>
                      <a:pt x="47" y="93"/>
                    </a:cubicBezTo>
                    <a:cubicBezTo>
                      <a:pt x="98" y="93"/>
                      <a:pt x="79" y="35"/>
                      <a:pt x="78" y="19"/>
                    </a:cubicBezTo>
                    <a:cubicBezTo>
                      <a:pt x="77" y="15"/>
                      <a:pt x="77" y="11"/>
                      <a:pt x="78" y="8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8" name="未知"/>
              <p:cNvSpPr/>
              <p:nvPr/>
            </p:nvSpPr>
            <p:spPr bwMode="auto">
              <a:xfrm>
                <a:off x="463" y="1736"/>
                <a:ext cx="168" cy="146"/>
              </a:xfrm>
              <a:custGeom>
                <a:avLst/>
                <a:gdLst>
                  <a:gd name="T0" fmla="*/ 9 w 105"/>
                  <a:gd name="T1" fmla="*/ 0 h 92"/>
                  <a:gd name="T2" fmla="*/ 11 w 105"/>
                  <a:gd name="T3" fmla="*/ 17 h 92"/>
                  <a:gd name="T4" fmla="*/ 13 w 105"/>
                  <a:gd name="T5" fmla="*/ 64 h 92"/>
                  <a:gd name="T6" fmla="*/ 53 w 105"/>
                  <a:gd name="T7" fmla="*/ 92 h 92"/>
                  <a:gd name="T8" fmla="*/ 92 w 105"/>
                  <a:gd name="T9" fmla="*/ 66 h 92"/>
                  <a:gd name="T10" fmla="*/ 98 w 105"/>
                  <a:gd name="T11" fmla="*/ 24 h 92"/>
                  <a:gd name="T12" fmla="*/ 97 w 105"/>
                  <a:gd name="T13" fmla="*/ 18 h 92"/>
                  <a:gd name="T14" fmla="*/ 95 w 105"/>
                  <a:gd name="T15" fmla="*/ 12 h 92"/>
                  <a:gd name="T16" fmla="*/ 94 w 105"/>
                  <a:gd name="T17" fmla="*/ 3 h 92"/>
                  <a:gd name="T18" fmla="*/ 94 w 105"/>
                  <a:gd name="T19" fmla="*/ 12 h 92"/>
                  <a:gd name="T20" fmla="*/ 95 w 105"/>
                  <a:gd name="T21" fmla="*/ 17 h 92"/>
                  <a:gd name="T22" fmla="*/ 96 w 105"/>
                  <a:gd name="T23" fmla="*/ 24 h 92"/>
                  <a:gd name="T24" fmla="*/ 90 w 105"/>
                  <a:gd name="T25" fmla="*/ 65 h 92"/>
                  <a:gd name="T26" fmla="*/ 52 w 105"/>
                  <a:gd name="T27" fmla="*/ 91 h 92"/>
                  <a:gd name="T28" fmla="*/ 14 w 105"/>
                  <a:gd name="T29" fmla="*/ 63 h 92"/>
                  <a:gd name="T30" fmla="*/ 12 w 105"/>
                  <a:gd name="T31" fmla="*/ 18 h 92"/>
                  <a:gd name="T32" fmla="*/ 9 w 105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92">
                    <a:moveTo>
                      <a:pt x="9" y="0"/>
                    </a:moveTo>
                    <a:cubicBezTo>
                      <a:pt x="15" y="5"/>
                      <a:pt x="13" y="13"/>
                      <a:pt x="11" y="17"/>
                    </a:cubicBezTo>
                    <a:cubicBezTo>
                      <a:pt x="7" y="24"/>
                      <a:pt x="0" y="48"/>
                      <a:pt x="13" y="64"/>
                    </a:cubicBezTo>
                    <a:cubicBezTo>
                      <a:pt x="21" y="73"/>
                      <a:pt x="34" y="92"/>
                      <a:pt x="53" y="92"/>
                    </a:cubicBezTo>
                    <a:cubicBezTo>
                      <a:pt x="71" y="92"/>
                      <a:pt x="84" y="73"/>
                      <a:pt x="92" y="66"/>
                    </a:cubicBezTo>
                    <a:cubicBezTo>
                      <a:pt x="105" y="54"/>
                      <a:pt x="100" y="37"/>
                      <a:pt x="98" y="24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5" y="12"/>
                      <a:pt x="95" y="12"/>
                    </a:cubicBezTo>
                    <a:cubicBezTo>
                      <a:pt x="94" y="9"/>
                      <a:pt x="94" y="5"/>
                      <a:pt x="94" y="3"/>
                    </a:cubicBezTo>
                    <a:cubicBezTo>
                      <a:pt x="94" y="6"/>
                      <a:pt x="93" y="9"/>
                      <a:pt x="94" y="12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9" y="36"/>
                      <a:pt x="102" y="54"/>
                      <a:pt x="90" y="65"/>
                    </a:cubicBezTo>
                    <a:cubicBezTo>
                      <a:pt x="82" y="72"/>
                      <a:pt x="70" y="91"/>
                      <a:pt x="52" y="91"/>
                    </a:cubicBezTo>
                    <a:cubicBezTo>
                      <a:pt x="35" y="91"/>
                      <a:pt x="21" y="72"/>
                      <a:pt x="14" y="63"/>
                    </a:cubicBezTo>
                    <a:cubicBezTo>
                      <a:pt x="0" y="47"/>
                      <a:pt x="10" y="22"/>
                      <a:pt x="12" y="18"/>
                    </a:cubicBezTo>
                    <a:cubicBezTo>
                      <a:pt x="14" y="13"/>
                      <a:pt x="16" y="6"/>
                      <a:pt x="9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9" name="未知"/>
              <p:cNvSpPr/>
              <p:nvPr/>
            </p:nvSpPr>
            <p:spPr bwMode="auto">
              <a:xfrm>
                <a:off x="514" y="1737"/>
                <a:ext cx="67" cy="114"/>
              </a:xfrm>
              <a:custGeom>
                <a:avLst/>
                <a:gdLst>
                  <a:gd name="T0" fmla="*/ 38 w 42"/>
                  <a:gd name="T1" fmla="*/ 0 h 71"/>
                  <a:gd name="T2" fmla="*/ 40 w 42"/>
                  <a:gd name="T3" fmla="*/ 12 h 71"/>
                  <a:gd name="T4" fmla="*/ 37 w 42"/>
                  <a:gd name="T5" fmla="*/ 45 h 71"/>
                  <a:gd name="T6" fmla="*/ 37 w 42"/>
                  <a:gd name="T7" fmla="*/ 46 h 71"/>
                  <a:gd name="T8" fmla="*/ 37 w 42"/>
                  <a:gd name="T9" fmla="*/ 46 h 71"/>
                  <a:gd name="T10" fmla="*/ 41 w 42"/>
                  <a:gd name="T11" fmla="*/ 56 h 71"/>
                  <a:gd name="T12" fmla="*/ 22 w 42"/>
                  <a:gd name="T13" fmla="*/ 69 h 71"/>
                  <a:gd name="T14" fmla="*/ 21 w 42"/>
                  <a:gd name="T15" fmla="*/ 69 h 71"/>
                  <a:gd name="T16" fmla="*/ 1 w 42"/>
                  <a:gd name="T17" fmla="*/ 56 h 71"/>
                  <a:gd name="T18" fmla="*/ 6 w 42"/>
                  <a:gd name="T19" fmla="*/ 46 h 71"/>
                  <a:gd name="T20" fmla="*/ 6 w 42"/>
                  <a:gd name="T21" fmla="*/ 45 h 71"/>
                  <a:gd name="T22" fmla="*/ 4 w 42"/>
                  <a:gd name="T23" fmla="*/ 12 h 71"/>
                  <a:gd name="T24" fmla="*/ 2 w 42"/>
                  <a:gd name="T25" fmla="*/ 5 h 71"/>
                  <a:gd name="T26" fmla="*/ 3 w 42"/>
                  <a:gd name="T27" fmla="*/ 16 h 71"/>
                  <a:gd name="T28" fmla="*/ 4 w 42"/>
                  <a:gd name="T29" fmla="*/ 45 h 71"/>
                  <a:gd name="T30" fmla="*/ 0 w 42"/>
                  <a:gd name="T31" fmla="*/ 54 h 71"/>
                  <a:gd name="T32" fmla="*/ 0 w 42"/>
                  <a:gd name="T33" fmla="*/ 56 h 71"/>
                  <a:gd name="T34" fmla="*/ 21 w 42"/>
                  <a:gd name="T35" fmla="*/ 71 h 71"/>
                  <a:gd name="T36" fmla="*/ 22 w 42"/>
                  <a:gd name="T37" fmla="*/ 71 h 71"/>
                  <a:gd name="T38" fmla="*/ 42 w 42"/>
                  <a:gd name="T39" fmla="*/ 57 h 71"/>
                  <a:gd name="T40" fmla="*/ 42 w 42"/>
                  <a:gd name="T41" fmla="*/ 55 h 71"/>
                  <a:gd name="T42" fmla="*/ 39 w 42"/>
                  <a:gd name="T43" fmla="*/ 45 h 71"/>
                  <a:gd name="T44" fmla="*/ 41 w 42"/>
                  <a:gd name="T45" fmla="*/ 14 h 71"/>
                  <a:gd name="T46" fmla="*/ 41 w 42"/>
                  <a:gd name="T47" fmla="*/ 13 h 71"/>
                  <a:gd name="T48" fmla="*/ 38 w 42"/>
                  <a:gd name="T4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71">
                    <a:moveTo>
                      <a:pt x="38" y="0"/>
                    </a:moveTo>
                    <a:cubicBezTo>
                      <a:pt x="40" y="2"/>
                      <a:pt x="40" y="7"/>
                      <a:pt x="40" y="12"/>
                    </a:cubicBezTo>
                    <a:cubicBezTo>
                      <a:pt x="39" y="17"/>
                      <a:pt x="38" y="42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9" y="50"/>
                      <a:pt x="42" y="53"/>
                      <a:pt x="41" y="56"/>
                    </a:cubicBezTo>
                    <a:cubicBezTo>
                      <a:pt x="39" y="60"/>
                      <a:pt x="33" y="69"/>
                      <a:pt x="22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0" y="69"/>
                      <a:pt x="3" y="60"/>
                      <a:pt x="1" y="56"/>
                    </a:cubicBezTo>
                    <a:cubicBezTo>
                      <a:pt x="0" y="53"/>
                      <a:pt x="3" y="49"/>
                      <a:pt x="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2"/>
                      <a:pt x="4" y="18"/>
                      <a:pt x="4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20"/>
                      <a:pt x="3" y="41"/>
                      <a:pt x="4" y="45"/>
                    </a:cubicBezTo>
                    <a:cubicBezTo>
                      <a:pt x="2" y="49"/>
                      <a:pt x="0" y="52"/>
                      <a:pt x="0" y="54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2" y="61"/>
                      <a:pt x="9" y="70"/>
                      <a:pt x="21" y="71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35" y="70"/>
                      <a:pt x="40" y="62"/>
                      <a:pt x="42" y="57"/>
                    </a:cubicBezTo>
                    <a:cubicBezTo>
                      <a:pt x="42" y="56"/>
                      <a:pt x="42" y="55"/>
                      <a:pt x="42" y="55"/>
                    </a:cubicBezTo>
                    <a:cubicBezTo>
                      <a:pt x="42" y="52"/>
                      <a:pt x="41" y="49"/>
                      <a:pt x="39" y="45"/>
                    </a:cubicBezTo>
                    <a:cubicBezTo>
                      <a:pt x="39" y="41"/>
                      <a:pt x="41" y="19"/>
                      <a:pt x="41" y="14"/>
                    </a:cubicBezTo>
                    <a:cubicBezTo>
                      <a:pt x="41" y="14"/>
                      <a:pt x="41" y="13"/>
                      <a:pt x="41" y="13"/>
                    </a:cubicBezTo>
                    <a:cubicBezTo>
                      <a:pt x="41" y="8"/>
                      <a:pt x="40" y="2"/>
                      <a:pt x="38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0" name="未知"/>
              <p:cNvSpPr/>
              <p:nvPr/>
            </p:nvSpPr>
            <p:spPr bwMode="auto">
              <a:xfrm>
                <a:off x="540" y="1804"/>
                <a:ext cx="13" cy="7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4 h 4"/>
                  <a:gd name="T4" fmla="*/ 8 w 8"/>
                  <a:gd name="T5" fmla="*/ 3 h 4"/>
                  <a:gd name="T6" fmla="*/ 0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2" y="0"/>
                      <a:pt x="6" y="3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1"/>
                      <a:pt x="1" y="0"/>
                      <a:pt x="0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1" name="未知"/>
              <p:cNvSpPr/>
              <p:nvPr/>
            </p:nvSpPr>
            <p:spPr bwMode="auto">
              <a:xfrm>
                <a:off x="497" y="281"/>
                <a:ext cx="97" cy="45"/>
              </a:xfrm>
              <a:custGeom>
                <a:avLst/>
                <a:gdLst>
                  <a:gd name="T0" fmla="*/ 5 w 61"/>
                  <a:gd name="T1" fmla="*/ 0 h 28"/>
                  <a:gd name="T2" fmla="*/ 16 w 61"/>
                  <a:gd name="T3" fmla="*/ 18 h 28"/>
                  <a:gd name="T4" fmla="*/ 30 w 61"/>
                  <a:gd name="T5" fmla="*/ 28 h 28"/>
                  <a:gd name="T6" fmla="*/ 41 w 61"/>
                  <a:gd name="T7" fmla="*/ 20 h 28"/>
                  <a:gd name="T8" fmla="*/ 54 w 61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8">
                    <a:moveTo>
                      <a:pt x="5" y="0"/>
                    </a:moveTo>
                    <a:cubicBezTo>
                      <a:pt x="0" y="12"/>
                      <a:pt x="8" y="15"/>
                      <a:pt x="16" y="18"/>
                    </a:cubicBezTo>
                    <a:cubicBezTo>
                      <a:pt x="21" y="20"/>
                      <a:pt x="25" y="28"/>
                      <a:pt x="30" y="28"/>
                    </a:cubicBezTo>
                    <a:cubicBezTo>
                      <a:pt x="34" y="28"/>
                      <a:pt x="39" y="22"/>
                      <a:pt x="41" y="20"/>
                    </a:cubicBezTo>
                    <a:cubicBezTo>
                      <a:pt x="44" y="18"/>
                      <a:pt x="61" y="17"/>
                      <a:pt x="54" y="1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2" name="未知"/>
              <p:cNvSpPr/>
              <p:nvPr/>
            </p:nvSpPr>
            <p:spPr bwMode="auto">
              <a:xfrm>
                <a:off x="521" y="200"/>
                <a:ext cx="12" cy="103"/>
              </a:xfrm>
              <a:custGeom>
                <a:avLst/>
                <a:gdLst>
                  <a:gd name="T0" fmla="*/ 3 w 8"/>
                  <a:gd name="T1" fmla="*/ 0 h 65"/>
                  <a:gd name="T2" fmla="*/ 5 w 8"/>
                  <a:gd name="T3" fmla="*/ 17 h 65"/>
                  <a:gd name="T4" fmla="*/ 6 w 8"/>
                  <a:gd name="T5" fmla="*/ 34 h 65"/>
                  <a:gd name="T6" fmla="*/ 7 w 8"/>
                  <a:gd name="T7" fmla="*/ 50 h 65"/>
                  <a:gd name="T8" fmla="*/ 5 w 8"/>
                  <a:gd name="T9" fmla="*/ 57 h 65"/>
                  <a:gd name="T10" fmla="*/ 5 w 8"/>
                  <a:gd name="T11" fmla="*/ 65 h 65"/>
                  <a:gd name="T12" fmla="*/ 2 w 8"/>
                  <a:gd name="T13" fmla="*/ 51 h 65"/>
                  <a:gd name="T14" fmla="*/ 2 w 8"/>
                  <a:gd name="T15" fmla="*/ 35 h 65"/>
                  <a:gd name="T16" fmla="*/ 2 w 8"/>
                  <a:gd name="T17" fmla="*/ 18 h 65"/>
                  <a:gd name="T18" fmla="*/ 3 w 8"/>
                  <a:gd name="T19" fmla="*/ 2 h 65"/>
                  <a:gd name="T20" fmla="*/ 3 w 8"/>
                  <a:gd name="T2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5">
                    <a:moveTo>
                      <a:pt x="3" y="0"/>
                    </a:moveTo>
                    <a:cubicBezTo>
                      <a:pt x="5" y="6"/>
                      <a:pt x="6" y="11"/>
                      <a:pt x="5" y="17"/>
                    </a:cubicBezTo>
                    <a:cubicBezTo>
                      <a:pt x="4" y="23"/>
                      <a:pt x="4" y="29"/>
                      <a:pt x="6" y="34"/>
                    </a:cubicBezTo>
                    <a:cubicBezTo>
                      <a:pt x="7" y="40"/>
                      <a:pt x="8" y="45"/>
                      <a:pt x="7" y="50"/>
                    </a:cubicBezTo>
                    <a:cubicBezTo>
                      <a:pt x="6" y="53"/>
                      <a:pt x="5" y="55"/>
                      <a:pt x="5" y="57"/>
                    </a:cubicBezTo>
                    <a:cubicBezTo>
                      <a:pt x="5" y="60"/>
                      <a:pt x="5" y="62"/>
                      <a:pt x="5" y="65"/>
                    </a:cubicBezTo>
                    <a:cubicBezTo>
                      <a:pt x="5" y="60"/>
                      <a:pt x="1" y="56"/>
                      <a:pt x="2" y="51"/>
                    </a:cubicBezTo>
                    <a:cubicBezTo>
                      <a:pt x="4" y="45"/>
                      <a:pt x="4" y="40"/>
                      <a:pt x="2" y="35"/>
                    </a:cubicBezTo>
                    <a:cubicBezTo>
                      <a:pt x="0" y="29"/>
                      <a:pt x="1" y="24"/>
                      <a:pt x="2" y="18"/>
                    </a:cubicBezTo>
                    <a:cubicBezTo>
                      <a:pt x="3" y="13"/>
                      <a:pt x="5" y="6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3" name="未知"/>
              <p:cNvSpPr/>
              <p:nvPr/>
            </p:nvSpPr>
            <p:spPr bwMode="auto">
              <a:xfrm>
                <a:off x="559" y="230"/>
                <a:ext cx="6" cy="56"/>
              </a:xfrm>
              <a:custGeom>
                <a:avLst/>
                <a:gdLst>
                  <a:gd name="T0" fmla="*/ 2 w 4"/>
                  <a:gd name="T1" fmla="*/ 0 h 35"/>
                  <a:gd name="T2" fmla="*/ 3 w 4"/>
                  <a:gd name="T3" fmla="*/ 12 h 35"/>
                  <a:gd name="T4" fmla="*/ 1 w 4"/>
                  <a:gd name="T5" fmla="*/ 19 h 35"/>
                  <a:gd name="T6" fmla="*/ 3 w 4"/>
                  <a:gd name="T7" fmla="*/ 35 h 35"/>
                  <a:gd name="T8" fmla="*/ 1 w 4"/>
                  <a:gd name="T9" fmla="*/ 27 h 35"/>
                  <a:gd name="T10" fmla="*/ 3 w 4"/>
                  <a:gd name="T11" fmla="*/ 19 h 35"/>
                  <a:gd name="T12" fmla="*/ 2 w 4"/>
                  <a:gd name="T1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5">
                    <a:moveTo>
                      <a:pt x="2" y="0"/>
                    </a:moveTo>
                    <a:cubicBezTo>
                      <a:pt x="2" y="4"/>
                      <a:pt x="3" y="8"/>
                      <a:pt x="3" y="12"/>
                    </a:cubicBezTo>
                    <a:cubicBezTo>
                      <a:pt x="3" y="14"/>
                      <a:pt x="2" y="17"/>
                      <a:pt x="1" y="19"/>
                    </a:cubicBezTo>
                    <a:cubicBezTo>
                      <a:pt x="0" y="25"/>
                      <a:pt x="1" y="30"/>
                      <a:pt x="3" y="35"/>
                    </a:cubicBezTo>
                    <a:cubicBezTo>
                      <a:pt x="2" y="33"/>
                      <a:pt x="2" y="30"/>
                      <a:pt x="1" y="27"/>
                    </a:cubicBezTo>
                    <a:cubicBezTo>
                      <a:pt x="1" y="24"/>
                      <a:pt x="2" y="21"/>
                      <a:pt x="3" y="19"/>
                    </a:cubicBezTo>
                    <a:cubicBezTo>
                      <a:pt x="4" y="13"/>
                      <a:pt x="3" y="7"/>
                      <a:pt x="2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4" name="未知"/>
              <p:cNvSpPr/>
              <p:nvPr/>
            </p:nvSpPr>
            <p:spPr bwMode="auto">
              <a:xfrm>
                <a:off x="514" y="308"/>
                <a:ext cx="69" cy="32"/>
              </a:xfrm>
              <a:custGeom>
                <a:avLst/>
                <a:gdLst>
                  <a:gd name="T0" fmla="*/ 0 w 43"/>
                  <a:gd name="T1" fmla="*/ 1 h 20"/>
                  <a:gd name="T2" fmla="*/ 3 w 43"/>
                  <a:gd name="T3" fmla="*/ 1 h 20"/>
                  <a:gd name="T4" fmla="*/ 5 w 43"/>
                  <a:gd name="T5" fmla="*/ 3 h 20"/>
                  <a:gd name="T6" fmla="*/ 8 w 43"/>
                  <a:gd name="T7" fmla="*/ 5 h 20"/>
                  <a:gd name="T8" fmla="*/ 15 w 43"/>
                  <a:gd name="T9" fmla="*/ 12 h 20"/>
                  <a:gd name="T10" fmla="*/ 24 w 43"/>
                  <a:gd name="T11" fmla="*/ 11 h 20"/>
                  <a:gd name="T12" fmla="*/ 28 w 43"/>
                  <a:gd name="T13" fmla="*/ 7 h 20"/>
                  <a:gd name="T14" fmla="*/ 33 w 43"/>
                  <a:gd name="T15" fmla="*/ 5 h 20"/>
                  <a:gd name="T16" fmla="*/ 38 w 43"/>
                  <a:gd name="T17" fmla="*/ 2 h 20"/>
                  <a:gd name="T18" fmla="*/ 43 w 43"/>
                  <a:gd name="T19" fmla="*/ 0 h 20"/>
                  <a:gd name="T20" fmla="*/ 35 w 43"/>
                  <a:gd name="T21" fmla="*/ 6 h 20"/>
                  <a:gd name="T22" fmla="*/ 31 w 43"/>
                  <a:gd name="T23" fmla="*/ 11 h 20"/>
                  <a:gd name="T24" fmla="*/ 14 w 43"/>
                  <a:gd name="T25" fmla="*/ 18 h 20"/>
                  <a:gd name="T26" fmla="*/ 5 w 43"/>
                  <a:gd name="T27" fmla="*/ 7 h 20"/>
                  <a:gd name="T28" fmla="*/ 2 w 43"/>
                  <a:gd name="T29" fmla="*/ 3 h 20"/>
                  <a:gd name="T30" fmla="*/ 0 w 43"/>
                  <a:gd name="T3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0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10" y="7"/>
                      <a:pt x="12" y="10"/>
                      <a:pt x="15" y="12"/>
                    </a:cubicBezTo>
                    <a:cubicBezTo>
                      <a:pt x="18" y="13"/>
                      <a:pt x="21" y="13"/>
                      <a:pt x="24" y="11"/>
                    </a:cubicBezTo>
                    <a:cubicBezTo>
                      <a:pt x="26" y="10"/>
                      <a:pt x="27" y="9"/>
                      <a:pt x="28" y="7"/>
                    </a:cubicBezTo>
                    <a:cubicBezTo>
                      <a:pt x="30" y="6"/>
                      <a:pt x="31" y="5"/>
                      <a:pt x="33" y="5"/>
                    </a:cubicBezTo>
                    <a:cubicBezTo>
                      <a:pt x="35" y="4"/>
                      <a:pt x="36" y="3"/>
                      <a:pt x="38" y="2"/>
                    </a:cubicBezTo>
                    <a:cubicBezTo>
                      <a:pt x="40" y="2"/>
                      <a:pt x="42" y="1"/>
                      <a:pt x="43" y="0"/>
                    </a:cubicBezTo>
                    <a:cubicBezTo>
                      <a:pt x="40" y="2"/>
                      <a:pt x="38" y="4"/>
                      <a:pt x="35" y="6"/>
                    </a:cubicBezTo>
                    <a:cubicBezTo>
                      <a:pt x="33" y="7"/>
                      <a:pt x="32" y="9"/>
                      <a:pt x="31" y="11"/>
                    </a:cubicBezTo>
                    <a:cubicBezTo>
                      <a:pt x="27" y="17"/>
                      <a:pt x="21" y="20"/>
                      <a:pt x="14" y="18"/>
                    </a:cubicBezTo>
                    <a:cubicBezTo>
                      <a:pt x="10" y="16"/>
                      <a:pt x="8" y="11"/>
                      <a:pt x="5" y="7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0" y="1"/>
                      <a:pt x="0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5" name="未知"/>
              <p:cNvSpPr/>
              <p:nvPr/>
            </p:nvSpPr>
            <p:spPr bwMode="auto">
              <a:xfrm>
                <a:off x="522" y="307"/>
                <a:ext cx="45" cy="16"/>
              </a:xfrm>
              <a:custGeom>
                <a:avLst/>
                <a:gdLst>
                  <a:gd name="T0" fmla="*/ 1 w 28"/>
                  <a:gd name="T1" fmla="*/ 1 h 10"/>
                  <a:gd name="T2" fmla="*/ 5 w 28"/>
                  <a:gd name="T3" fmla="*/ 2 h 10"/>
                  <a:gd name="T4" fmla="*/ 8 w 28"/>
                  <a:gd name="T5" fmla="*/ 5 h 10"/>
                  <a:gd name="T6" fmla="*/ 13 w 28"/>
                  <a:gd name="T7" fmla="*/ 9 h 10"/>
                  <a:gd name="T8" fmla="*/ 20 w 28"/>
                  <a:gd name="T9" fmla="*/ 5 h 10"/>
                  <a:gd name="T10" fmla="*/ 28 w 28"/>
                  <a:gd name="T11" fmla="*/ 1 h 10"/>
                  <a:gd name="T12" fmla="*/ 24 w 28"/>
                  <a:gd name="T13" fmla="*/ 1 h 10"/>
                  <a:gd name="T14" fmla="*/ 19 w 28"/>
                  <a:gd name="T15" fmla="*/ 3 h 10"/>
                  <a:gd name="T16" fmla="*/ 12 w 28"/>
                  <a:gd name="T17" fmla="*/ 5 h 10"/>
                  <a:gd name="T18" fmla="*/ 7 w 28"/>
                  <a:gd name="T19" fmla="*/ 1 h 10"/>
                  <a:gd name="T20" fmla="*/ 0 w 28"/>
                  <a:gd name="T2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0">
                    <a:moveTo>
                      <a:pt x="1" y="1"/>
                    </a:moveTo>
                    <a:cubicBezTo>
                      <a:pt x="3" y="2"/>
                      <a:pt x="4" y="1"/>
                      <a:pt x="5" y="2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9" y="7"/>
                      <a:pt x="11" y="9"/>
                      <a:pt x="13" y="9"/>
                    </a:cubicBezTo>
                    <a:cubicBezTo>
                      <a:pt x="15" y="10"/>
                      <a:pt x="18" y="7"/>
                      <a:pt x="20" y="5"/>
                    </a:cubicBezTo>
                    <a:cubicBezTo>
                      <a:pt x="22" y="3"/>
                      <a:pt x="25" y="1"/>
                      <a:pt x="28" y="1"/>
                    </a:cubicBezTo>
                    <a:cubicBezTo>
                      <a:pt x="27" y="1"/>
                      <a:pt x="25" y="1"/>
                      <a:pt x="24" y="1"/>
                    </a:cubicBezTo>
                    <a:cubicBezTo>
                      <a:pt x="22" y="2"/>
                      <a:pt x="20" y="3"/>
                      <a:pt x="19" y="3"/>
                    </a:cubicBezTo>
                    <a:cubicBezTo>
                      <a:pt x="17" y="5"/>
                      <a:pt x="14" y="7"/>
                      <a:pt x="12" y="5"/>
                    </a:cubicBezTo>
                    <a:cubicBezTo>
                      <a:pt x="10" y="4"/>
                      <a:pt x="9" y="2"/>
                      <a:pt x="7" y="1"/>
                    </a:cubicBezTo>
                    <a:cubicBezTo>
                      <a:pt x="5" y="0"/>
                      <a:pt x="3" y="1"/>
                      <a:pt x="0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6" name="未知"/>
              <p:cNvSpPr/>
              <p:nvPr/>
            </p:nvSpPr>
            <p:spPr bwMode="auto">
              <a:xfrm>
                <a:off x="485" y="271"/>
                <a:ext cx="26" cy="79"/>
              </a:xfrm>
              <a:custGeom>
                <a:avLst/>
                <a:gdLst>
                  <a:gd name="T0" fmla="*/ 16 w 16"/>
                  <a:gd name="T1" fmla="*/ 0 h 49"/>
                  <a:gd name="T2" fmla="*/ 6 w 16"/>
                  <a:gd name="T3" fmla="*/ 21 h 49"/>
                  <a:gd name="T4" fmla="*/ 3 w 16"/>
                  <a:gd name="T5" fmla="*/ 49 h 49"/>
                  <a:gd name="T6" fmla="*/ 3 w 16"/>
                  <a:gd name="T7" fmla="*/ 22 h 49"/>
                  <a:gd name="T8" fmla="*/ 7 w 16"/>
                  <a:gd name="T9" fmla="*/ 9 h 49"/>
                  <a:gd name="T10" fmla="*/ 10 w 16"/>
                  <a:gd name="T11" fmla="*/ 4 h 49"/>
                  <a:gd name="T12" fmla="*/ 16 w 16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9">
                    <a:moveTo>
                      <a:pt x="16" y="0"/>
                    </a:moveTo>
                    <a:cubicBezTo>
                      <a:pt x="9" y="5"/>
                      <a:pt x="8" y="12"/>
                      <a:pt x="6" y="21"/>
                    </a:cubicBezTo>
                    <a:cubicBezTo>
                      <a:pt x="4" y="31"/>
                      <a:pt x="1" y="39"/>
                      <a:pt x="3" y="49"/>
                    </a:cubicBezTo>
                    <a:cubicBezTo>
                      <a:pt x="0" y="41"/>
                      <a:pt x="2" y="31"/>
                      <a:pt x="3" y="22"/>
                    </a:cubicBezTo>
                    <a:cubicBezTo>
                      <a:pt x="4" y="17"/>
                      <a:pt x="5" y="13"/>
                      <a:pt x="7" y="9"/>
                    </a:cubicBezTo>
                    <a:cubicBezTo>
                      <a:pt x="8" y="7"/>
                      <a:pt x="9" y="5"/>
                      <a:pt x="10" y="4"/>
                    </a:cubicBezTo>
                    <a:cubicBezTo>
                      <a:pt x="12" y="2"/>
                      <a:pt x="14" y="2"/>
                      <a:pt x="16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7" name="未知"/>
              <p:cNvSpPr/>
              <p:nvPr/>
            </p:nvSpPr>
            <p:spPr bwMode="auto">
              <a:xfrm>
                <a:off x="580" y="278"/>
                <a:ext cx="19" cy="77"/>
              </a:xfrm>
              <a:custGeom>
                <a:avLst/>
                <a:gdLst>
                  <a:gd name="T0" fmla="*/ 0 w 12"/>
                  <a:gd name="T1" fmla="*/ 1 h 48"/>
                  <a:gd name="T2" fmla="*/ 7 w 12"/>
                  <a:gd name="T3" fmla="*/ 19 h 48"/>
                  <a:gd name="T4" fmla="*/ 12 w 12"/>
                  <a:gd name="T5" fmla="*/ 48 h 48"/>
                  <a:gd name="T6" fmla="*/ 12 w 12"/>
                  <a:gd name="T7" fmla="*/ 31 h 48"/>
                  <a:gd name="T8" fmla="*/ 10 w 12"/>
                  <a:gd name="T9" fmla="*/ 18 h 48"/>
                  <a:gd name="T10" fmla="*/ 1 w 12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8">
                    <a:moveTo>
                      <a:pt x="0" y="1"/>
                    </a:moveTo>
                    <a:cubicBezTo>
                      <a:pt x="6" y="1"/>
                      <a:pt x="6" y="15"/>
                      <a:pt x="7" y="19"/>
                    </a:cubicBezTo>
                    <a:cubicBezTo>
                      <a:pt x="9" y="28"/>
                      <a:pt x="11" y="39"/>
                      <a:pt x="12" y="48"/>
                    </a:cubicBezTo>
                    <a:cubicBezTo>
                      <a:pt x="11" y="42"/>
                      <a:pt x="12" y="36"/>
                      <a:pt x="12" y="31"/>
                    </a:cubicBezTo>
                    <a:cubicBezTo>
                      <a:pt x="12" y="26"/>
                      <a:pt x="11" y="22"/>
                      <a:pt x="10" y="18"/>
                    </a:cubicBezTo>
                    <a:cubicBezTo>
                      <a:pt x="9" y="14"/>
                      <a:pt x="7" y="0"/>
                      <a:pt x="1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8" name="未知"/>
              <p:cNvSpPr/>
              <p:nvPr/>
            </p:nvSpPr>
            <p:spPr bwMode="auto">
              <a:xfrm>
                <a:off x="519" y="246"/>
                <a:ext cx="8" cy="54"/>
              </a:xfrm>
              <a:custGeom>
                <a:avLst/>
                <a:gdLst>
                  <a:gd name="T0" fmla="*/ 1 w 5"/>
                  <a:gd name="T1" fmla="*/ 0 h 34"/>
                  <a:gd name="T2" fmla="*/ 3 w 5"/>
                  <a:gd name="T3" fmla="*/ 8 h 34"/>
                  <a:gd name="T4" fmla="*/ 3 w 5"/>
                  <a:gd name="T5" fmla="*/ 18 h 34"/>
                  <a:gd name="T6" fmla="*/ 2 w 5"/>
                  <a:gd name="T7" fmla="*/ 26 h 34"/>
                  <a:gd name="T8" fmla="*/ 5 w 5"/>
                  <a:gd name="T9" fmla="*/ 34 h 34"/>
                  <a:gd name="T10" fmla="*/ 1 w 5"/>
                  <a:gd name="T11" fmla="*/ 23 h 34"/>
                  <a:gd name="T12" fmla="*/ 3 w 5"/>
                  <a:gd name="T13" fmla="*/ 13 h 34"/>
                  <a:gd name="T14" fmla="*/ 1 w 5"/>
                  <a:gd name="T15" fmla="*/ 6 h 34"/>
                  <a:gd name="T16" fmla="*/ 1 w 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4">
                    <a:moveTo>
                      <a:pt x="1" y="0"/>
                    </a:moveTo>
                    <a:cubicBezTo>
                      <a:pt x="1" y="3"/>
                      <a:pt x="2" y="5"/>
                      <a:pt x="3" y="8"/>
                    </a:cubicBezTo>
                    <a:cubicBezTo>
                      <a:pt x="4" y="11"/>
                      <a:pt x="4" y="15"/>
                      <a:pt x="3" y="18"/>
                    </a:cubicBezTo>
                    <a:cubicBezTo>
                      <a:pt x="3" y="21"/>
                      <a:pt x="2" y="23"/>
                      <a:pt x="2" y="26"/>
                    </a:cubicBezTo>
                    <a:cubicBezTo>
                      <a:pt x="3" y="28"/>
                      <a:pt x="4" y="31"/>
                      <a:pt x="5" y="34"/>
                    </a:cubicBezTo>
                    <a:cubicBezTo>
                      <a:pt x="3" y="31"/>
                      <a:pt x="1" y="27"/>
                      <a:pt x="1" y="23"/>
                    </a:cubicBezTo>
                    <a:cubicBezTo>
                      <a:pt x="1" y="20"/>
                      <a:pt x="2" y="16"/>
                      <a:pt x="3" y="13"/>
                    </a:cubicBezTo>
                    <a:cubicBezTo>
                      <a:pt x="3" y="10"/>
                      <a:pt x="2" y="8"/>
                      <a:pt x="1" y="6"/>
                    </a:cubicBezTo>
                    <a:cubicBezTo>
                      <a:pt x="1" y="4"/>
                      <a:pt x="0" y="1"/>
                      <a:pt x="1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9" name="未知"/>
              <p:cNvSpPr/>
              <p:nvPr/>
            </p:nvSpPr>
            <p:spPr bwMode="auto">
              <a:xfrm>
                <a:off x="505" y="185"/>
                <a:ext cx="20" cy="56"/>
              </a:xfrm>
              <a:custGeom>
                <a:avLst/>
                <a:gdLst>
                  <a:gd name="T0" fmla="*/ 0 w 13"/>
                  <a:gd name="T1" fmla="*/ 0 h 35"/>
                  <a:gd name="T2" fmla="*/ 7 w 13"/>
                  <a:gd name="T3" fmla="*/ 6 h 35"/>
                  <a:gd name="T4" fmla="*/ 12 w 13"/>
                  <a:gd name="T5" fmla="*/ 13 h 35"/>
                  <a:gd name="T6" fmla="*/ 8 w 13"/>
                  <a:gd name="T7" fmla="*/ 35 h 35"/>
                  <a:gd name="T8" fmla="*/ 7 w 13"/>
                  <a:gd name="T9" fmla="*/ 10 h 35"/>
                  <a:gd name="T10" fmla="*/ 0 w 13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3" y="2"/>
                      <a:pt x="5" y="3"/>
                      <a:pt x="7" y="6"/>
                    </a:cubicBezTo>
                    <a:cubicBezTo>
                      <a:pt x="9" y="8"/>
                      <a:pt x="11" y="10"/>
                      <a:pt x="12" y="13"/>
                    </a:cubicBezTo>
                    <a:cubicBezTo>
                      <a:pt x="13" y="21"/>
                      <a:pt x="8" y="28"/>
                      <a:pt x="8" y="35"/>
                    </a:cubicBezTo>
                    <a:cubicBezTo>
                      <a:pt x="5" y="27"/>
                      <a:pt x="9" y="18"/>
                      <a:pt x="7" y="10"/>
                    </a:cubicBezTo>
                    <a:cubicBezTo>
                      <a:pt x="7" y="7"/>
                      <a:pt x="5" y="1"/>
                      <a:pt x="0" y="0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0" name="未知"/>
              <p:cNvSpPr/>
              <p:nvPr/>
            </p:nvSpPr>
            <p:spPr bwMode="auto">
              <a:xfrm>
                <a:off x="505" y="185"/>
                <a:ext cx="25" cy="56"/>
              </a:xfrm>
              <a:custGeom>
                <a:avLst/>
                <a:gdLst>
                  <a:gd name="T0" fmla="*/ 0 w 16"/>
                  <a:gd name="T1" fmla="*/ 0 h 35"/>
                  <a:gd name="T2" fmla="*/ 14 w 16"/>
                  <a:gd name="T3" fmla="*/ 12 h 35"/>
                  <a:gd name="T4" fmla="*/ 11 w 16"/>
                  <a:gd name="T5" fmla="*/ 35 h 35"/>
                  <a:gd name="T6" fmla="*/ 8 w 16"/>
                  <a:gd name="T7" fmla="*/ 12 h 35"/>
                  <a:gd name="T8" fmla="*/ 0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cubicBezTo>
                      <a:pt x="5" y="1"/>
                      <a:pt x="13" y="7"/>
                      <a:pt x="14" y="12"/>
                    </a:cubicBezTo>
                    <a:cubicBezTo>
                      <a:pt x="16" y="20"/>
                      <a:pt x="11" y="27"/>
                      <a:pt x="11" y="35"/>
                    </a:cubicBezTo>
                    <a:cubicBezTo>
                      <a:pt x="9" y="27"/>
                      <a:pt x="13" y="19"/>
                      <a:pt x="8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1" name="未知"/>
              <p:cNvSpPr/>
              <p:nvPr/>
            </p:nvSpPr>
            <p:spPr bwMode="auto">
              <a:xfrm>
                <a:off x="489" y="279"/>
                <a:ext cx="14" cy="58"/>
              </a:xfrm>
              <a:custGeom>
                <a:avLst/>
                <a:gdLst>
                  <a:gd name="T0" fmla="*/ 9 w 9"/>
                  <a:gd name="T1" fmla="*/ 0 h 36"/>
                  <a:gd name="T2" fmla="*/ 1 w 9"/>
                  <a:gd name="T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6">
                    <a:moveTo>
                      <a:pt x="9" y="0"/>
                    </a:moveTo>
                    <a:cubicBezTo>
                      <a:pt x="9" y="0"/>
                      <a:pt x="0" y="22"/>
                      <a:pt x="1" y="36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2" name="未知"/>
              <p:cNvSpPr/>
              <p:nvPr/>
            </p:nvSpPr>
            <p:spPr bwMode="auto">
              <a:xfrm>
                <a:off x="585" y="283"/>
                <a:ext cx="11" cy="56"/>
              </a:xfrm>
              <a:custGeom>
                <a:avLst/>
                <a:gdLst>
                  <a:gd name="T0" fmla="*/ 0 w 7"/>
                  <a:gd name="T1" fmla="*/ 0 h 35"/>
                  <a:gd name="T2" fmla="*/ 7 w 7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35">
                    <a:moveTo>
                      <a:pt x="0" y="0"/>
                    </a:moveTo>
                    <a:cubicBezTo>
                      <a:pt x="0" y="0"/>
                      <a:pt x="7" y="16"/>
                      <a:pt x="7" y="35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3" name="未知"/>
              <p:cNvSpPr/>
              <p:nvPr/>
            </p:nvSpPr>
            <p:spPr bwMode="auto">
              <a:xfrm>
                <a:off x="473" y="172"/>
                <a:ext cx="40" cy="18"/>
              </a:xfrm>
              <a:custGeom>
                <a:avLst/>
                <a:gdLst>
                  <a:gd name="T0" fmla="*/ 0 w 25"/>
                  <a:gd name="T1" fmla="*/ 3 h 11"/>
                  <a:gd name="T2" fmla="*/ 8 w 25"/>
                  <a:gd name="T3" fmla="*/ 2 h 11"/>
                  <a:gd name="T4" fmla="*/ 19 w 25"/>
                  <a:gd name="T5" fmla="*/ 0 h 11"/>
                  <a:gd name="T6" fmla="*/ 14 w 25"/>
                  <a:gd name="T7" fmla="*/ 2 h 11"/>
                  <a:gd name="T8" fmla="*/ 22 w 25"/>
                  <a:gd name="T9" fmla="*/ 3 h 11"/>
                  <a:gd name="T10" fmla="*/ 17 w 25"/>
                  <a:gd name="T11" fmla="*/ 3 h 11"/>
                  <a:gd name="T12" fmla="*/ 25 w 25"/>
                  <a:gd name="T13" fmla="*/ 7 h 11"/>
                  <a:gd name="T14" fmla="*/ 19 w 25"/>
                  <a:gd name="T15" fmla="*/ 7 h 11"/>
                  <a:gd name="T16" fmla="*/ 21 w 25"/>
                  <a:gd name="T17" fmla="*/ 9 h 11"/>
                  <a:gd name="T18" fmla="*/ 19 w 25"/>
                  <a:gd name="T19" fmla="*/ 9 h 11"/>
                  <a:gd name="T20" fmla="*/ 20 w 25"/>
                  <a:gd name="T21" fmla="*/ 11 h 11"/>
                  <a:gd name="T22" fmla="*/ 15 w 25"/>
                  <a:gd name="T23" fmla="*/ 10 h 11"/>
                  <a:gd name="T24" fmla="*/ 10 w 25"/>
                  <a:gd name="T25" fmla="*/ 9 h 11"/>
                  <a:gd name="T26" fmla="*/ 7 w 25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1">
                    <a:moveTo>
                      <a:pt x="0" y="3"/>
                    </a:moveTo>
                    <a:cubicBezTo>
                      <a:pt x="2" y="3"/>
                      <a:pt x="5" y="3"/>
                      <a:pt x="8" y="2"/>
                    </a:cubicBezTo>
                    <a:cubicBezTo>
                      <a:pt x="11" y="2"/>
                      <a:pt x="16" y="0"/>
                      <a:pt x="19" y="0"/>
                    </a:cubicBezTo>
                    <a:cubicBezTo>
                      <a:pt x="17" y="0"/>
                      <a:pt x="16" y="1"/>
                      <a:pt x="14" y="2"/>
                    </a:cubicBezTo>
                    <a:cubicBezTo>
                      <a:pt x="16" y="2"/>
                      <a:pt x="20" y="1"/>
                      <a:pt x="22" y="3"/>
                    </a:cubicBezTo>
                    <a:cubicBezTo>
                      <a:pt x="21" y="2"/>
                      <a:pt x="19" y="3"/>
                      <a:pt x="17" y="3"/>
                    </a:cubicBezTo>
                    <a:cubicBezTo>
                      <a:pt x="20" y="5"/>
                      <a:pt x="23" y="5"/>
                      <a:pt x="25" y="7"/>
                    </a:cubicBezTo>
                    <a:cubicBezTo>
                      <a:pt x="23" y="7"/>
                      <a:pt x="21" y="7"/>
                      <a:pt x="19" y="7"/>
                    </a:cubicBezTo>
                    <a:cubicBezTo>
                      <a:pt x="19" y="8"/>
                      <a:pt x="21" y="8"/>
                      <a:pt x="21" y="9"/>
                    </a:cubicBezTo>
                    <a:cubicBezTo>
                      <a:pt x="21" y="9"/>
                      <a:pt x="20" y="9"/>
                      <a:pt x="19" y="9"/>
                    </a:cubicBezTo>
                    <a:cubicBezTo>
                      <a:pt x="19" y="9"/>
                      <a:pt x="20" y="10"/>
                      <a:pt x="20" y="11"/>
                    </a:cubicBezTo>
                    <a:cubicBezTo>
                      <a:pt x="19" y="11"/>
                      <a:pt x="16" y="11"/>
                      <a:pt x="15" y="10"/>
                    </a:cubicBezTo>
                    <a:cubicBezTo>
                      <a:pt x="13" y="10"/>
                      <a:pt x="12" y="9"/>
                      <a:pt x="10" y="9"/>
                    </a:cubicBezTo>
                    <a:cubicBezTo>
                      <a:pt x="9" y="9"/>
                      <a:pt x="8" y="9"/>
                      <a:pt x="7" y="8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4" name="未知"/>
              <p:cNvSpPr/>
              <p:nvPr/>
            </p:nvSpPr>
            <p:spPr bwMode="auto">
              <a:xfrm>
                <a:off x="573" y="174"/>
                <a:ext cx="29" cy="18"/>
              </a:xfrm>
              <a:custGeom>
                <a:avLst/>
                <a:gdLst>
                  <a:gd name="T0" fmla="*/ 17 w 18"/>
                  <a:gd name="T1" fmla="*/ 1 h 11"/>
                  <a:gd name="T2" fmla="*/ 10 w 18"/>
                  <a:gd name="T3" fmla="*/ 1 h 11"/>
                  <a:gd name="T4" fmla="*/ 3 w 18"/>
                  <a:gd name="T5" fmla="*/ 1 h 11"/>
                  <a:gd name="T6" fmla="*/ 8 w 18"/>
                  <a:gd name="T7" fmla="*/ 2 h 11"/>
                  <a:gd name="T8" fmla="*/ 0 w 18"/>
                  <a:gd name="T9" fmla="*/ 3 h 11"/>
                  <a:gd name="T10" fmla="*/ 8 w 18"/>
                  <a:gd name="T11" fmla="*/ 4 h 11"/>
                  <a:gd name="T12" fmla="*/ 1 w 18"/>
                  <a:gd name="T13" fmla="*/ 8 h 11"/>
                  <a:gd name="T14" fmla="*/ 8 w 18"/>
                  <a:gd name="T15" fmla="*/ 6 h 11"/>
                  <a:gd name="T16" fmla="*/ 5 w 18"/>
                  <a:gd name="T17" fmla="*/ 9 h 11"/>
                  <a:gd name="T18" fmla="*/ 9 w 18"/>
                  <a:gd name="T19" fmla="*/ 7 h 11"/>
                  <a:gd name="T20" fmla="*/ 7 w 18"/>
                  <a:gd name="T21" fmla="*/ 11 h 11"/>
                  <a:gd name="T22" fmla="*/ 18 w 18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1">
                    <a:moveTo>
                      <a:pt x="17" y="1"/>
                    </a:moveTo>
                    <a:cubicBezTo>
                      <a:pt x="15" y="1"/>
                      <a:pt x="13" y="1"/>
                      <a:pt x="10" y="1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6" y="3"/>
                      <a:pt x="2" y="3"/>
                      <a:pt x="0" y="3"/>
                    </a:cubicBezTo>
                    <a:cubicBezTo>
                      <a:pt x="1" y="5"/>
                      <a:pt x="5" y="4"/>
                      <a:pt x="8" y="4"/>
                    </a:cubicBezTo>
                    <a:cubicBezTo>
                      <a:pt x="6" y="5"/>
                      <a:pt x="3" y="6"/>
                      <a:pt x="1" y="8"/>
                    </a:cubicBezTo>
                    <a:cubicBezTo>
                      <a:pt x="4" y="8"/>
                      <a:pt x="6" y="6"/>
                      <a:pt x="8" y="6"/>
                    </a:cubicBezTo>
                    <a:cubicBezTo>
                      <a:pt x="7" y="8"/>
                      <a:pt x="5" y="8"/>
                      <a:pt x="5" y="9"/>
                    </a:cubicBezTo>
                    <a:cubicBezTo>
                      <a:pt x="6" y="9"/>
                      <a:pt x="8" y="8"/>
                      <a:pt x="9" y="7"/>
                    </a:cubicBezTo>
                    <a:cubicBezTo>
                      <a:pt x="9" y="9"/>
                      <a:pt x="7" y="10"/>
                      <a:pt x="7" y="11"/>
                    </a:cubicBezTo>
                    <a:cubicBezTo>
                      <a:pt x="10" y="9"/>
                      <a:pt x="14" y="7"/>
                      <a:pt x="18" y="7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5" name="未知"/>
              <p:cNvSpPr/>
              <p:nvPr/>
            </p:nvSpPr>
            <p:spPr bwMode="auto">
              <a:xfrm>
                <a:off x="577" y="180"/>
                <a:ext cx="35" cy="13"/>
              </a:xfrm>
              <a:custGeom>
                <a:avLst/>
                <a:gdLst>
                  <a:gd name="T0" fmla="*/ 7 w 22"/>
                  <a:gd name="T1" fmla="*/ 0 h 8"/>
                  <a:gd name="T2" fmla="*/ 0 w 22"/>
                  <a:gd name="T3" fmla="*/ 5 h 8"/>
                  <a:gd name="T4" fmla="*/ 6 w 22"/>
                  <a:gd name="T5" fmla="*/ 3 h 8"/>
                  <a:gd name="T6" fmla="*/ 4 w 22"/>
                  <a:gd name="T7" fmla="*/ 7 h 8"/>
                  <a:gd name="T8" fmla="*/ 7 w 22"/>
                  <a:gd name="T9" fmla="*/ 4 h 8"/>
                  <a:gd name="T10" fmla="*/ 6 w 22"/>
                  <a:gd name="T11" fmla="*/ 8 h 8"/>
                  <a:gd name="T12" fmla="*/ 11 w 22"/>
                  <a:gd name="T13" fmla="*/ 3 h 8"/>
                  <a:gd name="T14" fmla="*/ 10 w 22"/>
                  <a:gd name="T15" fmla="*/ 7 h 8"/>
                  <a:gd name="T16" fmla="*/ 14 w 22"/>
                  <a:gd name="T17" fmla="*/ 4 h 8"/>
                  <a:gd name="T18" fmla="*/ 14 w 22"/>
                  <a:gd name="T19" fmla="*/ 6 h 8"/>
                  <a:gd name="T20" fmla="*/ 17 w 22"/>
                  <a:gd name="T21" fmla="*/ 3 h 8"/>
                  <a:gd name="T22" fmla="*/ 17 w 22"/>
                  <a:gd name="T23" fmla="*/ 4 h 8"/>
                  <a:gd name="T24" fmla="*/ 22 w 22"/>
                  <a:gd name="T25" fmla="*/ 2 h 8"/>
                  <a:gd name="T26" fmla="*/ 17 w 22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8">
                    <a:moveTo>
                      <a:pt x="7" y="0"/>
                    </a:moveTo>
                    <a:cubicBezTo>
                      <a:pt x="4" y="0"/>
                      <a:pt x="3" y="4"/>
                      <a:pt x="0" y="5"/>
                    </a:cubicBezTo>
                    <a:cubicBezTo>
                      <a:pt x="2" y="4"/>
                      <a:pt x="4" y="3"/>
                      <a:pt x="6" y="3"/>
                    </a:cubicBezTo>
                    <a:cubicBezTo>
                      <a:pt x="5" y="4"/>
                      <a:pt x="4" y="5"/>
                      <a:pt x="4" y="7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7" y="5"/>
                      <a:pt x="6" y="7"/>
                      <a:pt x="6" y="8"/>
                    </a:cubicBezTo>
                    <a:cubicBezTo>
                      <a:pt x="7" y="6"/>
                      <a:pt x="10" y="5"/>
                      <a:pt x="11" y="3"/>
                    </a:cubicBezTo>
                    <a:cubicBezTo>
                      <a:pt x="11" y="5"/>
                      <a:pt x="10" y="6"/>
                      <a:pt x="10" y="7"/>
                    </a:cubicBezTo>
                    <a:cubicBezTo>
                      <a:pt x="12" y="6"/>
                      <a:pt x="13" y="5"/>
                      <a:pt x="14" y="4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5" y="5"/>
                      <a:pt x="16" y="3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9" y="4"/>
                      <a:pt x="21" y="2"/>
                      <a:pt x="22" y="2"/>
                    </a:cubicBezTo>
                    <a:cubicBezTo>
                      <a:pt x="21" y="0"/>
                      <a:pt x="19" y="0"/>
                      <a:pt x="17" y="0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6" name="未知"/>
              <p:cNvSpPr/>
              <p:nvPr/>
            </p:nvSpPr>
            <p:spPr bwMode="auto">
              <a:xfrm>
                <a:off x="479" y="182"/>
                <a:ext cx="29" cy="13"/>
              </a:xfrm>
              <a:custGeom>
                <a:avLst/>
                <a:gdLst>
                  <a:gd name="T0" fmla="*/ 13 w 18"/>
                  <a:gd name="T1" fmla="*/ 0 h 8"/>
                  <a:gd name="T2" fmla="*/ 18 w 18"/>
                  <a:gd name="T3" fmla="*/ 8 h 8"/>
                  <a:gd name="T4" fmla="*/ 13 w 18"/>
                  <a:gd name="T5" fmla="*/ 4 h 8"/>
                  <a:gd name="T6" fmla="*/ 14 w 18"/>
                  <a:gd name="T7" fmla="*/ 6 h 8"/>
                  <a:gd name="T8" fmla="*/ 9 w 18"/>
                  <a:gd name="T9" fmla="*/ 3 h 8"/>
                  <a:gd name="T10" fmla="*/ 10 w 18"/>
                  <a:gd name="T11" fmla="*/ 6 h 8"/>
                  <a:gd name="T12" fmla="*/ 4 w 18"/>
                  <a:gd name="T13" fmla="*/ 3 h 8"/>
                  <a:gd name="T14" fmla="*/ 6 w 18"/>
                  <a:gd name="T15" fmla="*/ 4 h 8"/>
                  <a:gd name="T16" fmla="*/ 0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3" y="0"/>
                    </a:moveTo>
                    <a:cubicBezTo>
                      <a:pt x="15" y="1"/>
                      <a:pt x="18" y="6"/>
                      <a:pt x="18" y="8"/>
                    </a:cubicBezTo>
                    <a:cubicBezTo>
                      <a:pt x="17" y="7"/>
                      <a:pt x="15" y="5"/>
                      <a:pt x="13" y="4"/>
                    </a:cubicBezTo>
                    <a:cubicBezTo>
                      <a:pt x="13" y="5"/>
                      <a:pt x="13" y="5"/>
                      <a:pt x="14" y="6"/>
                    </a:cubicBezTo>
                    <a:cubicBezTo>
                      <a:pt x="12" y="5"/>
                      <a:pt x="10" y="4"/>
                      <a:pt x="9" y="3"/>
                    </a:cubicBezTo>
                    <a:cubicBezTo>
                      <a:pt x="9" y="4"/>
                      <a:pt x="9" y="5"/>
                      <a:pt x="10" y="6"/>
                    </a:cubicBezTo>
                    <a:cubicBezTo>
                      <a:pt x="8" y="5"/>
                      <a:pt x="6" y="3"/>
                      <a:pt x="4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4" y="3"/>
                      <a:pt x="2" y="2"/>
                      <a:pt x="0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7" name="未知"/>
              <p:cNvSpPr/>
              <p:nvPr/>
            </p:nvSpPr>
            <p:spPr bwMode="auto">
              <a:xfrm>
                <a:off x="463" y="203"/>
                <a:ext cx="22" cy="14"/>
              </a:xfrm>
              <a:custGeom>
                <a:avLst/>
                <a:gdLst>
                  <a:gd name="T0" fmla="*/ 4 w 14"/>
                  <a:gd name="T1" fmla="*/ 6 h 9"/>
                  <a:gd name="T2" fmla="*/ 2 w 14"/>
                  <a:gd name="T3" fmla="*/ 4 h 9"/>
                  <a:gd name="T4" fmla="*/ 3 w 14"/>
                  <a:gd name="T5" fmla="*/ 2 h 9"/>
                  <a:gd name="T6" fmla="*/ 5 w 14"/>
                  <a:gd name="T7" fmla="*/ 1 h 9"/>
                  <a:gd name="T8" fmla="*/ 6 w 14"/>
                  <a:gd name="T9" fmla="*/ 1 h 9"/>
                  <a:gd name="T10" fmla="*/ 6 w 14"/>
                  <a:gd name="T11" fmla="*/ 2 h 9"/>
                  <a:gd name="T12" fmla="*/ 7 w 14"/>
                  <a:gd name="T13" fmla="*/ 2 h 9"/>
                  <a:gd name="T14" fmla="*/ 9 w 14"/>
                  <a:gd name="T15" fmla="*/ 2 h 9"/>
                  <a:gd name="T16" fmla="*/ 11 w 14"/>
                  <a:gd name="T17" fmla="*/ 5 h 9"/>
                  <a:gd name="T18" fmla="*/ 11 w 14"/>
                  <a:gd name="T19" fmla="*/ 6 h 9"/>
                  <a:gd name="T20" fmla="*/ 13 w 14"/>
                  <a:gd name="T21" fmla="*/ 5 h 9"/>
                  <a:gd name="T22" fmla="*/ 14 w 14"/>
                  <a:gd name="T23" fmla="*/ 3 h 9"/>
                  <a:gd name="T24" fmla="*/ 10 w 14"/>
                  <a:gd name="T25" fmla="*/ 0 h 9"/>
                  <a:gd name="T26" fmla="*/ 5 w 14"/>
                  <a:gd name="T27" fmla="*/ 0 h 9"/>
                  <a:gd name="T28" fmla="*/ 2 w 14"/>
                  <a:gd name="T29" fmla="*/ 1 h 9"/>
                  <a:gd name="T30" fmla="*/ 0 w 14"/>
                  <a:gd name="T31" fmla="*/ 2 h 9"/>
                  <a:gd name="T32" fmla="*/ 0 w 14"/>
                  <a:gd name="T33" fmla="*/ 5 h 9"/>
                  <a:gd name="T34" fmla="*/ 0 w 14"/>
                  <a:gd name="T35" fmla="*/ 7 h 9"/>
                  <a:gd name="T36" fmla="*/ 2 w 14"/>
                  <a:gd name="T37" fmla="*/ 8 h 9"/>
                  <a:gd name="T38" fmla="*/ 3 w 14"/>
                  <a:gd name="T39" fmla="*/ 7 h 9"/>
                  <a:gd name="T40" fmla="*/ 4 w 14"/>
                  <a:gd name="T4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9">
                    <a:moveTo>
                      <a:pt x="4" y="6"/>
                    </a:move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2" y="6"/>
                      <a:pt x="13" y="6"/>
                      <a:pt x="13" y="5"/>
                    </a:cubicBezTo>
                    <a:cubicBezTo>
                      <a:pt x="14" y="5"/>
                      <a:pt x="14" y="4"/>
                      <a:pt x="14" y="3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</a:path>
                </a:pathLst>
              </a:custGeom>
              <a:solidFill>
                <a:srgbClr val="3F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8" name="未知"/>
              <p:cNvSpPr/>
              <p:nvPr/>
            </p:nvSpPr>
            <p:spPr bwMode="auto">
              <a:xfrm>
                <a:off x="602" y="203"/>
                <a:ext cx="26" cy="11"/>
              </a:xfrm>
              <a:custGeom>
                <a:avLst/>
                <a:gdLst>
                  <a:gd name="T0" fmla="*/ 4 w 16"/>
                  <a:gd name="T1" fmla="*/ 5 h 7"/>
                  <a:gd name="T2" fmla="*/ 7 w 16"/>
                  <a:gd name="T3" fmla="*/ 1 h 7"/>
                  <a:gd name="T4" fmla="*/ 11 w 16"/>
                  <a:gd name="T5" fmla="*/ 3 h 7"/>
                  <a:gd name="T6" fmla="*/ 12 w 16"/>
                  <a:gd name="T7" fmla="*/ 5 h 7"/>
                  <a:gd name="T8" fmla="*/ 12 w 16"/>
                  <a:gd name="T9" fmla="*/ 7 h 7"/>
                  <a:gd name="T10" fmla="*/ 14 w 16"/>
                  <a:gd name="T11" fmla="*/ 7 h 7"/>
                  <a:gd name="T12" fmla="*/ 16 w 16"/>
                  <a:gd name="T13" fmla="*/ 6 h 7"/>
                  <a:gd name="T14" fmla="*/ 15 w 16"/>
                  <a:gd name="T15" fmla="*/ 2 h 7"/>
                  <a:gd name="T16" fmla="*/ 10 w 16"/>
                  <a:gd name="T17" fmla="*/ 0 h 7"/>
                  <a:gd name="T18" fmla="*/ 4 w 16"/>
                  <a:gd name="T19" fmla="*/ 0 h 7"/>
                  <a:gd name="T20" fmla="*/ 3 w 16"/>
                  <a:gd name="T21" fmla="*/ 0 h 7"/>
                  <a:gd name="T22" fmla="*/ 1 w 16"/>
                  <a:gd name="T23" fmla="*/ 2 h 7"/>
                  <a:gd name="T24" fmla="*/ 1 w 16"/>
                  <a:gd name="T25" fmla="*/ 6 h 7"/>
                  <a:gd name="T26" fmla="*/ 4 w 16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7">
                    <a:moveTo>
                      <a:pt x="4" y="5"/>
                    </a:moveTo>
                    <a:cubicBezTo>
                      <a:pt x="2" y="4"/>
                      <a:pt x="5" y="0"/>
                      <a:pt x="7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12" y="4"/>
                      <a:pt x="12" y="5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6" y="6"/>
                    </a:cubicBezTo>
                    <a:cubicBezTo>
                      <a:pt x="16" y="5"/>
                      <a:pt x="16" y="3"/>
                      <a:pt x="15" y="2"/>
                    </a:cubicBezTo>
                    <a:cubicBezTo>
                      <a:pt x="14" y="1"/>
                      <a:pt x="11" y="0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2" y="7"/>
                      <a:pt x="4" y="6"/>
                      <a:pt x="4" y="5"/>
                    </a:cubicBezTo>
                  </a:path>
                </a:pathLst>
              </a:custGeom>
              <a:solidFill>
                <a:srgbClr val="3F6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9" name="未知"/>
              <p:cNvSpPr/>
              <p:nvPr/>
            </p:nvSpPr>
            <p:spPr bwMode="auto">
              <a:xfrm>
                <a:off x="466" y="214"/>
                <a:ext cx="16" cy="8"/>
              </a:xfrm>
              <a:custGeom>
                <a:avLst/>
                <a:gdLst>
                  <a:gd name="T0" fmla="*/ 2 w 10"/>
                  <a:gd name="T1" fmla="*/ 0 h 5"/>
                  <a:gd name="T2" fmla="*/ 0 w 10"/>
                  <a:gd name="T3" fmla="*/ 3 h 5"/>
                  <a:gd name="T4" fmla="*/ 2 w 10"/>
                  <a:gd name="T5" fmla="*/ 4 h 5"/>
                  <a:gd name="T6" fmla="*/ 5 w 10"/>
                  <a:gd name="T7" fmla="*/ 4 h 5"/>
                  <a:gd name="T8" fmla="*/ 7 w 10"/>
                  <a:gd name="T9" fmla="*/ 4 h 5"/>
                  <a:gd name="T10" fmla="*/ 9 w 10"/>
                  <a:gd name="T11" fmla="*/ 3 h 5"/>
                  <a:gd name="T12" fmla="*/ 9 w 10"/>
                  <a:gd name="T13" fmla="*/ 1 h 5"/>
                  <a:gd name="T14" fmla="*/ 7 w 10"/>
                  <a:gd name="T15" fmla="*/ 1 h 5"/>
                  <a:gd name="T16" fmla="*/ 5 w 10"/>
                  <a:gd name="T17" fmla="*/ 2 h 5"/>
                  <a:gd name="T18" fmla="*/ 3 w 10"/>
                  <a:gd name="T19" fmla="*/ 1 h 5"/>
                  <a:gd name="T20" fmla="*/ 2 w 1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10" y="1"/>
                      <a:pt x="9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88C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0" name="未知"/>
              <p:cNvSpPr/>
              <p:nvPr/>
            </p:nvSpPr>
            <p:spPr bwMode="auto">
              <a:xfrm>
                <a:off x="605" y="212"/>
                <a:ext cx="15" cy="10"/>
              </a:xfrm>
              <a:custGeom>
                <a:avLst/>
                <a:gdLst>
                  <a:gd name="T0" fmla="*/ 0 w 9"/>
                  <a:gd name="T1" fmla="*/ 2 h 6"/>
                  <a:gd name="T2" fmla="*/ 2 w 9"/>
                  <a:gd name="T3" fmla="*/ 0 h 6"/>
                  <a:gd name="T4" fmla="*/ 3 w 9"/>
                  <a:gd name="T5" fmla="*/ 1 h 6"/>
                  <a:gd name="T6" fmla="*/ 5 w 9"/>
                  <a:gd name="T7" fmla="*/ 2 h 6"/>
                  <a:gd name="T8" fmla="*/ 8 w 9"/>
                  <a:gd name="T9" fmla="*/ 3 h 6"/>
                  <a:gd name="T10" fmla="*/ 9 w 9"/>
                  <a:gd name="T11" fmla="*/ 5 h 6"/>
                  <a:gd name="T12" fmla="*/ 5 w 9"/>
                  <a:gd name="T13" fmla="*/ 6 h 6"/>
                  <a:gd name="T14" fmla="*/ 3 w 9"/>
                  <a:gd name="T15" fmla="*/ 5 h 6"/>
                  <a:gd name="T16" fmla="*/ 0 w 9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cubicBezTo>
                      <a:pt x="0" y="1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6" y="6"/>
                      <a:pt x="5" y="6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2" y="5"/>
                      <a:pt x="0" y="3"/>
                      <a:pt x="0" y="2"/>
                    </a:cubicBezTo>
                  </a:path>
                </a:pathLst>
              </a:custGeom>
              <a:solidFill>
                <a:srgbClr val="88C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1" name="Oval 597"/>
              <p:cNvSpPr>
                <a:spLocks noChangeArrowheads="1"/>
              </p:cNvSpPr>
              <p:nvPr/>
            </p:nvSpPr>
            <p:spPr bwMode="auto">
              <a:xfrm>
                <a:off x="469" y="212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102" name="Oval 598"/>
              <p:cNvSpPr>
                <a:spLocks noChangeArrowheads="1"/>
              </p:cNvSpPr>
              <p:nvPr/>
            </p:nvSpPr>
            <p:spPr bwMode="auto">
              <a:xfrm>
                <a:off x="609" y="212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2103" name="未知"/>
              <p:cNvSpPr/>
              <p:nvPr/>
            </p:nvSpPr>
            <p:spPr bwMode="auto">
              <a:xfrm>
                <a:off x="361" y="3"/>
                <a:ext cx="353" cy="238"/>
              </a:xfrm>
              <a:custGeom>
                <a:avLst/>
                <a:gdLst>
                  <a:gd name="T0" fmla="*/ 116 w 221"/>
                  <a:gd name="T1" fmla="*/ 63 h 149"/>
                  <a:gd name="T2" fmla="*/ 45 w 221"/>
                  <a:gd name="T3" fmla="*/ 40 h 149"/>
                  <a:gd name="T4" fmla="*/ 26 w 221"/>
                  <a:gd name="T5" fmla="*/ 110 h 149"/>
                  <a:gd name="T6" fmla="*/ 27 w 221"/>
                  <a:gd name="T7" fmla="*/ 142 h 149"/>
                  <a:gd name="T8" fmla="*/ 16 w 221"/>
                  <a:gd name="T9" fmla="*/ 100 h 149"/>
                  <a:gd name="T10" fmla="*/ 111 w 221"/>
                  <a:gd name="T11" fmla="*/ 3 h 149"/>
                  <a:gd name="T12" fmla="*/ 216 w 221"/>
                  <a:gd name="T13" fmla="*/ 101 h 149"/>
                  <a:gd name="T14" fmla="*/ 202 w 221"/>
                  <a:gd name="T15" fmla="*/ 149 h 149"/>
                  <a:gd name="T16" fmla="*/ 203 w 221"/>
                  <a:gd name="T17" fmla="*/ 112 h 149"/>
                  <a:gd name="T18" fmla="*/ 182 w 221"/>
                  <a:gd name="T19" fmla="*/ 36 h 149"/>
                  <a:gd name="T20" fmla="*/ 116 w 221"/>
                  <a:gd name="T21" fmla="*/ 6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149">
                    <a:moveTo>
                      <a:pt x="116" y="63"/>
                    </a:moveTo>
                    <a:cubicBezTo>
                      <a:pt x="89" y="63"/>
                      <a:pt x="73" y="16"/>
                      <a:pt x="45" y="40"/>
                    </a:cubicBezTo>
                    <a:cubicBezTo>
                      <a:pt x="18" y="64"/>
                      <a:pt x="24" y="95"/>
                      <a:pt x="26" y="110"/>
                    </a:cubicBezTo>
                    <a:cubicBezTo>
                      <a:pt x="28" y="126"/>
                      <a:pt x="28" y="137"/>
                      <a:pt x="27" y="142"/>
                    </a:cubicBezTo>
                    <a:cubicBezTo>
                      <a:pt x="25" y="147"/>
                      <a:pt x="17" y="108"/>
                      <a:pt x="16" y="100"/>
                    </a:cubicBezTo>
                    <a:cubicBezTo>
                      <a:pt x="14" y="93"/>
                      <a:pt x="0" y="6"/>
                      <a:pt x="111" y="3"/>
                    </a:cubicBezTo>
                    <a:cubicBezTo>
                      <a:pt x="221" y="0"/>
                      <a:pt x="218" y="79"/>
                      <a:pt x="216" y="101"/>
                    </a:cubicBezTo>
                    <a:cubicBezTo>
                      <a:pt x="215" y="124"/>
                      <a:pt x="203" y="144"/>
                      <a:pt x="202" y="149"/>
                    </a:cubicBezTo>
                    <a:cubicBezTo>
                      <a:pt x="202" y="149"/>
                      <a:pt x="200" y="127"/>
                      <a:pt x="203" y="112"/>
                    </a:cubicBezTo>
                    <a:cubicBezTo>
                      <a:pt x="207" y="94"/>
                      <a:pt x="203" y="52"/>
                      <a:pt x="182" y="36"/>
                    </a:cubicBezTo>
                    <a:cubicBezTo>
                      <a:pt x="162" y="20"/>
                      <a:pt x="149" y="62"/>
                      <a:pt x="116" y="63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4" name="未知"/>
              <p:cNvSpPr/>
              <p:nvPr/>
            </p:nvSpPr>
            <p:spPr bwMode="auto">
              <a:xfrm>
                <a:off x="474" y="51"/>
                <a:ext cx="133" cy="72"/>
              </a:xfrm>
              <a:custGeom>
                <a:avLst/>
                <a:gdLst>
                  <a:gd name="T0" fmla="*/ 83 w 83"/>
                  <a:gd name="T1" fmla="*/ 12 h 45"/>
                  <a:gd name="T2" fmla="*/ 69 w 83"/>
                  <a:gd name="T3" fmla="*/ 26 h 45"/>
                  <a:gd name="T4" fmla="*/ 47 w 83"/>
                  <a:gd name="T5" fmla="*/ 45 h 45"/>
                  <a:gd name="T6" fmla="*/ 54 w 83"/>
                  <a:gd name="T7" fmla="*/ 36 h 45"/>
                  <a:gd name="T8" fmla="*/ 24 w 83"/>
                  <a:gd name="T9" fmla="*/ 43 h 45"/>
                  <a:gd name="T10" fmla="*/ 34 w 83"/>
                  <a:gd name="T11" fmla="*/ 39 h 45"/>
                  <a:gd name="T12" fmla="*/ 23 w 83"/>
                  <a:gd name="T13" fmla="*/ 38 h 45"/>
                  <a:gd name="T14" fmla="*/ 8 w 83"/>
                  <a:gd name="T15" fmla="*/ 32 h 45"/>
                  <a:gd name="T16" fmla="*/ 22 w 83"/>
                  <a:gd name="T17" fmla="*/ 32 h 45"/>
                  <a:gd name="T18" fmla="*/ 8 w 83"/>
                  <a:gd name="T19" fmla="*/ 25 h 45"/>
                  <a:gd name="T20" fmla="*/ 16 w 83"/>
                  <a:gd name="T21" fmla="*/ 23 h 45"/>
                  <a:gd name="T22" fmla="*/ 7 w 83"/>
                  <a:gd name="T23" fmla="*/ 16 h 45"/>
                  <a:gd name="T24" fmla="*/ 3 w 83"/>
                  <a:gd name="T25" fmla="*/ 7 h 45"/>
                  <a:gd name="T26" fmla="*/ 6 w 83"/>
                  <a:gd name="T27" fmla="*/ 6 h 45"/>
                  <a:gd name="T28" fmla="*/ 0 w 83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45">
                    <a:moveTo>
                      <a:pt x="83" y="12"/>
                    </a:moveTo>
                    <a:cubicBezTo>
                      <a:pt x="77" y="15"/>
                      <a:pt x="73" y="21"/>
                      <a:pt x="69" y="26"/>
                    </a:cubicBezTo>
                    <a:cubicBezTo>
                      <a:pt x="63" y="33"/>
                      <a:pt x="54" y="39"/>
                      <a:pt x="47" y="45"/>
                    </a:cubicBezTo>
                    <a:cubicBezTo>
                      <a:pt x="49" y="42"/>
                      <a:pt x="52" y="39"/>
                      <a:pt x="54" y="36"/>
                    </a:cubicBezTo>
                    <a:cubicBezTo>
                      <a:pt x="45" y="40"/>
                      <a:pt x="34" y="44"/>
                      <a:pt x="24" y="43"/>
                    </a:cubicBezTo>
                    <a:cubicBezTo>
                      <a:pt x="27" y="42"/>
                      <a:pt x="30" y="40"/>
                      <a:pt x="34" y="39"/>
                    </a:cubicBezTo>
                    <a:cubicBezTo>
                      <a:pt x="31" y="38"/>
                      <a:pt x="26" y="38"/>
                      <a:pt x="23" y="38"/>
                    </a:cubicBezTo>
                    <a:cubicBezTo>
                      <a:pt x="18" y="37"/>
                      <a:pt x="12" y="31"/>
                      <a:pt x="8" y="32"/>
                    </a:cubicBezTo>
                    <a:cubicBezTo>
                      <a:pt x="12" y="30"/>
                      <a:pt x="18" y="31"/>
                      <a:pt x="22" y="32"/>
                    </a:cubicBezTo>
                    <a:cubicBezTo>
                      <a:pt x="18" y="30"/>
                      <a:pt x="11" y="30"/>
                      <a:pt x="8" y="25"/>
                    </a:cubicBezTo>
                    <a:cubicBezTo>
                      <a:pt x="6" y="21"/>
                      <a:pt x="13" y="24"/>
                      <a:pt x="16" y="23"/>
                    </a:cubicBezTo>
                    <a:cubicBezTo>
                      <a:pt x="14" y="20"/>
                      <a:pt x="9" y="19"/>
                      <a:pt x="7" y="16"/>
                    </a:cubicBezTo>
                    <a:cubicBezTo>
                      <a:pt x="5" y="13"/>
                      <a:pt x="4" y="10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5" y="4"/>
                      <a:pt x="2" y="1"/>
                      <a:pt x="0" y="0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5" name="未知"/>
              <p:cNvSpPr/>
              <p:nvPr/>
            </p:nvSpPr>
            <p:spPr bwMode="auto">
              <a:xfrm>
                <a:off x="402" y="0"/>
                <a:ext cx="200" cy="86"/>
              </a:xfrm>
              <a:custGeom>
                <a:avLst/>
                <a:gdLst>
                  <a:gd name="T0" fmla="*/ 125 w 125"/>
                  <a:gd name="T1" fmla="*/ 9 h 54"/>
                  <a:gd name="T2" fmla="*/ 118 w 125"/>
                  <a:gd name="T3" fmla="*/ 6 h 54"/>
                  <a:gd name="T4" fmla="*/ 102 w 125"/>
                  <a:gd name="T5" fmla="*/ 2 h 54"/>
                  <a:gd name="T6" fmla="*/ 74 w 125"/>
                  <a:gd name="T7" fmla="*/ 1 h 54"/>
                  <a:gd name="T8" fmla="*/ 84 w 125"/>
                  <a:gd name="T9" fmla="*/ 4 h 54"/>
                  <a:gd name="T10" fmla="*/ 66 w 125"/>
                  <a:gd name="T11" fmla="*/ 4 h 54"/>
                  <a:gd name="T12" fmla="*/ 39 w 125"/>
                  <a:gd name="T13" fmla="*/ 8 h 54"/>
                  <a:gd name="T14" fmla="*/ 44 w 125"/>
                  <a:gd name="T15" fmla="*/ 9 h 54"/>
                  <a:gd name="T16" fmla="*/ 27 w 125"/>
                  <a:gd name="T17" fmla="*/ 15 h 54"/>
                  <a:gd name="T18" fmla="*/ 9 w 125"/>
                  <a:gd name="T19" fmla="*/ 27 h 54"/>
                  <a:gd name="T20" fmla="*/ 15 w 125"/>
                  <a:gd name="T21" fmla="*/ 24 h 54"/>
                  <a:gd name="T22" fmla="*/ 4 w 125"/>
                  <a:gd name="T23" fmla="*/ 34 h 54"/>
                  <a:gd name="T24" fmla="*/ 0 w 125"/>
                  <a:gd name="T25" fmla="*/ 54 h 54"/>
                  <a:gd name="T26" fmla="*/ 7 w 125"/>
                  <a:gd name="T27" fmla="*/ 44 h 54"/>
                  <a:gd name="T28" fmla="*/ 23 w 125"/>
                  <a:gd name="T29" fmla="*/ 31 h 54"/>
                  <a:gd name="T30" fmla="*/ 62 w 125"/>
                  <a:gd name="T31" fmla="*/ 14 h 54"/>
                  <a:gd name="T32" fmla="*/ 101 w 125"/>
                  <a:gd name="T33" fmla="*/ 10 h 54"/>
                  <a:gd name="T34" fmla="*/ 121 w 125"/>
                  <a:gd name="T35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54">
                    <a:moveTo>
                      <a:pt x="125" y="9"/>
                    </a:moveTo>
                    <a:cubicBezTo>
                      <a:pt x="123" y="9"/>
                      <a:pt x="120" y="7"/>
                      <a:pt x="118" y="6"/>
                    </a:cubicBezTo>
                    <a:cubicBezTo>
                      <a:pt x="112" y="3"/>
                      <a:pt x="108" y="3"/>
                      <a:pt x="102" y="2"/>
                    </a:cubicBezTo>
                    <a:cubicBezTo>
                      <a:pt x="93" y="0"/>
                      <a:pt x="84" y="0"/>
                      <a:pt x="74" y="1"/>
                    </a:cubicBezTo>
                    <a:cubicBezTo>
                      <a:pt x="77" y="1"/>
                      <a:pt x="81" y="3"/>
                      <a:pt x="84" y="4"/>
                    </a:cubicBezTo>
                    <a:cubicBezTo>
                      <a:pt x="79" y="1"/>
                      <a:pt x="71" y="3"/>
                      <a:pt x="66" y="4"/>
                    </a:cubicBezTo>
                    <a:cubicBezTo>
                      <a:pt x="57" y="6"/>
                      <a:pt x="47" y="5"/>
                      <a:pt x="39" y="8"/>
                    </a:cubicBezTo>
                    <a:cubicBezTo>
                      <a:pt x="40" y="9"/>
                      <a:pt x="42" y="9"/>
                      <a:pt x="44" y="9"/>
                    </a:cubicBezTo>
                    <a:cubicBezTo>
                      <a:pt x="39" y="10"/>
                      <a:pt x="33" y="12"/>
                      <a:pt x="27" y="15"/>
                    </a:cubicBezTo>
                    <a:cubicBezTo>
                      <a:pt x="20" y="18"/>
                      <a:pt x="15" y="23"/>
                      <a:pt x="9" y="27"/>
                    </a:cubicBezTo>
                    <a:cubicBezTo>
                      <a:pt x="11" y="26"/>
                      <a:pt x="13" y="25"/>
                      <a:pt x="15" y="24"/>
                    </a:cubicBezTo>
                    <a:cubicBezTo>
                      <a:pt x="11" y="28"/>
                      <a:pt x="7" y="30"/>
                      <a:pt x="4" y="34"/>
                    </a:cubicBezTo>
                    <a:cubicBezTo>
                      <a:pt x="0" y="39"/>
                      <a:pt x="0" y="48"/>
                      <a:pt x="0" y="54"/>
                    </a:cubicBezTo>
                    <a:cubicBezTo>
                      <a:pt x="1" y="50"/>
                      <a:pt x="5" y="47"/>
                      <a:pt x="7" y="44"/>
                    </a:cubicBezTo>
                    <a:cubicBezTo>
                      <a:pt x="12" y="39"/>
                      <a:pt x="17" y="35"/>
                      <a:pt x="23" y="31"/>
                    </a:cubicBezTo>
                    <a:cubicBezTo>
                      <a:pt x="34" y="23"/>
                      <a:pt x="49" y="18"/>
                      <a:pt x="62" y="14"/>
                    </a:cubicBezTo>
                    <a:cubicBezTo>
                      <a:pt x="75" y="11"/>
                      <a:pt x="89" y="10"/>
                      <a:pt x="101" y="10"/>
                    </a:cubicBezTo>
                    <a:cubicBezTo>
                      <a:pt x="107" y="9"/>
                      <a:pt x="116" y="8"/>
                      <a:pt x="121" y="11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6" name="未知"/>
              <p:cNvSpPr/>
              <p:nvPr/>
            </p:nvSpPr>
            <p:spPr bwMode="auto">
              <a:xfrm>
                <a:off x="596" y="8"/>
                <a:ext cx="102" cy="94"/>
              </a:xfrm>
              <a:custGeom>
                <a:avLst/>
                <a:gdLst>
                  <a:gd name="T0" fmla="*/ 0 w 64"/>
                  <a:gd name="T1" fmla="*/ 3 h 59"/>
                  <a:gd name="T2" fmla="*/ 18 w 64"/>
                  <a:gd name="T3" fmla="*/ 1 h 59"/>
                  <a:gd name="T4" fmla="*/ 36 w 64"/>
                  <a:gd name="T5" fmla="*/ 9 h 59"/>
                  <a:gd name="T6" fmla="*/ 20 w 64"/>
                  <a:gd name="T7" fmla="*/ 6 h 59"/>
                  <a:gd name="T8" fmla="*/ 47 w 64"/>
                  <a:gd name="T9" fmla="*/ 21 h 59"/>
                  <a:gd name="T10" fmla="*/ 41 w 64"/>
                  <a:gd name="T11" fmla="*/ 18 h 59"/>
                  <a:gd name="T12" fmla="*/ 64 w 64"/>
                  <a:gd name="T13" fmla="*/ 59 h 59"/>
                  <a:gd name="T14" fmla="*/ 47 w 64"/>
                  <a:gd name="T15" fmla="*/ 38 h 59"/>
                  <a:gd name="T16" fmla="*/ 38 w 64"/>
                  <a:gd name="T17" fmla="*/ 28 h 59"/>
                  <a:gd name="T18" fmla="*/ 27 w 64"/>
                  <a:gd name="T19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59">
                    <a:moveTo>
                      <a:pt x="0" y="3"/>
                    </a:moveTo>
                    <a:cubicBezTo>
                      <a:pt x="5" y="5"/>
                      <a:pt x="13" y="0"/>
                      <a:pt x="18" y="1"/>
                    </a:cubicBezTo>
                    <a:cubicBezTo>
                      <a:pt x="24" y="1"/>
                      <a:pt x="32" y="6"/>
                      <a:pt x="36" y="9"/>
                    </a:cubicBezTo>
                    <a:cubicBezTo>
                      <a:pt x="31" y="10"/>
                      <a:pt x="26" y="5"/>
                      <a:pt x="20" y="6"/>
                    </a:cubicBezTo>
                    <a:cubicBezTo>
                      <a:pt x="30" y="7"/>
                      <a:pt x="41" y="14"/>
                      <a:pt x="47" y="21"/>
                    </a:cubicBezTo>
                    <a:cubicBezTo>
                      <a:pt x="45" y="20"/>
                      <a:pt x="43" y="19"/>
                      <a:pt x="41" y="18"/>
                    </a:cubicBezTo>
                    <a:cubicBezTo>
                      <a:pt x="57" y="25"/>
                      <a:pt x="63" y="42"/>
                      <a:pt x="64" y="59"/>
                    </a:cubicBezTo>
                    <a:cubicBezTo>
                      <a:pt x="58" y="52"/>
                      <a:pt x="53" y="45"/>
                      <a:pt x="47" y="38"/>
                    </a:cubicBezTo>
                    <a:cubicBezTo>
                      <a:pt x="44" y="35"/>
                      <a:pt x="41" y="31"/>
                      <a:pt x="38" y="28"/>
                    </a:cubicBezTo>
                    <a:cubicBezTo>
                      <a:pt x="35" y="25"/>
                      <a:pt x="29" y="22"/>
                      <a:pt x="27" y="19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7" name="未知"/>
              <p:cNvSpPr/>
              <p:nvPr/>
            </p:nvSpPr>
            <p:spPr bwMode="auto">
              <a:xfrm>
                <a:off x="452" y="217"/>
                <a:ext cx="61" cy="50"/>
              </a:xfrm>
              <a:custGeom>
                <a:avLst/>
                <a:gdLst>
                  <a:gd name="T0" fmla="*/ 36 w 38"/>
                  <a:gd name="T1" fmla="*/ 0 h 31"/>
                  <a:gd name="T2" fmla="*/ 18 w 38"/>
                  <a:gd name="T3" fmla="*/ 15 h 31"/>
                  <a:gd name="T4" fmla="*/ 0 w 38"/>
                  <a:gd name="T5" fmla="*/ 31 h 31"/>
                  <a:gd name="T6" fmla="*/ 11 w 38"/>
                  <a:gd name="T7" fmla="*/ 21 h 31"/>
                  <a:gd name="T8" fmla="*/ 25 w 38"/>
                  <a:gd name="T9" fmla="*/ 16 h 31"/>
                  <a:gd name="T10" fmla="*/ 36 w 38"/>
                  <a:gd name="T1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1">
                    <a:moveTo>
                      <a:pt x="36" y="0"/>
                    </a:moveTo>
                    <a:cubicBezTo>
                      <a:pt x="38" y="7"/>
                      <a:pt x="23" y="13"/>
                      <a:pt x="18" y="15"/>
                    </a:cubicBezTo>
                    <a:cubicBezTo>
                      <a:pt x="12" y="17"/>
                      <a:pt x="2" y="23"/>
                      <a:pt x="0" y="31"/>
                    </a:cubicBezTo>
                    <a:cubicBezTo>
                      <a:pt x="2" y="28"/>
                      <a:pt x="8" y="23"/>
                      <a:pt x="11" y="21"/>
                    </a:cubicBezTo>
                    <a:cubicBezTo>
                      <a:pt x="15" y="19"/>
                      <a:pt x="21" y="17"/>
                      <a:pt x="25" y="16"/>
                    </a:cubicBezTo>
                    <a:cubicBezTo>
                      <a:pt x="32" y="13"/>
                      <a:pt x="36" y="8"/>
                      <a:pt x="36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8" name="未知"/>
              <p:cNvSpPr/>
              <p:nvPr/>
            </p:nvSpPr>
            <p:spPr bwMode="auto">
              <a:xfrm>
                <a:off x="577" y="217"/>
                <a:ext cx="46" cy="43"/>
              </a:xfrm>
              <a:custGeom>
                <a:avLst/>
                <a:gdLst>
                  <a:gd name="T0" fmla="*/ 1 w 29"/>
                  <a:gd name="T1" fmla="*/ 0 h 27"/>
                  <a:gd name="T2" fmla="*/ 5 w 29"/>
                  <a:gd name="T3" fmla="*/ 8 h 27"/>
                  <a:gd name="T4" fmla="*/ 15 w 29"/>
                  <a:gd name="T5" fmla="*/ 13 h 27"/>
                  <a:gd name="T6" fmla="*/ 29 w 29"/>
                  <a:gd name="T7" fmla="*/ 27 h 27"/>
                  <a:gd name="T8" fmla="*/ 20 w 29"/>
                  <a:gd name="T9" fmla="*/ 19 h 27"/>
                  <a:gd name="T10" fmla="*/ 10 w 29"/>
                  <a:gd name="T11" fmla="*/ 13 h 27"/>
                  <a:gd name="T12" fmla="*/ 2 w 29"/>
                  <a:gd name="T13" fmla="*/ 9 h 27"/>
                  <a:gd name="T14" fmla="*/ 0 w 29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7">
                    <a:moveTo>
                      <a:pt x="1" y="0"/>
                    </a:moveTo>
                    <a:cubicBezTo>
                      <a:pt x="0" y="2"/>
                      <a:pt x="3" y="7"/>
                      <a:pt x="5" y="8"/>
                    </a:cubicBezTo>
                    <a:cubicBezTo>
                      <a:pt x="8" y="11"/>
                      <a:pt x="11" y="11"/>
                      <a:pt x="15" y="13"/>
                    </a:cubicBezTo>
                    <a:cubicBezTo>
                      <a:pt x="21" y="16"/>
                      <a:pt x="27" y="21"/>
                      <a:pt x="29" y="27"/>
                    </a:cubicBezTo>
                    <a:cubicBezTo>
                      <a:pt x="26" y="26"/>
                      <a:pt x="23" y="21"/>
                      <a:pt x="20" y="19"/>
                    </a:cubicBezTo>
                    <a:cubicBezTo>
                      <a:pt x="17" y="16"/>
                      <a:pt x="14" y="14"/>
                      <a:pt x="10" y="13"/>
                    </a:cubicBezTo>
                    <a:cubicBezTo>
                      <a:pt x="7" y="12"/>
                      <a:pt x="4" y="11"/>
                      <a:pt x="2" y="9"/>
                    </a:cubicBezTo>
                    <a:cubicBezTo>
                      <a:pt x="1" y="7"/>
                      <a:pt x="1" y="4"/>
                      <a:pt x="0" y="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9" name="未知"/>
              <p:cNvSpPr/>
              <p:nvPr/>
            </p:nvSpPr>
            <p:spPr bwMode="auto">
              <a:xfrm>
                <a:off x="444" y="222"/>
                <a:ext cx="62" cy="21"/>
              </a:xfrm>
              <a:custGeom>
                <a:avLst/>
                <a:gdLst>
                  <a:gd name="T0" fmla="*/ 39 w 39"/>
                  <a:gd name="T1" fmla="*/ 0 h 13"/>
                  <a:gd name="T2" fmla="*/ 18 w 39"/>
                  <a:gd name="T3" fmla="*/ 7 h 13"/>
                  <a:gd name="T4" fmla="*/ 8 w 39"/>
                  <a:gd name="T5" fmla="*/ 6 h 13"/>
                  <a:gd name="T6" fmla="*/ 3 w 39"/>
                  <a:gd name="T7" fmla="*/ 8 h 13"/>
                  <a:gd name="T8" fmla="*/ 22 w 39"/>
                  <a:gd name="T9" fmla="*/ 12 h 13"/>
                  <a:gd name="T10" fmla="*/ 37 w 39"/>
                  <a:gd name="T11" fmla="*/ 6 h 13"/>
                  <a:gd name="T12" fmla="*/ 39 w 39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3">
                    <a:moveTo>
                      <a:pt x="39" y="0"/>
                    </a:moveTo>
                    <a:cubicBezTo>
                      <a:pt x="38" y="7"/>
                      <a:pt x="23" y="7"/>
                      <a:pt x="18" y="7"/>
                    </a:cubicBezTo>
                    <a:cubicBezTo>
                      <a:pt x="14" y="7"/>
                      <a:pt x="11" y="6"/>
                      <a:pt x="8" y="6"/>
                    </a:cubicBezTo>
                    <a:cubicBezTo>
                      <a:pt x="6" y="5"/>
                      <a:pt x="0" y="3"/>
                      <a:pt x="3" y="8"/>
                    </a:cubicBezTo>
                    <a:cubicBezTo>
                      <a:pt x="5" y="13"/>
                      <a:pt x="17" y="12"/>
                      <a:pt x="22" y="12"/>
                    </a:cubicBezTo>
                    <a:cubicBezTo>
                      <a:pt x="27" y="11"/>
                      <a:pt x="34" y="10"/>
                      <a:pt x="37" y="6"/>
                    </a:cubicBezTo>
                    <a:cubicBezTo>
                      <a:pt x="38" y="5"/>
                      <a:pt x="39" y="3"/>
                      <a:pt x="39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0" name="未知"/>
              <p:cNvSpPr/>
              <p:nvPr/>
            </p:nvSpPr>
            <p:spPr bwMode="auto">
              <a:xfrm>
                <a:off x="580" y="225"/>
                <a:ext cx="59" cy="16"/>
              </a:xfrm>
              <a:custGeom>
                <a:avLst/>
                <a:gdLst>
                  <a:gd name="T0" fmla="*/ 0 w 37"/>
                  <a:gd name="T1" fmla="*/ 0 h 10"/>
                  <a:gd name="T2" fmla="*/ 21 w 37"/>
                  <a:gd name="T3" fmla="*/ 6 h 10"/>
                  <a:gd name="T4" fmla="*/ 37 w 37"/>
                  <a:gd name="T5" fmla="*/ 9 h 10"/>
                  <a:gd name="T6" fmla="*/ 27 w 37"/>
                  <a:gd name="T7" fmla="*/ 10 h 10"/>
                  <a:gd name="T8" fmla="*/ 16 w 37"/>
                  <a:gd name="T9" fmla="*/ 9 h 10"/>
                  <a:gd name="T10" fmla="*/ 9 w 37"/>
                  <a:gd name="T11" fmla="*/ 7 h 10"/>
                  <a:gd name="T12" fmla="*/ 3 w 37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0">
                    <a:moveTo>
                      <a:pt x="0" y="0"/>
                    </a:moveTo>
                    <a:cubicBezTo>
                      <a:pt x="5" y="7"/>
                      <a:pt x="14" y="6"/>
                      <a:pt x="21" y="6"/>
                    </a:cubicBezTo>
                    <a:cubicBezTo>
                      <a:pt x="25" y="6"/>
                      <a:pt x="37" y="3"/>
                      <a:pt x="37" y="9"/>
                    </a:cubicBezTo>
                    <a:cubicBezTo>
                      <a:pt x="34" y="10"/>
                      <a:pt x="31" y="10"/>
                      <a:pt x="27" y="10"/>
                    </a:cubicBezTo>
                    <a:cubicBezTo>
                      <a:pt x="24" y="10"/>
                      <a:pt x="20" y="10"/>
                      <a:pt x="16" y="9"/>
                    </a:cubicBezTo>
                    <a:cubicBezTo>
                      <a:pt x="14" y="9"/>
                      <a:pt x="11" y="8"/>
                      <a:pt x="9" y="7"/>
                    </a:cubicBezTo>
                    <a:cubicBezTo>
                      <a:pt x="7" y="6"/>
                      <a:pt x="4" y="6"/>
                      <a:pt x="3" y="4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1" name="未知"/>
              <p:cNvSpPr/>
              <p:nvPr/>
            </p:nvSpPr>
            <p:spPr bwMode="auto">
              <a:xfrm>
                <a:off x="426" y="196"/>
                <a:ext cx="34" cy="28"/>
              </a:xfrm>
              <a:custGeom>
                <a:avLst/>
                <a:gdLst>
                  <a:gd name="T0" fmla="*/ 21 w 21"/>
                  <a:gd name="T1" fmla="*/ 1 h 17"/>
                  <a:gd name="T2" fmla="*/ 16 w 21"/>
                  <a:gd name="T3" fmla="*/ 5 h 17"/>
                  <a:gd name="T4" fmla="*/ 11 w 21"/>
                  <a:gd name="T5" fmla="*/ 8 h 17"/>
                  <a:gd name="T6" fmla="*/ 6 w 21"/>
                  <a:gd name="T7" fmla="*/ 14 h 17"/>
                  <a:gd name="T8" fmla="*/ 0 w 21"/>
                  <a:gd name="T9" fmla="*/ 17 h 17"/>
                  <a:gd name="T10" fmla="*/ 9 w 21"/>
                  <a:gd name="T11" fmla="*/ 7 h 17"/>
                  <a:gd name="T12" fmla="*/ 21 w 21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21" y="1"/>
                    </a:moveTo>
                    <a:cubicBezTo>
                      <a:pt x="19" y="2"/>
                      <a:pt x="18" y="4"/>
                      <a:pt x="16" y="5"/>
                    </a:cubicBezTo>
                    <a:cubicBezTo>
                      <a:pt x="14" y="6"/>
                      <a:pt x="12" y="7"/>
                      <a:pt x="11" y="8"/>
                    </a:cubicBezTo>
                    <a:cubicBezTo>
                      <a:pt x="9" y="10"/>
                      <a:pt x="8" y="12"/>
                      <a:pt x="6" y="14"/>
                    </a:cubicBezTo>
                    <a:cubicBezTo>
                      <a:pt x="4" y="15"/>
                      <a:pt x="2" y="16"/>
                      <a:pt x="0" y="17"/>
                    </a:cubicBezTo>
                    <a:cubicBezTo>
                      <a:pt x="3" y="14"/>
                      <a:pt x="6" y="10"/>
                      <a:pt x="9" y="7"/>
                    </a:cubicBezTo>
                    <a:cubicBezTo>
                      <a:pt x="12" y="4"/>
                      <a:pt x="16" y="0"/>
                      <a:pt x="21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2" name="未知"/>
              <p:cNvSpPr/>
              <p:nvPr/>
            </p:nvSpPr>
            <p:spPr bwMode="auto">
              <a:xfrm>
                <a:off x="628" y="196"/>
                <a:ext cx="30" cy="31"/>
              </a:xfrm>
              <a:custGeom>
                <a:avLst/>
                <a:gdLst>
                  <a:gd name="T0" fmla="*/ 0 w 19"/>
                  <a:gd name="T1" fmla="*/ 0 h 19"/>
                  <a:gd name="T2" fmla="*/ 5 w 19"/>
                  <a:gd name="T3" fmla="*/ 4 h 19"/>
                  <a:gd name="T4" fmla="*/ 10 w 19"/>
                  <a:gd name="T5" fmla="*/ 7 h 19"/>
                  <a:gd name="T6" fmla="*/ 19 w 19"/>
                  <a:gd name="T7" fmla="*/ 19 h 19"/>
                  <a:gd name="T8" fmla="*/ 16 w 19"/>
                  <a:gd name="T9" fmla="*/ 11 h 19"/>
                  <a:gd name="T10" fmla="*/ 11 w 19"/>
                  <a:gd name="T11" fmla="*/ 5 h 19"/>
                  <a:gd name="T12" fmla="*/ 0 w 19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1" y="2"/>
                      <a:pt x="3" y="2"/>
                      <a:pt x="5" y="4"/>
                    </a:cubicBezTo>
                    <a:cubicBezTo>
                      <a:pt x="7" y="5"/>
                      <a:pt x="8" y="6"/>
                      <a:pt x="10" y="7"/>
                    </a:cubicBezTo>
                    <a:cubicBezTo>
                      <a:pt x="14" y="11"/>
                      <a:pt x="15" y="15"/>
                      <a:pt x="19" y="19"/>
                    </a:cubicBezTo>
                    <a:cubicBezTo>
                      <a:pt x="16" y="17"/>
                      <a:pt x="17" y="14"/>
                      <a:pt x="16" y="11"/>
                    </a:cubicBezTo>
                    <a:cubicBezTo>
                      <a:pt x="15" y="9"/>
                      <a:pt x="13" y="7"/>
                      <a:pt x="11" y="5"/>
                    </a:cubicBezTo>
                    <a:cubicBezTo>
                      <a:pt x="8" y="2"/>
                      <a:pt x="4" y="0"/>
                      <a:pt x="0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3" name="未知"/>
              <p:cNvSpPr/>
              <p:nvPr/>
            </p:nvSpPr>
            <p:spPr bwMode="auto">
              <a:xfrm>
                <a:off x="410" y="220"/>
                <a:ext cx="26" cy="7"/>
              </a:xfrm>
              <a:custGeom>
                <a:avLst/>
                <a:gdLst>
                  <a:gd name="T0" fmla="*/ 16 w 16"/>
                  <a:gd name="T1" fmla="*/ 0 h 4"/>
                  <a:gd name="T2" fmla="*/ 0 w 16"/>
                  <a:gd name="T3" fmla="*/ 4 h 4"/>
                  <a:gd name="T4" fmla="*/ 15 w 1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1" y="2"/>
                      <a:pt x="6" y="4"/>
                      <a:pt x="0" y="4"/>
                    </a:cubicBezTo>
                    <a:cubicBezTo>
                      <a:pt x="5" y="4"/>
                      <a:pt x="11" y="4"/>
                      <a:pt x="15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4" name="未知"/>
              <p:cNvSpPr/>
              <p:nvPr/>
            </p:nvSpPr>
            <p:spPr bwMode="auto">
              <a:xfrm>
                <a:off x="420" y="224"/>
                <a:ext cx="19" cy="11"/>
              </a:xfrm>
              <a:custGeom>
                <a:avLst/>
                <a:gdLst>
                  <a:gd name="T0" fmla="*/ 12 w 12"/>
                  <a:gd name="T1" fmla="*/ 0 h 7"/>
                  <a:gd name="T2" fmla="*/ 7 w 12"/>
                  <a:gd name="T3" fmla="*/ 4 h 7"/>
                  <a:gd name="T4" fmla="*/ 0 w 12"/>
                  <a:gd name="T5" fmla="*/ 7 h 7"/>
                  <a:gd name="T6" fmla="*/ 9 w 12"/>
                  <a:gd name="T7" fmla="*/ 4 h 7"/>
                  <a:gd name="T8" fmla="*/ 11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10" y="1"/>
                      <a:pt x="9" y="3"/>
                      <a:pt x="7" y="4"/>
                    </a:cubicBezTo>
                    <a:cubicBezTo>
                      <a:pt x="5" y="5"/>
                      <a:pt x="2" y="7"/>
                      <a:pt x="0" y="7"/>
                    </a:cubicBezTo>
                    <a:cubicBezTo>
                      <a:pt x="2" y="7"/>
                      <a:pt x="7" y="6"/>
                      <a:pt x="9" y="4"/>
                    </a:cubicBezTo>
                    <a:cubicBezTo>
                      <a:pt x="10" y="3"/>
                      <a:pt x="11" y="2"/>
                      <a:pt x="11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5" name="未知"/>
              <p:cNvSpPr/>
              <p:nvPr/>
            </p:nvSpPr>
            <p:spPr bwMode="auto">
              <a:xfrm>
                <a:off x="650" y="217"/>
                <a:ext cx="23" cy="13"/>
              </a:xfrm>
              <a:custGeom>
                <a:avLst/>
                <a:gdLst>
                  <a:gd name="T0" fmla="*/ 0 w 14"/>
                  <a:gd name="T1" fmla="*/ 0 h 8"/>
                  <a:gd name="T2" fmla="*/ 6 w 14"/>
                  <a:gd name="T3" fmla="*/ 5 h 8"/>
                  <a:gd name="T4" fmla="*/ 10 w 14"/>
                  <a:gd name="T5" fmla="*/ 7 h 8"/>
                  <a:gd name="T6" fmla="*/ 14 w 14"/>
                  <a:gd name="T7" fmla="*/ 8 h 8"/>
                  <a:gd name="T8" fmla="*/ 5 w 14"/>
                  <a:gd name="T9" fmla="*/ 6 h 8"/>
                  <a:gd name="T10" fmla="*/ 0 w 14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6" y="5"/>
                    </a:cubicBezTo>
                    <a:cubicBezTo>
                      <a:pt x="7" y="6"/>
                      <a:pt x="9" y="7"/>
                      <a:pt x="10" y="7"/>
                    </a:cubicBezTo>
                    <a:cubicBezTo>
                      <a:pt x="11" y="8"/>
                      <a:pt x="13" y="7"/>
                      <a:pt x="14" y="8"/>
                    </a:cubicBezTo>
                    <a:cubicBezTo>
                      <a:pt x="11" y="8"/>
                      <a:pt x="7" y="8"/>
                      <a:pt x="5" y="6"/>
                    </a:cubicBezTo>
                    <a:cubicBezTo>
                      <a:pt x="3" y="5"/>
                      <a:pt x="2" y="3"/>
                      <a:pt x="0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6" name="未知"/>
              <p:cNvSpPr/>
              <p:nvPr/>
            </p:nvSpPr>
            <p:spPr bwMode="auto">
              <a:xfrm>
                <a:off x="646" y="222"/>
                <a:ext cx="12" cy="14"/>
              </a:xfrm>
              <a:custGeom>
                <a:avLst/>
                <a:gdLst>
                  <a:gd name="T0" fmla="*/ 2 w 8"/>
                  <a:gd name="T1" fmla="*/ 0 h 9"/>
                  <a:gd name="T2" fmla="*/ 8 w 8"/>
                  <a:gd name="T3" fmla="*/ 9 h 9"/>
                  <a:gd name="T4" fmla="*/ 1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2" y="0"/>
                    </a:moveTo>
                    <a:cubicBezTo>
                      <a:pt x="2" y="3"/>
                      <a:pt x="5" y="7"/>
                      <a:pt x="8" y="9"/>
                    </a:cubicBezTo>
                    <a:cubicBezTo>
                      <a:pt x="4" y="9"/>
                      <a:pt x="0" y="4"/>
                      <a:pt x="1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7" name="未知"/>
              <p:cNvSpPr/>
              <p:nvPr/>
            </p:nvSpPr>
            <p:spPr bwMode="auto">
              <a:xfrm>
                <a:off x="572" y="362"/>
                <a:ext cx="25" cy="47"/>
              </a:xfrm>
              <a:custGeom>
                <a:avLst/>
                <a:gdLst>
                  <a:gd name="T0" fmla="*/ 16 w 16"/>
                  <a:gd name="T1" fmla="*/ 0 h 29"/>
                  <a:gd name="T2" fmla="*/ 12 w 16"/>
                  <a:gd name="T3" fmla="*/ 11 h 29"/>
                  <a:gd name="T4" fmla="*/ 0 w 16"/>
                  <a:gd name="T5" fmla="*/ 29 h 29"/>
                  <a:gd name="T6" fmla="*/ 15 w 16"/>
                  <a:gd name="T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9">
                    <a:moveTo>
                      <a:pt x="16" y="0"/>
                    </a:moveTo>
                    <a:cubicBezTo>
                      <a:pt x="14" y="4"/>
                      <a:pt x="13" y="8"/>
                      <a:pt x="12" y="11"/>
                    </a:cubicBezTo>
                    <a:cubicBezTo>
                      <a:pt x="9" y="18"/>
                      <a:pt x="4" y="23"/>
                      <a:pt x="0" y="29"/>
                    </a:cubicBezTo>
                    <a:cubicBezTo>
                      <a:pt x="11" y="22"/>
                      <a:pt x="15" y="13"/>
                      <a:pt x="15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8" name="未知"/>
              <p:cNvSpPr/>
              <p:nvPr/>
            </p:nvSpPr>
            <p:spPr bwMode="auto">
              <a:xfrm>
                <a:off x="493" y="362"/>
                <a:ext cx="16" cy="32"/>
              </a:xfrm>
              <a:custGeom>
                <a:avLst/>
                <a:gdLst>
                  <a:gd name="T0" fmla="*/ 1 w 10"/>
                  <a:gd name="T1" fmla="*/ 0 h 20"/>
                  <a:gd name="T2" fmla="*/ 3 w 10"/>
                  <a:gd name="T3" fmla="*/ 9 h 20"/>
                  <a:gd name="T4" fmla="*/ 10 w 10"/>
                  <a:gd name="T5" fmla="*/ 20 h 20"/>
                  <a:gd name="T6" fmla="*/ 1 w 10"/>
                  <a:gd name="T7" fmla="*/ 10 h 20"/>
                  <a:gd name="T8" fmla="*/ 1 w 1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1" y="0"/>
                    </a:moveTo>
                    <a:cubicBezTo>
                      <a:pt x="1" y="3"/>
                      <a:pt x="2" y="6"/>
                      <a:pt x="3" y="9"/>
                    </a:cubicBezTo>
                    <a:cubicBezTo>
                      <a:pt x="5" y="13"/>
                      <a:pt x="7" y="16"/>
                      <a:pt x="10" y="20"/>
                    </a:cubicBezTo>
                    <a:cubicBezTo>
                      <a:pt x="7" y="17"/>
                      <a:pt x="2" y="14"/>
                      <a:pt x="1" y="10"/>
                    </a:cubicBezTo>
                    <a:cubicBezTo>
                      <a:pt x="1" y="8"/>
                      <a:pt x="0" y="4"/>
                      <a:pt x="1" y="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9" name="未知"/>
              <p:cNvSpPr/>
              <p:nvPr/>
            </p:nvSpPr>
            <p:spPr bwMode="auto">
              <a:xfrm>
                <a:off x="401" y="241"/>
                <a:ext cx="54" cy="123"/>
              </a:xfrm>
              <a:custGeom>
                <a:avLst/>
                <a:gdLst>
                  <a:gd name="T0" fmla="*/ 3 w 34"/>
                  <a:gd name="T1" fmla="*/ 0 h 77"/>
                  <a:gd name="T2" fmla="*/ 8 w 34"/>
                  <a:gd name="T3" fmla="*/ 13 h 77"/>
                  <a:gd name="T4" fmla="*/ 11 w 34"/>
                  <a:gd name="T5" fmla="*/ 32 h 77"/>
                  <a:gd name="T6" fmla="*/ 15 w 34"/>
                  <a:gd name="T7" fmla="*/ 45 h 77"/>
                  <a:gd name="T8" fmla="*/ 17 w 34"/>
                  <a:gd name="T9" fmla="*/ 57 h 77"/>
                  <a:gd name="T10" fmla="*/ 34 w 34"/>
                  <a:gd name="T11" fmla="*/ 77 h 77"/>
                  <a:gd name="T12" fmla="*/ 22 w 34"/>
                  <a:gd name="T13" fmla="*/ 50 h 77"/>
                  <a:gd name="T14" fmla="*/ 19 w 34"/>
                  <a:gd name="T15" fmla="*/ 20 h 77"/>
                  <a:gd name="T16" fmla="*/ 4 w 34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7">
                    <a:moveTo>
                      <a:pt x="3" y="0"/>
                    </a:moveTo>
                    <a:cubicBezTo>
                      <a:pt x="0" y="4"/>
                      <a:pt x="6" y="9"/>
                      <a:pt x="8" y="13"/>
                    </a:cubicBezTo>
                    <a:cubicBezTo>
                      <a:pt x="11" y="18"/>
                      <a:pt x="10" y="26"/>
                      <a:pt x="11" y="32"/>
                    </a:cubicBezTo>
                    <a:cubicBezTo>
                      <a:pt x="12" y="36"/>
                      <a:pt x="13" y="41"/>
                      <a:pt x="15" y="45"/>
                    </a:cubicBezTo>
                    <a:cubicBezTo>
                      <a:pt x="16" y="49"/>
                      <a:pt x="16" y="53"/>
                      <a:pt x="17" y="57"/>
                    </a:cubicBezTo>
                    <a:cubicBezTo>
                      <a:pt x="20" y="66"/>
                      <a:pt x="27" y="72"/>
                      <a:pt x="34" y="77"/>
                    </a:cubicBezTo>
                    <a:cubicBezTo>
                      <a:pt x="26" y="72"/>
                      <a:pt x="24" y="59"/>
                      <a:pt x="22" y="50"/>
                    </a:cubicBezTo>
                    <a:cubicBezTo>
                      <a:pt x="20" y="40"/>
                      <a:pt x="21" y="30"/>
                      <a:pt x="19" y="20"/>
                    </a:cubicBezTo>
                    <a:cubicBezTo>
                      <a:pt x="17" y="12"/>
                      <a:pt x="10" y="5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0" name="未知"/>
              <p:cNvSpPr/>
              <p:nvPr/>
            </p:nvSpPr>
            <p:spPr bwMode="auto">
              <a:xfrm>
                <a:off x="316" y="940"/>
                <a:ext cx="121" cy="68"/>
              </a:xfrm>
              <a:custGeom>
                <a:avLst/>
                <a:gdLst>
                  <a:gd name="T0" fmla="*/ 0 w 76"/>
                  <a:gd name="T1" fmla="*/ 42 h 42"/>
                  <a:gd name="T2" fmla="*/ 76 w 76"/>
                  <a:gd name="T3" fmla="*/ 0 h 42"/>
                  <a:gd name="T4" fmla="*/ 0 w 76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42">
                    <a:moveTo>
                      <a:pt x="0" y="42"/>
                    </a:moveTo>
                    <a:cubicBezTo>
                      <a:pt x="0" y="42"/>
                      <a:pt x="48" y="33"/>
                      <a:pt x="76" y="0"/>
                    </a:cubicBezTo>
                    <a:cubicBezTo>
                      <a:pt x="76" y="0"/>
                      <a:pt x="61" y="36"/>
                      <a:pt x="0" y="42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1" name="未知"/>
              <p:cNvSpPr/>
              <p:nvPr/>
            </p:nvSpPr>
            <p:spPr bwMode="auto">
              <a:xfrm>
                <a:off x="655" y="940"/>
                <a:ext cx="96" cy="53"/>
              </a:xfrm>
              <a:custGeom>
                <a:avLst/>
                <a:gdLst>
                  <a:gd name="T0" fmla="*/ 0 w 60"/>
                  <a:gd name="T1" fmla="*/ 0 h 33"/>
                  <a:gd name="T2" fmla="*/ 60 w 60"/>
                  <a:gd name="T3" fmla="*/ 33 h 33"/>
                  <a:gd name="T4" fmla="*/ 0 w 60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3">
                    <a:moveTo>
                      <a:pt x="0" y="0"/>
                    </a:moveTo>
                    <a:cubicBezTo>
                      <a:pt x="0" y="0"/>
                      <a:pt x="22" y="30"/>
                      <a:pt x="60" y="33"/>
                    </a:cubicBezTo>
                    <a:cubicBezTo>
                      <a:pt x="60" y="33"/>
                      <a:pt x="16" y="18"/>
                      <a:pt x="0" y="0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2" name="未知"/>
              <p:cNvSpPr/>
              <p:nvPr/>
            </p:nvSpPr>
            <p:spPr bwMode="auto">
              <a:xfrm>
                <a:off x="404" y="996"/>
                <a:ext cx="310" cy="109"/>
              </a:xfrm>
              <a:custGeom>
                <a:avLst/>
                <a:gdLst>
                  <a:gd name="T0" fmla="*/ 0 w 194"/>
                  <a:gd name="T1" fmla="*/ 68 h 68"/>
                  <a:gd name="T2" fmla="*/ 194 w 194"/>
                  <a:gd name="T3" fmla="*/ 62 h 68"/>
                  <a:gd name="T4" fmla="*/ 0 w 194"/>
                  <a:gd name="T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" h="68">
                    <a:moveTo>
                      <a:pt x="0" y="68"/>
                    </a:moveTo>
                    <a:cubicBezTo>
                      <a:pt x="0" y="68"/>
                      <a:pt x="118" y="0"/>
                      <a:pt x="194" y="62"/>
                    </a:cubicBezTo>
                    <a:cubicBezTo>
                      <a:pt x="194" y="62"/>
                      <a:pt x="128" y="12"/>
                      <a:pt x="0" y="68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3" name="未知"/>
              <p:cNvSpPr/>
              <p:nvPr/>
            </p:nvSpPr>
            <p:spPr bwMode="auto">
              <a:xfrm>
                <a:off x="370" y="1633"/>
                <a:ext cx="330" cy="144"/>
              </a:xfrm>
              <a:custGeom>
                <a:avLst/>
                <a:gdLst>
                  <a:gd name="T0" fmla="*/ 0 w 206"/>
                  <a:gd name="T1" fmla="*/ 0 h 90"/>
                  <a:gd name="T2" fmla="*/ 206 w 206"/>
                  <a:gd name="T3" fmla="*/ 3 h 90"/>
                  <a:gd name="T4" fmla="*/ 0 w 206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90">
                    <a:moveTo>
                      <a:pt x="0" y="0"/>
                    </a:moveTo>
                    <a:cubicBezTo>
                      <a:pt x="0" y="0"/>
                      <a:pt x="113" y="73"/>
                      <a:pt x="206" y="3"/>
                    </a:cubicBezTo>
                    <a:cubicBezTo>
                      <a:pt x="206" y="3"/>
                      <a:pt x="123" y="90"/>
                      <a:pt x="0" y="0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4" name="未知"/>
              <p:cNvSpPr/>
              <p:nvPr/>
            </p:nvSpPr>
            <p:spPr bwMode="auto">
              <a:xfrm>
                <a:off x="304" y="1044"/>
                <a:ext cx="255" cy="150"/>
              </a:xfrm>
              <a:custGeom>
                <a:avLst/>
                <a:gdLst>
                  <a:gd name="T0" fmla="*/ 0 w 159"/>
                  <a:gd name="T1" fmla="*/ 94 h 94"/>
                  <a:gd name="T2" fmla="*/ 159 w 159"/>
                  <a:gd name="T3" fmla="*/ 1 h 94"/>
                  <a:gd name="T4" fmla="*/ 0 w 159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94">
                    <a:moveTo>
                      <a:pt x="0" y="94"/>
                    </a:moveTo>
                    <a:cubicBezTo>
                      <a:pt x="0" y="94"/>
                      <a:pt x="47" y="0"/>
                      <a:pt x="159" y="1"/>
                    </a:cubicBezTo>
                    <a:cubicBezTo>
                      <a:pt x="159" y="1"/>
                      <a:pt x="60" y="14"/>
                      <a:pt x="0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5" name="未知"/>
              <p:cNvSpPr/>
              <p:nvPr/>
            </p:nvSpPr>
            <p:spPr bwMode="auto">
              <a:xfrm>
                <a:off x="312" y="1538"/>
                <a:ext cx="189" cy="140"/>
              </a:xfrm>
              <a:custGeom>
                <a:avLst/>
                <a:gdLst>
                  <a:gd name="T0" fmla="*/ 0 w 118"/>
                  <a:gd name="T1" fmla="*/ 0 h 88"/>
                  <a:gd name="T2" fmla="*/ 118 w 118"/>
                  <a:gd name="T3" fmla="*/ 88 h 88"/>
                  <a:gd name="T4" fmla="*/ 0 w 118"/>
                  <a:gd name="T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88">
                    <a:moveTo>
                      <a:pt x="0" y="0"/>
                    </a:moveTo>
                    <a:cubicBezTo>
                      <a:pt x="0" y="0"/>
                      <a:pt x="17" y="73"/>
                      <a:pt x="118" y="88"/>
                    </a:cubicBezTo>
                    <a:cubicBezTo>
                      <a:pt x="118" y="88"/>
                      <a:pt x="42" y="7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6" name="未知"/>
              <p:cNvSpPr/>
              <p:nvPr/>
            </p:nvSpPr>
            <p:spPr bwMode="auto">
              <a:xfrm>
                <a:off x="306" y="570"/>
                <a:ext cx="168" cy="24"/>
              </a:xfrm>
              <a:custGeom>
                <a:avLst/>
                <a:gdLst>
                  <a:gd name="T0" fmla="*/ 105 w 105"/>
                  <a:gd name="T1" fmla="*/ 5 h 15"/>
                  <a:gd name="T2" fmla="*/ 97 w 105"/>
                  <a:gd name="T3" fmla="*/ 5 h 15"/>
                  <a:gd name="T4" fmla="*/ 86 w 105"/>
                  <a:gd name="T5" fmla="*/ 7 h 15"/>
                  <a:gd name="T6" fmla="*/ 58 w 105"/>
                  <a:gd name="T7" fmla="*/ 8 h 15"/>
                  <a:gd name="T8" fmla="*/ 0 w 105"/>
                  <a:gd name="T9" fmla="*/ 15 h 15"/>
                  <a:gd name="T10" fmla="*/ 25 w 105"/>
                  <a:gd name="T11" fmla="*/ 6 h 15"/>
                  <a:gd name="T12" fmla="*/ 61 w 105"/>
                  <a:gd name="T13" fmla="*/ 1 h 15"/>
                  <a:gd name="T14" fmla="*/ 90 w 105"/>
                  <a:gd name="T15" fmla="*/ 3 h 15"/>
                  <a:gd name="T16" fmla="*/ 103 w 105"/>
                  <a:gd name="T1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5">
                    <a:moveTo>
                      <a:pt x="105" y="5"/>
                    </a:moveTo>
                    <a:cubicBezTo>
                      <a:pt x="103" y="5"/>
                      <a:pt x="100" y="5"/>
                      <a:pt x="97" y="5"/>
                    </a:cubicBezTo>
                    <a:cubicBezTo>
                      <a:pt x="94" y="5"/>
                      <a:pt x="90" y="6"/>
                      <a:pt x="86" y="7"/>
                    </a:cubicBezTo>
                    <a:cubicBezTo>
                      <a:pt x="76" y="8"/>
                      <a:pt x="67" y="8"/>
                      <a:pt x="58" y="8"/>
                    </a:cubicBezTo>
                    <a:cubicBezTo>
                      <a:pt x="38" y="9"/>
                      <a:pt x="19" y="9"/>
                      <a:pt x="0" y="15"/>
                    </a:cubicBezTo>
                    <a:cubicBezTo>
                      <a:pt x="7" y="11"/>
                      <a:pt x="16" y="8"/>
                      <a:pt x="25" y="6"/>
                    </a:cubicBezTo>
                    <a:cubicBezTo>
                      <a:pt x="36" y="2"/>
                      <a:pt x="49" y="1"/>
                      <a:pt x="61" y="1"/>
                    </a:cubicBezTo>
                    <a:cubicBezTo>
                      <a:pt x="71" y="0"/>
                      <a:pt x="80" y="2"/>
                      <a:pt x="90" y="3"/>
                    </a:cubicBezTo>
                    <a:cubicBezTo>
                      <a:pt x="95" y="4"/>
                      <a:pt x="99" y="4"/>
                      <a:pt x="103" y="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7" name="未知"/>
              <p:cNvSpPr/>
              <p:nvPr/>
            </p:nvSpPr>
            <p:spPr bwMode="auto">
              <a:xfrm>
                <a:off x="613" y="567"/>
                <a:ext cx="165" cy="29"/>
              </a:xfrm>
              <a:custGeom>
                <a:avLst/>
                <a:gdLst>
                  <a:gd name="T0" fmla="*/ 2 w 103"/>
                  <a:gd name="T1" fmla="*/ 4 h 18"/>
                  <a:gd name="T2" fmla="*/ 15 w 103"/>
                  <a:gd name="T3" fmla="*/ 7 h 18"/>
                  <a:gd name="T4" fmla="*/ 27 w 103"/>
                  <a:gd name="T5" fmla="*/ 9 h 18"/>
                  <a:gd name="T6" fmla="*/ 52 w 103"/>
                  <a:gd name="T7" fmla="*/ 12 h 18"/>
                  <a:gd name="T8" fmla="*/ 79 w 103"/>
                  <a:gd name="T9" fmla="*/ 13 h 18"/>
                  <a:gd name="T10" fmla="*/ 103 w 103"/>
                  <a:gd name="T11" fmla="*/ 18 h 18"/>
                  <a:gd name="T12" fmla="*/ 99 w 103"/>
                  <a:gd name="T13" fmla="*/ 14 h 18"/>
                  <a:gd name="T14" fmla="*/ 78 w 103"/>
                  <a:gd name="T15" fmla="*/ 7 h 18"/>
                  <a:gd name="T16" fmla="*/ 54 w 103"/>
                  <a:gd name="T17" fmla="*/ 3 h 18"/>
                  <a:gd name="T18" fmla="*/ 34 w 103"/>
                  <a:gd name="T19" fmla="*/ 0 h 18"/>
                  <a:gd name="T20" fmla="*/ 11 w 103"/>
                  <a:gd name="T21" fmla="*/ 2 h 18"/>
                  <a:gd name="T22" fmla="*/ 0 w 103"/>
                  <a:gd name="T23" fmla="*/ 3 h 18"/>
                  <a:gd name="T24" fmla="*/ 2 w 103"/>
                  <a:gd name="T2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8">
                    <a:moveTo>
                      <a:pt x="2" y="4"/>
                    </a:moveTo>
                    <a:cubicBezTo>
                      <a:pt x="5" y="6"/>
                      <a:pt x="11" y="6"/>
                      <a:pt x="15" y="7"/>
                    </a:cubicBezTo>
                    <a:cubicBezTo>
                      <a:pt x="19" y="7"/>
                      <a:pt x="23" y="9"/>
                      <a:pt x="27" y="9"/>
                    </a:cubicBezTo>
                    <a:cubicBezTo>
                      <a:pt x="36" y="11"/>
                      <a:pt x="44" y="11"/>
                      <a:pt x="52" y="12"/>
                    </a:cubicBezTo>
                    <a:cubicBezTo>
                      <a:pt x="61" y="13"/>
                      <a:pt x="70" y="12"/>
                      <a:pt x="79" y="13"/>
                    </a:cubicBezTo>
                    <a:cubicBezTo>
                      <a:pt x="87" y="14"/>
                      <a:pt x="95" y="15"/>
                      <a:pt x="103" y="18"/>
                    </a:cubicBezTo>
                    <a:cubicBezTo>
                      <a:pt x="103" y="16"/>
                      <a:pt x="100" y="15"/>
                      <a:pt x="99" y="14"/>
                    </a:cubicBezTo>
                    <a:cubicBezTo>
                      <a:pt x="93" y="10"/>
                      <a:pt x="85" y="8"/>
                      <a:pt x="78" y="7"/>
                    </a:cubicBezTo>
                    <a:cubicBezTo>
                      <a:pt x="70" y="5"/>
                      <a:pt x="62" y="4"/>
                      <a:pt x="54" y="3"/>
                    </a:cubicBezTo>
                    <a:cubicBezTo>
                      <a:pt x="47" y="1"/>
                      <a:pt x="41" y="1"/>
                      <a:pt x="34" y="0"/>
                    </a:cubicBezTo>
                    <a:cubicBezTo>
                      <a:pt x="26" y="0"/>
                      <a:pt x="19" y="1"/>
                      <a:pt x="11" y="2"/>
                    </a:cubicBezTo>
                    <a:cubicBezTo>
                      <a:pt x="8" y="2"/>
                      <a:pt x="2" y="1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8" name="未知"/>
              <p:cNvSpPr/>
              <p:nvPr/>
            </p:nvSpPr>
            <p:spPr bwMode="auto">
              <a:xfrm>
                <a:off x="618" y="584"/>
                <a:ext cx="138" cy="20"/>
              </a:xfrm>
              <a:custGeom>
                <a:avLst/>
                <a:gdLst>
                  <a:gd name="T0" fmla="*/ 0 w 86"/>
                  <a:gd name="T1" fmla="*/ 0 h 12"/>
                  <a:gd name="T2" fmla="*/ 17 w 86"/>
                  <a:gd name="T3" fmla="*/ 4 h 12"/>
                  <a:gd name="T4" fmla="*/ 29 w 86"/>
                  <a:gd name="T5" fmla="*/ 5 h 12"/>
                  <a:gd name="T6" fmla="*/ 39 w 86"/>
                  <a:gd name="T7" fmla="*/ 6 h 12"/>
                  <a:gd name="T8" fmla="*/ 51 w 86"/>
                  <a:gd name="T9" fmla="*/ 6 h 12"/>
                  <a:gd name="T10" fmla="*/ 63 w 86"/>
                  <a:gd name="T11" fmla="*/ 8 h 12"/>
                  <a:gd name="T12" fmla="*/ 77 w 86"/>
                  <a:gd name="T13" fmla="*/ 10 h 12"/>
                  <a:gd name="T14" fmla="*/ 86 w 86"/>
                  <a:gd name="T15" fmla="*/ 12 h 12"/>
                  <a:gd name="T16" fmla="*/ 80 w 86"/>
                  <a:gd name="T17" fmla="*/ 11 h 12"/>
                  <a:gd name="T18" fmla="*/ 60 w 86"/>
                  <a:gd name="T19" fmla="*/ 11 h 12"/>
                  <a:gd name="T20" fmla="*/ 24 w 86"/>
                  <a:gd name="T21" fmla="*/ 9 h 12"/>
                  <a:gd name="T22" fmla="*/ 6 w 86"/>
                  <a:gd name="T23" fmla="*/ 4 h 12"/>
                  <a:gd name="T24" fmla="*/ 0 w 86"/>
                  <a:gd name="T2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12">
                    <a:moveTo>
                      <a:pt x="0" y="0"/>
                    </a:moveTo>
                    <a:cubicBezTo>
                      <a:pt x="5" y="2"/>
                      <a:pt x="11" y="3"/>
                      <a:pt x="17" y="4"/>
                    </a:cubicBezTo>
                    <a:cubicBezTo>
                      <a:pt x="21" y="5"/>
                      <a:pt x="25" y="5"/>
                      <a:pt x="29" y="5"/>
                    </a:cubicBezTo>
                    <a:cubicBezTo>
                      <a:pt x="32" y="5"/>
                      <a:pt x="35" y="6"/>
                      <a:pt x="39" y="6"/>
                    </a:cubicBezTo>
                    <a:cubicBezTo>
                      <a:pt x="43" y="6"/>
                      <a:pt x="47" y="6"/>
                      <a:pt x="51" y="6"/>
                    </a:cubicBezTo>
                    <a:cubicBezTo>
                      <a:pt x="55" y="6"/>
                      <a:pt x="59" y="8"/>
                      <a:pt x="63" y="8"/>
                    </a:cubicBezTo>
                    <a:cubicBezTo>
                      <a:pt x="67" y="9"/>
                      <a:pt x="72" y="9"/>
                      <a:pt x="77" y="10"/>
                    </a:cubicBezTo>
                    <a:cubicBezTo>
                      <a:pt x="80" y="11"/>
                      <a:pt x="83" y="12"/>
                      <a:pt x="86" y="12"/>
                    </a:cubicBezTo>
                    <a:cubicBezTo>
                      <a:pt x="84" y="12"/>
                      <a:pt x="82" y="11"/>
                      <a:pt x="80" y="11"/>
                    </a:cubicBezTo>
                    <a:cubicBezTo>
                      <a:pt x="73" y="10"/>
                      <a:pt x="67" y="11"/>
                      <a:pt x="60" y="11"/>
                    </a:cubicBezTo>
                    <a:cubicBezTo>
                      <a:pt x="48" y="11"/>
                      <a:pt x="36" y="11"/>
                      <a:pt x="24" y="9"/>
                    </a:cubicBezTo>
                    <a:cubicBezTo>
                      <a:pt x="18" y="7"/>
                      <a:pt x="11" y="6"/>
                      <a:pt x="6" y="4"/>
                    </a:cubicBezTo>
                    <a:cubicBezTo>
                      <a:pt x="4" y="3"/>
                      <a:pt x="2" y="3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9" name="未知"/>
              <p:cNvSpPr/>
              <p:nvPr/>
            </p:nvSpPr>
            <p:spPr bwMode="auto">
              <a:xfrm>
                <a:off x="322" y="583"/>
                <a:ext cx="149" cy="27"/>
              </a:xfrm>
              <a:custGeom>
                <a:avLst/>
                <a:gdLst>
                  <a:gd name="T0" fmla="*/ 92 w 93"/>
                  <a:gd name="T1" fmla="*/ 1 h 17"/>
                  <a:gd name="T2" fmla="*/ 85 w 93"/>
                  <a:gd name="T3" fmla="*/ 3 h 17"/>
                  <a:gd name="T4" fmla="*/ 71 w 93"/>
                  <a:gd name="T5" fmla="*/ 6 h 17"/>
                  <a:gd name="T6" fmla="*/ 45 w 93"/>
                  <a:gd name="T7" fmla="*/ 9 h 17"/>
                  <a:gd name="T8" fmla="*/ 0 w 93"/>
                  <a:gd name="T9" fmla="*/ 17 h 17"/>
                  <a:gd name="T10" fmla="*/ 13 w 93"/>
                  <a:gd name="T11" fmla="*/ 15 h 17"/>
                  <a:gd name="T12" fmla="*/ 37 w 93"/>
                  <a:gd name="T13" fmla="*/ 14 h 17"/>
                  <a:gd name="T14" fmla="*/ 69 w 93"/>
                  <a:gd name="T15" fmla="*/ 11 h 17"/>
                  <a:gd name="T16" fmla="*/ 93 w 93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7">
                    <a:moveTo>
                      <a:pt x="92" y="1"/>
                    </a:moveTo>
                    <a:cubicBezTo>
                      <a:pt x="91" y="0"/>
                      <a:pt x="86" y="2"/>
                      <a:pt x="85" y="3"/>
                    </a:cubicBezTo>
                    <a:cubicBezTo>
                      <a:pt x="81" y="4"/>
                      <a:pt x="76" y="5"/>
                      <a:pt x="71" y="6"/>
                    </a:cubicBezTo>
                    <a:cubicBezTo>
                      <a:pt x="63" y="8"/>
                      <a:pt x="54" y="9"/>
                      <a:pt x="45" y="9"/>
                    </a:cubicBezTo>
                    <a:cubicBezTo>
                      <a:pt x="30" y="10"/>
                      <a:pt x="15" y="12"/>
                      <a:pt x="0" y="17"/>
                    </a:cubicBezTo>
                    <a:cubicBezTo>
                      <a:pt x="5" y="16"/>
                      <a:pt x="9" y="15"/>
                      <a:pt x="13" y="15"/>
                    </a:cubicBezTo>
                    <a:cubicBezTo>
                      <a:pt x="21" y="14"/>
                      <a:pt x="29" y="14"/>
                      <a:pt x="37" y="14"/>
                    </a:cubicBezTo>
                    <a:cubicBezTo>
                      <a:pt x="48" y="15"/>
                      <a:pt x="59" y="13"/>
                      <a:pt x="69" y="11"/>
                    </a:cubicBezTo>
                    <a:cubicBezTo>
                      <a:pt x="78" y="10"/>
                      <a:pt x="88" y="8"/>
                      <a:pt x="9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0" name="未知"/>
              <p:cNvSpPr/>
              <p:nvPr/>
            </p:nvSpPr>
            <p:spPr bwMode="auto">
              <a:xfrm>
                <a:off x="377" y="0"/>
                <a:ext cx="333" cy="241"/>
              </a:xfrm>
              <a:custGeom>
                <a:avLst/>
                <a:gdLst>
                  <a:gd name="T0" fmla="*/ 199 w 208"/>
                  <a:gd name="T1" fmla="*/ 52 h 151"/>
                  <a:gd name="T2" fmla="*/ 178 w 208"/>
                  <a:gd name="T3" fmla="*/ 23 h 151"/>
                  <a:gd name="T4" fmla="*/ 184 w 208"/>
                  <a:gd name="T5" fmla="*/ 26 h 151"/>
                  <a:gd name="T6" fmla="*/ 157 w 208"/>
                  <a:gd name="T7" fmla="*/ 11 h 151"/>
                  <a:gd name="T8" fmla="*/ 173 w 208"/>
                  <a:gd name="T9" fmla="*/ 14 h 151"/>
                  <a:gd name="T10" fmla="*/ 155 w 208"/>
                  <a:gd name="T11" fmla="*/ 6 h 151"/>
                  <a:gd name="T12" fmla="*/ 140 w 208"/>
                  <a:gd name="T13" fmla="*/ 8 h 151"/>
                  <a:gd name="T14" fmla="*/ 138 w 208"/>
                  <a:gd name="T15" fmla="*/ 8 h 151"/>
                  <a:gd name="T16" fmla="*/ 134 w 208"/>
                  <a:gd name="T17" fmla="*/ 6 h 151"/>
                  <a:gd name="T18" fmla="*/ 118 w 208"/>
                  <a:gd name="T19" fmla="*/ 2 h 151"/>
                  <a:gd name="T20" fmla="*/ 90 w 208"/>
                  <a:gd name="T21" fmla="*/ 1 h 151"/>
                  <a:gd name="T22" fmla="*/ 97 w 208"/>
                  <a:gd name="T23" fmla="*/ 3 h 151"/>
                  <a:gd name="T24" fmla="*/ 82 w 208"/>
                  <a:gd name="T25" fmla="*/ 4 h 151"/>
                  <a:gd name="T26" fmla="*/ 55 w 208"/>
                  <a:gd name="T27" fmla="*/ 8 h 151"/>
                  <a:gd name="T28" fmla="*/ 60 w 208"/>
                  <a:gd name="T29" fmla="*/ 9 h 151"/>
                  <a:gd name="T30" fmla="*/ 43 w 208"/>
                  <a:gd name="T31" fmla="*/ 15 h 151"/>
                  <a:gd name="T32" fmla="*/ 25 w 208"/>
                  <a:gd name="T33" fmla="*/ 27 h 151"/>
                  <a:gd name="T34" fmla="*/ 31 w 208"/>
                  <a:gd name="T35" fmla="*/ 24 h 151"/>
                  <a:gd name="T36" fmla="*/ 20 w 208"/>
                  <a:gd name="T37" fmla="*/ 34 h 151"/>
                  <a:gd name="T38" fmla="*/ 17 w 208"/>
                  <a:gd name="T39" fmla="*/ 42 h 151"/>
                  <a:gd name="T40" fmla="*/ 6 w 208"/>
                  <a:gd name="T41" fmla="*/ 102 h 151"/>
                  <a:gd name="T42" fmla="*/ 17 w 208"/>
                  <a:gd name="T43" fmla="*/ 144 h 151"/>
                  <a:gd name="T44" fmla="*/ 16 w 208"/>
                  <a:gd name="T45" fmla="*/ 112 h 151"/>
                  <a:gd name="T46" fmla="*/ 35 w 208"/>
                  <a:gd name="T47" fmla="*/ 42 h 151"/>
                  <a:gd name="T48" fmla="*/ 64 w 208"/>
                  <a:gd name="T49" fmla="*/ 40 h 151"/>
                  <a:gd name="T50" fmla="*/ 68 w 208"/>
                  <a:gd name="T51" fmla="*/ 48 h 151"/>
                  <a:gd name="T52" fmla="*/ 77 w 208"/>
                  <a:gd name="T53" fmla="*/ 55 h 151"/>
                  <a:gd name="T54" fmla="*/ 69 w 208"/>
                  <a:gd name="T55" fmla="*/ 57 h 151"/>
                  <a:gd name="T56" fmla="*/ 83 w 208"/>
                  <a:gd name="T57" fmla="*/ 64 h 151"/>
                  <a:gd name="T58" fmla="*/ 69 w 208"/>
                  <a:gd name="T59" fmla="*/ 64 h 151"/>
                  <a:gd name="T60" fmla="*/ 84 w 208"/>
                  <a:gd name="T61" fmla="*/ 70 h 151"/>
                  <a:gd name="T62" fmla="*/ 95 w 208"/>
                  <a:gd name="T63" fmla="*/ 71 h 151"/>
                  <a:gd name="T64" fmla="*/ 85 w 208"/>
                  <a:gd name="T65" fmla="*/ 75 h 151"/>
                  <a:gd name="T66" fmla="*/ 115 w 208"/>
                  <a:gd name="T67" fmla="*/ 68 h 151"/>
                  <a:gd name="T68" fmla="*/ 108 w 208"/>
                  <a:gd name="T69" fmla="*/ 77 h 151"/>
                  <a:gd name="T70" fmla="*/ 130 w 208"/>
                  <a:gd name="T71" fmla="*/ 58 h 151"/>
                  <a:gd name="T72" fmla="*/ 132 w 208"/>
                  <a:gd name="T73" fmla="*/ 55 h 151"/>
                  <a:gd name="T74" fmla="*/ 172 w 208"/>
                  <a:gd name="T75" fmla="*/ 38 h 151"/>
                  <a:gd name="T76" fmla="*/ 193 w 208"/>
                  <a:gd name="T77" fmla="*/ 114 h 151"/>
                  <a:gd name="T78" fmla="*/ 192 w 208"/>
                  <a:gd name="T79" fmla="*/ 151 h 151"/>
                  <a:gd name="T80" fmla="*/ 206 w 208"/>
                  <a:gd name="T81" fmla="*/ 103 h 151"/>
                  <a:gd name="T82" fmla="*/ 199 w 208"/>
                  <a:gd name="T83" fmla="*/ 5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8" h="151">
                    <a:moveTo>
                      <a:pt x="199" y="52"/>
                    </a:moveTo>
                    <a:cubicBezTo>
                      <a:pt x="197" y="40"/>
                      <a:pt x="190" y="28"/>
                      <a:pt x="178" y="23"/>
                    </a:cubicBezTo>
                    <a:cubicBezTo>
                      <a:pt x="180" y="24"/>
                      <a:pt x="182" y="25"/>
                      <a:pt x="184" y="26"/>
                    </a:cubicBezTo>
                    <a:cubicBezTo>
                      <a:pt x="178" y="19"/>
                      <a:pt x="167" y="12"/>
                      <a:pt x="157" y="11"/>
                    </a:cubicBezTo>
                    <a:cubicBezTo>
                      <a:pt x="163" y="10"/>
                      <a:pt x="168" y="15"/>
                      <a:pt x="173" y="14"/>
                    </a:cubicBezTo>
                    <a:cubicBezTo>
                      <a:pt x="169" y="11"/>
                      <a:pt x="161" y="6"/>
                      <a:pt x="155" y="6"/>
                    </a:cubicBezTo>
                    <a:cubicBezTo>
                      <a:pt x="151" y="5"/>
                      <a:pt x="145" y="8"/>
                      <a:pt x="140" y="8"/>
                    </a:cubicBezTo>
                    <a:cubicBezTo>
                      <a:pt x="139" y="8"/>
                      <a:pt x="138" y="8"/>
                      <a:pt x="138" y="8"/>
                    </a:cubicBezTo>
                    <a:cubicBezTo>
                      <a:pt x="136" y="7"/>
                      <a:pt x="135" y="6"/>
                      <a:pt x="134" y="6"/>
                    </a:cubicBezTo>
                    <a:cubicBezTo>
                      <a:pt x="128" y="3"/>
                      <a:pt x="124" y="3"/>
                      <a:pt x="118" y="2"/>
                    </a:cubicBezTo>
                    <a:cubicBezTo>
                      <a:pt x="109" y="0"/>
                      <a:pt x="100" y="0"/>
                      <a:pt x="90" y="1"/>
                    </a:cubicBezTo>
                    <a:cubicBezTo>
                      <a:pt x="92" y="1"/>
                      <a:pt x="95" y="2"/>
                      <a:pt x="97" y="3"/>
                    </a:cubicBezTo>
                    <a:cubicBezTo>
                      <a:pt x="92" y="2"/>
                      <a:pt x="86" y="3"/>
                      <a:pt x="82" y="4"/>
                    </a:cubicBezTo>
                    <a:cubicBezTo>
                      <a:pt x="73" y="6"/>
                      <a:pt x="63" y="5"/>
                      <a:pt x="55" y="8"/>
                    </a:cubicBezTo>
                    <a:cubicBezTo>
                      <a:pt x="56" y="9"/>
                      <a:pt x="58" y="9"/>
                      <a:pt x="60" y="9"/>
                    </a:cubicBezTo>
                    <a:cubicBezTo>
                      <a:pt x="55" y="10"/>
                      <a:pt x="49" y="12"/>
                      <a:pt x="43" y="15"/>
                    </a:cubicBezTo>
                    <a:cubicBezTo>
                      <a:pt x="36" y="18"/>
                      <a:pt x="31" y="23"/>
                      <a:pt x="25" y="27"/>
                    </a:cubicBezTo>
                    <a:cubicBezTo>
                      <a:pt x="27" y="26"/>
                      <a:pt x="29" y="25"/>
                      <a:pt x="31" y="24"/>
                    </a:cubicBezTo>
                    <a:cubicBezTo>
                      <a:pt x="27" y="28"/>
                      <a:pt x="23" y="30"/>
                      <a:pt x="20" y="34"/>
                    </a:cubicBezTo>
                    <a:cubicBezTo>
                      <a:pt x="18" y="36"/>
                      <a:pt x="18" y="39"/>
                      <a:pt x="17" y="42"/>
                    </a:cubicBezTo>
                    <a:cubicBezTo>
                      <a:pt x="0" y="68"/>
                      <a:pt x="5" y="98"/>
                      <a:pt x="6" y="102"/>
                    </a:cubicBezTo>
                    <a:cubicBezTo>
                      <a:pt x="7" y="110"/>
                      <a:pt x="15" y="149"/>
                      <a:pt x="17" y="144"/>
                    </a:cubicBezTo>
                    <a:cubicBezTo>
                      <a:pt x="18" y="139"/>
                      <a:pt x="18" y="128"/>
                      <a:pt x="16" y="112"/>
                    </a:cubicBezTo>
                    <a:cubicBezTo>
                      <a:pt x="14" y="97"/>
                      <a:pt x="8" y="66"/>
                      <a:pt x="35" y="42"/>
                    </a:cubicBezTo>
                    <a:cubicBezTo>
                      <a:pt x="46" y="32"/>
                      <a:pt x="55" y="34"/>
                      <a:pt x="64" y="40"/>
                    </a:cubicBezTo>
                    <a:cubicBezTo>
                      <a:pt x="65" y="42"/>
                      <a:pt x="66" y="45"/>
                      <a:pt x="68" y="48"/>
                    </a:cubicBezTo>
                    <a:cubicBezTo>
                      <a:pt x="70" y="51"/>
                      <a:pt x="75" y="52"/>
                      <a:pt x="77" y="55"/>
                    </a:cubicBezTo>
                    <a:cubicBezTo>
                      <a:pt x="74" y="56"/>
                      <a:pt x="67" y="53"/>
                      <a:pt x="69" y="57"/>
                    </a:cubicBezTo>
                    <a:cubicBezTo>
                      <a:pt x="72" y="62"/>
                      <a:pt x="79" y="62"/>
                      <a:pt x="83" y="64"/>
                    </a:cubicBezTo>
                    <a:cubicBezTo>
                      <a:pt x="79" y="63"/>
                      <a:pt x="73" y="62"/>
                      <a:pt x="69" y="64"/>
                    </a:cubicBezTo>
                    <a:cubicBezTo>
                      <a:pt x="73" y="63"/>
                      <a:pt x="79" y="69"/>
                      <a:pt x="84" y="70"/>
                    </a:cubicBezTo>
                    <a:cubicBezTo>
                      <a:pt x="87" y="70"/>
                      <a:pt x="92" y="70"/>
                      <a:pt x="95" y="71"/>
                    </a:cubicBezTo>
                    <a:cubicBezTo>
                      <a:pt x="91" y="72"/>
                      <a:pt x="88" y="74"/>
                      <a:pt x="85" y="75"/>
                    </a:cubicBezTo>
                    <a:cubicBezTo>
                      <a:pt x="95" y="76"/>
                      <a:pt x="106" y="72"/>
                      <a:pt x="115" y="68"/>
                    </a:cubicBezTo>
                    <a:cubicBezTo>
                      <a:pt x="113" y="71"/>
                      <a:pt x="110" y="74"/>
                      <a:pt x="108" y="77"/>
                    </a:cubicBezTo>
                    <a:cubicBezTo>
                      <a:pt x="115" y="71"/>
                      <a:pt x="124" y="65"/>
                      <a:pt x="130" y="58"/>
                    </a:cubicBezTo>
                    <a:cubicBezTo>
                      <a:pt x="130" y="57"/>
                      <a:pt x="131" y="56"/>
                      <a:pt x="132" y="55"/>
                    </a:cubicBezTo>
                    <a:cubicBezTo>
                      <a:pt x="148" y="44"/>
                      <a:pt x="158" y="27"/>
                      <a:pt x="172" y="38"/>
                    </a:cubicBezTo>
                    <a:cubicBezTo>
                      <a:pt x="193" y="54"/>
                      <a:pt x="197" y="96"/>
                      <a:pt x="193" y="114"/>
                    </a:cubicBezTo>
                    <a:cubicBezTo>
                      <a:pt x="190" y="129"/>
                      <a:pt x="192" y="151"/>
                      <a:pt x="192" y="151"/>
                    </a:cubicBezTo>
                    <a:cubicBezTo>
                      <a:pt x="193" y="146"/>
                      <a:pt x="205" y="126"/>
                      <a:pt x="206" y="103"/>
                    </a:cubicBezTo>
                    <a:cubicBezTo>
                      <a:pt x="207" y="93"/>
                      <a:pt x="208" y="72"/>
                      <a:pt x="199" y="52"/>
                    </a:cubicBezTo>
                    <a:close/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1" name="未知"/>
              <p:cNvSpPr/>
              <p:nvPr/>
            </p:nvSpPr>
            <p:spPr bwMode="auto">
              <a:xfrm>
                <a:off x="402" y="58"/>
                <a:ext cx="69" cy="156"/>
              </a:xfrm>
              <a:custGeom>
                <a:avLst/>
                <a:gdLst>
                  <a:gd name="T0" fmla="*/ 43 w 43"/>
                  <a:gd name="T1" fmla="*/ 3 h 98"/>
                  <a:gd name="T2" fmla="*/ 34 w 43"/>
                  <a:gd name="T3" fmla="*/ 1 h 98"/>
                  <a:gd name="T4" fmla="*/ 24 w 43"/>
                  <a:gd name="T5" fmla="*/ 3 h 98"/>
                  <a:gd name="T6" fmla="*/ 14 w 43"/>
                  <a:gd name="T7" fmla="*/ 12 h 98"/>
                  <a:gd name="T8" fmla="*/ 7 w 43"/>
                  <a:gd name="T9" fmla="*/ 24 h 98"/>
                  <a:gd name="T10" fmla="*/ 0 w 43"/>
                  <a:gd name="T11" fmla="*/ 52 h 98"/>
                  <a:gd name="T12" fmla="*/ 1 w 43"/>
                  <a:gd name="T13" fmla="*/ 69 h 98"/>
                  <a:gd name="T14" fmla="*/ 4 w 43"/>
                  <a:gd name="T15" fmla="*/ 87 h 98"/>
                  <a:gd name="T16" fmla="*/ 6 w 43"/>
                  <a:gd name="T17" fmla="*/ 98 h 98"/>
                  <a:gd name="T18" fmla="*/ 12 w 43"/>
                  <a:gd name="T19" fmla="*/ 84 h 98"/>
                  <a:gd name="T20" fmla="*/ 26 w 43"/>
                  <a:gd name="T21" fmla="*/ 73 h 98"/>
                  <a:gd name="T22" fmla="*/ 32 w 43"/>
                  <a:gd name="T23" fmla="*/ 67 h 98"/>
                  <a:gd name="T24" fmla="*/ 29 w 43"/>
                  <a:gd name="T25" fmla="*/ 65 h 98"/>
                  <a:gd name="T26" fmla="*/ 23 w 43"/>
                  <a:gd name="T27" fmla="*/ 63 h 98"/>
                  <a:gd name="T28" fmla="*/ 19 w 43"/>
                  <a:gd name="T29" fmla="*/ 25 h 98"/>
                  <a:gd name="T30" fmla="*/ 34 w 43"/>
                  <a:gd name="T31" fmla="*/ 9 h 98"/>
                  <a:gd name="T32" fmla="*/ 42 w 43"/>
                  <a:gd name="T33" fmla="*/ 5 h 98"/>
                  <a:gd name="T34" fmla="*/ 43 w 43"/>
                  <a:gd name="T3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98">
                    <a:moveTo>
                      <a:pt x="43" y="3"/>
                    </a:moveTo>
                    <a:cubicBezTo>
                      <a:pt x="40" y="3"/>
                      <a:pt x="37" y="1"/>
                      <a:pt x="34" y="1"/>
                    </a:cubicBezTo>
                    <a:cubicBezTo>
                      <a:pt x="30" y="0"/>
                      <a:pt x="28" y="1"/>
                      <a:pt x="24" y="3"/>
                    </a:cubicBezTo>
                    <a:cubicBezTo>
                      <a:pt x="21" y="5"/>
                      <a:pt x="16" y="8"/>
                      <a:pt x="14" y="12"/>
                    </a:cubicBezTo>
                    <a:cubicBezTo>
                      <a:pt x="11" y="16"/>
                      <a:pt x="10" y="20"/>
                      <a:pt x="7" y="24"/>
                    </a:cubicBezTo>
                    <a:cubicBezTo>
                      <a:pt x="3" y="32"/>
                      <a:pt x="0" y="43"/>
                      <a:pt x="0" y="52"/>
                    </a:cubicBezTo>
                    <a:cubicBezTo>
                      <a:pt x="0" y="58"/>
                      <a:pt x="0" y="63"/>
                      <a:pt x="1" y="69"/>
                    </a:cubicBezTo>
                    <a:cubicBezTo>
                      <a:pt x="2" y="75"/>
                      <a:pt x="4" y="81"/>
                      <a:pt x="4" y="87"/>
                    </a:cubicBezTo>
                    <a:cubicBezTo>
                      <a:pt x="5" y="90"/>
                      <a:pt x="6" y="94"/>
                      <a:pt x="6" y="98"/>
                    </a:cubicBezTo>
                    <a:cubicBezTo>
                      <a:pt x="8" y="93"/>
                      <a:pt x="9" y="89"/>
                      <a:pt x="12" y="84"/>
                    </a:cubicBezTo>
                    <a:cubicBezTo>
                      <a:pt x="16" y="79"/>
                      <a:pt x="20" y="76"/>
                      <a:pt x="26" y="73"/>
                    </a:cubicBezTo>
                    <a:cubicBezTo>
                      <a:pt x="28" y="72"/>
                      <a:pt x="34" y="69"/>
                      <a:pt x="32" y="67"/>
                    </a:cubicBezTo>
                    <a:cubicBezTo>
                      <a:pt x="32" y="66"/>
                      <a:pt x="30" y="65"/>
                      <a:pt x="29" y="65"/>
                    </a:cubicBezTo>
                    <a:cubicBezTo>
                      <a:pt x="27" y="65"/>
                      <a:pt x="25" y="64"/>
                      <a:pt x="23" y="63"/>
                    </a:cubicBezTo>
                    <a:cubicBezTo>
                      <a:pt x="11" y="56"/>
                      <a:pt x="15" y="36"/>
                      <a:pt x="19" y="25"/>
                    </a:cubicBezTo>
                    <a:cubicBezTo>
                      <a:pt x="22" y="18"/>
                      <a:pt x="28" y="12"/>
                      <a:pt x="34" y="9"/>
                    </a:cubicBezTo>
                    <a:cubicBezTo>
                      <a:pt x="37" y="8"/>
                      <a:pt x="40" y="7"/>
                      <a:pt x="42" y="5"/>
                    </a:cubicBezTo>
                    <a:cubicBezTo>
                      <a:pt x="42" y="5"/>
                      <a:pt x="43" y="4"/>
                      <a:pt x="43" y="4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2" name="未知"/>
              <p:cNvSpPr/>
              <p:nvPr/>
            </p:nvSpPr>
            <p:spPr bwMode="auto">
              <a:xfrm>
                <a:off x="474" y="83"/>
                <a:ext cx="16" cy="24"/>
              </a:xfrm>
              <a:custGeom>
                <a:avLst/>
                <a:gdLst>
                  <a:gd name="T0" fmla="*/ 10 w 10"/>
                  <a:gd name="T1" fmla="*/ 1 h 15"/>
                  <a:gd name="T2" fmla="*/ 4 w 10"/>
                  <a:gd name="T3" fmla="*/ 5 h 15"/>
                  <a:gd name="T4" fmla="*/ 8 w 10"/>
                  <a:gd name="T5" fmla="*/ 10 h 15"/>
                  <a:gd name="T6" fmla="*/ 6 w 10"/>
                  <a:gd name="T7" fmla="*/ 15 h 15"/>
                  <a:gd name="T8" fmla="*/ 0 w 10"/>
                  <a:gd name="T9" fmla="*/ 6 h 15"/>
                  <a:gd name="T10" fmla="*/ 9 w 10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0" y="1"/>
                    </a:moveTo>
                    <a:cubicBezTo>
                      <a:pt x="7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10"/>
                    </a:cubicBezTo>
                    <a:cubicBezTo>
                      <a:pt x="4" y="10"/>
                      <a:pt x="4" y="13"/>
                      <a:pt x="6" y="15"/>
                    </a:cubicBezTo>
                    <a:cubicBezTo>
                      <a:pt x="2" y="14"/>
                      <a:pt x="0" y="10"/>
                      <a:pt x="0" y="6"/>
                    </a:cubicBezTo>
                    <a:cubicBezTo>
                      <a:pt x="0" y="1"/>
                      <a:pt x="4" y="0"/>
                      <a:pt x="9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3" name="未知"/>
              <p:cNvSpPr/>
              <p:nvPr/>
            </p:nvSpPr>
            <p:spPr bwMode="auto">
              <a:xfrm>
                <a:off x="501" y="113"/>
                <a:ext cx="52" cy="16"/>
              </a:xfrm>
              <a:custGeom>
                <a:avLst/>
                <a:gdLst>
                  <a:gd name="T0" fmla="*/ 32 w 32"/>
                  <a:gd name="T1" fmla="*/ 0 h 10"/>
                  <a:gd name="T2" fmla="*/ 17 w 32"/>
                  <a:gd name="T3" fmla="*/ 6 h 10"/>
                  <a:gd name="T4" fmla="*/ 1 w 32"/>
                  <a:gd name="T5" fmla="*/ 8 h 10"/>
                  <a:gd name="T6" fmla="*/ 6 w 32"/>
                  <a:gd name="T7" fmla="*/ 6 h 10"/>
                  <a:gd name="T8" fmla="*/ 17 w 32"/>
                  <a:gd name="T9" fmla="*/ 5 h 10"/>
                  <a:gd name="T10" fmla="*/ 32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32" y="0"/>
                    </a:moveTo>
                    <a:cubicBezTo>
                      <a:pt x="30" y="5"/>
                      <a:pt x="22" y="6"/>
                      <a:pt x="17" y="6"/>
                    </a:cubicBezTo>
                    <a:cubicBezTo>
                      <a:pt x="12" y="7"/>
                      <a:pt x="6" y="10"/>
                      <a:pt x="1" y="8"/>
                    </a:cubicBezTo>
                    <a:cubicBezTo>
                      <a:pt x="0" y="6"/>
                      <a:pt x="4" y="6"/>
                      <a:pt x="6" y="6"/>
                    </a:cubicBezTo>
                    <a:cubicBezTo>
                      <a:pt x="9" y="6"/>
                      <a:pt x="13" y="6"/>
                      <a:pt x="17" y="5"/>
                    </a:cubicBezTo>
                    <a:cubicBezTo>
                      <a:pt x="22" y="4"/>
                      <a:pt x="27" y="2"/>
                      <a:pt x="32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4" name="未知"/>
              <p:cNvSpPr/>
              <p:nvPr/>
            </p:nvSpPr>
            <p:spPr bwMode="auto">
              <a:xfrm>
                <a:off x="543" y="109"/>
                <a:ext cx="29" cy="22"/>
              </a:xfrm>
              <a:custGeom>
                <a:avLst/>
                <a:gdLst>
                  <a:gd name="T0" fmla="*/ 18 w 18"/>
                  <a:gd name="T1" fmla="*/ 0 h 14"/>
                  <a:gd name="T2" fmla="*/ 8 w 18"/>
                  <a:gd name="T3" fmla="*/ 8 h 14"/>
                  <a:gd name="T4" fmla="*/ 0 w 18"/>
                  <a:gd name="T5" fmla="*/ 11 h 14"/>
                  <a:gd name="T6" fmla="*/ 13 w 18"/>
                  <a:gd name="T7" fmla="*/ 7 h 14"/>
                  <a:gd name="T8" fmla="*/ 18 w 1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cubicBezTo>
                      <a:pt x="15" y="3"/>
                      <a:pt x="12" y="6"/>
                      <a:pt x="8" y="8"/>
                    </a:cubicBezTo>
                    <a:cubicBezTo>
                      <a:pt x="5" y="9"/>
                      <a:pt x="3" y="10"/>
                      <a:pt x="0" y="11"/>
                    </a:cubicBezTo>
                    <a:cubicBezTo>
                      <a:pt x="4" y="14"/>
                      <a:pt x="11" y="10"/>
                      <a:pt x="13" y="7"/>
                    </a:cubicBezTo>
                    <a:cubicBezTo>
                      <a:pt x="15" y="5"/>
                      <a:pt x="16" y="2"/>
                      <a:pt x="18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5" name="未知"/>
              <p:cNvSpPr/>
              <p:nvPr/>
            </p:nvSpPr>
            <p:spPr bwMode="auto">
              <a:xfrm>
                <a:off x="641" y="105"/>
                <a:ext cx="43" cy="93"/>
              </a:xfrm>
              <a:custGeom>
                <a:avLst/>
                <a:gdLst>
                  <a:gd name="T0" fmla="*/ 0 w 27"/>
                  <a:gd name="T1" fmla="*/ 4 h 58"/>
                  <a:gd name="T2" fmla="*/ 11 w 27"/>
                  <a:gd name="T3" fmla="*/ 3 h 58"/>
                  <a:gd name="T4" fmla="*/ 17 w 27"/>
                  <a:gd name="T5" fmla="*/ 0 h 58"/>
                  <a:gd name="T6" fmla="*/ 24 w 27"/>
                  <a:gd name="T7" fmla="*/ 11 h 58"/>
                  <a:gd name="T8" fmla="*/ 26 w 27"/>
                  <a:gd name="T9" fmla="*/ 33 h 58"/>
                  <a:gd name="T10" fmla="*/ 25 w 27"/>
                  <a:gd name="T11" fmla="*/ 46 h 58"/>
                  <a:gd name="T12" fmla="*/ 24 w 27"/>
                  <a:gd name="T13" fmla="*/ 52 h 58"/>
                  <a:gd name="T14" fmla="*/ 23 w 27"/>
                  <a:gd name="T15" fmla="*/ 58 h 58"/>
                  <a:gd name="T16" fmla="*/ 22 w 27"/>
                  <a:gd name="T17" fmla="*/ 33 h 58"/>
                  <a:gd name="T18" fmla="*/ 16 w 27"/>
                  <a:gd name="T19" fmla="*/ 15 h 58"/>
                  <a:gd name="T20" fmla="*/ 5 w 27"/>
                  <a:gd name="T21" fmla="*/ 8 h 58"/>
                  <a:gd name="T22" fmla="*/ 0 w 27"/>
                  <a:gd name="T23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58">
                    <a:moveTo>
                      <a:pt x="0" y="4"/>
                    </a:moveTo>
                    <a:cubicBezTo>
                      <a:pt x="4" y="6"/>
                      <a:pt x="7" y="5"/>
                      <a:pt x="11" y="3"/>
                    </a:cubicBezTo>
                    <a:cubicBezTo>
                      <a:pt x="13" y="2"/>
                      <a:pt x="15" y="0"/>
                      <a:pt x="17" y="0"/>
                    </a:cubicBezTo>
                    <a:cubicBezTo>
                      <a:pt x="22" y="0"/>
                      <a:pt x="23" y="8"/>
                      <a:pt x="24" y="11"/>
                    </a:cubicBezTo>
                    <a:cubicBezTo>
                      <a:pt x="25" y="18"/>
                      <a:pt x="27" y="26"/>
                      <a:pt x="26" y="33"/>
                    </a:cubicBezTo>
                    <a:cubicBezTo>
                      <a:pt x="26" y="38"/>
                      <a:pt x="25" y="42"/>
                      <a:pt x="25" y="46"/>
                    </a:cubicBezTo>
                    <a:cubicBezTo>
                      <a:pt x="25" y="48"/>
                      <a:pt x="25" y="50"/>
                      <a:pt x="24" y="52"/>
                    </a:cubicBezTo>
                    <a:cubicBezTo>
                      <a:pt x="23" y="54"/>
                      <a:pt x="22" y="56"/>
                      <a:pt x="23" y="58"/>
                    </a:cubicBezTo>
                    <a:cubicBezTo>
                      <a:pt x="22" y="50"/>
                      <a:pt x="24" y="42"/>
                      <a:pt x="22" y="33"/>
                    </a:cubicBezTo>
                    <a:cubicBezTo>
                      <a:pt x="21" y="27"/>
                      <a:pt x="19" y="21"/>
                      <a:pt x="16" y="15"/>
                    </a:cubicBezTo>
                    <a:cubicBezTo>
                      <a:pt x="13" y="11"/>
                      <a:pt x="9" y="10"/>
                      <a:pt x="5" y="8"/>
                    </a:cubicBezTo>
                    <a:cubicBezTo>
                      <a:pt x="4" y="8"/>
                      <a:pt x="1" y="7"/>
                      <a:pt x="0" y="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6" name="未知"/>
              <p:cNvSpPr/>
              <p:nvPr/>
            </p:nvSpPr>
            <p:spPr bwMode="auto">
              <a:xfrm>
                <a:off x="615" y="307"/>
                <a:ext cx="56" cy="102"/>
              </a:xfrm>
              <a:custGeom>
                <a:avLst/>
                <a:gdLst>
                  <a:gd name="T0" fmla="*/ 35 w 35"/>
                  <a:gd name="T1" fmla="*/ 0 h 64"/>
                  <a:gd name="T2" fmla="*/ 0 w 35"/>
                  <a:gd name="T3" fmla="*/ 64 h 64"/>
                  <a:gd name="T4" fmla="*/ 35 w 35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64">
                    <a:moveTo>
                      <a:pt x="35" y="0"/>
                    </a:moveTo>
                    <a:cubicBezTo>
                      <a:pt x="35" y="0"/>
                      <a:pt x="30" y="50"/>
                      <a:pt x="0" y="64"/>
                    </a:cubicBezTo>
                    <a:cubicBezTo>
                      <a:pt x="0" y="64"/>
                      <a:pt x="27" y="39"/>
                      <a:pt x="35" y="0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7" name="未知"/>
              <p:cNvSpPr/>
              <p:nvPr/>
            </p:nvSpPr>
            <p:spPr bwMode="auto">
              <a:xfrm>
                <a:off x="479" y="423"/>
                <a:ext cx="38" cy="114"/>
              </a:xfrm>
              <a:custGeom>
                <a:avLst/>
                <a:gdLst>
                  <a:gd name="T0" fmla="*/ 1 w 24"/>
                  <a:gd name="T1" fmla="*/ 0 h 71"/>
                  <a:gd name="T2" fmla="*/ 5 w 24"/>
                  <a:gd name="T3" fmla="*/ 6 h 71"/>
                  <a:gd name="T4" fmla="*/ 11 w 24"/>
                  <a:gd name="T5" fmla="*/ 17 h 71"/>
                  <a:gd name="T6" fmla="*/ 16 w 24"/>
                  <a:gd name="T7" fmla="*/ 40 h 71"/>
                  <a:gd name="T8" fmla="*/ 24 w 24"/>
                  <a:gd name="T9" fmla="*/ 71 h 71"/>
                  <a:gd name="T10" fmla="*/ 12 w 24"/>
                  <a:gd name="T11" fmla="*/ 30 h 71"/>
                  <a:gd name="T12" fmla="*/ 8 w 24"/>
                  <a:gd name="T13" fmla="*/ 13 h 71"/>
                  <a:gd name="T14" fmla="*/ 0 w 24"/>
                  <a:gd name="T15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1">
                    <a:moveTo>
                      <a:pt x="1" y="0"/>
                    </a:moveTo>
                    <a:cubicBezTo>
                      <a:pt x="2" y="2"/>
                      <a:pt x="4" y="4"/>
                      <a:pt x="5" y="6"/>
                    </a:cubicBezTo>
                    <a:cubicBezTo>
                      <a:pt x="8" y="9"/>
                      <a:pt x="10" y="13"/>
                      <a:pt x="11" y="17"/>
                    </a:cubicBezTo>
                    <a:cubicBezTo>
                      <a:pt x="14" y="25"/>
                      <a:pt x="15" y="32"/>
                      <a:pt x="16" y="40"/>
                    </a:cubicBezTo>
                    <a:cubicBezTo>
                      <a:pt x="17" y="51"/>
                      <a:pt x="22" y="61"/>
                      <a:pt x="24" y="71"/>
                    </a:cubicBezTo>
                    <a:cubicBezTo>
                      <a:pt x="15" y="60"/>
                      <a:pt x="12" y="43"/>
                      <a:pt x="12" y="30"/>
                    </a:cubicBezTo>
                    <a:cubicBezTo>
                      <a:pt x="11" y="24"/>
                      <a:pt x="10" y="18"/>
                      <a:pt x="8" y="13"/>
                    </a:cubicBezTo>
                    <a:cubicBezTo>
                      <a:pt x="6" y="10"/>
                      <a:pt x="1" y="6"/>
                      <a:pt x="0" y="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8" name="未知"/>
              <p:cNvSpPr/>
              <p:nvPr/>
            </p:nvSpPr>
            <p:spPr bwMode="auto">
              <a:xfrm>
                <a:off x="565" y="426"/>
                <a:ext cx="40" cy="96"/>
              </a:xfrm>
              <a:custGeom>
                <a:avLst/>
                <a:gdLst>
                  <a:gd name="T0" fmla="*/ 25 w 25"/>
                  <a:gd name="T1" fmla="*/ 0 h 60"/>
                  <a:gd name="T2" fmla="*/ 10 w 25"/>
                  <a:gd name="T3" fmla="*/ 26 h 60"/>
                  <a:gd name="T4" fmla="*/ 7 w 25"/>
                  <a:gd name="T5" fmla="*/ 45 h 60"/>
                  <a:gd name="T6" fmla="*/ 0 w 25"/>
                  <a:gd name="T7" fmla="*/ 60 h 60"/>
                  <a:gd name="T8" fmla="*/ 10 w 25"/>
                  <a:gd name="T9" fmla="*/ 45 h 60"/>
                  <a:gd name="T10" fmla="*/ 14 w 25"/>
                  <a:gd name="T11" fmla="*/ 25 h 60"/>
                  <a:gd name="T12" fmla="*/ 19 w 25"/>
                  <a:gd name="T13" fmla="*/ 11 h 60"/>
                  <a:gd name="T14" fmla="*/ 24 w 25"/>
                  <a:gd name="T15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0">
                    <a:moveTo>
                      <a:pt x="25" y="0"/>
                    </a:moveTo>
                    <a:cubicBezTo>
                      <a:pt x="16" y="4"/>
                      <a:pt x="12" y="18"/>
                      <a:pt x="10" y="26"/>
                    </a:cubicBezTo>
                    <a:cubicBezTo>
                      <a:pt x="9" y="33"/>
                      <a:pt x="8" y="39"/>
                      <a:pt x="7" y="45"/>
                    </a:cubicBezTo>
                    <a:cubicBezTo>
                      <a:pt x="5" y="50"/>
                      <a:pt x="2" y="55"/>
                      <a:pt x="0" y="60"/>
                    </a:cubicBezTo>
                    <a:cubicBezTo>
                      <a:pt x="5" y="55"/>
                      <a:pt x="8" y="51"/>
                      <a:pt x="10" y="45"/>
                    </a:cubicBezTo>
                    <a:cubicBezTo>
                      <a:pt x="13" y="38"/>
                      <a:pt x="12" y="31"/>
                      <a:pt x="14" y="25"/>
                    </a:cubicBezTo>
                    <a:cubicBezTo>
                      <a:pt x="16" y="20"/>
                      <a:pt x="17" y="15"/>
                      <a:pt x="19" y="11"/>
                    </a:cubicBezTo>
                    <a:cubicBezTo>
                      <a:pt x="20" y="7"/>
                      <a:pt x="22" y="5"/>
                      <a:pt x="24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39" name="未知"/>
              <p:cNvSpPr/>
              <p:nvPr/>
            </p:nvSpPr>
            <p:spPr bwMode="auto">
              <a:xfrm>
                <a:off x="599" y="406"/>
                <a:ext cx="88" cy="107"/>
              </a:xfrm>
              <a:custGeom>
                <a:avLst/>
                <a:gdLst>
                  <a:gd name="T0" fmla="*/ 26 w 55"/>
                  <a:gd name="T1" fmla="*/ 0 h 67"/>
                  <a:gd name="T2" fmla="*/ 25 w 55"/>
                  <a:gd name="T3" fmla="*/ 14 h 67"/>
                  <a:gd name="T4" fmla="*/ 29 w 55"/>
                  <a:gd name="T5" fmla="*/ 34 h 67"/>
                  <a:gd name="T6" fmla="*/ 42 w 55"/>
                  <a:gd name="T7" fmla="*/ 51 h 67"/>
                  <a:gd name="T8" fmla="*/ 55 w 55"/>
                  <a:gd name="T9" fmla="*/ 67 h 67"/>
                  <a:gd name="T10" fmla="*/ 42 w 55"/>
                  <a:gd name="T11" fmla="*/ 56 h 67"/>
                  <a:gd name="T12" fmla="*/ 23 w 55"/>
                  <a:gd name="T13" fmla="*/ 38 h 67"/>
                  <a:gd name="T14" fmla="*/ 12 w 55"/>
                  <a:gd name="T15" fmla="*/ 33 h 67"/>
                  <a:gd name="T16" fmla="*/ 4 w 55"/>
                  <a:gd name="T17" fmla="*/ 34 h 67"/>
                  <a:gd name="T18" fmla="*/ 15 w 55"/>
                  <a:gd name="T19" fmla="*/ 16 h 67"/>
                  <a:gd name="T20" fmla="*/ 25 w 55"/>
                  <a:gd name="T21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67">
                    <a:moveTo>
                      <a:pt x="26" y="0"/>
                    </a:moveTo>
                    <a:cubicBezTo>
                      <a:pt x="26" y="5"/>
                      <a:pt x="25" y="9"/>
                      <a:pt x="25" y="14"/>
                    </a:cubicBezTo>
                    <a:cubicBezTo>
                      <a:pt x="25" y="21"/>
                      <a:pt x="27" y="27"/>
                      <a:pt x="29" y="34"/>
                    </a:cubicBezTo>
                    <a:cubicBezTo>
                      <a:pt x="32" y="41"/>
                      <a:pt x="38" y="45"/>
                      <a:pt x="42" y="51"/>
                    </a:cubicBezTo>
                    <a:cubicBezTo>
                      <a:pt x="45" y="57"/>
                      <a:pt x="53" y="61"/>
                      <a:pt x="55" y="67"/>
                    </a:cubicBezTo>
                    <a:cubicBezTo>
                      <a:pt x="50" y="67"/>
                      <a:pt x="45" y="59"/>
                      <a:pt x="42" y="56"/>
                    </a:cubicBezTo>
                    <a:cubicBezTo>
                      <a:pt x="36" y="49"/>
                      <a:pt x="31" y="43"/>
                      <a:pt x="23" y="38"/>
                    </a:cubicBezTo>
                    <a:cubicBezTo>
                      <a:pt x="20" y="36"/>
                      <a:pt x="16" y="32"/>
                      <a:pt x="12" y="33"/>
                    </a:cubicBezTo>
                    <a:cubicBezTo>
                      <a:pt x="9" y="33"/>
                      <a:pt x="7" y="35"/>
                      <a:pt x="4" y="34"/>
                    </a:cubicBezTo>
                    <a:cubicBezTo>
                      <a:pt x="0" y="27"/>
                      <a:pt x="10" y="21"/>
                      <a:pt x="15" y="16"/>
                    </a:cubicBezTo>
                    <a:cubicBezTo>
                      <a:pt x="19" y="12"/>
                      <a:pt x="20" y="8"/>
                      <a:pt x="25" y="5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0" name="未知"/>
              <p:cNvSpPr/>
              <p:nvPr/>
            </p:nvSpPr>
            <p:spPr bwMode="auto">
              <a:xfrm>
                <a:off x="372" y="394"/>
                <a:ext cx="83" cy="128"/>
              </a:xfrm>
              <a:custGeom>
                <a:avLst/>
                <a:gdLst>
                  <a:gd name="T0" fmla="*/ 45 w 52"/>
                  <a:gd name="T1" fmla="*/ 0 h 80"/>
                  <a:gd name="T2" fmla="*/ 46 w 52"/>
                  <a:gd name="T3" fmla="*/ 22 h 80"/>
                  <a:gd name="T4" fmla="*/ 40 w 52"/>
                  <a:gd name="T5" fmla="*/ 47 h 80"/>
                  <a:gd name="T6" fmla="*/ 18 w 52"/>
                  <a:gd name="T7" fmla="*/ 69 h 80"/>
                  <a:gd name="T8" fmla="*/ 7 w 52"/>
                  <a:gd name="T9" fmla="*/ 75 h 80"/>
                  <a:gd name="T10" fmla="*/ 0 w 52"/>
                  <a:gd name="T11" fmla="*/ 80 h 80"/>
                  <a:gd name="T12" fmla="*/ 21 w 52"/>
                  <a:gd name="T13" fmla="*/ 71 h 80"/>
                  <a:gd name="T14" fmla="*/ 45 w 52"/>
                  <a:gd name="T15" fmla="*/ 46 h 80"/>
                  <a:gd name="T16" fmla="*/ 49 w 52"/>
                  <a:gd name="T17" fmla="*/ 18 h 80"/>
                  <a:gd name="T18" fmla="*/ 46 w 52"/>
                  <a:gd name="T1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80">
                    <a:moveTo>
                      <a:pt x="45" y="0"/>
                    </a:moveTo>
                    <a:cubicBezTo>
                      <a:pt x="46" y="9"/>
                      <a:pt x="46" y="12"/>
                      <a:pt x="46" y="22"/>
                    </a:cubicBezTo>
                    <a:cubicBezTo>
                      <a:pt x="47" y="31"/>
                      <a:pt x="44" y="39"/>
                      <a:pt x="40" y="47"/>
                    </a:cubicBezTo>
                    <a:cubicBezTo>
                      <a:pt x="36" y="57"/>
                      <a:pt x="28" y="65"/>
                      <a:pt x="18" y="69"/>
                    </a:cubicBezTo>
                    <a:cubicBezTo>
                      <a:pt x="14" y="72"/>
                      <a:pt x="11" y="72"/>
                      <a:pt x="7" y="75"/>
                    </a:cubicBezTo>
                    <a:cubicBezTo>
                      <a:pt x="5" y="77"/>
                      <a:pt x="3" y="79"/>
                      <a:pt x="0" y="80"/>
                    </a:cubicBezTo>
                    <a:cubicBezTo>
                      <a:pt x="7" y="79"/>
                      <a:pt x="14" y="74"/>
                      <a:pt x="21" y="71"/>
                    </a:cubicBezTo>
                    <a:cubicBezTo>
                      <a:pt x="32" y="67"/>
                      <a:pt x="41" y="58"/>
                      <a:pt x="45" y="46"/>
                    </a:cubicBezTo>
                    <a:cubicBezTo>
                      <a:pt x="47" y="36"/>
                      <a:pt x="52" y="28"/>
                      <a:pt x="49" y="18"/>
                    </a:cubicBezTo>
                    <a:cubicBezTo>
                      <a:pt x="47" y="10"/>
                      <a:pt x="46" y="9"/>
                      <a:pt x="4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1" name="未知"/>
              <p:cNvSpPr/>
              <p:nvPr/>
            </p:nvSpPr>
            <p:spPr bwMode="auto">
              <a:xfrm>
                <a:off x="511" y="51"/>
                <a:ext cx="126" cy="64"/>
              </a:xfrm>
              <a:custGeom>
                <a:avLst/>
                <a:gdLst>
                  <a:gd name="T0" fmla="*/ 79 w 79"/>
                  <a:gd name="T1" fmla="*/ 2 h 40"/>
                  <a:gd name="T2" fmla="*/ 51 w 79"/>
                  <a:gd name="T3" fmla="*/ 17 h 40"/>
                  <a:gd name="T4" fmla="*/ 32 w 79"/>
                  <a:gd name="T5" fmla="*/ 34 h 40"/>
                  <a:gd name="T6" fmla="*/ 35 w 79"/>
                  <a:gd name="T7" fmla="*/ 29 h 40"/>
                  <a:gd name="T8" fmla="*/ 26 w 79"/>
                  <a:gd name="T9" fmla="*/ 35 h 40"/>
                  <a:gd name="T10" fmla="*/ 12 w 79"/>
                  <a:gd name="T11" fmla="*/ 40 h 40"/>
                  <a:gd name="T12" fmla="*/ 25 w 79"/>
                  <a:gd name="T13" fmla="*/ 31 h 40"/>
                  <a:gd name="T14" fmla="*/ 5 w 79"/>
                  <a:gd name="T15" fmla="*/ 34 h 40"/>
                  <a:gd name="T16" fmla="*/ 12 w 79"/>
                  <a:gd name="T17" fmla="*/ 32 h 40"/>
                  <a:gd name="T18" fmla="*/ 0 w 79"/>
                  <a:gd name="T19" fmla="*/ 26 h 40"/>
                  <a:gd name="T20" fmla="*/ 7 w 79"/>
                  <a:gd name="T21" fmla="*/ 28 h 40"/>
                  <a:gd name="T22" fmla="*/ 15 w 79"/>
                  <a:gd name="T23" fmla="*/ 29 h 40"/>
                  <a:gd name="T24" fmla="*/ 36 w 79"/>
                  <a:gd name="T25" fmla="*/ 17 h 40"/>
                  <a:gd name="T26" fmla="*/ 30 w 79"/>
                  <a:gd name="T27" fmla="*/ 27 h 40"/>
                  <a:gd name="T28" fmla="*/ 42 w 79"/>
                  <a:gd name="T29" fmla="*/ 16 h 40"/>
                  <a:gd name="T30" fmla="*/ 52 w 79"/>
                  <a:gd name="T31" fmla="*/ 6 h 40"/>
                  <a:gd name="T32" fmla="*/ 57 w 79"/>
                  <a:gd name="T33" fmla="*/ 1 h 40"/>
                  <a:gd name="T34" fmla="*/ 50 w 79"/>
                  <a:gd name="T35" fmla="*/ 12 h 40"/>
                  <a:gd name="T36" fmla="*/ 70 w 79"/>
                  <a:gd name="T37" fmla="*/ 0 h 40"/>
                  <a:gd name="T38" fmla="*/ 79 w 79"/>
                  <a:gd name="T3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40">
                    <a:moveTo>
                      <a:pt x="79" y="2"/>
                    </a:moveTo>
                    <a:cubicBezTo>
                      <a:pt x="67" y="2"/>
                      <a:pt x="59" y="9"/>
                      <a:pt x="51" y="17"/>
                    </a:cubicBezTo>
                    <a:cubicBezTo>
                      <a:pt x="45" y="23"/>
                      <a:pt x="38" y="28"/>
                      <a:pt x="32" y="34"/>
                    </a:cubicBezTo>
                    <a:cubicBezTo>
                      <a:pt x="33" y="33"/>
                      <a:pt x="34" y="31"/>
                      <a:pt x="35" y="29"/>
                    </a:cubicBezTo>
                    <a:cubicBezTo>
                      <a:pt x="32" y="31"/>
                      <a:pt x="29" y="33"/>
                      <a:pt x="26" y="35"/>
                    </a:cubicBezTo>
                    <a:cubicBezTo>
                      <a:pt x="22" y="37"/>
                      <a:pt x="17" y="39"/>
                      <a:pt x="12" y="40"/>
                    </a:cubicBezTo>
                    <a:cubicBezTo>
                      <a:pt x="17" y="38"/>
                      <a:pt x="23" y="35"/>
                      <a:pt x="25" y="31"/>
                    </a:cubicBezTo>
                    <a:cubicBezTo>
                      <a:pt x="20" y="34"/>
                      <a:pt x="11" y="35"/>
                      <a:pt x="5" y="34"/>
                    </a:cubicBezTo>
                    <a:cubicBezTo>
                      <a:pt x="8" y="34"/>
                      <a:pt x="10" y="34"/>
                      <a:pt x="12" y="32"/>
                    </a:cubicBezTo>
                    <a:cubicBezTo>
                      <a:pt x="8" y="31"/>
                      <a:pt x="3" y="29"/>
                      <a:pt x="0" y="26"/>
                    </a:cubicBezTo>
                    <a:cubicBezTo>
                      <a:pt x="2" y="28"/>
                      <a:pt x="5" y="27"/>
                      <a:pt x="7" y="28"/>
                    </a:cubicBezTo>
                    <a:cubicBezTo>
                      <a:pt x="9" y="29"/>
                      <a:pt x="12" y="29"/>
                      <a:pt x="15" y="29"/>
                    </a:cubicBezTo>
                    <a:cubicBezTo>
                      <a:pt x="23" y="28"/>
                      <a:pt x="30" y="22"/>
                      <a:pt x="36" y="17"/>
                    </a:cubicBezTo>
                    <a:cubicBezTo>
                      <a:pt x="34" y="20"/>
                      <a:pt x="31" y="24"/>
                      <a:pt x="30" y="27"/>
                    </a:cubicBezTo>
                    <a:cubicBezTo>
                      <a:pt x="35" y="24"/>
                      <a:pt x="38" y="21"/>
                      <a:pt x="42" y="16"/>
                    </a:cubicBezTo>
                    <a:cubicBezTo>
                      <a:pt x="45" y="13"/>
                      <a:pt x="49" y="10"/>
                      <a:pt x="52" y="6"/>
                    </a:cubicBezTo>
                    <a:cubicBezTo>
                      <a:pt x="53" y="4"/>
                      <a:pt x="55" y="2"/>
                      <a:pt x="57" y="1"/>
                    </a:cubicBezTo>
                    <a:cubicBezTo>
                      <a:pt x="55" y="5"/>
                      <a:pt x="51" y="8"/>
                      <a:pt x="50" y="12"/>
                    </a:cubicBezTo>
                    <a:cubicBezTo>
                      <a:pt x="57" y="8"/>
                      <a:pt x="62" y="2"/>
                      <a:pt x="70" y="0"/>
                    </a:cubicBezTo>
                    <a:cubicBezTo>
                      <a:pt x="72" y="0"/>
                      <a:pt x="77" y="0"/>
                      <a:pt x="79" y="1"/>
                    </a:cubicBezTo>
                  </a:path>
                </a:pathLst>
              </a:custGeom>
              <a:solidFill>
                <a:srgbClr val="89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2" name="未知"/>
              <p:cNvSpPr/>
              <p:nvPr/>
            </p:nvSpPr>
            <p:spPr bwMode="auto">
              <a:xfrm>
                <a:off x="489" y="70"/>
                <a:ext cx="67" cy="21"/>
              </a:xfrm>
              <a:custGeom>
                <a:avLst/>
                <a:gdLst>
                  <a:gd name="T0" fmla="*/ 40 w 42"/>
                  <a:gd name="T1" fmla="*/ 8 h 13"/>
                  <a:gd name="T2" fmla="*/ 32 w 42"/>
                  <a:gd name="T3" fmla="*/ 12 h 13"/>
                  <a:gd name="T4" fmla="*/ 19 w 42"/>
                  <a:gd name="T5" fmla="*/ 12 h 13"/>
                  <a:gd name="T6" fmla="*/ 9 w 42"/>
                  <a:gd name="T7" fmla="*/ 6 h 13"/>
                  <a:gd name="T8" fmla="*/ 0 w 42"/>
                  <a:gd name="T9" fmla="*/ 0 h 13"/>
                  <a:gd name="T10" fmla="*/ 8 w 42"/>
                  <a:gd name="T11" fmla="*/ 3 h 13"/>
                  <a:gd name="T12" fmla="*/ 20 w 42"/>
                  <a:gd name="T13" fmla="*/ 8 h 13"/>
                  <a:gd name="T14" fmla="*/ 14 w 42"/>
                  <a:gd name="T15" fmla="*/ 3 h 13"/>
                  <a:gd name="T16" fmla="*/ 24 w 42"/>
                  <a:gd name="T17" fmla="*/ 7 h 13"/>
                  <a:gd name="T18" fmla="*/ 34 w 42"/>
                  <a:gd name="T19" fmla="*/ 7 h 13"/>
                  <a:gd name="T20" fmla="*/ 40 w 42"/>
                  <a:gd name="T21" fmla="*/ 5 h 13"/>
                  <a:gd name="T22" fmla="*/ 40 w 42"/>
                  <a:gd name="T2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13">
                    <a:moveTo>
                      <a:pt x="40" y="8"/>
                    </a:moveTo>
                    <a:cubicBezTo>
                      <a:pt x="40" y="10"/>
                      <a:pt x="34" y="12"/>
                      <a:pt x="32" y="12"/>
                    </a:cubicBezTo>
                    <a:cubicBezTo>
                      <a:pt x="28" y="13"/>
                      <a:pt x="24" y="13"/>
                      <a:pt x="19" y="12"/>
                    </a:cubicBezTo>
                    <a:cubicBezTo>
                      <a:pt x="16" y="11"/>
                      <a:pt x="12" y="8"/>
                      <a:pt x="9" y="6"/>
                    </a:cubicBezTo>
                    <a:cubicBezTo>
                      <a:pt x="6" y="5"/>
                      <a:pt x="2" y="2"/>
                      <a:pt x="0" y="0"/>
                    </a:cubicBezTo>
                    <a:cubicBezTo>
                      <a:pt x="3" y="0"/>
                      <a:pt x="6" y="2"/>
                      <a:pt x="8" y="3"/>
                    </a:cubicBezTo>
                    <a:cubicBezTo>
                      <a:pt x="12" y="5"/>
                      <a:pt x="16" y="7"/>
                      <a:pt x="20" y="8"/>
                    </a:cubicBezTo>
                    <a:cubicBezTo>
                      <a:pt x="18" y="7"/>
                      <a:pt x="15" y="5"/>
                      <a:pt x="14" y="3"/>
                    </a:cubicBezTo>
                    <a:cubicBezTo>
                      <a:pt x="17" y="5"/>
                      <a:pt x="21" y="6"/>
                      <a:pt x="24" y="7"/>
                    </a:cubicBezTo>
                    <a:cubicBezTo>
                      <a:pt x="28" y="8"/>
                      <a:pt x="31" y="8"/>
                      <a:pt x="34" y="7"/>
                    </a:cubicBezTo>
                    <a:cubicBezTo>
                      <a:pt x="36" y="6"/>
                      <a:pt x="38" y="5"/>
                      <a:pt x="40" y="5"/>
                    </a:cubicBezTo>
                    <a:cubicBezTo>
                      <a:pt x="42" y="5"/>
                      <a:pt x="40" y="7"/>
                      <a:pt x="40" y="8"/>
                    </a:cubicBezTo>
                  </a:path>
                </a:pathLst>
              </a:custGeom>
              <a:solidFill>
                <a:srgbClr val="89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3" name="未知"/>
              <p:cNvSpPr/>
              <p:nvPr/>
            </p:nvSpPr>
            <p:spPr bwMode="auto">
              <a:xfrm>
                <a:off x="686" y="104"/>
                <a:ext cx="17" cy="108"/>
              </a:xfrm>
              <a:custGeom>
                <a:avLst/>
                <a:gdLst>
                  <a:gd name="T0" fmla="*/ 0 w 11"/>
                  <a:gd name="T1" fmla="*/ 11 h 68"/>
                  <a:gd name="T2" fmla="*/ 3 w 11"/>
                  <a:gd name="T3" fmla="*/ 27 h 68"/>
                  <a:gd name="T4" fmla="*/ 5 w 11"/>
                  <a:gd name="T5" fmla="*/ 40 h 68"/>
                  <a:gd name="T6" fmla="*/ 3 w 11"/>
                  <a:gd name="T7" fmla="*/ 53 h 68"/>
                  <a:gd name="T8" fmla="*/ 2 w 11"/>
                  <a:gd name="T9" fmla="*/ 60 h 68"/>
                  <a:gd name="T10" fmla="*/ 2 w 11"/>
                  <a:gd name="T11" fmla="*/ 68 h 68"/>
                  <a:gd name="T12" fmla="*/ 5 w 11"/>
                  <a:gd name="T13" fmla="*/ 54 h 68"/>
                  <a:gd name="T14" fmla="*/ 4 w 11"/>
                  <a:gd name="T15" fmla="*/ 62 h 68"/>
                  <a:gd name="T16" fmla="*/ 6 w 11"/>
                  <a:gd name="T17" fmla="*/ 57 h 68"/>
                  <a:gd name="T18" fmla="*/ 10 w 11"/>
                  <a:gd name="T19" fmla="*/ 42 h 68"/>
                  <a:gd name="T20" fmla="*/ 11 w 11"/>
                  <a:gd name="T21" fmla="*/ 26 h 68"/>
                  <a:gd name="T22" fmla="*/ 9 w 11"/>
                  <a:gd name="T23" fmla="*/ 12 h 68"/>
                  <a:gd name="T24" fmla="*/ 8 w 11"/>
                  <a:gd name="T25" fmla="*/ 5 h 68"/>
                  <a:gd name="T26" fmla="*/ 6 w 11"/>
                  <a:gd name="T27" fmla="*/ 0 h 68"/>
                  <a:gd name="T28" fmla="*/ 8 w 11"/>
                  <a:gd name="T29" fmla="*/ 19 h 68"/>
                  <a:gd name="T30" fmla="*/ 7 w 11"/>
                  <a:gd name="T31" fmla="*/ 16 h 68"/>
                  <a:gd name="T32" fmla="*/ 5 w 11"/>
                  <a:gd name="T33" fmla="*/ 8 h 68"/>
                  <a:gd name="T34" fmla="*/ 3 w 11"/>
                  <a:gd name="T35" fmla="*/ 2 h 68"/>
                  <a:gd name="T36" fmla="*/ 4 w 11"/>
                  <a:gd name="T37" fmla="*/ 9 h 68"/>
                  <a:gd name="T38" fmla="*/ 5 w 11"/>
                  <a:gd name="T39" fmla="*/ 15 h 68"/>
                  <a:gd name="T40" fmla="*/ 0 w 11"/>
                  <a:gd name="T41" fmla="*/ 6 h 68"/>
                  <a:gd name="T42" fmla="*/ 2 w 11"/>
                  <a:gd name="T43" fmla="*/ 13 h 68"/>
                  <a:gd name="T44" fmla="*/ 0 w 11"/>
                  <a:gd name="T45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68">
                    <a:moveTo>
                      <a:pt x="0" y="11"/>
                    </a:moveTo>
                    <a:cubicBezTo>
                      <a:pt x="3" y="15"/>
                      <a:pt x="3" y="22"/>
                      <a:pt x="3" y="27"/>
                    </a:cubicBezTo>
                    <a:cubicBezTo>
                      <a:pt x="4" y="31"/>
                      <a:pt x="5" y="36"/>
                      <a:pt x="5" y="40"/>
                    </a:cubicBezTo>
                    <a:cubicBezTo>
                      <a:pt x="5" y="44"/>
                      <a:pt x="4" y="48"/>
                      <a:pt x="3" y="53"/>
                    </a:cubicBezTo>
                    <a:cubicBezTo>
                      <a:pt x="3" y="55"/>
                      <a:pt x="2" y="58"/>
                      <a:pt x="2" y="60"/>
                    </a:cubicBezTo>
                    <a:cubicBezTo>
                      <a:pt x="2" y="63"/>
                      <a:pt x="2" y="66"/>
                      <a:pt x="2" y="68"/>
                    </a:cubicBezTo>
                    <a:cubicBezTo>
                      <a:pt x="2" y="63"/>
                      <a:pt x="3" y="58"/>
                      <a:pt x="5" y="54"/>
                    </a:cubicBezTo>
                    <a:cubicBezTo>
                      <a:pt x="5" y="57"/>
                      <a:pt x="4" y="60"/>
                      <a:pt x="4" y="62"/>
                    </a:cubicBezTo>
                    <a:cubicBezTo>
                      <a:pt x="5" y="61"/>
                      <a:pt x="6" y="59"/>
                      <a:pt x="6" y="57"/>
                    </a:cubicBezTo>
                    <a:cubicBezTo>
                      <a:pt x="8" y="52"/>
                      <a:pt x="9" y="47"/>
                      <a:pt x="10" y="42"/>
                    </a:cubicBezTo>
                    <a:cubicBezTo>
                      <a:pt x="11" y="37"/>
                      <a:pt x="11" y="31"/>
                      <a:pt x="11" y="26"/>
                    </a:cubicBezTo>
                    <a:cubicBezTo>
                      <a:pt x="10" y="21"/>
                      <a:pt x="10" y="17"/>
                      <a:pt x="9" y="12"/>
                    </a:cubicBezTo>
                    <a:cubicBezTo>
                      <a:pt x="9" y="10"/>
                      <a:pt x="9" y="7"/>
                      <a:pt x="8" y="5"/>
                    </a:cubicBezTo>
                    <a:cubicBezTo>
                      <a:pt x="7" y="3"/>
                      <a:pt x="7" y="1"/>
                      <a:pt x="6" y="0"/>
                    </a:cubicBezTo>
                    <a:cubicBezTo>
                      <a:pt x="8" y="6"/>
                      <a:pt x="7" y="13"/>
                      <a:pt x="8" y="19"/>
                    </a:cubicBezTo>
                    <a:cubicBezTo>
                      <a:pt x="7" y="18"/>
                      <a:pt x="7" y="17"/>
                      <a:pt x="7" y="16"/>
                    </a:cubicBezTo>
                    <a:cubicBezTo>
                      <a:pt x="7" y="13"/>
                      <a:pt x="6" y="11"/>
                      <a:pt x="5" y="8"/>
                    </a:cubicBezTo>
                    <a:cubicBezTo>
                      <a:pt x="5" y="7"/>
                      <a:pt x="4" y="4"/>
                      <a:pt x="3" y="2"/>
                    </a:cubicBezTo>
                    <a:cubicBezTo>
                      <a:pt x="3" y="5"/>
                      <a:pt x="4" y="7"/>
                      <a:pt x="4" y="9"/>
                    </a:cubicBezTo>
                    <a:cubicBezTo>
                      <a:pt x="4" y="11"/>
                      <a:pt x="4" y="13"/>
                      <a:pt x="5" y="15"/>
                    </a:cubicBezTo>
                    <a:cubicBezTo>
                      <a:pt x="4" y="13"/>
                      <a:pt x="3" y="7"/>
                      <a:pt x="0" y="6"/>
                    </a:cubicBezTo>
                    <a:cubicBezTo>
                      <a:pt x="0" y="9"/>
                      <a:pt x="2" y="11"/>
                      <a:pt x="2" y="13"/>
                    </a:cubicBezTo>
                    <a:cubicBezTo>
                      <a:pt x="1" y="13"/>
                      <a:pt x="1" y="12"/>
                      <a:pt x="0" y="11"/>
                    </a:cubicBezTo>
                  </a:path>
                </a:pathLst>
              </a:custGeom>
              <a:solidFill>
                <a:srgbClr val="89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4" name="未知"/>
              <p:cNvSpPr/>
              <p:nvPr/>
            </p:nvSpPr>
            <p:spPr bwMode="auto">
              <a:xfrm>
                <a:off x="388" y="97"/>
                <a:ext cx="14" cy="115"/>
              </a:xfrm>
              <a:custGeom>
                <a:avLst/>
                <a:gdLst>
                  <a:gd name="T0" fmla="*/ 7 w 9"/>
                  <a:gd name="T1" fmla="*/ 13 h 72"/>
                  <a:gd name="T2" fmla="*/ 7 w 9"/>
                  <a:gd name="T3" fmla="*/ 43 h 72"/>
                  <a:gd name="T4" fmla="*/ 9 w 9"/>
                  <a:gd name="T5" fmla="*/ 72 h 72"/>
                  <a:gd name="T6" fmla="*/ 6 w 9"/>
                  <a:gd name="T7" fmla="*/ 58 h 72"/>
                  <a:gd name="T8" fmla="*/ 2 w 9"/>
                  <a:gd name="T9" fmla="*/ 37 h 72"/>
                  <a:gd name="T10" fmla="*/ 4 w 9"/>
                  <a:gd name="T11" fmla="*/ 57 h 72"/>
                  <a:gd name="T12" fmla="*/ 0 w 9"/>
                  <a:gd name="T13" fmla="*/ 38 h 72"/>
                  <a:gd name="T14" fmla="*/ 0 w 9"/>
                  <a:gd name="T15" fmla="*/ 19 h 72"/>
                  <a:gd name="T16" fmla="*/ 0 w 9"/>
                  <a:gd name="T17" fmla="*/ 19 h 72"/>
                  <a:gd name="T18" fmla="*/ 2 w 9"/>
                  <a:gd name="T19" fmla="*/ 10 h 72"/>
                  <a:gd name="T20" fmla="*/ 4 w 9"/>
                  <a:gd name="T21" fmla="*/ 0 h 72"/>
                  <a:gd name="T22" fmla="*/ 3 w 9"/>
                  <a:gd name="T23" fmla="*/ 10 h 72"/>
                  <a:gd name="T24" fmla="*/ 3 w 9"/>
                  <a:gd name="T25" fmla="*/ 19 h 72"/>
                  <a:gd name="T26" fmla="*/ 8 w 9"/>
                  <a:gd name="T27" fmla="*/ 5 h 72"/>
                  <a:gd name="T28" fmla="*/ 7 w 9"/>
                  <a:gd name="T29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72">
                    <a:moveTo>
                      <a:pt x="7" y="13"/>
                    </a:moveTo>
                    <a:cubicBezTo>
                      <a:pt x="7" y="23"/>
                      <a:pt x="6" y="33"/>
                      <a:pt x="7" y="43"/>
                    </a:cubicBezTo>
                    <a:cubicBezTo>
                      <a:pt x="7" y="53"/>
                      <a:pt x="9" y="62"/>
                      <a:pt x="9" y="72"/>
                    </a:cubicBezTo>
                    <a:cubicBezTo>
                      <a:pt x="9" y="68"/>
                      <a:pt x="7" y="63"/>
                      <a:pt x="6" y="58"/>
                    </a:cubicBezTo>
                    <a:cubicBezTo>
                      <a:pt x="5" y="51"/>
                      <a:pt x="3" y="44"/>
                      <a:pt x="2" y="37"/>
                    </a:cubicBezTo>
                    <a:cubicBezTo>
                      <a:pt x="2" y="43"/>
                      <a:pt x="4" y="50"/>
                      <a:pt x="4" y="57"/>
                    </a:cubicBezTo>
                    <a:cubicBezTo>
                      <a:pt x="1" y="51"/>
                      <a:pt x="1" y="44"/>
                      <a:pt x="0" y="38"/>
                    </a:cubicBezTo>
                    <a:cubicBezTo>
                      <a:pt x="0" y="31"/>
                      <a:pt x="0" y="25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1" y="13"/>
                      <a:pt x="2" y="10"/>
                    </a:cubicBezTo>
                    <a:cubicBezTo>
                      <a:pt x="2" y="7"/>
                      <a:pt x="4" y="4"/>
                      <a:pt x="4" y="0"/>
                    </a:cubicBezTo>
                    <a:cubicBezTo>
                      <a:pt x="3" y="3"/>
                      <a:pt x="4" y="7"/>
                      <a:pt x="3" y="10"/>
                    </a:cubicBezTo>
                    <a:cubicBezTo>
                      <a:pt x="3" y="13"/>
                      <a:pt x="2" y="17"/>
                      <a:pt x="3" y="19"/>
                    </a:cubicBezTo>
                    <a:cubicBezTo>
                      <a:pt x="4" y="14"/>
                      <a:pt x="6" y="10"/>
                      <a:pt x="8" y="5"/>
                    </a:cubicBezTo>
                    <a:cubicBezTo>
                      <a:pt x="8" y="8"/>
                      <a:pt x="8" y="12"/>
                      <a:pt x="7" y="14"/>
                    </a:cubicBezTo>
                  </a:path>
                </a:pathLst>
              </a:custGeom>
              <a:solidFill>
                <a:srgbClr val="89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5" name="未知"/>
              <p:cNvSpPr/>
              <p:nvPr/>
            </p:nvSpPr>
            <p:spPr bwMode="auto">
              <a:xfrm>
                <a:off x="586" y="394"/>
                <a:ext cx="58" cy="93"/>
              </a:xfrm>
              <a:custGeom>
                <a:avLst/>
                <a:gdLst>
                  <a:gd name="T0" fmla="*/ 35 w 36"/>
                  <a:gd name="T1" fmla="*/ 0 h 58"/>
                  <a:gd name="T2" fmla="*/ 34 w 36"/>
                  <a:gd name="T3" fmla="*/ 4 h 58"/>
                  <a:gd name="T4" fmla="*/ 34 w 36"/>
                  <a:gd name="T5" fmla="*/ 9 h 58"/>
                  <a:gd name="T6" fmla="*/ 33 w 36"/>
                  <a:gd name="T7" fmla="*/ 14 h 58"/>
                  <a:gd name="T8" fmla="*/ 32 w 36"/>
                  <a:gd name="T9" fmla="*/ 19 h 58"/>
                  <a:gd name="T10" fmla="*/ 23 w 36"/>
                  <a:gd name="T11" fmla="*/ 30 h 58"/>
                  <a:gd name="T12" fmla="*/ 21 w 36"/>
                  <a:gd name="T13" fmla="*/ 35 h 58"/>
                  <a:gd name="T14" fmla="*/ 22 w 36"/>
                  <a:gd name="T15" fmla="*/ 37 h 58"/>
                  <a:gd name="T16" fmla="*/ 18 w 36"/>
                  <a:gd name="T17" fmla="*/ 39 h 58"/>
                  <a:gd name="T18" fmla="*/ 14 w 36"/>
                  <a:gd name="T19" fmla="*/ 41 h 58"/>
                  <a:gd name="T20" fmla="*/ 2 w 36"/>
                  <a:gd name="T21" fmla="*/ 58 h 58"/>
                  <a:gd name="T22" fmla="*/ 4 w 36"/>
                  <a:gd name="T23" fmla="*/ 45 h 58"/>
                  <a:gd name="T24" fmla="*/ 8 w 36"/>
                  <a:gd name="T25" fmla="*/ 32 h 58"/>
                  <a:gd name="T26" fmla="*/ 14 w 36"/>
                  <a:gd name="T27" fmla="*/ 19 h 58"/>
                  <a:gd name="T28" fmla="*/ 19 w 36"/>
                  <a:gd name="T29" fmla="*/ 14 h 58"/>
                  <a:gd name="T30" fmla="*/ 29 w 36"/>
                  <a:gd name="T31" fmla="*/ 8 h 58"/>
                  <a:gd name="T32" fmla="*/ 35 w 36"/>
                  <a:gd name="T33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8">
                    <a:moveTo>
                      <a:pt x="35" y="0"/>
                    </a:moveTo>
                    <a:cubicBezTo>
                      <a:pt x="36" y="1"/>
                      <a:pt x="35" y="3"/>
                      <a:pt x="34" y="4"/>
                    </a:cubicBezTo>
                    <a:cubicBezTo>
                      <a:pt x="34" y="6"/>
                      <a:pt x="34" y="7"/>
                      <a:pt x="34" y="9"/>
                    </a:cubicBezTo>
                    <a:cubicBezTo>
                      <a:pt x="34" y="11"/>
                      <a:pt x="33" y="12"/>
                      <a:pt x="33" y="14"/>
                    </a:cubicBezTo>
                    <a:cubicBezTo>
                      <a:pt x="33" y="16"/>
                      <a:pt x="33" y="18"/>
                      <a:pt x="32" y="19"/>
                    </a:cubicBezTo>
                    <a:cubicBezTo>
                      <a:pt x="29" y="23"/>
                      <a:pt x="25" y="26"/>
                      <a:pt x="23" y="30"/>
                    </a:cubicBezTo>
                    <a:cubicBezTo>
                      <a:pt x="22" y="31"/>
                      <a:pt x="21" y="33"/>
                      <a:pt x="21" y="35"/>
                    </a:cubicBezTo>
                    <a:cubicBezTo>
                      <a:pt x="22" y="35"/>
                      <a:pt x="22" y="36"/>
                      <a:pt x="22" y="37"/>
                    </a:cubicBezTo>
                    <a:cubicBezTo>
                      <a:pt x="21" y="38"/>
                      <a:pt x="19" y="39"/>
                      <a:pt x="18" y="39"/>
                    </a:cubicBezTo>
                    <a:cubicBezTo>
                      <a:pt x="16" y="40"/>
                      <a:pt x="15" y="40"/>
                      <a:pt x="14" y="41"/>
                    </a:cubicBezTo>
                    <a:cubicBezTo>
                      <a:pt x="8" y="44"/>
                      <a:pt x="2" y="51"/>
                      <a:pt x="2" y="58"/>
                    </a:cubicBezTo>
                    <a:cubicBezTo>
                      <a:pt x="0" y="54"/>
                      <a:pt x="2" y="49"/>
                      <a:pt x="4" y="45"/>
                    </a:cubicBezTo>
                    <a:cubicBezTo>
                      <a:pt x="5" y="41"/>
                      <a:pt x="7" y="36"/>
                      <a:pt x="8" y="32"/>
                    </a:cubicBezTo>
                    <a:cubicBezTo>
                      <a:pt x="10" y="27"/>
                      <a:pt x="12" y="23"/>
                      <a:pt x="14" y="19"/>
                    </a:cubicBezTo>
                    <a:cubicBezTo>
                      <a:pt x="16" y="17"/>
                      <a:pt x="16" y="15"/>
                      <a:pt x="19" y="14"/>
                    </a:cubicBezTo>
                    <a:cubicBezTo>
                      <a:pt x="23" y="12"/>
                      <a:pt x="26" y="10"/>
                      <a:pt x="29" y="8"/>
                    </a:cubicBezTo>
                    <a:cubicBezTo>
                      <a:pt x="32" y="6"/>
                      <a:pt x="33" y="4"/>
                      <a:pt x="35" y="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6" name="未知"/>
              <p:cNvSpPr/>
              <p:nvPr/>
            </p:nvSpPr>
            <p:spPr bwMode="auto">
              <a:xfrm>
                <a:off x="2" y="1625"/>
                <a:ext cx="206" cy="353"/>
              </a:xfrm>
              <a:custGeom>
                <a:avLst/>
                <a:gdLst>
                  <a:gd name="T0" fmla="*/ 73 w 129"/>
                  <a:gd name="T1" fmla="*/ 15 h 221"/>
                  <a:gd name="T2" fmla="*/ 93 w 129"/>
                  <a:gd name="T3" fmla="*/ 68 h 221"/>
                  <a:gd name="T4" fmla="*/ 111 w 129"/>
                  <a:gd name="T5" fmla="*/ 123 h 221"/>
                  <a:gd name="T6" fmla="*/ 76 w 129"/>
                  <a:gd name="T7" fmla="*/ 97 h 221"/>
                  <a:gd name="T8" fmla="*/ 62 w 129"/>
                  <a:gd name="T9" fmla="*/ 83 h 221"/>
                  <a:gd name="T10" fmla="*/ 68 w 129"/>
                  <a:gd name="T11" fmla="*/ 103 h 221"/>
                  <a:gd name="T12" fmla="*/ 68 w 129"/>
                  <a:gd name="T13" fmla="*/ 127 h 221"/>
                  <a:gd name="T14" fmla="*/ 73 w 129"/>
                  <a:gd name="T15" fmla="*/ 144 h 221"/>
                  <a:gd name="T16" fmla="*/ 89 w 129"/>
                  <a:gd name="T17" fmla="*/ 155 h 221"/>
                  <a:gd name="T18" fmla="*/ 117 w 129"/>
                  <a:gd name="T19" fmla="*/ 163 h 221"/>
                  <a:gd name="T20" fmla="*/ 94 w 129"/>
                  <a:gd name="T21" fmla="*/ 172 h 221"/>
                  <a:gd name="T22" fmla="*/ 117 w 129"/>
                  <a:gd name="T23" fmla="*/ 175 h 221"/>
                  <a:gd name="T24" fmla="*/ 120 w 129"/>
                  <a:gd name="T25" fmla="*/ 192 h 221"/>
                  <a:gd name="T26" fmla="*/ 111 w 129"/>
                  <a:gd name="T27" fmla="*/ 193 h 221"/>
                  <a:gd name="T28" fmla="*/ 114 w 129"/>
                  <a:gd name="T29" fmla="*/ 209 h 221"/>
                  <a:gd name="T30" fmla="*/ 95 w 129"/>
                  <a:gd name="T31" fmla="*/ 211 h 221"/>
                  <a:gd name="T32" fmla="*/ 88 w 129"/>
                  <a:gd name="T33" fmla="*/ 210 h 221"/>
                  <a:gd name="T34" fmla="*/ 82 w 129"/>
                  <a:gd name="T35" fmla="*/ 220 h 221"/>
                  <a:gd name="T36" fmla="*/ 63 w 129"/>
                  <a:gd name="T37" fmla="*/ 212 h 221"/>
                  <a:gd name="T38" fmla="*/ 39 w 129"/>
                  <a:gd name="T39" fmla="*/ 193 h 221"/>
                  <a:gd name="T40" fmla="*/ 18 w 129"/>
                  <a:gd name="T41" fmla="*/ 154 h 221"/>
                  <a:gd name="T42" fmla="*/ 2 w 129"/>
                  <a:gd name="T43" fmla="*/ 113 h 221"/>
                  <a:gd name="T44" fmla="*/ 2 w 129"/>
                  <a:gd name="T45" fmla="*/ 74 h 221"/>
                  <a:gd name="T46" fmla="*/ 2 w 129"/>
                  <a:gd name="T4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" h="221">
                    <a:moveTo>
                      <a:pt x="73" y="15"/>
                    </a:moveTo>
                    <a:cubicBezTo>
                      <a:pt x="83" y="24"/>
                      <a:pt x="80" y="56"/>
                      <a:pt x="93" y="68"/>
                    </a:cubicBezTo>
                    <a:cubicBezTo>
                      <a:pt x="106" y="80"/>
                      <a:pt x="126" y="113"/>
                      <a:pt x="111" y="123"/>
                    </a:cubicBezTo>
                    <a:cubicBezTo>
                      <a:pt x="95" y="133"/>
                      <a:pt x="81" y="109"/>
                      <a:pt x="76" y="97"/>
                    </a:cubicBezTo>
                    <a:cubicBezTo>
                      <a:pt x="71" y="85"/>
                      <a:pt x="62" y="83"/>
                      <a:pt x="62" y="83"/>
                    </a:cubicBezTo>
                    <a:cubicBezTo>
                      <a:pt x="62" y="83"/>
                      <a:pt x="71" y="97"/>
                      <a:pt x="68" y="103"/>
                    </a:cubicBezTo>
                    <a:cubicBezTo>
                      <a:pt x="64" y="109"/>
                      <a:pt x="73" y="120"/>
                      <a:pt x="68" y="127"/>
                    </a:cubicBezTo>
                    <a:cubicBezTo>
                      <a:pt x="66" y="131"/>
                      <a:pt x="72" y="133"/>
                      <a:pt x="73" y="144"/>
                    </a:cubicBezTo>
                    <a:cubicBezTo>
                      <a:pt x="75" y="155"/>
                      <a:pt x="81" y="144"/>
                      <a:pt x="89" y="155"/>
                    </a:cubicBezTo>
                    <a:cubicBezTo>
                      <a:pt x="92" y="159"/>
                      <a:pt x="115" y="135"/>
                      <a:pt x="117" y="163"/>
                    </a:cubicBezTo>
                    <a:cubicBezTo>
                      <a:pt x="117" y="164"/>
                      <a:pt x="94" y="170"/>
                      <a:pt x="94" y="172"/>
                    </a:cubicBezTo>
                    <a:cubicBezTo>
                      <a:pt x="94" y="174"/>
                      <a:pt x="117" y="173"/>
                      <a:pt x="117" y="175"/>
                    </a:cubicBezTo>
                    <a:cubicBezTo>
                      <a:pt x="117" y="175"/>
                      <a:pt x="129" y="186"/>
                      <a:pt x="120" y="192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11" y="193"/>
                      <a:pt x="123" y="201"/>
                      <a:pt x="114" y="209"/>
                    </a:cubicBezTo>
                    <a:cubicBezTo>
                      <a:pt x="111" y="212"/>
                      <a:pt x="98" y="211"/>
                      <a:pt x="95" y="211"/>
                    </a:cubicBezTo>
                    <a:cubicBezTo>
                      <a:pt x="91" y="211"/>
                      <a:pt x="88" y="210"/>
                      <a:pt x="88" y="210"/>
                    </a:cubicBezTo>
                    <a:cubicBezTo>
                      <a:pt x="88" y="210"/>
                      <a:pt x="89" y="219"/>
                      <a:pt x="82" y="220"/>
                    </a:cubicBezTo>
                    <a:cubicBezTo>
                      <a:pt x="74" y="221"/>
                      <a:pt x="66" y="215"/>
                      <a:pt x="63" y="212"/>
                    </a:cubicBezTo>
                    <a:cubicBezTo>
                      <a:pt x="61" y="209"/>
                      <a:pt x="45" y="202"/>
                      <a:pt x="39" y="193"/>
                    </a:cubicBezTo>
                    <a:cubicBezTo>
                      <a:pt x="33" y="183"/>
                      <a:pt x="24" y="183"/>
                      <a:pt x="18" y="154"/>
                    </a:cubicBezTo>
                    <a:cubicBezTo>
                      <a:pt x="14" y="141"/>
                      <a:pt x="3" y="124"/>
                      <a:pt x="2" y="113"/>
                    </a:cubicBezTo>
                    <a:cubicBezTo>
                      <a:pt x="1" y="102"/>
                      <a:pt x="0" y="92"/>
                      <a:pt x="2" y="74"/>
                    </a:cubicBezTo>
                    <a:cubicBezTo>
                      <a:pt x="5" y="56"/>
                      <a:pt x="2" y="0"/>
                      <a:pt x="2" y="0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7" name="未知"/>
              <p:cNvSpPr/>
              <p:nvPr/>
            </p:nvSpPr>
            <p:spPr bwMode="auto">
              <a:xfrm>
                <a:off x="61" y="1758"/>
                <a:ext cx="56" cy="97"/>
              </a:xfrm>
              <a:custGeom>
                <a:avLst/>
                <a:gdLst>
                  <a:gd name="T0" fmla="*/ 27 w 35"/>
                  <a:gd name="T1" fmla="*/ 1 h 61"/>
                  <a:gd name="T2" fmla="*/ 12 w 35"/>
                  <a:gd name="T3" fmla="*/ 9 h 61"/>
                  <a:gd name="T4" fmla="*/ 10 w 35"/>
                  <a:gd name="T5" fmla="*/ 34 h 61"/>
                  <a:gd name="T6" fmla="*/ 14 w 35"/>
                  <a:gd name="T7" fmla="*/ 58 h 61"/>
                  <a:gd name="T8" fmla="*/ 23 w 35"/>
                  <a:gd name="T9" fmla="*/ 50 h 61"/>
                  <a:gd name="T10" fmla="*/ 31 w 35"/>
                  <a:gd name="T11" fmla="*/ 34 h 61"/>
                  <a:gd name="T12" fmla="*/ 31 w 35"/>
                  <a:gd name="T13" fmla="*/ 13 h 61"/>
                  <a:gd name="T14" fmla="*/ 27 w 35"/>
                  <a:gd name="T15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1">
                    <a:moveTo>
                      <a:pt x="27" y="1"/>
                    </a:moveTo>
                    <a:cubicBezTo>
                      <a:pt x="27" y="1"/>
                      <a:pt x="33" y="0"/>
                      <a:pt x="12" y="9"/>
                    </a:cubicBezTo>
                    <a:cubicBezTo>
                      <a:pt x="0" y="14"/>
                      <a:pt x="9" y="32"/>
                      <a:pt x="10" y="34"/>
                    </a:cubicBezTo>
                    <a:cubicBezTo>
                      <a:pt x="12" y="36"/>
                      <a:pt x="14" y="58"/>
                      <a:pt x="14" y="58"/>
                    </a:cubicBezTo>
                    <a:cubicBezTo>
                      <a:pt x="14" y="58"/>
                      <a:pt x="18" y="61"/>
                      <a:pt x="23" y="50"/>
                    </a:cubicBezTo>
                    <a:cubicBezTo>
                      <a:pt x="28" y="39"/>
                      <a:pt x="35" y="50"/>
                      <a:pt x="31" y="34"/>
                    </a:cubicBezTo>
                    <a:cubicBezTo>
                      <a:pt x="27" y="18"/>
                      <a:pt x="31" y="18"/>
                      <a:pt x="31" y="13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8" name="未知"/>
              <p:cNvSpPr/>
              <p:nvPr/>
            </p:nvSpPr>
            <p:spPr bwMode="auto">
              <a:xfrm>
                <a:off x="0" y="1625"/>
                <a:ext cx="208" cy="353"/>
              </a:xfrm>
              <a:custGeom>
                <a:avLst/>
                <a:gdLst>
                  <a:gd name="T0" fmla="*/ 77 w 130"/>
                  <a:gd name="T1" fmla="*/ 15 h 221"/>
                  <a:gd name="T2" fmla="*/ 95 w 130"/>
                  <a:gd name="T3" fmla="*/ 71 h 221"/>
                  <a:gd name="T4" fmla="*/ 114 w 130"/>
                  <a:gd name="T5" fmla="*/ 123 h 221"/>
                  <a:gd name="T6" fmla="*/ 79 w 130"/>
                  <a:gd name="T7" fmla="*/ 101 h 221"/>
                  <a:gd name="T8" fmla="*/ 63 w 130"/>
                  <a:gd name="T9" fmla="*/ 83 h 221"/>
                  <a:gd name="T10" fmla="*/ 68 w 130"/>
                  <a:gd name="T11" fmla="*/ 103 h 221"/>
                  <a:gd name="T12" fmla="*/ 69 w 130"/>
                  <a:gd name="T13" fmla="*/ 128 h 221"/>
                  <a:gd name="T14" fmla="*/ 74 w 130"/>
                  <a:gd name="T15" fmla="*/ 144 h 221"/>
                  <a:gd name="T16" fmla="*/ 90 w 130"/>
                  <a:gd name="T17" fmla="*/ 155 h 221"/>
                  <a:gd name="T18" fmla="*/ 118 w 130"/>
                  <a:gd name="T19" fmla="*/ 161 h 221"/>
                  <a:gd name="T20" fmla="*/ 95 w 130"/>
                  <a:gd name="T21" fmla="*/ 172 h 221"/>
                  <a:gd name="T22" fmla="*/ 118 w 130"/>
                  <a:gd name="T23" fmla="*/ 176 h 221"/>
                  <a:gd name="T24" fmla="*/ 120 w 130"/>
                  <a:gd name="T25" fmla="*/ 192 h 221"/>
                  <a:gd name="T26" fmla="*/ 112 w 130"/>
                  <a:gd name="T27" fmla="*/ 193 h 221"/>
                  <a:gd name="T28" fmla="*/ 115 w 130"/>
                  <a:gd name="T29" fmla="*/ 209 h 221"/>
                  <a:gd name="T30" fmla="*/ 95 w 130"/>
                  <a:gd name="T31" fmla="*/ 211 h 221"/>
                  <a:gd name="T32" fmla="*/ 89 w 130"/>
                  <a:gd name="T33" fmla="*/ 210 h 221"/>
                  <a:gd name="T34" fmla="*/ 82 w 130"/>
                  <a:gd name="T35" fmla="*/ 220 h 221"/>
                  <a:gd name="T36" fmla="*/ 64 w 130"/>
                  <a:gd name="T37" fmla="*/ 212 h 221"/>
                  <a:gd name="T38" fmla="*/ 39 w 130"/>
                  <a:gd name="T39" fmla="*/ 193 h 221"/>
                  <a:gd name="T40" fmla="*/ 18 w 130"/>
                  <a:gd name="T41" fmla="*/ 154 h 221"/>
                  <a:gd name="T42" fmla="*/ 3 w 130"/>
                  <a:gd name="T43" fmla="*/ 113 h 221"/>
                  <a:gd name="T44" fmla="*/ 3 w 130"/>
                  <a:gd name="T45" fmla="*/ 74 h 221"/>
                  <a:gd name="T46" fmla="*/ 3 w 130"/>
                  <a:gd name="T4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221">
                    <a:moveTo>
                      <a:pt x="77" y="15"/>
                    </a:moveTo>
                    <a:cubicBezTo>
                      <a:pt x="82" y="29"/>
                      <a:pt x="82" y="59"/>
                      <a:pt x="95" y="71"/>
                    </a:cubicBezTo>
                    <a:cubicBezTo>
                      <a:pt x="108" y="83"/>
                      <a:pt x="129" y="113"/>
                      <a:pt x="114" y="123"/>
                    </a:cubicBezTo>
                    <a:cubicBezTo>
                      <a:pt x="98" y="133"/>
                      <a:pt x="84" y="113"/>
                      <a:pt x="79" y="101"/>
                    </a:cubicBezTo>
                    <a:cubicBezTo>
                      <a:pt x="75" y="89"/>
                      <a:pt x="63" y="83"/>
                      <a:pt x="63" y="83"/>
                    </a:cubicBezTo>
                    <a:cubicBezTo>
                      <a:pt x="63" y="83"/>
                      <a:pt x="72" y="97"/>
                      <a:pt x="68" y="103"/>
                    </a:cubicBezTo>
                    <a:cubicBezTo>
                      <a:pt x="64" y="109"/>
                      <a:pt x="74" y="120"/>
                      <a:pt x="69" y="128"/>
                    </a:cubicBezTo>
                    <a:cubicBezTo>
                      <a:pt x="66" y="131"/>
                      <a:pt x="72" y="133"/>
                      <a:pt x="74" y="144"/>
                    </a:cubicBezTo>
                    <a:cubicBezTo>
                      <a:pt x="75" y="155"/>
                      <a:pt x="82" y="144"/>
                      <a:pt x="90" y="155"/>
                    </a:cubicBezTo>
                    <a:cubicBezTo>
                      <a:pt x="93" y="159"/>
                      <a:pt x="117" y="136"/>
                      <a:pt x="118" y="161"/>
                    </a:cubicBezTo>
                    <a:cubicBezTo>
                      <a:pt x="118" y="163"/>
                      <a:pt x="95" y="169"/>
                      <a:pt x="95" y="172"/>
                    </a:cubicBezTo>
                    <a:cubicBezTo>
                      <a:pt x="95" y="174"/>
                      <a:pt x="118" y="173"/>
                      <a:pt x="118" y="176"/>
                    </a:cubicBezTo>
                    <a:cubicBezTo>
                      <a:pt x="118" y="176"/>
                      <a:pt x="130" y="186"/>
                      <a:pt x="120" y="192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23" y="201"/>
                      <a:pt x="115" y="209"/>
                    </a:cubicBezTo>
                    <a:cubicBezTo>
                      <a:pt x="112" y="213"/>
                      <a:pt x="99" y="211"/>
                      <a:pt x="95" y="211"/>
                    </a:cubicBezTo>
                    <a:cubicBezTo>
                      <a:pt x="92" y="211"/>
                      <a:pt x="89" y="210"/>
                      <a:pt x="89" y="210"/>
                    </a:cubicBezTo>
                    <a:cubicBezTo>
                      <a:pt x="89" y="210"/>
                      <a:pt x="90" y="219"/>
                      <a:pt x="82" y="220"/>
                    </a:cubicBezTo>
                    <a:cubicBezTo>
                      <a:pt x="74" y="221"/>
                      <a:pt x="66" y="215"/>
                      <a:pt x="64" y="212"/>
                    </a:cubicBezTo>
                    <a:cubicBezTo>
                      <a:pt x="61" y="209"/>
                      <a:pt x="46" y="202"/>
                      <a:pt x="39" y="193"/>
                    </a:cubicBezTo>
                    <a:cubicBezTo>
                      <a:pt x="33" y="183"/>
                      <a:pt x="25" y="183"/>
                      <a:pt x="18" y="154"/>
                    </a:cubicBezTo>
                    <a:cubicBezTo>
                      <a:pt x="15" y="141"/>
                      <a:pt x="4" y="124"/>
                      <a:pt x="3" y="113"/>
                    </a:cubicBezTo>
                    <a:cubicBezTo>
                      <a:pt x="2" y="102"/>
                      <a:pt x="0" y="92"/>
                      <a:pt x="3" y="74"/>
                    </a:cubicBezTo>
                    <a:cubicBezTo>
                      <a:pt x="6" y="56"/>
                      <a:pt x="3" y="0"/>
                      <a:pt x="3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49" name="未知"/>
              <p:cNvSpPr/>
              <p:nvPr/>
            </p:nvSpPr>
            <p:spPr bwMode="auto">
              <a:xfrm>
                <a:off x="69" y="1758"/>
                <a:ext cx="74" cy="201"/>
              </a:xfrm>
              <a:custGeom>
                <a:avLst/>
                <a:gdLst>
                  <a:gd name="T0" fmla="*/ 21 w 46"/>
                  <a:gd name="T1" fmla="*/ 0 h 126"/>
                  <a:gd name="T2" fmla="*/ 1 w 46"/>
                  <a:gd name="T3" fmla="*/ 15 h 126"/>
                  <a:gd name="T4" fmla="*/ 4 w 46"/>
                  <a:gd name="T5" fmla="*/ 32 h 126"/>
                  <a:gd name="T6" fmla="*/ 9 w 46"/>
                  <a:gd name="T7" fmla="*/ 56 h 126"/>
                  <a:gd name="T8" fmla="*/ 9 w 46"/>
                  <a:gd name="T9" fmla="*/ 66 h 126"/>
                  <a:gd name="T10" fmla="*/ 13 w 46"/>
                  <a:gd name="T11" fmla="*/ 73 h 126"/>
                  <a:gd name="T12" fmla="*/ 22 w 46"/>
                  <a:gd name="T13" fmla="*/ 97 h 126"/>
                  <a:gd name="T14" fmla="*/ 36 w 46"/>
                  <a:gd name="T15" fmla="*/ 110 h 126"/>
                  <a:gd name="T16" fmla="*/ 46 w 46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26">
                    <a:moveTo>
                      <a:pt x="21" y="0"/>
                    </a:moveTo>
                    <a:cubicBezTo>
                      <a:pt x="13" y="5"/>
                      <a:pt x="2" y="7"/>
                      <a:pt x="1" y="15"/>
                    </a:cubicBezTo>
                    <a:cubicBezTo>
                      <a:pt x="0" y="20"/>
                      <a:pt x="2" y="27"/>
                      <a:pt x="4" y="32"/>
                    </a:cubicBezTo>
                    <a:cubicBezTo>
                      <a:pt x="7" y="40"/>
                      <a:pt x="9" y="47"/>
                      <a:pt x="9" y="56"/>
                    </a:cubicBezTo>
                    <a:cubicBezTo>
                      <a:pt x="9" y="59"/>
                      <a:pt x="8" y="63"/>
                      <a:pt x="9" y="66"/>
                    </a:cubicBezTo>
                    <a:cubicBezTo>
                      <a:pt x="10" y="70"/>
                      <a:pt x="11" y="70"/>
                      <a:pt x="13" y="73"/>
                    </a:cubicBezTo>
                    <a:cubicBezTo>
                      <a:pt x="19" y="80"/>
                      <a:pt x="20" y="89"/>
                      <a:pt x="22" y="97"/>
                    </a:cubicBezTo>
                    <a:cubicBezTo>
                      <a:pt x="25" y="105"/>
                      <a:pt x="30" y="104"/>
                      <a:pt x="36" y="110"/>
                    </a:cubicBezTo>
                    <a:cubicBezTo>
                      <a:pt x="40" y="113"/>
                      <a:pt x="46" y="121"/>
                      <a:pt x="46" y="126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0" name="未知"/>
              <p:cNvSpPr/>
              <p:nvPr/>
            </p:nvSpPr>
            <p:spPr bwMode="auto">
              <a:xfrm>
                <a:off x="84" y="1830"/>
                <a:ext cx="25" cy="22"/>
              </a:xfrm>
              <a:custGeom>
                <a:avLst/>
                <a:gdLst>
                  <a:gd name="T0" fmla="*/ 16 w 16"/>
                  <a:gd name="T1" fmla="*/ 0 h 14"/>
                  <a:gd name="T2" fmla="*/ 0 w 16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7" y="2"/>
                      <a:pt x="8" y="14"/>
                      <a:pt x="0" y="14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1" name="未知"/>
              <p:cNvSpPr/>
              <p:nvPr/>
            </p:nvSpPr>
            <p:spPr bwMode="auto">
              <a:xfrm>
                <a:off x="103" y="1900"/>
                <a:ext cx="77" cy="34"/>
              </a:xfrm>
              <a:custGeom>
                <a:avLst/>
                <a:gdLst>
                  <a:gd name="T0" fmla="*/ 0 w 48"/>
                  <a:gd name="T1" fmla="*/ 0 h 21"/>
                  <a:gd name="T2" fmla="*/ 24 w 48"/>
                  <a:gd name="T3" fmla="*/ 16 h 21"/>
                  <a:gd name="T4" fmla="*/ 48 w 48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1">
                    <a:moveTo>
                      <a:pt x="0" y="0"/>
                    </a:moveTo>
                    <a:cubicBezTo>
                      <a:pt x="10" y="2"/>
                      <a:pt x="14" y="13"/>
                      <a:pt x="24" y="16"/>
                    </a:cubicBezTo>
                    <a:cubicBezTo>
                      <a:pt x="32" y="18"/>
                      <a:pt x="42" y="16"/>
                      <a:pt x="48" y="2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2" name="未知"/>
              <p:cNvSpPr/>
              <p:nvPr/>
            </p:nvSpPr>
            <p:spPr bwMode="auto">
              <a:xfrm>
                <a:off x="92" y="1851"/>
                <a:ext cx="97" cy="55"/>
              </a:xfrm>
              <a:custGeom>
                <a:avLst/>
                <a:gdLst>
                  <a:gd name="T0" fmla="*/ 61 w 61"/>
                  <a:gd name="T1" fmla="*/ 35 h 35"/>
                  <a:gd name="T2" fmla="*/ 42 w 61"/>
                  <a:gd name="T3" fmla="*/ 32 h 35"/>
                  <a:gd name="T4" fmla="*/ 22 w 61"/>
                  <a:gd name="T5" fmla="*/ 24 h 35"/>
                  <a:gd name="T6" fmla="*/ 7 w 61"/>
                  <a:gd name="T7" fmla="*/ 15 h 35"/>
                  <a:gd name="T8" fmla="*/ 0 w 6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5">
                    <a:moveTo>
                      <a:pt x="61" y="35"/>
                    </a:moveTo>
                    <a:cubicBezTo>
                      <a:pt x="54" y="32"/>
                      <a:pt x="50" y="33"/>
                      <a:pt x="42" y="32"/>
                    </a:cubicBezTo>
                    <a:cubicBezTo>
                      <a:pt x="34" y="32"/>
                      <a:pt x="30" y="25"/>
                      <a:pt x="22" y="24"/>
                    </a:cubicBezTo>
                    <a:cubicBezTo>
                      <a:pt x="14" y="23"/>
                      <a:pt x="10" y="23"/>
                      <a:pt x="7" y="15"/>
                    </a:cubicBezTo>
                    <a:cubicBezTo>
                      <a:pt x="5" y="9"/>
                      <a:pt x="5" y="4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3" name="未知"/>
              <p:cNvSpPr/>
              <p:nvPr/>
            </p:nvSpPr>
            <p:spPr bwMode="auto">
              <a:xfrm>
                <a:off x="151" y="1787"/>
                <a:ext cx="32" cy="32"/>
              </a:xfrm>
              <a:custGeom>
                <a:avLst/>
                <a:gdLst>
                  <a:gd name="T0" fmla="*/ 0 w 20"/>
                  <a:gd name="T1" fmla="*/ 9 h 20"/>
                  <a:gd name="T2" fmla="*/ 6 w 20"/>
                  <a:gd name="T3" fmla="*/ 20 h 20"/>
                  <a:gd name="T4" fmla="*/ 20 w 20"/>
                  <a:gd name="T5" fmla="*/ 11 h 20"/>
                  <a:gd name="T6" fmla="*/ 12 w 20"/>
                  <a:gd name="T7" fmla="*/ 0 h 20"/>
                  <a:gd name="T8" fmla="*/ 0 w 20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15" y="12"/>
                      <a:pt x="20" y="11"/>
                    </a:cubicBezTo>
                    <a:cubicBezTo>
                      <a:pt x="20" y="11"/>
                      <a:pt x="17" y="3"/>
                      <a:pt x="12" y="0"/>
                    </a:cubicBezTo>
                    <a:cubicBezTo>
                      <a:pt x="12" y="0"/>
                      <a:pt x="3" y="0"/>
                      <a:pt x="0" y="9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4" name="未知"/>
              <p:cNvSpPr/>
              <p:nvPr/>
            </p:nvSpPr>
            <p:spPr bwMode="auto">
              <a:xfrm>
                <a:off x="101" y="1958"/>
                <a:ext cx="34" cy="20"/>
              </a:xfrm>
              <a:custGeom>
                <a:avLst/>
                <a:gdLst>
                  <a:gd name="T0" fmla="*/ 0 w 21"/>
                  <a:gd name="T1" fmla="*/ 3 h 13"/>
                  <a:gd name="T2" fmla="*/ 15 w 21"/>
                  <a:gd name="T3" fmla="*/ 7 h 13"/>
                  <a:gd name="T4" fmla="*/ 15 w 21"/>
                  <a:gd name="T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3">
                    <a:moveTo>
                      <a:pt x="0" y="3"/>
                    </a:moveTo>
                    <a:cubicBezTo>
                      <a:pt x="0" y="3"/>
                      <a:pt x="4" y="0"/>
                      <a:pt x="15" y="7"/>
                    </a:cubicBezTo>
                    <a:cubicBezTo>
                      <a:pt x="20" y="10"/>
                      <a:pt x="21" y="13"/>
                      <a:pt x="15" y="12"/>
                    </a:cubicBezTo>
                  </a:path>
                </a:pathLst>
              </a:custGeom>
              <a:noFill/>
              <a:ln w="4763" cap="rnd" cmpd="sng">
                <a:solidFill>
                  <a:srgbClr val="201B1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5" name="未知"/>
              <p:cNvSpPr/>
              <p:nvPr/>
            </p:nvSpPr>
            <p:spPr bwMode="auto">
              <a:xfrm>
                <a:off x="85" y="1851"/>
                <a:ext cx="104" cy="78"/>
              </a:xfrm>
              <a:custGeom>
                <a:avLst/>
                <a:gdLst>
                  <a:gd name="T0" fmla="*/ 0 w 65"/>
                  <a:gd name="T1" fmla="*/ 3 h 49"/>
                  <a:gd name="T2" fmla="*/ 5 w 65"/>
                  <a:gd name="T3" fmla="*/ 4 h 49"/>
                  <a:gd name="T4" fmla="*/ 11 w 65"/>
                  <a:gd name="T5" fmla="*/ 17 h 49"/>
                  <a:gd name="T6" fmla="*/ 22 w 65"/>
                  <a:gd name="T7" fmla="*/ 26 h 49"/>
                  <a:gd name="T8" fmla="*/ 33 w 65"/>
                  <a:gd name="T9" fmla="*/ 30 h 49"/>
                  <a:gd name="T10" fmla="*/ 38 w 65"/>
                  <a:gd name="T11" fmla="*/ 33 h 49"/>
                  <a:gd name="T12" fmla="*/ 43 w 65"/>
                  <a:gd name="T13" fmla="*/ 34 h 49"/>
                  <a:gd name="T14" fmla="*/ 57 w 65"/>
                  <a:gd name="T15" fmla="*/ 34 h 49"/>
                  <a:gd name="T16" fmla="*/ 65 w 65"/>
                  <a:gd name="T17" fmla="*/ 39 h 49"/>
                  <a:gd name="T18" fmla="*/ 60 w 65"/>
                  <a:gd name="T19" fmla="*/ 47 h 49"/>
                  <a:gd name="T20" fmla="*/ 49 w 65"/>
                  <a:gd name="T21" fmla="*/ 46 h 49"/>
                  <a:gd name="T22" fmla="*/ 38 w 65"/>
                  <a:gd name="T23" fmla="*/ 43 h 49"/>
                  <a:gd name="T24" fmla="*/ 28 w 65"/>
                  <a:gd name="T25" fmla="*/ 38 h 49"/>
                  <a:gd name="T26" fmla="*/ 16 w 65"/>
                  <a:gd name="T27" fmla="*/ 30 h 49"/>
                  <a:gd name="T28" fmla="*/ 12 w 65"/>
                  <a:gd name="T29" fmla="*/ 28 h 49"/>
                  <a:gd name="T30" fmla="*/ 9 w 65"/>
                  <a:gd name="T31" fmla="*/ 23 h 49"/>
                  <a:gd name="T32" fmla="*/ 4 w 65"/>
                  <a:gd name="T33" fmla="*/ 14 h 49"/>
                  <a:gd name="T34" fmla="*/ 1 w 65"/>
                  <a:gd name="T35" fmla="*/ 8 h 49"/>
                  <a:gd name="T36" fmla="*/ 0 w 65"/>
                  <a:gd name="T37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49">
                    <a:moveTo>
                      <a:pt x="0" y="3"/>
                    </a:moveTo>
                    <a:cubicBezTo>
                      <a:pt x="2" y="2"/>
                      <a:pt x="4" y="0"/>
                      <a:pt x="5" y="4"/>
                    </a:cubicBezTo>
                    <a:cubicBezTo>
                      <a:pt x="6" y="9"/>
                      <a:pt x="8" y="13"/>
                      <a:pt x="11" y="17"/>
                    </a:cubicBezTo>
                    <a:cubicBezTo>
                      <a:pt x="13" y="22"/>
                      <a:pt x="17" y="24"/>
                      <a:pt x="22" y="26"/>
                    </a:cubicBezTo>
                    <a:cubicBezTo>
                      <a:pt x="25" y="27"/>
                      <a:pt x="30" y="28"/>
                      <a:pt x="33" y="30"/>
                    </a:cubicBezTo>
                    <a:cubicBezTo>
                      <a:pt x="35" y="31"/>
                      <a:pt x="36" y="32"/>
                      <a:pt x="38" y="33"/>
                    </a:cubicBezTo>
                    <a:cubicBezTo>
                      <a:pt x="40" y="33"/>
                      <a:pt x="42" y="34"/>
                      <a:pt x="43" y="34"/>
                    </a:cubicBezTo>
                    <a:cubicBezTo>
                      <a:pt x="48" y="34"/>
                      <a:pt x="52" y="34"/>
                      <a:pt x="57" y="34"/>
                    </a:cubicBezTo>
                    <a:cubicBezTo>
                      <a:pt x="59" y="35"/>
                      <a:pt x="64" y="36"/>
                      <a:pt x="65" y="39"/>
                    </a:cubicBezTo>
                    <a:cubicBezTo>
                      <a:pt x="65" y="41"/>
                      <a:pt x="61" y="46"/>
                      <a:pt x="60" y="47"/>
                    </a:cubicBezTo>
                    <a:cubicBezTo>
                      <a:pt x="56" y="49"/>
                      <a:pt x="52" y="47"/>
                      <a:pt x="49" y="46"/>
                    </a:cubicBezTo>
                    <a:cubicBezTo>
                      <a:pt x="45" y="45"/>
                      <a:pt x="42" y="44"/>
                      <a:pt x="38" y="43"/>
                    </a:cubicBezTo>
                    <a:cubicBezTo>
                      <a:pt x="34" y="42"/>
                      <a:pt x="31" y="41"/>
                      <a:pt x="28" y="38"/>
                    </a:cubicBezTo>
                    <a:cubicBezTo>
                      <a:pt x="24" y="35"/>
                      <a:pt x="20" y="32"/>
                      <a:pt x="16" y="30"/>
                    </a:cubicBezTo>
                    <a:cubicBezTo>
                      <a:pt x="15" y="30"/>
                      <a:pt x="13" y="29"/>
                      <a:pt x="12" y="28"/>
                    </a:cubicBezTo>
                    <a:cubicBezTo>
                      <a:pt x="11" y="27"/>
                      <a:pt x="10" y="24"/>
                      <a:pt x="9" y="23"/>
                    </a:cubicBezTo>
                    <a:cubicBezTo>
                      <a:pt x="8" y="20"/>
                      <a:pt x="6" y="17"/>
                      <a:pt x="4" y="14"/>
                    </a:cubicBezTo>
                    <a:cubicBezTo>
                      <a:pt x="3" y="12"/>
                      <a:pt x="2" y="10"/>
                      <a:pt x="1" y="8"/>
                    </a:cubicBezTo>
                    <a:cubicBezTo>
                      <a:pt x="1" y="6"/>
                      <a:pt x="1" y="5"/>
                      <a:pt x="0" y="3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6" name="未知"/>
              <p:cNvSpPr/>
              <p:nvPr/>
            </p:nvSpPr>
            <p:spPr bwMode="auto">
              <a:xfrm>
                <a:off x="103" y="1903"/>
                <a:ext cx="64" cy="43"/>
              </a:xfrm>
              <a:custGeom>
                <a:avLst/>
                <a:gdLst>
                  <a:gd name="T0" fmla="*/ 0 w 40"/>
                  <a:gd name="T1" fmla="*/ 0 h 27"/>
                  <a:gd name="T2" fmla="*/ 5 w 40"/>
                  <a:gd name="T3" fmla="*/ 11 h 27"/>
                  <a:gd name="T4" fmla="*/ 11 w 40"/>
                  <a:gd name="T5" fmla="*/ 13 h 27"/>
                  <a:gd name="T6" fmla="*/ 16 w 40"/>
                  <a:gd name="T7" fmla="*/ 17 h 27"/>
                  <a:gd name="T8" fmla="*/ 31 w 40"/>
                  <a:gd name="T9" fmla="*/ 27 h 27"/>
                  <a:gd name="T10" fmla="*/ 39 w 40"/>
                  <a:gd name="T11" fmla="*/ 20 h 27"/>
                  <a:gd name="T12" fmla="*/ 33 w 40"/>
                  <a:gd name="T13" fmla="*/ 16 h 27"/>
                  <a:gd name="T14" fmla="*/ 22 w 40"/>
                  <a:gd name="T15" fmla="*/ 15 h 27"/>
                  <a:gd name="T16" fmla="*/ 12 w 40"/>
                  <a:gd name="T17" fmla="*/ 9 h 27"/>
                  <a:gd name="T18" fmla="*/ 5 w 40"/>
                  <a:gd name="T19" fmla="*/ 3 h 27"/>
                  <a:gd name="T20" fmla="*/ 1 w 40"/>
                  <a:gd name="T2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7">
                    <a:moveTo>
                      <a:pt x="0" y="0"/>
                    </a:moveTo>
                    <a:cubicBezTo>
                      <a:pt x="3" y="3"/>
                      <a:pt x="2" y="8"/>
                      <a:pt x="5" y="11"/>
                    </a:cubicBezTo>
                    <a:cubicBezTo>
                      <a:pt x="6" y="12"/>
                      <a:pt x="9" y="13"/>
                      <a:pt x="11" y="13"/>
                    </a:cubicBezTo>
                    <a:cubicBezTo>
                      <a:pt x="13" y="14"/>
                      <a:pt x="15" y="15"/>
                      <a:pt x="16" y="17"/>
                    </a:cubicBezTo>
                    <a:cubicBezTo>
                      <a:pt x="20" y="20"/>
                      <a:pt x="25" y="27"/>
                      <a:pt x="31" y="27"/>
                    </a:cubicBezTo>
                    <a:cubicBezTo>
                      <a:pt x="34" y="27"/>
                      <a:pt x="40" y="23"/>
                      <a:pt x="39" y="20"/>
                    </a:cubicBezTo>
                    <a:cubicBezTo>
                      <a:pt x="39" y="17"/>
                      <a:pt x="35" y="16"/>
                      <a:pt x="33" y="16"/>
                    </a:cubicBezTo>
                    <a:cubicBezTo>
                      <a:pt x="29" y="15"/>
                      <a:pt x="25" y="16"/>
                      <a:pt x="22" y="15"/>
                    </a:cubicBezTo>
                    <a:cubicBezTo>
                      <a:pt x="18" y="13"/>
                      <a:pt x="15" y="11"/>
                      <a:pt x="12" y="9"/>
                    </a:cubicBezTo>
                    <a:cubicBezTo>
                      <a:pt x="10" y="6"/>
                      <a:pt x="7" y="5"/>
                      <a:pt x="5" y="3"/>
                    </a:cubicBezTo>
                    <a:cubicBezTo>
                      <a:pt x="3" y="2"/>
                      <a:pt x="2" y="1"/>
                      <a:pt x="1" y="1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7" name="未知"/>
              <p:cNvSpPr/>
              <p:nvPr/>
            </p:nvSpPr>
            <p:spPr bwMode="auto">
              <a:xfrm>
                <a:off x="56" y="1763"/>
                <a:ext cx="23" cy="75"/>
              </a:xfrm>
              <a:custGeom>
                <a:avLst/>
                <a:gdLst>
                  <a:gd name="T0" fmla="*/ 14 w 14"/>
                  <a:gd name="T1" fmla="*/ 0 h 47"/>
                  <a:gd name="T2" fmla="*/ 6 w 14"/>
                  <a:gd name="T3" fmla="*/ 22 h 47"/>
                  <a:gd name="T4" fmla="*/ 10 w 14"/>
                  <a:gd name="T5" fmla="*/ 34 h 47"/>
                  <a:gd name="T6" fmla="*/ 12 w 14"/>
                  <a:gd name="T7" fmla="*/ 47 h 47"/>
                  <a:gd name="T8" fmla="*/ 5 w 14"/>
                  <a:gd name="T9" fmla="*/ 35 h 47"/>
                  <a:gd name="T10" fmla="*/ 1 w 14"/>
                  <a:gd name="T11" fmla="*/ 17 h 47"/>
                  <a:gd name="T12" fmla="*/ 13 w 14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7">
                    <a:moveTo>
                      <a:pt x="14" y="0"/>
                    </a:moveTo>
                    <a:cubicBezTo>
                      <a:pt x="7" y="2"/>
                      <a:pt x="5" y="17"/>
                      <a:pt x="6" y="22"/>
                    </a:cubicBezTo>
                    <a:cubicBezTo>
                      <a:pt x="7" y="26"/>
                      <a:pt x="9" y="30"/>
                      <a:pt x="10" y="34"/>
                    </a:cubicBezTo>
                    <a:cubicBezTo>
                      <a:pt x="12" y="38"/>
                      <a:pt x="11" y="43"/>
                      <a:pt x="12" y="47"/>
                    </a:cubicBezTo>
                    <a:cubicBezTo>
                      <a:pt x="9" y="45"/>
                      <a:pt x="7" y="39"/>
                      <a:pt x="5" y="35"/>
                    </a:cubicBezTo>
                    <a:cubicBezTo>
                      <a:pt x="3" y="30"/>
                      <a:pt x="0" y="24"/>
                      <a:pt x="1" y="17"/>
                    </a:cubicBezTo>
                    <a:cubicBezTo>
                      <a:pt x="2" y="11"/>
                      <a:pt x="5" y="1"/>
                      <a:pt x="1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8" name="未知"/>
              <p:cNvSpPr/>
              <p:nvPr/>
            </p:nvSpPr>
            <p:spPr bwMode="auto">
              <a:xfrm>
                <a:off x="152" y="1790"/>
                <a:ext cx="21" cy="16"/>
              </a:xfrm>
              <a:custGeom>
                <a:avLst/>
                <a:gdLst>
                  <a:gd name="T0" fmla="*/ 0 w 13"/>
                  <a:gd name="T1" fmla="*/ 7 h 10"/>
                  <a:gd name="T2" fmla="*/ 5 w 13"/>
                  <a:gd name="T3" fmla="*/ 2 h 10"/>
                  <a:gd name="T4" fmla="*/ 11 w 13"/>
                  <a:gd name="T5" fmla="*/ 0 h 10"/>
                  <a:gd name="T6" fmla="*/ 5 w 13"/>
                  <a:gd name="T7" fmla="*/ 5 h 10"/>
                  <a:gd name="T8" fmla="*/ 0 w 13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7"/>
                    </a:moveTo>
                    <a:cubicBezTo>
                      <a:pt x="0" y="4"/>
                      <a:pt x="3" y="2"/>
                      <a:pt x="5" y="2"/>
                    </a:cubicBezTo>
                    <a:cubicBezTo>
                      <a:pt x="6" y="1"/>
                      <a:pt x="10" y="0"/>
                      <a:pt x="11" y="0"/>
                    </a:cubicBezTo>
                    <a:cubicBezTo>
                      <a:pt x="13" y="1"/>
                      <a:pt x="6" y="4"/>
                      <a:pt x="5" y="5"/>
                    </a:cubicBezTo>
                    <a:cubicBezTo>
                      <a:pt x="4" y="6"/>
                      <a:pt x="1" y="10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59" name="未知"/>
              <p:cNvSpPr/>
              <p:nvPr/>
            </p:nvSpPr>
            <p:spPr bwMode="auto">
              <a:xfrm>
                <a:off x="104" y="1961"/>
                <a:ext cx="10" cy="8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5 h 5"/>
                  <a:gd name="T4" fmla="*/ 0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2" y="4"/>
                      <a:pt x="3" y="5"/>
                    </a:cubicBezTo>
                    <a:cubicBezTo>
                      <a:pt x="6" y="3"/>
                      <a:pt x="2" y="0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0" name="未知"/>
              <p:cNvSpPr/>
              <p:nvPr/>
            </p:nvSpPr>
            <p:spPr bwMode="auto">
              <a:xfrm>
                <a:off x="151" y="1795"/>
                <a:ext cx="16" cy="22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8 h 14"/>
                  <a:gd name="T4" fmla="*/ 10 w 1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0"/>
                      <a:pt x="1" y="2"/>
                      <a:pt x="0" y="8"/>
                    </a:cubicBezTo>
                    <a:cubicBezTo>
                      <a:pt x="0" y="14"/>
                      <a:pt x="3" y="0"/>
                      <a:pt x="10" y="0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1" name="未知"/>
              <p:cNvSpPr/>
              <p:nvPr/>
            </p:nvSpPr>
            <p:spPr bwMode="auto">
              <a:xfrm>
                <a:off x="72" y="1734"/>
                <a:ext cx="31" cy="24"/>
              </a:xfrm>
              <a:custGeom>
                <a:avLst/>
                <a:gdLst>
                  <a:gd name="T0" fmla="*/ 19 w 19"/>
                  <a:gd name="T1" fmla="*/ 15 h 15"/>
                  <a:gd name="T2" fmla="*/ 16 w 19"/>
                  <a:gd name="T3" fmla="*/ 12 h 15"/>
                  <a:gd name="T4" fmla="*/ 10 w 19"/>
                  <a:gd name="T5" fmla="*/ 8 h 15"/>
                  <a:gd name="T6" fmla="*/ 4 w 19"/>
                  <a:gd name="T7" fmla="*/ 4 h 15"/>
                  <a:gd name="T8" fmla="*/ 0 w 1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cubicBezTo>
                      <a:pt x="18" y="15"/>
                      <a:pt x="17" y="13"/>
                      <a:pt x="16" y="12"/>
                    </a:cubicBezTo>
                    <a:cubicBezTo>
                      <a:pt x="14" y="10"/>
                      <a:pt x="12" y="9"/>
                      <a:pt x="10" y="8"/>
                    </a:cubicBezTo>
                    <a:cubicBezTo>
                      <a:pt x="8" y="7"/>
                      <a:pt x="6" y="6"/>
                      <a:pt x="4" y="4"/>
                    </a:cubicBezTo>
                    <a:cubicBezTo>
                      <a:pt x="2" y="3"/>
                      <a:pt x="1" y="1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2" name="未知"/>
              <p:cNvSpPr/>
              <p:nvPr/>
            </p:nvSpPr>
            <p:spPr bwMode="auto">
              <a:xfrm>
                <a:off x="96" y="1835"/>
                <a:ext cx="88" cy="59"/>
              </a:xfrm>
              <a:custGeom>
                <a:avLst/>
                <a:gdLst>
                  <a:gd name="T0" fmla="*/ 0 w 55"/>
                  <a:gd name="T1" fmla="*/ 10 h 37"/>
                  <a:gd name="T2" fmla="*/ 6 w 55"/>
                  <a:gd name="T3" fmla="*/ 0 h 37"/>
                  <a:gd name="T4" fmla="*/ 8 w 55"/>
                  <a:gd name="T5" fmla="*/ 9 h 37"/>
                  <a:gd name="T6" fmla="*/ 12 w 55"/>
                  <a:gd name="T7" fmla="*/ 20 h 37"/>
                  <a:gd name="T8" fmla="*/ 20 w 55"/>
                  <a:gd name="T9" fmla="*/ 23 h 37"/>
                  <a:gd name="T10" fmla="*/ 29 w 55"/>
                  <a:gd name="T11" fmla="*/ 26 h 37"/>
                  <a:gd name="T12" fmla="*/ 39 w 55"/>
                  <a:gd name="T13" fmla="*/ 25 h 37"/>
                  <a:gd name="T14" fmla="*/ 54 w 55"/>
                  <a:gd name="T15" fmla="*/ 27 h 37"/>
                  <a:gd name="T16" fmla="*/ 54 w 55"/>
                  <a:gd name="T17" fmla="*/ 28 h 37"/>
                  <a:gd name="T18" fmla="*/ 38 w 55"/>
                  <a:gd name="T19" fmla="*/ 35 h 37"/>
                  <a:gd name="T20" fmla="*/ 32 w 55"/>
                  <a:gd name="T21" fmla="*/ 37 h 37"/>
                  <a:gd name="T22" fmla="*/ 25 w 55"/>
                  <a:gd name="T23" fmla="*/ 32 h 37"/>
                  <a:gd name="T24" fmla="*/ 9 w 55"/>
                  <a:gd name="T25" fmla="*/ 27 h 37"/>
                  <a:gd name="T26" fmla="*/ 1 w 55"/>
                  <a:gd name="T27" fmla="*/ 12 h 37"/>
                  <a:gd name="T28" fmla="*/ 0 w 55"/>
                  <a:gd name="T29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7">
                    <a:moveTo>
                      <a:pt x="0" y="10"/>
                    </a:moveTo>
                    <a:cubicBezTo>
                      <a:pt x="1" y="8"/>
                      <a:pt x="3" y="1"/>
                      <a:pt x="6" y="0"/>
                    </a:cubicBezTo>
                    <a:cubicBezTo>
                      <a:pt x="8" y="0"/>
                      <a:pt x="8" y="8"/>
                      <a:pt x="8" y="9"/>
                    </a:cubicBezTo>
                    <a:cubicBezTo>
                      <a:pt x="9" y="13"/>
                      <a:pt x="10" y="17"/>
                      <a:pt x="12" y="20"/>
                    </a:cubicBezTo>
                    <a:cubicBezTo>
                      <a:pt x="15" y="23"/>
                      <a:pt x="17" y="22"/>
                      <a:pt x="20" y="23"/>
                    </a:cubicBezTo>
                    <a:cubicBezTo>
                      <a:pt x="24" y="23"/>
                      <a:pt x="26" y="25"/>
                      <a:pt x="29" y="26"/>
                    </a:cubicBezTo>
                    <a:cubicBezTo>
                      <a:pt x="32" y="28"/>
                      <a:pt x="35" y="26"/>
                      <a:pt x="39" y="25"/>
                    </a:cubicBezTo>
                    <a:cubicBezTo>
                      <a:pt x="41" y="24"/>
                      <a:pt x="55" y="20"/>
                      <a:pt x="54" y="27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49" y="30"/>
                      <a:pt x="43" y="33"/>
                      <a:pt x="38" y="35"/>
                    </a:cubicBezTo>
                    <a:cubicBezTo>
                      <a:pt x="36" y="36"/>
                      <a:pt x="34" y="37"/>
                      <a:pt x="32" y="37"/>
                    </a:cubicBezTo>
                    <a:cubicBezTo>
                      <a:pt x="30" y="37"/>
                      <a:pt x="27" y="34"/>
                      <a:pt x="25" y="32"/>
                    </a:cubicBezTo>
                    <a:cubicBezTo>
                      <a:pt x="19" y="30"/>
                      <a:pt x="14" y="30"/>
                      <a:pt x="9" y="27"/>
                    </a:cubicBezTo>
                    <a:cubicBezTo>
                      <a:pt x="4" y="24"/>
                      <a:pt x="4" y="17"/>
                      <a:pt x="1" y="12"/>
                    </a:cubicBezTo>
                    <a:cubicBezTo>
                      <a:pt x="1" y="11"/>
                      <a:pt x="1" y="10"/>
                      <a:pt x="0" y="10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3" name="未知"/>
              <p:cNvSpPr/>
              <p:nvPr/>
            </p:nvSpPr>
            <p:spPr bwMode="auto">
              <a:xfrm>
                <a:off x="874" y="1627"/>
                <a:ext cx="213" cy="354"/>
              </a:xfrm>
              <a:custGeom>
                <a:avLst/>
                <a:gdLst>
                  <a:gd name="T0" fmla="*/ 56 w 133"/>
                  <a:gd name="T1" fmla="*/ 15 h 222"/>
                  <a:gd name="T2" fmla="*/ 37 w 133"/>
                  <a:gd name="T3" fmla="*/ 69 h 222"/>
                  <a:gd name="T4" fmla="*/ 19 w 133"/>
                  <a:gd name="T5" fmla="*/ 123 h 222"/>
                  <a:gd name="T6" fmla="*/ 54 w 133"/>
                  <a:gd name="T7" fmla="*/ 97 h 222"/>
                  <a:gd name="T8" fmla="*/ 67 w 133"/>
                  <a:gd name="T9" fmla="*/ 83 h 222"/>
                  <a:gd name="T10" fmla="*/ 62 w 133"/>
                  <a:gd name="T11" fmla="*/ 103 h 222"/>
                  <a:gd name="T12" fmla="*/ 62 w 133"/>
                  <a:gd name="T13" fmla="*/ 128 h 222"/>
                  <a:gd name="T14" fmla="*/ 56 w 133"/>
                  <a:gd name="T15" fmla="*/ 144 h 222"/>
                  <a:gd name="T16" fmla="*/ 40 w 133"/>
                  <a:gd name="T17" fmla="*/ 155 h 222"/>
                  <a:gd name="T18" fmla="*/ 12 w 133"/>
                  <a:gd name="T19" fmla="*/ 163 h 222"/>
                  <a:gd name="T20" fmla="*/ 35 w 133"/>
                  <a:gd name="T21" fmla="*/ 172 h 222"/>
                  <a:gd name="T22" fmla="*/ 13 w 133"/>
                  <a:gd name="T23" fmla="*/ 176 h 222"/>
                  <a:gd name="T24" fmla="*/ 10 w 133"/>
                  <a:gd name="T25" fmla="*/ 192 h 222"/>
                  <a:gd name="T26" fmla="*/ 18 w 133"/>
                  <a:gd name="T27" fmla="*/ 193 h 222"/>
                  <a:gd name="T28" fmla="*/ 15 w 133"/>
                  <a:gd name="T29" fmla="*/ 210 h 222"/>
                  <a:gd name="T30" fmla="*/ 35 w 133"/>
                  <a:gd name="T31" fmla="*/ 211 h 222"/>
                  <a:gd name="T32" fmla="*/ 41 w 133"/>
                  <a:gd name="T33" fmla="*/ 211 h 222"/>
                  <a:gd name="T34" fmla="*/ 48 w 133"/>
                  <a:gd name="T35" fmla="*/ 221 h 222"/>
                  <a:gd name="T36" fmla="*/ 66 w 133"/>
                  <a:gd name="T37" fmla="*/ 212 h 222"/>
                  <a:gd name="T38" fmla="*/ 91 w 133"/>
                  <a:gd name="T39" fmla="*/ 193 h 222"/>
                  <a:gd name="T40" fmla="*/ 112 w 133"/>
                  <a:gd name="T41" fmla="*/ 154 h 222"/>
                  <a:gd name="T42" fmla="*/ 127 w 133"/>
                  <a:gd name="T43" fmla="*/ 113 h 222"/>
                  <a:gd name="T44" fmla="*/ 127 w 133"/>
                  <a:gd name="T45" fmla="*/ 74 h 222"/>
                  <a:gd name="T46" fmla="*/ 133 w 133"/>
                  <a:gd name="T47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3" h="222">
                    <a:moveTo>
                      <a:pt x="56" y="15"/>
                    </a:moveTo>
                    <a:cubicBezTo>
                      <a:pt x="47" y="25"/>
                      <a:pt x="50" y="57"/>
                      <a:pt x="37" y="69"/>
                    </a:cubicBezTo>
                    <a:cubicBezTo>
                      <a:pt x="24" y="81"/>
                      <a:pt x="3" y="113"/>
                      <a:pt x="19" y="123"/>
                    </a:cubicBezTo>
                    <a:cubicBezTo>
                      <a:pt x="34" y="133"/>
                      <a:pt x="49" y="109"/>
                      <a:pt x="54" y="97"/>
                    </a:cubicBezTo>
                    <a:cubicBezTo>
                      <a:pt x="58" y="85"/>
                      <a:pt x="67" y="83"/>
                      <a:pt x="67" y="83"/>
                    </a:cubicBezTo>
                    <a:cubicBezTo>
                      <a:pt x="67" y="83"/>
                      <a:pt x="58" y="97"/>
                      <a:pt x="62" y="103"/>
                    </a:cubicBezTo>
                    <a:cubicBezTo>
                      <a:pt x="66" y="110"/>
                      <a:pt x="56" y="120"/>
                      <a:pt x="62" y="128"/>
                    </a:cubicBezTo>
                    <a:cubicBezTo>
                      <a:pt x="64" y="131"/>
                      <a:pt x="58" y="133"/>
                      <a:pt x="56" y="144"/>
                    </a:cubicBezTo>
                    <a:cubicBezTo>
                      <a:pt x="55" y="155"/>
                      <a:pt x="48" y="144"/>
                      <a:pt x="40" y="155"/>
                    </a:cubicBezTo>
                    <a:cubicBezTo>
                      <a:pt x="37" y="159"/>
                      <a:pt x="15" y="136"/>
                      <a:pt x="12" y="163"/>
                    </a:cubicBezTo>
                    <a:cubicBezTo>
                      <a:pt x="12" y="165"/>
                      <a:pt x="35" y="170"/>
                      <a:pt x="35" y="172"/>
                    </a:cubicBezTo>
                    <a:cubicBezTo>
                      <a:pt x="35" y="174"/>
                      <a:pt x="12" y="173"/>
                      <a:pt x="13" y="176"/>
                    </a:cubicBezTo>
                    <a:cubicBezTo>
                      <a:pt x="13" y="176"/>
                      <a:pt x="0" y="187"/>
                      <a:pt x="10" y="192"/>
                    </a:cubicBezTo>
                    <a:cubicBezTo>
                      <a:pt x="18" y="193"/>
                      <a:pt x="18" y="193"/>
                      <a:pt x="18" y="193"/>
                    </a:cubicBezTo>
                    <a:cubicBezTo>
                      <a:pt x="18" y="193"/>
                      <a:pt x="7" y="201"/>
                      <a:pt x="15" y="210"/>
                    </a:cubicBezTo>
                    <a:cubicBezTo>
                      <a:pt x="18" y="213"/>
                      <a:pt x="31" y="211"/>
                      <a:pt x="35" y="211"/>
                    </a:cubicBezTo>
                    <a:cubicBezTo>
                      <a:pt x="39" y="211"/>
                      <a:pt x="41" y="211"/>
                      <a:pt x="41" y="211"/>
                    </a:cubicBezTo>
                    <a:cubicBezTo>
                      <a:pt x="41" y="211"/>
                      <a:pt x="40" y="219"/>
                      <a:pt x="48" y="221"/>
                    </a:cubicBezTo>
                    <a:cubicBezTo>
                      <a:pt x="56" y="222"/>
                      <a:pt x="64" y="215"/>
                      <a:pt x="66" y="212"/>
                    </a:cubicBezTo>
                    <a:cubicBezTo>
                      <a:pt x="69" y="209"/>
                      <a:pt x="84" y="202"/>
                      <a:pt x="91" y="193"/>
                    </a:cubicBezTo>
                    <a:cubicBezTo>
                      <a:pt x="97" y="184"/>
                      <a:pt x="105" y="183"/>
                      <a:pt x="112" y="154"/>
                    </a:cubicBezTo>
                    <a:cubicBezTo>
                      <a:pt x="115" y="141"/>
                      <a:pt x="126" y="124"/>
                      <a:pt x="127" y="113"/>
                    </a:cubicBezTo>
                    <a:cubicBezTo>
                      <a:pt x="128" y="102"/>
                      <a:pt x="130" y="92"/>
                      <a:pt x="127" y="74"/>
                    </a:cubicBezTo>
                    <a:cubicBezTo>
                      <a:pt x="125" y="56"/>
                      <a:pt x="133" y="0"/>
                      <a:pt x="133" y="0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4" name="未知"/>
              <p:cNvSpPr/>
              <p:nvPr/>
            </p:nvSpPr>
            <p:spPr bwMode="auto">
              <a:xfrm>
                <a:off x="967" y="1761"/>
                <a:ext cx="56" cy="96"/>
              </a:xfrm>
              <a:custGeom>
                <a:avLst/>
                <a:gdLst>
                  <a:gd name="T0" fmla="*/ 8 w 35"/>
                  <a:gd name="T1" fmla="*/ 1 h 60"/>
                  <a:gd name="T2" fmla="*/ 23 w 35"/>
                  <a:gd name="T3" fmla="*/ 8 h 60"/>
                  <a:gd name="T4" fmla="*/ 24 w 35"/>
                  <a:gd name="T5" fmla="*/ 33 h 60"/>
                  <a:gd name="T6" fmla="*/ 20 w 35"/>
                  <a:gd name="T7" fmla="*/ 57 h 60"/>
                  <a:gd name="T8" fmla="*/ 12 w 35"/>
                  <a:gd name="T9" fmla="*/ 50 h 60"/>
                  <a:gd name="T10" fmla="*/ 4 w 35"/>
                  <a:gd name="T11" fmla="*/ 33 h 60"/>
                  <a:gd name="T12" fmla="*/ 4 w 35"/>
                  <a:gd name="T13" fmla="*/ 12 h 60"/>
                  <a:gd name="T14" fmla="*/ 8 w 35"/>
                  <a:gd name="T15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60">
                    <a:moveTo>
                      <a:pt x="8" y="1"/>
                    </a:moveTo>
                    <a:cubicBezTo>
                      <a:pt x="8" y="1"/>
                      <a:pt x="1" y="0"/>
                      <a:pt x="23" y="8"/>
                    </a:cubicBezTo>
                    <a:cubicBezTo>
                      <a:pt x="35" y="13"/>
                      <a:pt x="25" y="31"/>
                      <a:pt x="24" y="33"/>
                    </a:cubicBezTo>
                    <a:cubicBezTo>
                      <a:pt x="23" y="35"/>
                      <a:pt x="20" y="57"/>
                      <a:pt x="20" y="57"/>
                    </a:cubicBezTo>
                    <a:cubicBezTo>
                      <a:pt x="20" y="57"/>
                      <a:pt x="16" y="60"/>
                      <a:pt x="12" y="50"/>
                    </a:cubicBezTo>
                    <a:cubicBezTo>
                      <a:pt x="7" y="39"/>
                      <a:pt x="0" y="49"/>
                      <a:pt x="4" y="33"/>
                    </a:cubicBezTo>
                    <a:cubicBezTo>
                      <a:pt x="7" y="17"/>
                      <a:pt x="4" y="17"/>
                      <a:pt x="4" y="12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5" name="未知"/>
              <p:cNvSpPr/>
              <p:nvPr/>
            </p:nvSpPr>
            <p:spPr bwMode="auto">
              <a:xfrm>
                <a:off x="116" y="383"/>
                <a:ext cx="973" cy="2973"/>
              </a:xfrm>
              <a:custGeom>
                <a:avLst/>
                <a:gdLst>
                  <a:gd name="T0" fmla="*/ 366 w 608"/>
                  <a:gd name="T1" fmla="*/ 76 h 1862"/>
                  <a:gd name="T2" fmla="*/ 546 w 608"/>
                  <a:gd name="T3" fmla="*/ 198 h 1862"/>
                  <a:gd name="T4" fmla="*/ 573 w 608"/>
                  <a:gd name="T5" fmla="*/ 446 h 1862"/>
                  <a:gd name="T6" fmla="*/ 596 w 608"/>
                  <a:gd name="T7" fmla="*/ 682 h 1862"/>
                  <a:gd name="T8" fmla="*/ 605 w 608"/>
                  <a:gd name="T9" fmla="*/ 766 h 1862"/>
                  <a:gd name="T10" fmla="*/ 602 w 608"/>
                  <a:gd name="T11" fmla="*/ 853 h 1862"/>
                  <a:gd name="T12" fmla="*/ 587 w 608"/>
                  <a:gd name="T13" fmla="*/ 934 h 1862"/>
                  <a:gd name="T14" fmla="*/ 541 w 608"/>
                  <a:gd name="T15" fmla="*/ 991 h 1862"/>
                  <a:gd name="T16" fmla="*/ 516 w 608"/>
                  <a:gd name="T17" fmla="*/ 990 h 1862"/>
                  <a:gd name="T18" fmla="*/ 490 w 608"/>
                  <a:gd name="T19" fmla="*/ 989 h 1862"/>
                  <a:gd name="T20" fmla="*/ 484 w 608"/>
                  <a:gd name="T21" fmla="*/ 972 h 1862"/>
                  <a:gd name="T22" fmla="*/ 509 w 608"/>
                  <a:gd name="T23" fmla="*/ 951 h 1862"/>
                  <a:gd name="T24" fmla="*/ 515 w 608"/>
                  <a:gd name="T25" fmla="*/ 935 h 1862"/>
                  <a:gd name="T26" fmla="*/ 536 w 608"/>
                  <a:gd name="T27" fmla="*/ 907 h 1862"/>
                  <a:gd name="T28" fmla="*/ 541 w 608"/>
                  <a:gd name="T29" fmla="*/ 862 h 1862"/>
                  <a:gd name="T30" fmla="*/ 491 w 608"/>
                  <a:gd name="T31" fmla="*/ 902 h 1862"/>
                  <a:gd name="T32" fmla="*/ 531 w 608"/>
                  <a:gd name="T33" fmla="*/ 794 h 1862"/>
                  <a:gd name="T34" fmla="*/ 529 w 608"/>
                  <a:gd name="T35" fmla="*/ 751 h 1862"/>
                  <a:gd name="T36" fmla="*/ 477 w 608"/>
                  <a:gd name="T37" fmla="*/ 518 h 1862"/>
                  <a:gd name="T38" fmla="*/ 464 w 608"/>
                  <a:gd name="T39" fmla="*/ 402 h 1862"/>
                  <a:gd name="T40" fmla="*/ 462 w 608"/>
                  <a:gd name="T41" fmla="*/ 381 h 1862"/>
                  <a:gd name="T42" fmla="*/ 467 w 608"/>
                  <a:gd name="T43" fmla="*/ 530 h 1862"/>
                  <a:gd name="T44" fmla="*/ 469 w 608"/>
                  <a:gd name="T45" fmla="*/ 825 h 1862"/>
                  <a:gd name="T46" fmla="*/ 426 w 608"/>
                  <a:gd name="T47" fmla="*/ 1261 h 1862"/>
                  <a:gd name="T48" fmla="*/ 417 w 608"/>
                  <a:gd name="T49" fmla="*/ 1475 h 1862"/>
                  <a:gd name="T50" fmla="*/ 369 w 608"/>
                  <a:gd name="T51" fmla="*/ 1705 h 1862"/>
                  <a:gd name="T52" fmla="*/ 393 w 608"/>
                  <a:gd name="T53" fmla="*/ 1781 h 1862"/>
                  <a:gd name="T54" fmla="*/ 425 w 608"/>
                  <a:gd name="T55" fmla="*/ 1813 h 1862"/>
                  <a:gd name="T56" fmla="*/ 427 w 608"/>
                  <a:gd name="T57" fmla="*/ 1833 h 1862"/>
                  <a:gd name="T58" fmla="*/ 426 w 608"/>
                  <a:gd name="T59" fmla="*/ 1839 h 1862"/>
                  <a:gd name="T60" fmla="*/ 410 w 608"/>
                  <a:gd name="T61" fmla="*/ 1843 h 1862"/>
                  <a:gd name="T62" fmla="*/ 384 w 608"/>
                  <a:gd name="T63" fmla="*/ 1852 h 1862"/>
                  <a:gd name="T64" fmla="*/ 324 w 608"/>
                  <a:gd name="T65" fmla="*/ 1858 h 1862"/>
                  <a:gd name="T66" fmla="*/ 295 w 608"/>
                  <a:gd name="T67" fmla="*/ 1826 h 1862"/>
                  <a:gd name="T68" fmla="*/ 286 w 608"/>
                  <a:gd name="T69" fmla="*/ 1779 h 1862"/>
                  <a:gd name="T70" fmla="*/ 303 w 608"/>
                  <a:gd name="T71" fmla="*/ 1673 h 1862"/>
                  <a:gd name="T72" fmla="*/ 287 w 608"/>
                  <a:gd name="T73" fmla="*/ 1438 h 1862"/>
                  <a:gd name="T74" fmla="*/ 304 w 608"/>
                  <a:gd name="T75" fmla="*/ 1260 h 1862"/>
                  <a:gd name="T76" fmla="*/ 272 w 608"/>
                  <a:gd name="T77" fmla="*/ 939 h 1862"/>
                  <a:gd name="T78" fmla="*/ 249 w 608"/>
                  <a:gd name="T79" fmla="*/ 1069 h 1862"/>
                  <a:gd name="T80" fmla="*/ 232 w 608"/>
                  <a:gd name="T81" fmla="*/ 1291 h 1862"/>
                  <a:gd name="T82" fmla="*/ 239 w 608"/>
                  <a:gd name="T83" fmla="*/ 1560 h 1862"/>
                  <a:gd name="T84" fmla="*/ 244 w 608"/>
                  <a:gd name="T85" fmla="*/ 1719 h 1862"/>
                  <a:gd name="T86" fmla="*/ 242 w 608"/>
                  <a:gd name="T87" fmla="*/ 1802 h 1862"/>
                  <a:gd name="T88" fmla="*/ 232 w 608"/>
                  <a:gd name="T89" fmla="*/ 1845 h 1862"/>
                  <a:gd name="T90" fmla="*/ 181 w 608"/>
                  <a:gd name="T91" fmla="*/ 1850 h 1862"/>
                  <a:gd name="T92" fmla="*/ 128 w 608"/>
                  <a:gd name="T93" fmla="*/ 1849 h 1862"/>
                  <a:gd name="T94" fmla="*/ 125 w 608"/>
                  <a:gd name="T95" fmla="*/ 1844 h 1862"/>
                  <a:gd name="T96" fmla="*/ 110 w 608"/>
                  <a:gd name="T97" fmla="*/ 1833 h 1862"/>
                  <a:gd name="T98" fmla="*/ 107 w 608"/>
                  <a:gd name="T99" fmla="*/ 1832 h 1862"/>
                  <a:gd name="T100" fmla="*/ 125 w 608"/>
                  <a:gd name="T101" fmla="*/ 1798 h 1862"/>
                  <a:gd name="T102" fmla="*/ 170 w 608"/>
                  <a:gd name="T103" fmla="*/ 1735 h 1862"/>
                  <a:gd name="T104" fmla="*/ 156 w 608"/>
                  <a:gd name="T105" fmla="*/ 1628 h 1862"/>
                  <a:gd name="T106" fmla="*/ 122 w 608"/>
                  <a:gd name="T107" fmla="*/ 1321 h 1862"/>
                  <a:gd name="T108" fmla="*/ 102 w 608"/>
                  <a:gd name="T109" fmla="*/ 1194 h 1862"/>
                  <a:gd name="T110" fmla="*/ 75 w 608"/>
                  <a:gd name="T111" fmla="*/ 765 h 1862"/>
                  <a:gd name="T112" fmla="*/ 71 w 608"/>
                  <a:gd name="T113" fmla="*/ 437 h 1862"/>
                  <a:gd name="T114" fmla="*/ 75 w 608"/>
                  <a:gd name="T115" fmla="*/ 380 h 1862"/>
                  <a:gd name="T116" fmla="*/ 71 w 608"/>
                  <a:gd name="T117" fmla="*/ 423 h 1862"/>
                  <a:gd name="T118" fmla="*/ 45 w 608"/>
                  <a:gd name="T119" fmla="*/ 609 h 1862"/>
                  <a:gd name="T120" fmla="*/ 1 w 608"/>
                  <a:gd name="T121" fmla="*/ 777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8" h="1862">
                    <a:moveTo>
                      <a:pt x="333" y="0"/>
                    </a:moveTo>
                    <a:cubicBezTo>
                      <a:pt x="333" y="13"/>
                      <a:pt x="317" y="54"/>
                      <a:pt x="366" y="76"/>
                    </a:cubicBezTo>
                    <a:cubicBezTo>
                      <a:pt x="380" y="83"/>
                      <a:pt x="422" y="104"/>
                      <a:pt x="439" y="108"/>
                    </a:cubicBezTo>
                    <a:cubicBezTo>
                      <a:pt x="462" y="114"/>
                      <a:pt x="532" y="135"/>
                      <a:pt x="546" y="198"/>
                    </a:cubicBezTo>
                    <a:cubicBezTo>
                      <a:pt x="553" y="228"/>
                      <a:pt x="560" y="265"/>
                      <a:pt x="555" y="300"/>
                    </a:cubicBezTo>
                    <a:cubicBezTo>
                      <a:pt x="554" y="324"/>
                      <a:pt x="571" y="368"/>
                      <a:pt x="573" y="446"/>
                    </a:cubicBezTo>
                    <a:cubicBezTo>
                      <a:pt x="572" y="474"/>
                      <a:pt x="576" y="494"/>
                      <a:pt x="579" y="506"/>
                    </a:cubicBezTo>
                    <a:cubicBezTo>
                      <a:pt x="595" y="546"/>
                      <a:pt x="595" y="655"/>
                      <a:pt x="596" y="682"/>
                    </a:cubicBezTo>
                    <a:cubicBezTo>
                      <a:pt x="597" y="698"/>
                      <a:pt x="597" y="722"/>
                      <a:pt x="600" y="734"/>
                    </a:cubicBezTo>
                    <a:cubicBezTo>
                      <a:pt x="603" y="746"/>
                      <a:pt x="602" y="756"/>
                      <a:pt x="605" y="766"/>
                    </a:cubicBezTo>
                    <a:cubicBezTo>
                      <a:pt x="605" y="766"/>
                      <a:pt x="608" y="774"/>
                      <a:pt x="607" y="779"/>
                    </a:cubicBezTo>
                    <a:cubicBezTo>
                      <a:pt x="607" y="784"/>
                      <a:pt x="599" y="836"/>
                      <a:pt x="602" y="853"/>
                    </a:cubicBezTo>
                    <a:cubicBezTo>
                      <a:pt x="604" y="871"/>
                      <a:pt x="603" y="881"/>
                      <a:pt x="602" y="892"/>
                    </a:cubicBezTo>
                    <a:cubicBezTo>
                      <a:pt x="601" y="903"/>
                      <a:pt x="590" y="920"/>
                      <a:pt x="587" y="934"/>
                    </a:cubicBezTo>
                    <a:cubicBezTo>
                      <a:pt x="580" y="962"/>
                      <a:pt x="571" y="963"/>
                      <a:pt x="565" y="972"/>
                    </a:cubicBezTo>
                    <a:cubicBezTo>
                      <a:pt x="559" y="981"/>
                      <a:pt x="543" y="988"/>
                      <a:pt x="541" y="991"/>
                    </a:cubicBezTo>
                    <a:cubicBezTo>
                      <a:pt x="538" y="994"/>
                      <a:pt x="530" y="1001"/>
                      <a:pt x="522" y="1000"/>
                    </a:cubicBezTo>
                    <a:cubicBezTo>
                      <a:pt x="515" y="999"/>
                      <a:pt x="516" y="990"/>
                      <a:pt x="516" y="990"/>
                    </a:cubicBezTo>
                    <a:cubicBezTo>
                      <a:pt x="516" y="990"/>
                      <a:pt x="513" y="990"/>
                      <a:pt x="509" y="990"/>
                    </a:cubicBezTo>
                    <a:cubicBezTo>
                      <a:pt x="506" y="990"/>
                      <a:pt x="493" y="992"/>
                      <a:pt x="490" y="989"/>
                    </a:cubicBezTo>
                    <a:cubicBezTo>
                      <a:pt x="481" y="981"/>
                      <a:pt x="493" y="973"/>
                      <a:pt x="493" y="973"/>
                    </a:cubicBezTo>
                    <a:cubicBezTo>
                      <a:pt x="484" y="972"/>
                      <a:pt x="484" y="972"/>
                      <a:pt x="484" y="972"/>
                    </a:cubicBezTo>
                    <a:cubicBezTo>
                      <a:pt x="475" y="966"/>
                      <a:pt x="487" y="955"/>
                      <a:pt x="487" y="955"/>
                    </a:cubicBezTo>
                    <a:cubicBezTo>
                      <a:pt x="487" y="952"/>
                      <a:pt x="510" y="953"/>
                      <a:pt x="509" y="951"/>
                    </a:cubicBezTo>
                    <a:cubicBezTo>
                      <a:pt x="509" y="949"/>
                      <a:pt x="486" y="943"/>
                      <a:pt x="486" y="941"/>
                    </a:cubicBezTo>
                    <a:cubicBezTo>
                      <a:pt x="488" y="915"/>
                      <a:pt x="512" y="938"/>
                      <a:pt x="515" y="935"/>
                    </a:cubicBezTo>
                    <a:cubicBezTo>
                      <a:pt x="523" y="924"/>
                      <a:pt x="529" y="934"/>
                      <a:pt x="531" y="923"/>
                    </a:cubicBezTo>
                    <a:cubicBezTo>
                      <a:pt x="532" y="912"/>
                      <a:pt x="538" y="910"/>
                      <a:pt x="536" y="907"/>
                    </a:cubicBezTo>
                    <a:cubicBezTo>
                      <a:pt x="531" y="899"/>
                      <a:pt x="540" y="889"/>
                      <a:pt x="537" y="882"/>
                    </a:cubicBezTo>
                    <a:cubicBezTo>
                      <a:pt x="533" y="876"/>
                      <a:pt x="541" y="862"/>
                      <a:pt x="541" y="862"/>
                    </a:cubicBezTo>
                    <a:cubicBezTo>
                      <a:pt x="541" y="862"/>
                      <a:pt x="530" y="868"/>
                      <a:pt x="525" y="880"/>
                    </a:cubicBezTo>
                    <a:cubicBezTo>
                      <a:pt x="520" y="892"/>
                      <a:pt x="507" y="912"/>
                      <a:pt x="491" y="902"/>
                    </a:cubicBezTo>
                    <a:cubicBezTo>
                      <a:pt x="475" y="892"/>
                      <a:pt x="496" y="862"/>
                      <a:pt x="509" y="850"/>
                    </a:cubicBezTo>
                    <a:cubicBezTo>
                      <a:pt x="522" y="838"/>
                      <a:pt x="520" y="802"/>
                      <a:pt x="531" y="794"/>
                    </a:cubicBezTo>
                    <a:cubicBezTo>
                      <a:pt x="536" y="791"/>
                      <a:pt x="535" y="777"/>
                      <a:pt x="535" y="777"/>
                    </a:cubicBezTo>
                    <a:cubicBezTo>
                      <a:pt x="534" y="775"/>
                      <a:pt x="531" y="762"/>
                      <a:pt x="529" y="751"/>
                    </a:cubicBezTo>
                    <a:cubicBezTo>
                      <a:pt x="527" y="739"/>
                      <a:pt x="497" y="632"/>
                      <a:pt x="493" y="609"/>
                    </a:cubicBezTo>
                    <a:cubicBezTo>
                      <a:pt x="485" y="565"/>
                      <a:pt x="473" y="548"/>
                      <a:pt x="477" y="518"/>
                    </a:cubicBezTo>
                    <a:cubicBezTo>
                      <a:pt x="477" y="495"/>
                      <a:pt x="467" y="434"/>
                      <a:pt x="466" y="423"/>
                    </a:cubicBezTo>
                    <a:cubicBezTo>
                      <a:pt x="465" y="421"/>
                      <a:pt x="465" y="409"/>
                      <a:pt x="464" y="402"/>
                    </a:cubicBezTo>
                    <a:cubicBezTo>
                      <a:pt x="463" y="398"/>
                      <a:pt x="462" y="390"/>
                      <a:pt x="462" y="380"/>
                    </a:cubicBezTo>
                    <a:cubicBezTo>
                      <a:pt x="462" y="381"/>
                      <a:pt x="462" y="381"/>
                      <a:pt x="462" y="381"/>
                    </a:cubicBezTo>
                    <a:cubicBezTo>
                      <a:pt x="461" y="392"/>
                      <a:pt x="467" y="413"/>
                      <a:pt x="465" y="441"/>
                    </a:cubicBezTo>
                    <a:cubicBezTo>
                      <a:pt x="467" y="464"/>
                      <a:pt x="467" y="475"/>
                      <a:pt x="467" y="530"/>
                    </a:cubicBezTo>
                    <a:cubicBezTo>
                      <a:pt x="474" y="600"/>
                      <a:pt x="461" y="739"/>
                      <a:pt x="462" y="765"/>
                    </a:cubicBezTo>
                    <a:cubicBezTo>
                      <a:pt x="464" y="778"/>
                      <a:pt x="469" y="825"/>
                      <a:pt x="469" y="825"/>
                    </a:cubicBezTo>
                    <a:cubicBezTo>
                      <a:pt x="471" y="862"/>
                      <a:pt x="468" y="1000"/>
                      <a:pt x="434" y="1194"/>
                    </a:cubicBezTo>
                    <a:cubicBezTo>
                      <a:pt x="432" y="1205"/>
                      <a:pt x="430" y="1241"/>
                      <a:pt x="426" y="1261"/>
                    </a:cubicBezTo>
                    <a:cubicBezTo>
                      <a:pt x="425" y="1266"/>
                      <a:pt x="415" y="1290"/>
                      <a:pt x="414" y="1321"/>
                    </a:cubicBezTo>
                    <a:cubicBezTo>
                      <a:pt x="413" y="1372"/>
                      <a:pt x="419" y="1439"/>
                      <a:pt x="417" y="1475"/>
                    </a:cubicBezTo>
                    <a:cubicBezTo>
                      <a:pt x="415" y="1535"/>
                      <a:pt x="390" y="1590"/>
                      <a:pt x="380" y="1628"/>
                    </a:cubicBezTo>
                    <a:cubicBezTo>
                      <a:pt x="371" y="1667"/>
                      <a:pt x="367" y="1697"/>
                      <a:pt x="369" y="1705"/>
                    </a:cubicBezTo>
                    <a:cubicBezTo>
                      <a:pt x="370" y="1711"/>
                      <a:pt x="372" y="1724"/>
                      <a:pt x="367" y="1735"/>
                    </a:cubicBezTo>
                    <a:cubicBezTo>
                      <a:pt x="366" y="1736"/>
                      <a:pt x="383" y="1774"/>
                      <a:pt x="393" y="1781"/>
                    </a:cubicBezTo>
                    <a:cubicBezTo>
                      <a:pt x="402" y="1788"/>
                      <a:pt x="404" y="1794"/>
                      <a:pt x="412" y="1798"/>
                    </a:cubicBezTo>
                    <a:cubicBezTo>
                      <a:pt x="419" y="1801"/>
                      <a:pt x="422" y="1805"/>
                      <a:pt x="425" y="1813"/>
                    </a:cubicBezTo>
                    <a:cubicBezTo>
                      <a:pt x="427" y="1819"/>
                      <a:pt x="434" y="1827"/>
                      <a:pt x="429" y="1832"/>
                    </a:cubicBezTo>
                    <a:cubicBezTo>
                      <a:pt x="428" y="1832"/>
                      <a:pt x="427" y="1833"/>
                      <a:pt x="427" y="1833"/>
                    </a:cubicBezTo>
                    <a:cubicBezTo>
                      <a:pt x="426" y="1833"/>
                      <a:pt x="426" y="1833"/>
                      <a:pt x="426" y="1833"/>
                    </a:cubicBezTo>
                    <a:cubicBezTo>
                      <a:pt x="427" y="1835"/>
                      <a:pt x="427" y="1837"/>
                      <a:pt x="426" y="1839"/>
                    </a:cubicBezTo>
                    <a:cubicBezTo>
                      <a:pt x="425" y="1843"/>
                      <a:pt x="418" y="1845"/>
                      <a:pt x="411" y="1844"/>
                    </a:cubicBezTo>
                    <a:cubicBezTo>
                      <a:pt x="410" y="1843"/>
                      <a:pt x="410" y="1843"/>
                      <a:pt x="410" y="1843"/>
                    </a:cubicBezTo>
                    <a:cubicBezTo>
                      <a:pt x="410" y="1845"/>
                      <a:pt x="410" y="1847"/>
                      <a:pt x="408" y="1849"/>
                    </a:cubicBezTo>
                    <a:cubicBezTo>
                      <a:pt x="404" y="1855"/>
                      <a:pt x="390" y="1858"/>
                      <a:pt x="384" y="1852"/>
                    </a:cubicBezTo>
                    <a:cubicBezTo>
                      <a:pt x="376" y="1857"/>
                      <a:pt x="361" y="1857"/>
                      <a:pt x="355" y="1850"/>
                    </a:cubicBezTo>
                    <a:cubicBezTo>
                      <a:pt x="351" y="1862"/>
                      <a:pt x="334" y="1860"/>
                      <a:pt x="324" y="1858"/>
                    </a:cubicBezTo>
                    <a:cubicBezTo>
                      <a:pt x="314" y="1856"/>
                      <a:pt x="309" y="1850"/>
                      <a:pt x="304" y="1845"/>
                    </a:cubicBezTo>
                    <a:cubicBezTo>
                      <a:pt x="298" y="1841"/>
                      <a:pt x="294" y="1837"/>
                      <a:pt x="295" y="1826"/>
                    </a:cubicBezTo>
                    <a:cubicBezTo>
                      <a:pt x="297" y="1815"/>
                      <a:pt x="296" y="1815"/>
                      <a:pt x="294" y="1802"/>
                    </a:cubicBezTo>
                    <a:cubicBezTo>
                      <a:pt x="294" y="1794"/>
                      <a:pt x="287" y="1792"/>
                      <a:pt x="286" y="1779"/>
                    </a:cubicBezTo>
                    <a:cubicBezTo>
                      <a:pt x="285" y="1769"/>
                      <a:pt x="293" y="1725"/>
                      <a:pt x="292" y="1719"/>
                    </a:cubicBezTo>
                    <a:cubicBezTo>
                      <a:pt x="290" y="1706"/>
                      <a:pt x="300" y="1695"/>
                      <a:pt x="303" y="1673"/>
                    </a:cubicBezTo>
                    <a:cubicBezTo>
                      <a:pt x="306" y="1650"/>
                      <a:pt x="297" y="1574"/>
                      <a:pt x="297" y="1560"/>
                    </a:cubicBezTo>
                    <a:cubicBezTo>
                      <a:pt x="297" y="1534"/>
                      <a:pt x="283" y="1491"/>
                      <a:pt x="287" y="1438"/>
                    </a:cubicBezTo>
                    <a:cubicBezTo>
                      <a:pt x="289" y="1407"/>
                      <a:pt x="304" y="1313"/>
                      <a:pt x="304" y="1291"/>
                    </a:cubicBezTo>
                    <a:cubicBezTo>
                      <a:pt x="304" y="1287"/>
                      <a:pt x="305" y="1264"/>
                      <a:pt x="304" y="1260"/>
                    </a:cubicBezTo>
                    <a:cubicBezTo>
                      <a:pt x="299" y="1246"/>
                      <a:pt x="290" y="1069"/>
                      <a:pt x="290" y="1067"/>
                    </a:cubicBezTo>
                    <a:cubicBezTo>
                      <a:pt x="288" y="1046"/>
                      <a:pt x="272" y="939"/>
                      <a:pt x="272" y="939"/>
                    </a:cubicBezTo>
                    <a:cubicBezTo>
                      <a:pt x="265" y="939"/>
                      <a:pt x="265" y="939"/>
                      <a:pt x="265" y="939"/>
                    </a:cubicBezTo>
                    <a:cubicBezTo>
                      <a:pt x="265" y="939"/>
                      <a:pt x="251" y="1048"/>
                      <a:pt x="249" y="1069"/>
                    </a:cubicBezTo>
                    <a:cubicBezTo>
                      <a:pt x="249" y="1071"/>
                      <a:pt x="237" y="1246"/>
                      <a:pt x="232" y="1260"/>
                    </a:cubicBezTo>
                    <a:cubicBezTo>
                      <a:pt x="231" y="1264"/>
                      <a:pt x="232" y="1287"/>
                      <a:pt x="232" y="1291"/>
                    </a:cubicBezTo>
                    <a:cubicBezTo>
                      <a:pt x="232" y="1313"/>
                      <a:pt x="247" y="1407"/>
                      <a:pt x="249" y="1438"/>
                    </a:cubicBezTo>
                    <a:cubicBezTo>
                      <a:pt x="253" y="1491"/>
                      <a:pt x="239" y="1534"/>
                      <a:pt x="239" y="1560"/>
                    </a:cubicBezTo>
                    <a:cubicBezTo>
                      <a:pt x="239" y="1574"/>
                      <a:pt x="230" y="1650"/>
                      <a:pt x="233" y="1673"/>
                    </a:cubicBezTo>
                    <a:cubicBezTo>
                      <a:pt x="237" y="1695"/>
                      <a:pt x="246" y="1706"/>
                      <a:pt x="244" y="1719"/>
                    </a:cubicBezTo>
                    <a:cubicBezTo>
                      <a:pt x="243" y="1725"/>
                      <a:pt x="251" y="1769"/>
                      <a:pt x="250" y="1779"/>
                    </a:cubicBezTo>
                    <a:cubicBezTo>
                      <a:pt x="249" y="1792"/>
                      <a:pt x="242" y="1794"/>
                      <a:pt x="242" y="1802"/>
                    </a:cubicBezTo>
                    <a:cubicBezTo>
                      <a:pt x="240" y="1815"/>
                      <a:pt x="239" y="1815"/>
                      <a:pt x="241" y="1826"/>
                    </a:cubicBezTo>
                    <a:cubicBezTo>
                      <a:pt x="242" y="1837"/>
                      <a:pt x="238" y="1841"/>
                      <a:pt x="232" y="1845"/>
                    </a:cubicBezTo>
                    <a:cubicBezTo>
                      <a:pt x="227" y="1850"/>
                      <a:pt x="222" y="1856"/>
                      <a:pt x="212" y="1858"/>
                    </a:cubicBezTo>
                    <a:cubicBezTo>
                      <a:pt x="202" y="1860"/>
                      <a:pt x="185" y="1862"/>
                      <a:pt x="181" y="1850"/>
                    </a:cubicBezTo>
                    <a:cubicBezTo>
                      <a:pt x="175" y="1857"/>
                      <a:pt x="160" y="1857"/>
                      <a:pt x="152" y="1852"/>
                    </a:cubicBezTo>
                    <a:cubicBezTo>
                      <a:pt x="146" y="1858"/>
                      <a:pt x="132" y="1855"/>
                      <a:pt x="128" y="1849"/>
                    </a:cubicBezTo>
                    <a:cubicBezTo>
                      <a:pt x="126" y="1847"/>
                      <a:pt x="126" y="1845"/>
                      <a:pt x="126" y="1843"/>
                    </a:cubicBezTo>
                    <a:cubicBezTo>
                      <a:pt x="125" y="1844"/>
                      <a:pt x="125" y="1844"/>
                      <a:pt x="125" y="1844"/>
                    </a:cubicBezTo>
                    <a:cubicBezTo>
                      <a:pt x="118" y="1845"/>
                      <a:pt x="113" y="1844"/>
                      <a:pt x="110" y="1839"/>
                    </a:cubicBezTo>
                    <a:cubicBezTo>
                      <a:pt x="109" y="1837"/>
                      <a:pt x="109" y="1835"/>
                      <a:pt x="110" y="1833"/>
                    </a:cubicBezTo>
                    <a:cubicBezTo>
                      <a:pt x="109" y="1833"/>
                      <a:pt x="109" y="1833"/>
                      <a:pt x="109" y="1833"/>
                    </a:cubicBezTo>
                    <a:cubicBezTo>
                      <a:pt x="109" y="1833"/>
                      <a:pt x="108" y="1832"/>
                      <a:pt x="107" y="1832"/>
                    </a:cubicBezTo>
                    <a:cubicBezTo>
                      <a:pt x="102" y="1827"/>
                      <a:pt x="109" y="1819"/>
                      <a:pt x="111" y="1813"/>
                    </a:cubicBezTo>
                    <a:cubicBezTo>
                      <a:pt x="114" y="1805"/>
                      <a:pt x="117" y="1801"/>
                      <a:pt x="125" y="1798"/>
                    </a:cubicBezTo>
                    <a:cubicBezTo>
                      <a:pt x="132" y="1794"/>
                      <a:pt x="134" y="1788"/>
                      <a:pt x="143" y="1781"/>
                    </a:cubicBezTo>
                    <a:cubicBezTo>
                      <a:pt x="153" y="1774"/>
                      <a:pt x="170" y="1736"/>
                      <a:pt x="170" y="1735"/>
                    </a:cubicBezTo>
                    <a:cubicBezTo>
                      <a:pt x="164" y="1724"/>
                      <a:pt x="166" y="1711"/>
                      <a:pt x="167" y="1705"/>
                    </a:cubicBezTo>
                    <a:cubicBezTo>
                      <a:pt x="169" y="1697"/>
                      <a:pt x="165" y="1667"/>
                      <a:pt x="156" y="1628"/>
                    </a:cubicBezTo>
                    <a:cubicBezTo>
                      <a:pt x="146" y="1590"/>
                      <a:pt x="121" y="1535"/>
                      <a:pt x="119" y="1475"/>
                    </a:cubicBezTo>
                    <a:cubicBezTo>
                      <a:pt x="117" y="1439"/>
                      <a:pt x="123" y="1372"/>
                      <a:pt x="122" y="1321"/>
                    </a:cubicBezTo>
                    <a:cubicBezTo>
                      <a:pt x="121" y="1290"/>
                      <a:pt x="111" y="1266"/>
                      <a:pt x="110" y="1261"/>
                    </a:cubicBezTo>
                    <a:cubicBezTo>
                      <a:pt x="106" y="1241"/>
                      <a:pt x="104" y="1205"/>
                      <a:pt x="102" y="1194"/>
                    </a:cubicBezTo>
                    <a:cubicBezTo>
                      <a:pt x="67" y="999"/>
                      <a:pt x="66" y="862"/>
                      <a:pt x="68" y="826"/>
                    </a:cubicBezTo>
                    <a:cubicBezTo>
                      <a:pt x="69" y="796"/>
                      <a:pt x="72" y="778"/>
                      <a:pt x="75" y="765"/>
                    </a:cubicBezTo>
                    <a:cubicBezTo>
                      <a:pt x="75" y="739"/>
                      <a:pt x="60" y="622"/>
                      <a:pt x="67" y="534"/>
                    </a:cubicBezTo>
                    <a:cubicBezTo>
                      <a:pt x="66" y="510"/>
                      <a:pt x="63" y="482"/>
                      <a:pt x="71" y="437"/>
                    </a:cubicBezTo>
                    <a:cubicBezTo>
                      <a:pt x="69" y="410"/>
                      <a:pt x="75" y="392"/>
                      <a:pt x="75" y="381"/>
                    </a:cubicBezTo>
                    <a:cubicBezTo>
                      <a:pt x="75" y="380"/>
                      <a:pt x="75" y="380"/>
                      <a:pt x="75" y="380"/>
                    </a:cubicBezTo>
                    <a:cubicBezTo>
                      <a:pt x="74" y="390"/>
                      <a:pt x="73" y="398"/>
                      <a:pt x="73" y="402"/>
                    </a:cubicBezTo>
                    <a:cubicBezTo>
                      <a:pt x="71" y="409"/>
                      <a:pt x="72" y="421"/>
                      <a:pt x="71" y="423"/>
                    </a:cubicBezTo>
                    <a:cubicBezTo>
                      <a:pt x="69" y="434"/>
                      <a:pt x="60" y="495"/>
                      <a:pt x="59" y="518"/>
                    </a:cubicBezTo>
                    <a:cubicBezTo>
                      <a:pt x="64" y="548"/>
                      <a:pt x="53" y="565"/>
                      <a:pt x="45" y="609"/>
                    </a:cubicBezTo>
                    <a:cubicBezTo>
                      <a:pt x="42" y="625"/>
                      <a:pt x="12" y="725"/>
                      <a:pt x="7" y="751"/>
                    </a:cubicBezTo>
                    <a:cubicBezTo>
                      <a:pt x="5" y="762"/>
                      <a:pt x="2" y="775"/>
                      <a:pt x="1" y="777"/>
                    </a:cubicBezTo>
                    <a:cubicBezTo>
                      <a:pt x="0" y="780"/>
                      <a:pt x="7" y="795"/>
                      <a:pt x="9" y="807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6" name="未知"/>
              <p:cNvSpPr/>
              <p:nvPr/>
            </p:nvSpPr>
            <p:spPr bwMode="auto">
              <a:xfrm>
                <a:off x="942" y="1761"/>
                <a:ext cx="73" cy="201"/>
              </a:xfrm>
              <a:custGeom>
                <a:avLst/>
                <a:gdLst>
                  <a:gd name="T0" fmla="*/ 25 w 46"/>
                  <a:gd name="T1" fmla="*/ 0 h 126"/>
                  <a:gd name="T2" fmla="*/ 45 w 46"/>
                  <a:gd name="T3" fmla="*/ 14 h 126"/>
                  <a:gd name="T4" fmla="*/ 42 w 46"/>
                  <a:gd name="T5" fmla="*/ 31 h 126"/>
                  <a:gd name="T6" fmla="*/ 37 w 46"/>
                  <a:gd name="T7" fmla="*/ 55 h 126"/>
                  <a:gd name="T8" fmla="*/ 37 w 46"/>
                  <a:gd name="T9" fmla="*/ 66 h 126"/>
                  <a:gd name="T10" fmla="*/ 32 w 46"/>
                  <a:gd name="T11" fmla="*/ 73 h 126"/>
                  <a:gd name="T12" fmla="*/ 23 w 46"/>
                  <a:gd name="T13" fmla="*/ 96 h 126"/>
                  <a:gd name="T14" fmla="*/ 9 w 46"/>
                  <a:gd name="T15" fmla="*/ 109 h 126"/>
                  <a:gd name="T16" fmla="*/ 0 w 46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26">
                    <a:moveTo>
                      <a:pt x="25" y="0"/>
                    </a:moveTo>
                    <a:cubicBezTo>
                      <a:pt x="32" y="4"/>
                      <a:pt x="43" y="6"/>
                      <a:pt x="45" y="14"/>
                    </a:cubicBezTo>
                    <a:cubicBezTo>
                      <a:pt x="46" y="19"/>
                      <a:pt x="43" y="27"/>
                      <a:pt x="42" y="31"/>
                    </a:cubicBezTo>
                    <a:cubicBezTo>
                      <a:pt x="39" y="39"/>
                      <a:pt x="37" y="47"/>
                      <a:pt x="37" y="55"/>
                    </a:cubicBezTo>
                    <a:cubicBezTo>
                      <a:pt x="36" y="59"/>
                      <a:pt x="37" y="62"/>
                      <a:pt x="37" y="66"/>
                    </a:cubicBezTo>
                    <a:cubicBezTo>
                      <a:pt x="36" y="69"/>
                      <a:pt x="34" y="69"/>
                      <a:pt x="32" y="73"/>
                    </a:cubicBezTo>
                    <a:cubicBezTo>
                      <a:pt x="27" y="80"/>
                      <a:pt x="26" y="88"/>
                      <a:pt x="23" y="96"/>
                    </a:cubicBezTo>
                    <a:cubicBezTo>
                      <a:pt x="20" y="105"/>
                      <a:pt x="15" y="103"/>
                      <a:pt x="9" y="109"/>
                    </a:cubicBezTo>
                    <a:cubicBezTo>
                      <a:pt x="5" y="113"/>
                      <a:pt x="0" y="120"/>
                      <a:pt x="0" y="126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7" name="未知"/>
              <p:cNvSpPr/>
              <p:nvPr/>
            </p:nvSpPr>
            <p:spPr bwMode="auto">
              <a:xfrm>
                <a:off x="975" y="1831"/>
                <a:ext cx="26" cy="24"/>
              </a:xfrm>
              <a:custGeom>
                <a:avLst/>
                <a:gdLst>
                  <a:gd name="T0" fmla="*/ 0 w 16"/>
                  <a:gd name="T1" fmla="*/ 0 h 15"/>
                  <a:gd name="T2" fmla="*/ 16 w 16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cubicBezTo>
                      <a:pt x="8" y="2"/>
                      <a:pt x="7" y="14"/>
                      <a:pt x="16" y="15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8" name="未知"/>
              <p:cNvSpPr/>
              <p:nvPr/>
            </p:nvSpPr>
            <p:spPr bwMode="auto">
              <a:xfrm>
                <a:off x="903" y="1903"/>
                <a:ext cx="79" cy="34"/>
              </a:xfrm>
              <a:custGeom>
                <a:avLst/>
                <a:gdLst>
                  <a:gd name="T0" fmla="*/ 49 w 49"/>
                  <a:gd name="T1" fmla="*/ 0 h 21"/>
                  <a:gd name="T2" fmla="*/ 25 w 49"/>
                  <a:gd name="T3" fmla="*/ 15 h 21"/>
                  <a:gd name="T4" fmla="*/ 0 w 49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1">
                    <a:moveTo>
                      <a:pt x="49" y="0"/>
                    </a:moveTo>
                    <a:cubicBezTo>
                      <a:pt x="38" y="2"/>
                      <a:pt x="35" y="13"/>
                      <a:pt x="25" y="15"/>
                    </a:cubicBezTo>
                    <a:cubicBezTo>
                      <a:pt x="17" y="17"/>
                      <a:pt x="6" y="16"/>
                      <a:pt x="0" y="21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69" name="未知"/>
              <p:cNvSpPr/>
              <p:nvPr/>
            </p:nvSpPr>
            <p:spPr bwMode="auto">
              <a:xfrm>
                <a:off x="895" y="1852"/>
                <a:ext cx="98" cy="56"/>
              </a:xfrm>
              <a:custGeom>
                <a:avLst/>
                <a:gdLst>
                  <a:gd name="T0" fmla="*/ 0 w 61"/>
                  <a:gd name="T1" fmla="*/ 35 h 35"/>
                  <a:gd name="T2" fmla="*/ 18 w 61"/>
                  <a:gd name="T3" fmla="*/ 32 h 35"/>
                  <a:gd name="T4" fmla="*/ 38 w 61"/>
                  <a:gd name="T5" fmla="*/ 24 h 35"/>
                  <a:gd name="T6" fmla="*/ 53 w 61"/>
                  <a:gd name="T7" fmla="*/ 16 h 35"/>
                  <a:gd name="T8" fmla="*/ 61 w 6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5">
                    <a:moveTo>
                      <a:pt x="0" y="35"/>
                    </a:moveTo>
                    <a:cubicBezTo>
                      <a:pt x="7" y="32"/>
                      <a:pt x="11" y="33"/>
                      <a:pt x="18" y="32"/>
                    </a:cubicBezTo>
                    <a:cubicBezTo>
                      <a:pt x="27" y="32"/>
                      <a:pt x="31" y="26"/>
                      <a:pt x="38" y="24"/>
                    </a:cubicBezTo>
                    <a:cubicBezTo>
                      <a:pt x="46" y="23"/>
                      <a:pt x="50" y="23"/>
                      <a:pt x="53" y="16"/>
                    </a:cubicBezTo>
                    <a:cubicBezTo>
                      <a:pt x="56" y="9"/>
                      <a:pt x="56" y="5"/>
                      <a:pt x="61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0" name="未知"/>
              <p:cNvSpPr/>
              <p:nvPr/>
            </p:nvSpPr>
            <p:spPr bwMode="auto">
              <a:xfrm>
                <a:off x="900" y="1788"/>
                <a:ext cx="34" cy="32"/>
              </a:xfrm>
              <a:custGeom>
                <a:avLst/>
                <a:gdLst>
                  <a:gd name="T0" fmla="*/ 21 w 21"/>
                  <a:gd name="T1" fmla="*/ 9 h 20"/>
                  <a:gd name="T2" fmla="*/ 15 w 21"/>
                  <a:gd name="T3" fmla="*/ 20 h 20"/>
                  <a:gd name="T4" fmla="*/ 0 w 21"/>
                  <a:gd name="T5" fmla="*/ 12 h 20"/>
                  <a:gd name="T6" fmla="*/ 8 w 21"/>
                  <a:gd name="T7" fmla="*/ 1 h 20"/>
                  <a:gd name="T8" fmla="*/ 21 w 21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9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6" y="12"/>
                      <a:pt x="0" y="12"/>
                    </a:cubicBezTo>
                    <a:cubicBezTo>
                      <a:pt x="0" y="12"/>
                      <a:pt x="4" y="3"/>
                      <a:pt x="8" y="1"/>
                    </a:cubicBezTo>
                    <a:cubicBezTo>
                      <a:pt x="8" y="1"/>
                      <a:pt x="17" y="0"/>
                      <a:pt x="21" y="9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201B1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1" name="未知"/>
              <p:cNvSpPr/>
              <p:nvPr/>
            </p:nvSpPr>
            <p:spPr bwMode="auto">
              <a:xfrm>
                <a:off x="950" y="1959"/>
                <a:ext cx="33" cy="22"/>
              </a:xfrm>
              <a:custGeom>
                <a:avLst/>
                <a:gdLst>
                  <a:gd name="T0" fmla="*/ 21 w 21"/>
                  <a:gd name="T1" fmla="*/ 4 h 14"/>
                  <a:gd name="T2" fmla="*/ 5 w 21"/>
                  <a:gd name="T3" fmla="*/ 7 h 14"/>
                  <a:gd name="T4" fmla="*/ 5 w 21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4">
                    <a:moveTo>
                      <a:pt x="21" y="4"/>
                    </a:moveTo>
                    <a:cubicBezTo>
                      <a:pt x="21" y="4"/>
                      <a:pt x="16" y="0"/>
                      <a:pt x="5" y="7"/>
                    </a:cubicBezTo>
                    <a:cubicBezTo>
                      <a:pt x="0" y="11"/>
                      <a:pt x="0" y="14"/>
                      <a:pt x="5" y="13"/>
                    </a:cubicBezTo>
                  </a:path>
                </a:pathLst>
              </a:custGeom>
              <a:noFill/>
              <a:ln w="4763" cap="rnd" cmpd="sng">
                <a:solidFill>
                  <a:srgbClr val="201B1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2" name="未知"/>
              <p:cNvSpPr/>
              <p:nvPr/>
            </p:nvSpPr>
            <p:spPr bwMode="auto">
              <a:xfrm>
                <a:off x="895" y="1852"/>
                <a:ext cx="104" cy="78"/>
              </a:xfrm>
              <a:custGeom>
                <a:avLst/>
                <a:gdLst>
                  <a:gd name="T0" fmla="*/ 65 w 65"/>
                  <a:gd name="T1" fmla="*/ 4 h 49"/>
                  <a:gd name="T2" fmla="*/ 59 w 65"/>
                  <a:gd name="T3" fmla="*/ 4 h 49"/>
                  <a:gd name="T4" fmla="*/ 54 w 65"/>
                  <a:gd name="T5" fmla="*/ 17 h 49"/>
                  <a:gd name="T6" fmla="*/ 43 w 65"/>
                  <a:gd name="T7" fmla="*/ 26 h 49"/>
                  <a:gd name="T8" fmla="*/ 31 w 65"/>
                  <a:gd name="T9" fmla="*/ 30 h 49"/>
                  <a:gd name="T10" fmla="*/ 26 w 65"/>
                  <a:gd name="T11" fmla="*/ 33 h 49"/>
                  <a:gd name="T12" fmla="*/ 21 w 65"/>
                  <a:gd name="T13" fmla="*/ 34 h 49"/>
                  <a:gd name="T14" fmla="*/ 8 w 65"/>
                  <a:gd name="T15" fmla="*/ 35 h 49"/>
                  <a:gd name="T16" fmla="*/ 0 w 65"/>
                  <a:gd name="T17" fmla="*/ 39 h 49"/>
                  <a:gd name="T18" fmla="*/ 5 w 65"/>
                  <a:gd name="T19" fmla="*/ 47 h 49"/>
                  <a:gd name="T20" fmla="*/ 16 w 65"/>
                  <a:gd name="T21" fmla="*/ 46 h 49"/>
                  <a:gd name="T22" fmla="*/ 27 w 65"/>
                  <a:gd name="T23" fmla="*/ 43 h 49"/>
                  <a:gd name="T24" fmla="*/ 37 w 65"/>
                  <a:gd name="T25" fmla="*/ 38 h 49"/>
                  <a:gd name="T26" fmla="*/ 49 w 65"/>
                  <a:gd name="T27" fmla="*/ 31 h 49"/>
                  <a:gd name="T28" fmla="*/ 53 w 65"/>
                  <a:gd name="T29" fmla="*/ 29 h 49"/>
                  <a:gd name="T30" fmla="*/ 55 w 65"/>
                  <a:gd name="T31" fmla="*/ 23 h 49"/>
                  <a:gd name="T32" fmla="*/ 60 w 65"/>
                  <a:gd name="T33" fmla="*/ 14 h 49"/>
                  <a:gd name="T34" fmla="*/ 63 w 65"/>
                  <a:gd name="T35" fmla="*/ 8 h 49"/>
                  <a:gd name="T36" fmla="*/ 64 w 65"/>
                  <a:gd name="T37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49">
                    <a:moveTo>
                      <a:pt x="65" y="4"/>
                    </a:moveTo>
                    <a:cubicBezTo>
                      <a:pt x="62" y="2"/>
                      <a:pt x="60" y="0"/>
                      <a:pt x="59" y="4"/>
                    </a:cubicBezTo>
                    <a:cubicBezTo>
                      <a:pt x="58" y="9"/>
                      <a:pt x="57" y="13"/>
                      <a:pt x="54" y="17"/>
                    </a:cubicBezTo>
                    <a:cubicBezTo>
                      <a:pt x="51" y="22"/>
                      <a:pt x="48" y="24"/>
                      <a:pt x="43" y="26"/>
                    </a:cubicBezTo>
                    <a:cubicBezTo>
                      <a:pt x="39" y="28"/>
                      <a:pt x="35" y="28"/>
                      <a:pt x="31" y="30"/>
                    </a:cubicBezTo>
                    <a:cubicBezTo>
                      <a:pt x="30" y="31"/>
                      <a:pt x="28" y="32"/>
                      <a:pt x="26" y="33"/>
                    </a:cubicBezTo>
                    <a:cubicBezTo>
                      <a:pt x="25" y="34"/>
                      <a:pt x="23" y="34"/>
                      <a:pt x="21" y="34"/>
                    </a:cubicBezTo>
                    <a:cubicBezTo>
                      <a:pt x="17" y="35"/>
                      <a:pt x="12" y="34"/>
                      <a:pt x="8" y="35"/>
                    </a:cubicBezTo>
                    <a:cubicBezTo>
                      <a:pt x="5" y="35"/>
                      <a:pt x="0" y="36"/>
                      <a:pt x="0" y="39"/>
                    </a:cubicBezTo>
                    <a:cubicBezTo>
                      <a:pt x="0" y="42"/>
                      <a:pt x="3" y="46"/>
                      <a:pt x="5" y="47"/>
                    </a:cubicBezTo>
                    <a:cubicBezTo>
                      <a:pt x="8" y="49"/>
                      <a:pt x="13" y="48"/>
                      <a:pt x="16" y="46"/>
                    </a:cubicBezTo>
                    <a:cubicBezTo>
                      <a:pt x="20" y="45"/>
                      <a:pt x="23" y="44"/>
                      <a:pt x="27" y="43"/>
                    </a:cubicBezTo>
                    <a:cubicBezTo>
                      <a:pt x="31" y="43"/>
                      <a:pt x="34" y="41"/>
                      <a:pt x="37" y="38"/>
                    </a:cubicBezTo>
                    <a:cubicBezTo>
                      <a:pt x="41" y="35"/>
                      <a:pt x="44" y="33"/>
                      <a:pt x="49" y="31"/>
                    </a:cubicBezTo>
                    <a:cubicBezTo>
                      <a:pt x="50" y="30"/>
                      <a:pt x="52" y="29"/>
                      <a:pt x="53" y="29"/>
                    </a:cubicBezTo>
                    <a:cubicBezTo>
                      <a:pt x="54" y="27"/>
                      <a:pt x="54" y="25"/>
                      <a:pt x="55" y="23"/>
                    </a:cubicBezTo>
                    <a:cubicBezTo>
                      <a:pt x="57" y="20"/>
                      <a:pt x="58" y="17"/>
                      <a:pt x="60" y="14"/>
                    </a:cubicBezTo>
                    <a:cubicBezTo>
                      <a:pt x="61" y="12"/>
                      <a:pt x="62" y="10"/>
                      <a:pt x="63" y="8"/>
                    </a:cubicBezTo>
                    <a:cubicBezTo>
                      <a:pt x="64" y="7"/>
                      <a:pt x="64" y="5"/>
                      <a:pt x="64" y="4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3" name="未知"/>
              <p:cNvSpPr/>
              <p:nvPr/>
            </p:nvSpPr>
            <p:spPr bwMode="auto">
              <a:xfrm>
                <a:off x="918" y="1905"/>
                <a:ext cx="62" cy="45"/>
              </a:xfrm>
              <a:custGeom>
                <a:avLst/>
                <a:gdLst>
                  <a:gd name="T0" fmla="*/ 39 w 39"/>
                  <a:gd name="T1" fmla="*/ 0 h 28"/>
                  <a:gd name="T2" fmla="*/ 35 w 39"/>
                  <a:gd name="T3" fmla="*/ 11 h 28"/>
                  <a:gd name="T4" fmla="*/ 28 w 39"/>
                  <a:gd name="T5" fmla="*/ 14 h 28"/>
                  <a:gd name="T6" fmla="*/ 23 w 39"/>
                  <a:gd name="T7" fmla="*/ 17 h 28"/>
                  <a:gd name="T8" fmla="*/ 9 w 39"/>
                  <a:gd name="T9" fmla="*/ 27 h 28"/>
                  <a:gd name="T10" fmla="*/ 0 w 39"/>
                  <a:gd name="T11" fmla="*/ 20 h 28"/>
                  <a:gd name="T12" fmla="*/ 7 w 39"/>
                  <a:gd name="T13" fmla="*/ 16 h 28"/>
                  <a:gd name="T14" fmla="*/ 18 w 39"/>
                  <a:gd name="T15" fmla="*/ 15 h 28"/>
                  <a:gd name="T16" fmla="*/ 27 w 39"/>
                  <a:gd name="T17" fmla="*/ 9 h 28"/>
                  <a:gd name="T18" fmla="*/ 35 w 39"/>
                  <a:gd name="T19" fmla="*/ 3 h 28"/>
                  <a:gd name="T20" fmla="*/ 39 w 39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8">
                    <a:moveTo>
                      <a:pt x="39" y="0"/>
                    </a:moveTo>
                    <a:cubicBezTo>
                      <a:pt x="36" y="3"/>
                      <a:pt x="37" y="8"/>
                      <a:pt x="35" y="11"/>
                    </a:cubicBezTo>
                    <a:cubicBezTo>
                      <a:pt x="33" y="13"/>
                      <a:pt x="30" y="13"/>
                      <a:pt x="28" y="14"/>
                    </a:cubicBezTo>
                    <a:cubicBezTo>
                      <a:pt x="26" y="15"/>
                      <a:pt x="25" y="16"/>
                      <a:pt x="23" y="17"/>
                    </a:cubicBezTo>
                    <a:cubicBezTo>
                      <a:pt x="20" y="21"/>
                      <a:pt x="15" y="28"/>
                      <a:pt x="9" y="27"/>
                    </a:cubicBezTo>
                    <a:cubicBezTo>
                      <a:pt x="6" y="27"/>
                      <a:pt x="0" y="23"/>
                      <a:pt x="0" y="20"/>
                    </a:cubicBezTo>
                    <a:cubicBezTo>
                      <a:pt x="1" y="17"/>
                      <a:pt x="5" y="16"/>
                      <a:pt x="7" y="16"/>
                    </a:cubicBezTo>
                    <a:cubicBezTo>
                      <a:pt x="11" y="16"/>
                      <a:pt x="14" y="16"/>
                      <a:pt x="18" y="15"/>
                    </a:cubicBezTo>
                    <a:cubicBezTo>
                      <a:pt x="22" y="14"/>
                      <a:pt x="24" y="12"/>
                      <a:pt x="27" y="9"/>
                    </a:cubicBezTo>
                    <a:cubicBezTo>
                      <a:pt x="30" y="7"/>
                      <a:pt x="32" y="5"/>
                      <a:pt x="35" y="3"/>
                    </a:cubicBezTo>
                    <a:cubicBezTo>
                      <a:pt x="36" y="3"/>
                      <a:pt x="37" y="2"/>
                      <a:pt x="39" y="1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4" name="未知"/>
              <p:cNvSpPr/>
              <p:nvPr/>
            </p:nvSpPr>
            <p:spPr bwMode="auto">
              <a:xfrm>
                <a:off x="1006" y="1766"/>
                <a:ext cx="21" cy="75"/>
              </a:xfrm>
              <a:custGeom>
                <a:avLst/>
                <a:gdLst>
                  <a:gd name="T0" fmla="*/ 0 w 13"/>
                  <a:gd name="T1" fmla="*/ 0 h 47"/>
                  <a:gd name="T2" fmla="*/ 7 w 13"/>
                  <a:gd name="T3" fmla="*/ 21 h 47"/>
                  <a:gd name="T4" fmla="*/ 3 w 13"/>
                  <a:gd name="T5" fmla="*/ 33 h 47"/>
                  <a:gd name="T6" fmla="*/ 2 w 13"/>
                  <a:gd name="T7" fmla="*/ 47 h 47"/>
                  <a:gd name="T8" fmla="*/ 8 w 13"/>
                  <a:gd name="T9" fmla="*/ 35 h 47"/>
                  <a:gd name="T10" fmla="*/ 12 w 13"/>
                  <a:gd name="T11" fmla="*/ 17 h 47"/>
                  <a:gd name="T12" fmla="*/ 1 w 13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7">
                    <a:moveTo>
                      <a:pt x="0" y="0"/>
                    </a:moveTo>
                    <a:cubicBezTo>
                      <a:pt x="6" y="2"/>
                      <a:pt x="8" y="16"/>
                      <a:pt x="7" y="21"/>
                    </a:cubicBezTo>
                    <a:cubicBezTo>
                      <a:pt x="7" y="26"/>
                      <a:pt x="5" y="29"/>
                      <a:pt x="3" y="33"/>
                    </a:cubicBezTo>
                    <a:cubicBezTo>
                      <a:pt x="2" y="37"/>
                      <a:pt x="2" y="42"/>
                      <a:pt x="2" y="47"/>
                    </a:cubicBezTo>
                    <a:cubicBezTo>
                      <a:pt x="4" y="44"/>
                      <a:pt x="6" y="38"/>
                      <a:pt x="8" y="35"/>
                    </a:cubicBezTo>
                    <a:cubicBezTo>
                      <a:pt x="11" y="29"/>
                      <a:pt x="13" y="23"/>
                      <a:pt x="12" y="17"/>
                    </a:cubicBezTo>
                    <a:cubicBezTo>
                      <a:pt x="12" y="10"/>
                      <a:pt x="9" y="0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5" name="未知"/>
              <p:cNvSpPr/>
              <p:nvPr/>
            </p:nvSpPr>
            <p:spPr bwMode="auto">
              <a:xfrm>
                <a:off x="910" y="1791"/>
                <a:ext cx="22" cy="16"/>
              </a:xfrm>
              <a:custGeom>
                <a:avLst/>
                <a:gdLst>
                  <a:gd name="T0" fmla="*/ 13 w 14"/>
                  <a:gd name="T1" fmla="*/ 7 h 10"/>
                  <a:gd name="T2" fmla="*/ 8 w 14"/>
                  <a:gd name="T3" fmla="*/ 2 h 10"/>
                  <a:gd name="T4" fmla="*/ 3 w 14"/>
                  <a:gd name="T5" fmla="*/ 0 h 10"/>
                  <a:gd name="T6" fmla="*/ 8 w 14"/>
                  <a:gd name="T7" fmla="*/ 5 h 10"/>
                  <a:gd name="T8" fmla="*/ 14 w 14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3" y="7"/>
                    </a:moveTo>
                    <a:cubicBezTo>
                      <a:pt x="13" y="5"/>
                      <a:pt x="10" y="3"/>
                      <a:pt x="8" y="2"/>
                    </a:cubicBezTo>
                    <a:cubicBezTo>
                      <a:pt x="8" y="2"/>
                      <a:pt x="3" y="0"/>
                      <a:pt x="3" y="0"/>
                    </a:cubicBezTo>
                    <a:cubicBezTo>
                      <a:pt x="0" y="2"/>
                      <a:pt x="7" y="5"/>
                      <a:pt x="8" y="5"/>
                    </a:cubicBezTo>
                    <a:cubicBezTo>
                      <a:pt x="10" y="6"/>
                      <a:pt x="13" y="10"/>
                      <a:pt x="14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342" name="Group 672"/>
            <p:cNvGrpSpPr/>
            <p:nvPr/>
          </p:nvGrpSpPr>
          <p:grpSpPr>
            <a:xfrm>
              <a:off x="0" y="59"/>
              <a:ext cx="1181" cy="3351"/>
              <a:chOff x="0" y="0"/>
              <a:chExt cx="1181" cy="3351"/>
            </a:xfrm>
          </p:grpSpPr>
          <p:sp>
            <p:nvSpPr>
              <p:cNvPr id="22177" name="未知"/>
              <p:cNvSpPr/>
              <p:nvPr/>
            </p:nvSpPr>
            <p:spPr bwMode="auto">
              <a:xfrm>
                <a:off x="1020" y="1905"/>
                <a:ext cx="9" cy="6"/>
              </a:xfrm>
              <a:custGeom>
                <a:avLst/>
                <a:gdLst>
                  <a:gd name="T0" fmla="*/ 6 w 6"/>
                  <a:gd name="T1" fmla="*/ 1 h 4"/>
                  <a:gd name="T2" fmla="*/ 3 w 6"/>
                  <a:gd name="T3" fmla="*/ 4 h 4"/>
                  <a:gd name="T4" fmla="*/ 6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5" y="2"/>
                      <a:pt x="4" y="3"/>
                      <a:pt x="3" y="4"/>
                    </a:cubicBezTo>
                    <a:cubicBezTo>
                      <a:pt x="0" y="2"/>
                      <a:pt x="4" y="0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8" name="未知"/>
              <p:cNvSpPr/>
              <p:nvPr/>
            </p:nvSpPr>
            <p:spPr bwMode="auto">
              <a:xfrm>
                <a:off x="967" y="1737"/>
                <a:ext cx="16" cy="23"/>
              </a:xfrm>
              <a:custGeom>
                <a:avLst/>
                <a:gdLst>
                  <a:gd name="T0" fmla="*/ 0 w 10"/>
                  <a:gd name="T1" fmla="*/ 0 h 14"/>
                  <a:gd name="T2" fmla="*/ 9 w 10"/>
                  <a:gd name="T3" fmla="*/ 8 h 14"/>
                  <a:gd name="T4" fmla="*/ 0 w 1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0" y="0"/>
                    </a:moveTo>
                    <a:cubicBezTo>
                      <a:pt x="0" y="0"/>
                      <a:pt x="9" y="3"/>
                      <a:pt x="9" y="8"/>
                    </a:cubicBezTo>
                    <a:cubicBezTo>
                      <a:pt x="10" y="14"/>
                      <a:pt x="6" y="1"/>
                      <a:pt x="0" y="0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79" name="未知"/>
              <p:cNvSpPr/>
              <p:nvPr/>
            </p:nvSpPr>
            <p:spPr bwMode="auto">
              <a:xfrm>
                <a:off x="1029" y="1677"/>
                <a:ext cx="32" cy="25"/>
              </a:xfrm>
              <a:custGeom>
                <a:avLst/>
                <a:gdLst>
                  <a:gd name="T0" fmla="*/ 0 w 20"/>
                  <a:gd name="T1" fmla="*/ 16 h 16"/>
                  <a:gd name="T2" fmla="*/ 4 w 20"/>
                  <a:gd name="T3" fmla="*/ 12 h 16"/>
                  <a:gd name="T4" fmla="*/ 10 w 20"/>
                  <a:gd name="T5" fmla="*/ 8 h 16"/>
                  <a:gd name="T6" fmla="*/ 15 w 20"/>
                  <a:gd name="T7" fmla="*/ 5 h 16"/>
                  <a:gd name="T8" fmla="*/ 20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cubicBezTo>
                      <a:pt x="2" y="15"/>
                      <a:pt x="3" y="13"/>
                      <a:pt x="4" y="12"/>
                    </a:cubicBezTo>
                    <a:cubicBezTo>
                      <a:pt x="6" y="10"/>
                      <a:pt x="8" y="10"/>
                      <a:pt x="10" y="8"/>
                    </a:cubicBezTo>
                    <a:cubicBezTo>
                      <a:pt x="11" y="7"/>
                      <a:pt x="14" y="6"/>
                      <a:pt x="15" y="5"/>
                    </a:cubicBezTo>
                    <a:cubicBezTo>
                      <a:pt x="17" y="3"/>
                      <a:pt x="19" y="2"/>
                      <a:pt x="2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0" name="未知"/>
              <p:cNvSpPr/>
              <p:nvPr/>
            </p:nvSpPr>
            <p:spPr bwMode="auto">
              <a:xfrm>
                <a:off x="947" y="1777"/>
                <a:ext cx="89" cy="61"/>
              </a:xfrm>
              <a:custGeom>
                <a:avLst/>
                <a:gdLst>
                  <a:gd name="T0" fmla="*/ 55 w 55"/>
                  <a:gd name="T1" fmla="*/ 11 h 38"/>
                  <a:gd name="T2" fmla="*/ 50 w 55"/>
                  <a:gd name="T3" fmla="*/ 1 h 38"/>
                  <a:gd name="T4" fmla="*/ 47 w 55"/>
                  <a:gd name="T5" fmla="*/ 10 h 38"/>
                  <a:gd name="T6" fmla="*/ 43 w 55"/>
                  <a:gd name="T7" fmla="*/ 21 h 38"/>
                  <a:gd name="T8" fmla="*/ 35 w 55"/>
                  <a:gd name="T9" fmla="*/ 23 h 38"/>
                  <a:gd name="T10" fmla="*/ 27 w 55"/>
                  <a:gd name="T11" fmla="*/ 26 h 38"/>
                  <a:gd name="T12" fmla="*/ 17 w 55"/>
                  <a:gd name="T13" fmla="*/ 26 h 38"/>
                  <a:gd name="T14" fmla="*/ 2 w 55"/>
                  <a:gd name="T15" fmla="*/ 27 h 38"/>
                  <a:gd name="T16" fmla="*/ 2 w 55"/>
                  <a:gd name="T17" fmla="*/ 28 h 38"/>
                  <a:gd name="T18" fmla="*/ 18 w 55"/>
                  <a:gd name="T19" fmla="*/ 36 h 38"/>
                  <a:gd name="T20" fmla="*/ 24 w 55"/>
                  <a:gd name="T21" fmla="*/ 37 h 38"/>
                  <a:gd name="T22" fmla="*/ 31 w 55"/>
                  <a:gd name="T23" fmla="*/ 33 h 38"/>
                  <a:gd name="T24" fmla="*/ 47 w 55"/>
                  <a:gd name="T25" fmla="*/ 27 h 38"/>
                  <a:gd name="T26" fmla="*/ 54 w 55"/>
                  <a:gd name="T27" fmla="*/ 13 h 38"/>
                  <a:gd name="T28" fmla="*/ 55 w 55"/>
                  <a:gd name="T2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8">
                    <a:moveTo>
                      <a:pt x="55" y="11"/>
                    </a:moveTo>
                    <a:cubicBezTo>
                      <a:pt x="54" y="9"/>
                      <a:pt x="53" y="1"/>
                      <a:pt x="50" y="1"/>
                    </a:cubicBezTo>
                    <a:cubicBezTo>
                      <a:pt x="48" y="0"/>
                      <a:pt x="48" y="8"/>
                      <a:pt x="47" y="10"/>
                    </a:cubicBezTo>
                    <a:cubicBezTo>
                      <a:pt x="47" y="14"/>
                      <a:pt x="46" y="18"/>
                      <a:pt x="43" y="21"/>
                    </a:cubicBezTo>
                    <a:cubicBezTo>
                      <a:pt x="41" y="23"/>
                      <a:pt x="38" y="22"/>
                      <a:pt x="35" y="23"/>
                    </a:cubicBezTo>
                    <a:cubicBezTo>
                      <a:pt x="32" y="23"/>
                      <a:pt x="30" y="25"/>
                      <a:pt x="27" y="26"/>
                    </a:cubicBezTo>
                    <a:cubicBezTo>
                      <a:pt x="23" y="28"/>
                      <a:pt x="20" y="27"/>
                      <a:pt x="17" y="26"/>
                    </a:cubicBezTo>
                    <a:cubicBezTo>
                      <a:pt x="14" y="25"/>
                      <a:pt x="0" y="20"/>
                      <a:pt x="2" y="27"/>
                    </a:cubicBezTo>
                    <a:cubicBezTo>
                      <a:pt x="2" y="27"/>
                      <a:pt x="2" y="28"/>
                      <a:pt x="2" y="28"/>
                    </a:cubicBezTo>
                    <a:cubicBezTo>
                      <a:pt x="7" y="30"/>
                      <a:pt x="12" y="33"/>
                      <a:pt x="18" y="36"/>
                    </a:cubicBezTo>
                    <a:cubicBezTo>
                      <a:pt x="20" y="37"/>
                      <a:pt x="21" y="38"/>
                      <a:pt x="24" y="37"/>
                    </a:cubicBezTo>
                    <a:cubicBezTo>
                      <a:pt x="26" y="37"/>
                      <a:pt x="29" y="34"/>
                      <a:pt x="31" y="33"/>
                    </a:cubicBezTo>
                    <a:cubicBezTo>
                      <a:pt x="36" y="30"/>
                      <a:pt x="42" y="30"/>
                      <a:pt x="47" y="27"/>
                    </a:cubicBezTo>
                    <a:cubicBezTo>
                      <a:pt x="52" y="24"/>
                      <a:pt x="52" y="17"/>
                      <a:pt x="54" y="13"/>
                    </a:cubicBezTo>
                    <a:cubicBezTo>
                      <a:pt x="55" y="12"/>
                      <a:pt x="55" y="11"/>
                      <a:pt x="55" y="10"/>
                    </a:cubicBezTo>
                  </a:path>
                </a:pathLst>
              </a:custGeom>
              <a:solidFill>
                <a:srgbClr val="FAD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1" name="未知"/>
              <p:cNvSpPr/>
              <p:nvPr/>
            </p:nvSpPr>
            <p:spPr bwMode="auto">
              <a:xfrm>
                <a:off x="613" y="1688"/>
                <a:ext cx="43" cy="116"/>
              </a:xfrm>
              <a:custGeom>
                <a:avLst/>
                <a:gdLst>
                  <a:gd name="T0" fmla="*/ 12 w 27"/>
                  <a:gd name="T1" fmla="*/ 4 h 73"/>
                  <a:gd name="T2" fmla="*/ 11 w 27"/>
                  <a:gd name="T3" fmla="*/ 26 h 73"/>
                  <a:gd name="T4" fmla="*/ 10 w 27"/>
                  <a:gd name="T5" fmla="*/ 37 h 73"/>
                  <a:gd name="T6" fmla="*/ 12 w 27"/>
                  <a:gd name="T7" fmla="*/ 51 h 73"/>
                  <a:gd name="T8" fmla="*/ 6 w 27"/>
                  <a:gd name="T9" fmla="*/ 61 h 73"/>
                  <a:gd name="T10" fmla="*/ 0 w 27"/>
                  <a:gd name="T11" fmla="*/ 68 h 73"/>
                  <a:gd name="T12" fmla="*/ 14 w 27"/>
                  <a:gd name="T13" fmla="*/ 65 h 73"/>
                  <a:gd name="T14" fmla="*/ 24 w 27"/>
                  <a:gd name="T15" fmla="*/ 36 h 73"/>
                  <a:gd name="T16" fmla="*/ 20 w 27"/>
                  <a:gd name="T17" fmla="*/ 22 h 73"/>
                  <a:gd name="T18" fmla="*/ 18 w 27"/>
                  <a:gd name="T19" fmla="*/ 9 h 73"/>
                  <a:gd name="T20" fmla="*/ 12 w 27"/>
                  <a:gd name="T21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73">
                    <a:moveTo>
                      <a:pt x="12" y="4"/>
                    </a:moveTo>
                    <a:cubicBezTo>
                      <a:pt x="11" y="12"/>
                      <a:pt x="12" y="19"/>
                      <a:pt x="11" y="26"/>
                    </a:cubicBezTo>
                    <a:cubicBezTo>
                      <a:pt x="11" y="30"/>
                      <a:pt x="10" y="34"/>
                      <a:pt x="10" y="37"/>
                    </a:cubicBezTo>
                    <a:cubicBezTo>
                      <a:pt x="10" y="42"/>
                      <a:pt x="13" y="46"/>
                      <a:pt x="12" y="51"/>
                    </a:cubicBezTo>
                    <a:cubicBezTo>
                      <a:pt x="11" y="54"/>
                      <a:pt x="8" y="58"/>
                      <a:pt x="6" y="61"/>
                    </a:cubicBezTo>
                    <a:cubicBezTo>
                      <a:pt x="3" y="63"/>
                      <a:pt x="1" y="65"/>
                      <a:pt x="0" y="68"/>
                    </a:cubicBezTo>
                    <a:cubicBezTo>
                      <a:pt x="4" y="73"/>
                      <a:pt x="10" y="68"/>
                      <a:pt x="14" y="65"/>
                    </a:cubicBezTo>
                    <a:cubicBezTo>
                      <a:pt x="22" y="57"/>
                      <a:pt x="27" y="46"/>
                      <a:pt x="24" y="36"/>
                    </a:cubicBezTo>
                    <a:cubicBezTo>
                      <a:pt x="22" y="31"/>
                      <a:pt x="21" y="27"/>
                      <a:pt x="20" y="22"/>
                    </a:cubicBezTo>
                    <a:cubicBezTo>
                      <a:pt x="19" y="18"/>
                      <a:pt x="19" y="14"/>
                      <a:pt x="18" y="9"/>
                    </a:cubicBezTo>
                    <a:cubicBezTo>
                      <a:pt x="17" y="8"/>
                      <a:pt x="14" y="0"/>
                      <a:pt x="12" y="4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2" name="未知"/>
              <p:cNvSpPr/>
              <p:nvPr/>
            </p:nvSpPr>
            <p:spPr bwMode="auto">
              <a:xfrm>
                <a:off x="566" y="1688"/>
                <a:ext cx="37" cy="96"/>
              </a:xfrm>
              <a:custGeom>
                <a:avLst/>
                <a:gdLst>
                  <a:gd name="T0" fmla="*/ 3 w 23"/>
                  <a:gd name="T1" fmla="*/ 0 h 60"/>
                  <a:gd name="T2" fmla="*/ 4 w 23"/>
                  <a:gd name="T3" fmla="*/ 17 h 60"/>
                  <a:gd name="T4" fmla="*/ 5 w 23"/>
                  <a:gd name="T5" fmla="*/ 27 h 60"/>
                  <a:gd name="T6" fmla="*/ 4 w 23"/>
                  <a:gd name="T7" fmla="*/ 43 h 60"/>
                  <a:gd name="T8" fmla="*/ 1 w 23"/>
                  <a:gd name="T9" fmla="*/ 48 h 60"/>
                  <a:gd name="T10" fmla="*/ 4 w 23"/>
                  <a:gd name="T11" fmla="*/ 55 h 60"/>
                  <a:gd name="T12" fmla="*/ 12 w 23"/>
                  <a:gd name="T13" fmla="*/ 60 h 60"/>
                  <a:gd name="T14" fmla="*/ 23 w 23"/>
                  <a:gd name="T15" fmla="*/ 58 h 60"/>
                  <a:gd name="T16" fmla="*/ 8 w 23"/>
                  <a:gd name="T17" fmla="*/ 49 h 60"/>
                  <a:gd name="T18" fmla="*/ 10 w 23"/>
                  <a:gd name="T19" fmla="*/ 41 h 60"/>
                  <a:gd name="T20" fmla="*/ 11 w 23"/>
                  <a:gd name="T21" fmla="*/ 30 h 60"/>
                  <a:gd name="T22" fmla="*/ 7 w 23"/>
                  <a:gd name="T23" fmla="*/ 11 h 60"/>
                  <a:gd name="T24" fmla="*/ 3 w 23"/>
                  <a:gd name="T25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60">
                    <a:moveTo>
                      <a:pt x="3" y="0"/>
                    </a:moveTo>
                    <a:cubicBezTo>
                      <a:pt x="4" y="6"/>
                      <a:pt x="4" y="11"/>
                      <a:pt x="4" y="17"/>
                    </a:cubicBezTo>
                    <a:cubicBezTo>
                      <a:pt x="5" y="20"/>
                      <a:pt x="5" y="24"/>
                      <a:pt x="5" y="27"/>
                    </a:cubicBezTo>
                    <a:cubicBezTo>
                      <a:pt x="5" y="32"/>
                      <a:pt x="7" y="38"/>
                      <a:pt x="4" y="43"/>
                    </a:cubicBezTo>
                    <a:cubicBezTo>
                      <a:pt x="2" y="44"/>
                      <a:pt x="1" y="46"/>
                      <a:pt x="1" y="48"/>
                    </a:cubicBezTo>
                    <a:cubicBezTo>
                      <a:pt x="0" y="50"/>
                      <a:pt x="2" y="53"/>
                      <a:pt x="4" y="55"/>
                    </a:cubicBezTo>
                    <a:cubicBezTo>
                      <a:pt x="6" y="57"/>
                      <a:pt x="9" y="60"/>
                      <a:pt x="12" y="60"/>
                    </a:cubicBezTo>
                    <a:cubicBezTo>
                      <a:pt x="16" y="60"/>
                      <a:pt x="19" y="59"/>
                      <a:pt x="23" y="58"/>
                    </a:cubicBezTo>
                    <a:cubicBezTo>
                      <a:pt x="18" y="56"/>
                      <a:pt x="9" y="56"/>
                      <a:pt x="8" y="49"/>
                    </a:cubicBezTo>
                    <a:cubicBezTo>
                      <a:pt x="7" y="45"/>
                      <a:pt x="9" y="44"/>
                      <a:pt x="10" y="41"/>
                    </a:cubicBezTo>
                    <a:cubicBezTo>
                      <a:pt x="11" y="38"/>
                      <a:pt x="12" y="33"/>
                      <a:pt x="11" y="30"/>
                    </a:cubicBezTo>
                    <a:cubicBezTo>
                      <a:pt x="11" y="24"/>
                      <a:pt x="9" y="17"/>
                      <a:pt x="7" y="11"/>
                    </a:cubicBezTo>
                    <a:cubicBezTo>
                      <a:pt x="6" y="7"/>
                      <a:pt x="4" y="4"/>
                      <a:pt x="3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3" name="未知"/>
              <p:cNvSpPr/>
              <p:nvPr/>
            </p:nvSpPr>
            <p:spPr bwMode="auto">
              <a:xfrm>
                <a:off x="507" y="1701"/>
                <a:ext cx="56" cy="140"/>
              </a:xfrm>
              <a:custGeom>
                <a:avLst/>
                <a:gdLst>
                  <a:gd name="T0" fmla="*/ 12 w 35"/>
                  <a:gd name="T1" fmla="*/ 0 h 88"/>
                  <a:gd name="T2" fmla="*/ 7 w 35"/>
                  <a:gd name="T3" fmla="*/ 16 h 88"/>
                  <a:gd name="T4" fmla="*/ 7 w 35"/>
                  <a:gd name="T5" fmla="*/ 32 h 88"/>
                  <a:gd name="T6" fmla="*/ 17 w 35"/>
                  <a:gd name="T7" fmla="*/ 54 h 88"/>
                  <a:gd name="T8" fmla="*/ 30 w 35"/>
                  <a:gd name="T9" fmla="*/ 69 h 88"/>
                  <a:gd name="T10" fmla="*/ 31 w 35"/>
                  <a:gd name="T11" fmla="*/ 88 h 88"/>
                  <a:gd name="T12" fmla="*/ 22 w 35"/>
                  <a:gd name="T13" fmla="*/ 69 h 88"/>
                  <a:gd name="T14" fmla="*/ 13 w 35"/>
                  <a:gd name="T15" fmla="*/ 59 h 88"/>
                  <a:gd name="T16" fmla="*/ 5 w 35"/>
                  <a:gd name="T17" fmla="*/ 45 h 88"/>
                  <a:gd name="T18" fmla="*/ 4 w 35"/>
                  <a:gd name="T19" fmla="*/ 17 h 88"/>
                  <a:gd name="T20" fmla="*/ 8 w 35"/>
                  <a:gd name="T21" fmla="*/ 8 h 88"/>
                  <a:gd name="T22" fmla="*/ 12 w 35"/>
                  <a:gd name="T23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88">
                    <a:moveTo>
                      <a:pt x="12" y="0"/>
                    </a:moveTo>
                    <a:cubicBezTo>
                      <a:pt x="9" y="5"/>
                      <a:pt x="8" y="11"/>
                      <a:pt x="7" y="16"/>
                    </a:cubicBezTo>
                    <a:cubicBezTo>
                      <a:pt x="6" y="21"/>
                      <a:pt x="6" y="27"/>
                      <a:pt x="7" y="32"/>
                    </a:cubicBezTo>
                    <a:cubicBezTo>
                      <a:pt x="8" y="40"/>
                      <a:pt x="12" y="47"/>
                      <a:pt x="17" y="54"/>
                    </a:cubicBezTo>
                    <a:cubicBezTo>
                      <a:pt x="21" y="59"/>
                      <a:pt x="27" y="64"/>
                      <a:pt x="30" y="69"/>
                    </a:cubicBezTo>
                    <a:cubicBezTo>
                      <a:pt x="34" y="75"/>
                      <a:pt x="35" y="82"/>
                      <a:pt x="31" y="88"/>
                    </a:cubicBezTo>
                    <a:cubicBezTo>
                      <a:pt x="30" y="80"/>
                      <a:pt x="28" y="74"/>
                      <a:pt x="22" y="69"/>
                    </a:cubicBezTo>
                    <a:cubicBezTo>
                      <a:pt x="19" y="65"/>
                      <a:pt x="16" y="62"/>
                      <a:pt x="13" y="59"/>
                    </a:cubicBezTo>
                    <a:cubicBezTo>
                      <a:pt x="9" y="55"/>
                      <a:pt x="7" y="50"/>
                      <a:pt x="5" y="45"/>
                    </a:cubicBezTo>
                    <a:cubicBezTo>
                      <a:pt x="1" y="37"/>
                      <a:pt x="0" y="26"/>
                      <a:pt x="4" y="17"/>
                    </a:cubicBezTo>
                    <a:cubicBezTo>
                      <a:pt x="5" y="14"/>
                      <a:pt x="6" y="11"/>
                      <a:pt x="8" y="8"/>
                    </a:cubicBezTo>
                    <a:cubicBezTo>
                      <a:pt x="9" y="6"/>
                      <a:pt x="11" y="4"/>
                      <a:pt x="12" y="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4" name="未知"/>
              <p:cNvSpPr/>
              <p:nvPr/>
            </p:nvSpPr>
            <p:spPr bwMode="auto">
              <a:xfrm>
                <a:off x="602" y="1744"/>
                <a:ext cx="78" cy="102"/>
              </a:xfrm>
              <a:custGeom>
                <a:avLst/>
                <a:gdLst>
                  <a:gd name="T0" fmla="*/ 3 w 49"/>
                  <a:gd name="T1" fmla="*/ 51 h 64"/>
                  <a:gd name="T2" fmla="*/ 10 w 49"/>
                  <a:gd name="T3" fmla="*/ 48 h 64"/>
                  <a:gd name="T4" fmla="*/ 19 w 49"/>
                  <a:gd name="T5" fmla="*/ 43 h 64"/>
                  <a:gd name="T6" fmla="*/ 25 w 49"/>
                  <a:gd name="T7" fmla="*/ 38 h 64"/>
                  <a:gd name="T8" fmla="*/ 30 w 49"/>
                  <a:gd name="T9" fmla="*/ 32 h 64"/>
                  <a:gd name="T10" fmla="*/ 43 w 49"/>
                  <a:gd name="T11" fmla="*/ 19 h 64"/>
                  <a:gd name="T12" fmla="*/ 48 w 49"/>
                  <a:gd name="T13" fmla="*/ 0 h 64"/>
                  <a:gd name="T14" fmla="*/ 49 w 49"/>
                  <a:gd name="T15" fmla="*/ 4 h 64"/>
                  <a:gd name="T16" fmla="*/ 47 w 49"/>
                  <a:gd name="T17" fmla="*/ 15 h 64"/>
                  <a:gd name="T18" fmla="*/ 39 w 49"/>
                  <a:gd name="T19" fmla="*/ 32 h 64"/>
                  <a:gd name="T20" fmla="*/ 16 w 49"/>
                  <a:gd name="T21" fmla="*/ 53 h 64"/>
                  <a:gd name="T22" fmla="*/ 2 w 49"/>
                  <a:gd name="T23" fmla="*/ 61 h 64"/>
                  <a:gd name="T24" fmla="*/ 0 w 49"/>
                  <a:gd name="T25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4">
                    <a:moveTo>
                      <a:pt x="3" y="51"/>
                    </a:moveTo>
                    <a:cubicBezTo>
                      <a:pt x="5" y="51"/>
                      <a:pt x="7" y="50"/>
                      <a:pt x="10" y="48"/>
                    </a:cubicBezTo>
                    <a:cubicBezTo>
                      <a:pt x="13" y="47"/>
                      <a:pt x="16" y="46"/>
                      <a:pt x="19" y="43"/>
                    </a:cubicBezTo>
                    <a:cubicBezTo>
                      <a:pt x="21" y="42"/>
                      <a:pt x="23" y="40"/>
                      <a:pt x="25" y="38"/>
                    </a:cubicBezTo>
                    <a:cubicBezTo>
                      <a:pt x="27" y="36"/>
                      <a:pt x="28" y="34"/>
                      <a:pt x="30" y="32"/>
                    </a:cubicBezTo>
                    <a:cubicBezTo>
                      <a:pt x="34" y="28"/>
                      <a:pt x="40" y="24"/>
                      <a:pt x="43" y="19"/>
                    </a:cubicBezTo>
                    <a:cubicBezTo>
                      <a:pt x="46" y="14"/>
                      <a:pt x="47" y="7"/>
                      <a:pt x="48" y="0"/>
                    </a:cubicBezTo>
                    <a:cubicBezTo>
                      <a:pt x="48" y="2"/>
                      <a:pt x="49" y="3"/>
                      <a:pt x="49" y="4"/>
                    </a:cubicBezTo>
                    <a:cubicBezTo>
                      <a:pt x="49" y="8"/>
                      <a:pt x="48" y="11"/>
                      <a:pt x="47" y="15"/>
                    </a:cubicBezTo>
                    <a:cubicBezTo>
                      <a:pt x="46" y="22"/>
                      <a:pt x="43" y="27"/>
                      <a:pt x="39" y="32"/>
                    </a:cubicBezTo>
                    <a:cubicBezTo>
                      <a:pt x="33" y="41"/>
                      <a:pt x="23" y="46"/>
                      <a:pt x="16" y="53"/>
                    </a:cubicBezTo>
                    <a:cubicBezTo>
                      <a:pt x="14" y="55"/>
                      <a:pt x="6" y="64"/>
                      <a:pt x="2" y="61"/>
                    </a:cubicBezTo>
                    <a:cubicBezTo>
                      <a:pt x="0" y="59"/>
                      <a:pt x="0" y="54"/>
                      <a:pt x="0" y="51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5" name="未知"/>
              <p:cNvSpPr/>
              <p:nvPr/>
            </p:nvSpPr>
            <p:spPr bwMode="auto">
              <a:xfrm>
                <a:off x="888" y="1033"/>
                <a:ext cx="27" cy="439"/>
              </a:xfrm>
              <a:custGeom>
                <a:avLst/>
                <a:gdLst>
                  <a:gd name="T0" fmla="*/ 8 w 17"/>
                  <a:gd name="T1" fmla="*/ 0 h 275"/>
                  <a:gd name="T2" fmla="*/ 6 w 17"/>
                  <a:gd name="T3" fmla="*/ 275 h 275"/>
                  <a:gd name="T4" fmla="*/ 8 w 17"/>
                  <a:gd name="T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75">
                    <a:moveTo>
                      <a:pt x="8" y="0"/>
                    </a:moveTo>
                    <a:cubicBezTo>
                      <a:pt x="8" y="0"/>
                      <a:pt x="17" y="125"/>
                      <a:pt x="6" y="275"/>
                    </a:cubicBezTo>
                    <a:cubicBezTo>
                      <a:pt x="6" y="275"/>
                      <a:pt x="0" y="42"/>
                      <a:pt x="8" y="0"/>
                    </a:cubicBezTo>
                    <a:close/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6" name="未知"/>
              <p:cNvSpPr/>
              <p:nvPr/>
            </p:nvSpPr>
            <p:spPr bwMode="auto">
              <a:xfrm>
                <a:off x="264" y="1049"/>
                <a:ext cx="27" cy="463"/>
              </a:xfrm>
              <a:custGeom>
                <a:avLst/>
                <a:gdLst>
                  <a:gd name="T0" fmla="*/ 11 w 17"/>
                  <a:gd name="T1" fmla="*/ 0 h 290"/>
                  <a:gd name="T2" fmla="*/ 17 w 17"/>
                  <a:gd name="T3" fmla="*/ 290 h 290"/>
                  <a:gd name="T4" fmla="*/ 11 w 17"/>
                  <a:gd name="T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90">
                    <a:moveTo>
                      <a:pt x="11" y="0"/>
                    </a:moveTo>
                    <a:cubicBezTo>
                      <a:pt x="11" y="0"/>
                      <a:pt x="0" y="204"/>
                      <a:pt x="17" y="290"/>
                    </a:cubicBezTo>
                    <a:cubicBezTo>
                      <a:pt x="17" y="290"/>
                      <a:pt x="11" y="25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7" name="未知"/>
              <p:cNvSpPr/>
              <p:nvPr/>
            </p:nvSpPr>
            <p:spPr bwMode="auto">
              <a:xfrm>
                <a:off x="312" y="905"/>
                <a:ext cx="118" cy="40"/>
              </a:xfrm>
              <a:custGeom>
                <a:avLst/>
                <a:gdLst>
                  <a:gd name="T0" fmla="*/ 1 w 74"/>
                  <a:gd name="T1" fmla="*/ 24 h 25"/>
                  <a:gd name="T2" fmla="*/ 0 w 74"/>
                  <a:gd name="T3" fmla="*/ 24 h 25"/>
                  <a:gd name="T4" fmla="*/ 43 w 74"/>
                  <a:gd name="T5" fmla="*/ 19 h 25"/>
                  <a:gd name="T6" fmla="*/ 59 w 74"/>
                  <a:gd name="T7" fmla="*/ 10 h 25"/>
                  <a:gd name="T8" fmla="*/ 74 w 74"/>
                  <a:gd name="T9" fmla="*/ 0 h 25"/>
                  <a:gd name="T10" fmla="*/ 59 w 74"/>
                  <a:gd name="T11" fmla="*/ 8 h 25"/>
                  <a:gd name="T12" fmla="*/ 31 w 74"/>
                  <a:gd name="T13" fmla="*/ 17 h 25"/>
                  <a:gd name="T14" fmla="*/ 10 w 74"/>
                  <a:gd name="T15" fmla="*/ 24 h 25"/>
                  <a:gd name="T16" fmla="*/ 0 w 7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5">
                    <a:moveTo>
                      <a:pt x="1" y="24"/>
                    </a:moveTo>
                    <a:cubicBezTo>
                      <a:pt x="1" y="24"/>
                      <a:pt x="0" y="24"/>
                      <a:pt x="0" y="24"/>
                    </a:cubicBezTo>
                    <a:cubicBezTo>
                      <a:pt x="14" y="25"/>
                      <a:pt x="30" y="24"/>
                      <a:pt x="43" y="19"/>
                    </a:cubicBezTo>
                    <a:cubicBezTo>
                      <a:pt x="49" y="16"/>
                      <a:pt x="54" y="14"/>
                      <a:pt x="59" y="10"/>
                    </a:cubicBezTo>
                    <a:cubicBezTo>
                      <a:pt x="64" y="7"/>
                      <a:pt x="71" y="4"/>
                      <a:pt x="74" y="0"/>
                    </a:cubicBezTo>
                    <a:cubicBezTo>
                      <a:pt x="70" y="4"/>
                      <a:pt x="64" y="5"/>
                      <a:pt x="59" y="8"/>
                    </a:cubicBezTo>
                    <a:cubicBezTo>
                      <a:pt x="50" y="11"/>
                      <a:pt x="40" y="14"/>
                      <a:pt x="31" y="17"/>
                    </a:cubicBezTo>
                    <a:cubicBezTo>
                      <a:pt x="24" y="19"/>
                      <a:pt x="18" y="23"/>
                      <a:pt x="10" y="24"/>
                    </a:cubicBezTo>
                    <a:cubicBezTo>
                      <a:pt x="7" y="25"/>
                      <a:pt x="3" y="25"/>
                      <a:pt x="0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8" name="未知"/>
              <p:cNvSpPr/>
              <p:nvPr/>
            </p:nvSpPr>
            <p:spPr bwMode="auto">
              <a:xfrm>
                <a:off x="739" y="901"/>
                <a:ext cx="143" cy="33"/>
              </a:xfrm>
              <a:custGeom>
                <a:avLst/>
                <a:gdLst>
                  <a:gd name="T0" fmla="*/ 0 w 89"/>
                  <a:gd name="T1" fmla="*/ 0 h 21"/>
                  <a:gd name="T2" fmla="*/ 21 w 89"/>
                  <a:gd name="T3" fmla="*/ 8 h 21"/>
                  <a:gd name="T4" fmla="*/ 51 w 89"/>
                  <a:gd name="T5" fmla="*/ 19 h 21"/>
                  <a:gd name="T6" fmla="*/ 73 w 89"/>
                  <a:gd name="T7" fmla="*/ 19 h 21"/>
                  <a:gd name="T8" fmla="*/ 89 w 89"/>
                  <a:gd name="T9" fmla="*/ 19 h 21"/>
                  <a:gd name="T10" fmla="*/ 66 w 89"/>
                  <a:gd name="T11" fmla="*/ 16 h 21"/>
                  <a:gd name="T12" fmla="*/ 34 w 89"/>
                  <a:gd name="T13" fmla="*/ 10 h 21"/>
                  <a:gd name="T14" fmla="*/ 22 w 89"/>
                  <a:gd name="T15" fmla="*/ 7 h 21"/>
                  <a:gd name="T16" fmla="*/ 12 w 89"/>
                  <a:gd name="T17" fmla="*/ 6 h 21"/>
                  <a:gd name="T18" fmla="*/ 3 w 89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1">
                    <a:moveTo>
                      <a:pt x="0" y="0"/>
                    </a:moveTo>
                    <a:cubicBezTo>
                      <a:pt x="6" y="4"/>
                      <a:pt x="14" y="6"/>
                      <a:pt x="21" y="8"/>
                    </a:cubicBezTo>
                    <a:cubicBezTo>
                      <a:pt x="30" y="12"/>
                      <a:pt x="40" y="18"/>
                      <a:pt x="51" y="19"/>
                    </a:cubicBezTo>
                    <a:cubicBezTo>
                      <a:pt x="58" y="20"/>
                      <a:pt x="66" y="19"/>
                      <a:pt x="73" y="19"/>
                    </a:cubicBezTo>
                    <a:cubicBezTo>
                      <a:pt x="78" y="19"/>
                      <a:pt x="84" y="19"/>
                      <a:pt x="89" y="19"/>
                    </a:cubicBezTo>
                    <a:cubicBezTo>
                      <a:pt x="82" y="21"/>
                      <a:pt x="72" y="18"/>
                      <a:pt x="66" y="16"/>
                    </a:cubicBezTo>
                    <a:cubicBezTo>
                      <a:pt x="55" y="15"/>
                      <a:pt x="45" y="12"/>
                      <a:pt x="34" y="10"/>
                    </a:cubicBezTo>
                    <a:cubicBezTo>
                      <a:pt x="30" y="9"/>
                      <a:pt x="26" y="7"/>
                      <a:pt x="22" y="7"/>
                    </a:cubicBezTo>
                    <a:cubicBezTo>
                      <a:pt x="18" y="6"/>
                      <a:pt x="15" y="7"/>
                      <a:pt x="12" y="6"/>
                    </a:cubicBezTo>
                    <a:cubicBezTo>
                      <a:pt x="9" y="5"/>
                      <a:pt x="5" y="4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89" name="未知"/>
              <p:cNvSpPr/>
              <p:nvPr/>
            </p:nvSpPr>
            <p:spPr bwMode="auto">
              <a:xfrm>
                <a:off x="56" y="1630"/>
                <a:ext cx="72" cy="246"/>
              </a:xfrm>
              <a:custGeom>
                <a:avLst/>
                <a:gdLst>
                  <a:gd name="T0" fmla="*/ 3 w 45"/>
                  <a:gd name="T1" fmla="*/ 0 h 154"/>
                  <a:gd name="T2" fmla="*/ 3 w 45"/>
                  <a:gd name="T3" fmla="*/ 22 h 154"/>
                  <a:gd name="T4" fmla="*/ 2 w 45"/>
                  <a:gd name="T5" fmla="*/ 41 h 154"/>
                  <a:gd name="T6" fmla="*/ 4 w 45"/>
                  <a:gd name="T7" fmla="*/ 76 h 154"/>
                  <a:gd name="T8" fmla="*/ 20 w 45"/>
                  <a:gd name="T9" fmla="*/ 116 h 154"/>
                  <a:gd name="T10" fmla="*/ 45 w 45"/>
                  <a:gd name="T11" fmla="*/ 154 h 154"/>
                  <a:gd name="T12" fmla="*/ 23 w 45"/>
                  <a:gd name="T13" fmla="*/ 108 h 154"/>
                  <a:gd name="T14" fmla="*/ 12 w 45"/>
                  <a:gd name="T15" fmla="*/ 71 h 154"/>
                  <a:gd name="T16" fmla="*/ 9 w 45"/>
                  <a:gd name="T17" fmla="*/ 36 h 154"/>
                  <a:gd name="T18" fmla="*/ 4 w 45"/>
                  <a:gd name="T1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54">
                    <a:moveTo>
                      <a:pt x="3" y="0"/>
                    </a:moveTo>
                    <a:cubicBezTo>
                      <a:pt x="1" y="7"/>
                      <a:pt x="3" y="15"/>
                      <a:pt x="3" y="22"/>
                    </a:cubicBezTo>
                    <a:cubicBezTo>
                      <a:pt x="3" y="29"/>
                      <a:pt x="3" y="35"/>
                      <a:pt x="2" y="41"/>
                    </a:cubicBezTo>
                    <a:cubicBezTo>
                      <a:pt x="1" y="53"/>
                      <a:pt x="0" y="65"/>
                      <a:pt x="4" y="76"/>
                    </a:cubicBezTo>
                    <a:cubicBezTo>
                      <a:pt x="8" y="90"/>
                      <a:pt x="16" y="102"/>
                      <a:pt x="20" y="116"/>
                    </a:cubicBezTo>
                    <a:cubicBezTo>
                      <a:pt x="24" y="133"/>
                      <a:pt x="28" y="146"/>
                      <a:pt x="45" y="154"/>
                    </a:cubicBezTo>
                    <a:cubicBezTo>
                      <a:pt x="35" y="141"/>
                      <a:pt x="26" y="125"/>
                      <a:pt x="23" y="108"/>
                    </a:cubicBezTo>
                    <a:cubicBezTo>
                      <a:pt x="21" y="95"/>
                      <a:pt x="15" y="84"/>
                      <a:pt x="12" y="71"/>
                    </a:cubicBezTo>
                    <a:cubicBezTo>
                      <a:pt x="10" y="60"/>
                      <a:pt x="11" y="48"/>
                      <a:pt x="9" y="36"/>
                    </a:cubicBezTo>
                    <a:cubicBezTo>
                      <a:pt x="8" y="26"/>
                      <a:pt x="3" y="15"/>
                      <a:pt x="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0" name="未知"/>
              <p:cNvSpPr/>
              <p:nvPr/>
            </p:nvSpPr>
            <p:spPr bwMode="auto">
              <a:xfrm>
                <a:off x="121" y="1661"/>
                <a:ext cx="63" cy="57"/>
              </a:xfrm>
              <a:custGeom>
                <a:avLst/>
                <a:gdLst>
                  <a:gd name="T0" fmla="*/ 1 w 39"/>
                  <a:gd name="T1" fmla="*/ 0 h 36"/>
                  <a:gd name="T2" fmla="*/ 19 w 39"/>
                  <a:gd name="T3" fmla="*/ 19 h 36"/>
                  <a:gd name="T4" fmla="*/ 39 w 39"/>
                  <a:gd name="T5" fmla="*/ 36 h 36"/>
                  <a:gd name="T6" fmla="*/ 21 w 39"/>
                  <a:gd name="T7" fmla="*/ 14 h 36"/>
                  <a:gd name="T8" fmla="*/ 1 w 39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6">
                    <a:moveTo>
                      <a:pt x="1" y="0"/>
                    </a:moveTo>
                    <a:cubicBezTo>
                      <a:pt x="0" y="8"/>
                      <a:pt x="12" y="16"/>
                      <a:pt x="19" y="19"/>
                    </a:cubicBezTo>
                    <a:cubicBezTo>
                      <a:pt x="28" y="24"/>
                      <a:pt x="32" y="28"/>
                      <a:pt x="39" y="36"/>
                    </a:cubicBezTo>
                    <a:cubicBezTo>
                      <a:pt x="32" y="29"/>
                      <a:pt x="30" y="21"/>
                      <a:pt x="21" y="14"/>
                    </a:cubicBezTo>
                    <a:cubicBezTo>
                      <a:pt x="16" y="11"/>
                      <a:pt x="1" y="8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1" name="未知"/>
              <p:cNvSpPr/>
              <p:nvPr/>
            </p:nvSpPr>
            <p:spPr bwMode="auto">
              <a:xfrm>
                <a:off x="960" y="1573"/>
                <a:ext cx="71" cy="137"/>
              </a:xfrm>
              <a:custGeom>
                <a:avLst/>
                <a:gdLst>
                  <a:gd name="T0" fmla="*/ 44 w 44"/>
                  <a:gd name="T1" fmla="*/ 0 h 86"/>
                  <a:gd name="T2" fmla="*/ 40 w 44"/>
                  <a:gd name="T3" fmla="*/ 10 h 86"/>
                  <a:gd name="T4" fmla="*/ 35 w 44"/>
                  <a:gd name="T5" fmla="*/ 17 h 86"/>
                  <a:gd name="T6" fmla="*/ 28 w 44"/>
                  <a:gd name="T7" fmla="*/ 38 h 86"/>
                  <a:gd name="T8" fmla="*/ 19 w 44"/>
                  <a:gd name="T9" fmla="*/ 64 h 86"/>
                  <a:gd name="T10" fmla="*/ 0 w 44"/>
                  <a:gd name="T11" fmla="*/ 86 h 86"/>
                  <a:gd name="T12" fmla="*/ 31 w 44"/>
                  <a:gd name="T13" fmla="*/ 41 h 86"/>
                  <a:gd name="T14" fmla="*/ 40 w 44"/>
                  <a:gd name="T15" fmla="*/ 19 h 86"/>
                  <a:gd name="T16" fmla="*/ 42 w 4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86">
                    <a:moveTo>
                      <a:pt x="44" y="0"/>
                    </a:moveTo>
                    <a:cubicBezTo>
                      <a:pt x="42" y="2"/>
                      <a:pt x="42" y="7"/>
                      <a:pt x="40" y="10"/>
                    </a:cubicBezTo>
                    <a:cubicBezTo>
                      <a:pt x="39" y="13"/>
                      <a:pt x="37" y="14"/>
                      <a:pt x="35" y="17"/>
                    </a:cubicBezTo>
                    <a:cubicBezTo>
                      <a:pt x="30" y="22"/>
                      <a:pt x="30" y="31"/>
                      <a:pt x="28" y="38"/>
                    </a:cubicBezTo>
                    <a:cubicBezTo>
                      <a:pt x="26" y="47"/>
                      <a:pt x="24" y="56"/>
                      <a:pt x="19" y="64"/>
                    </a:cubicBezTo>
                    <a:cubicBezTo>
                      <a:pt x="14" y="73"/>
                      <a:pt x="6" y="78"/>
                      <a:pt x="0" y="86"/>
                    </a:cubicBezTo>
                    <a:cubicBezTo>
                      <a:pt x="18" y="76"/>
                      <a:pt x="26" y="61"/>
                      <a:pt x="31" y="41"/>
                    </a:cubicBezTo>
                    <a:cubicBezTo>
                      <a:pt x="33" y="32"/>
                      <a:pt x="38" y="27"/>
                      <a:pt x="40" y="19"/>
                    </a:cubicBezTo>
                    <a:cubicBezTo>
                      <a:pt x="43" y="13"/>
                      <a:pt x="42" y="6"/>
                      <a:pt x="4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2" name="未知"/>
              <p:cNvSpPr/>
              <p:nvPr/>
            </p:nvSpPr>
            <p:spPr bwMode="auto">
              <a:xfrm>
                <a:off x="941" y="1222"/>
                <a:ext cx="74" cy="293"/>
              </a:xfrm>
              <a:custGeom>
                <a:avLst/>
                <a:gdLst>
                  <a:gd name="T0" fmla="*/ 0 w 46"/>
                  <a:gd name="T1" fmla="*/ 0 h 184"/>
                  <a:gd name="T2" fmla="*/ 46 w 46"/>
                  <a:gd name="T3" fmla="*/ 184 h 184"/>
                  <a:gd name="T4" fmla="*/ 0 w 46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84">
                    <a:moveTo>
                      <a:pt x="0" y="0"/>
                    </a:moveTo>
                    <a:cubicBezTo>
                      <a:pt x="0" y="0"/>
                      <a:pt x="35" y="132"/>
                      <a:pt x="46" y="184"/>
                    </a:cubicBezTo>
                    <a:cubicBezTo>
                      <a:pt x="46" y="184"/>
                      <a:pt x="38" y="9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3" name="未知"/>
              <p:cNvSpPr/>
              <p:nvPr/>
            </p:nvSpPr>
            <p:spPr bwMode="auto">
              <a:xfrm>
                <a:off x="907" y="798"/>
                <a:ext cx="15" cy="230"/>
              </a:xfrm>
              <a:custGeom>
                <a:avLst/>
                <a:gdLst>
                  <a:gd name="T0" fmla="*/ 0 w 9"/>
                  <a:gd name="T1" fmla="*/ 0 h 144"/>
                  <a:gd name="T2" fmla="*/ 9 w 9"/>
                  <a:gd name="T3" fmla="*/ 144 h 144"/>
                  <a:gd name="T4" fmla="*/ 0 w 9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44">
                    <a:moveTo>
                      <a:pt x="0" y="0"/>
                    </a:moveTo>
                    <a:cubicBezTo>
                      <a:pt x="0" y="0"/>
                      <a:pt x="0" y="106"/>
                      <a:pt x="9" y="144"/>
                    </a:cubicBezTo>
                    <a:cubicBezTo>
                      <a:pt x="9" y="144"/>
                      <a:pt x="7" y="2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4" name="未知"/>
              <p:cNvSpPr/>
              <p:nvPr/>
            </p:nvSpPr>
            <p:spPr bwMode="auto">
              <a:xfrm>
                <a:off x="395" y="1605"/>
                <a:ext cx="133" cy="83"/>
              </a:xfrm>
              <a:custGeom>
                <a:avLst/>
                <a:gdLst>
                  <a:gd name="T0" fmla="*/ 83 w 83"/>
                  <a:gd name="T1" fmla="*/ 52 h 52"/>
                  <a:gd name="T2" fmla="*/ 53 w 83"/>
                  <a:gd name="T3" fmla="*/ 33 h 52"/>
                  <a:gd name="T4" fmla="*/ 0 w 83"/>
                  <a:gd name="T5" fmla="*/ 0 h 52"/>
                  <a:gd name="T6" fmla="*/ 44 w 83"/>
                  <a:gd name="T7" fmla="*/ 34 h 52"/>
                  <a:gd name="T8" fmla="*/ 81 w 83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2">
                    <a:moveTo>
                      <a:pt x="83" y="52"/>
                    </a:moveTo>
                    <a:cubicBezTo>
                      <a:pt x="80" y="42"/>
                      <a:pt x="62" y="37"/>
                      <a:pt x="53" y="33"/>
                    </a:cubicBezTo>
                    <a:cubicBezTo>
                      <a:pt x="35" y="25"/>
                      <a:pt x="15" y="13"/>
                      <a:pt x="0" y="0"/>
                    </a:cubicBezTo>
                    <a:cubicBezTo>
                      <a:pt x="11" y="12"/>
                      <a:pt x="28" y="29"/>
                      <a:pt x="44" y="34"/>
                    </a:cubicBezTo>
                    <a:cubicBezTo>
                      <a:pt x="57" y="38"/>
                      <a:pt x="72" y="42"/>
                      <a:pt x="81" y="5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5" name="未知"/>
              <p:cNvSpPr/>
              <p:nvPr/>
            </p:nvSpPr>
            <p:spPr bwMode="auto">
              <a:xfrm>
                <a:off x="664" y="1616"/>
                <a:ext cx="115" cy="83"/>
              </a:xfrm>
              <a:custGeom>
                <a:avLst/>
                <a:gdLst>
                  <a:gd name="T0" fmla="*/ 2 w 72"/>
                  <a:gd name="T1" fmla="*/ 50 h 52"/>
                  <a:gd name="T2" fmla="*/ 3 w 72"/>
                  <a:gd name="T3" fmla="*/ 40 h 52"/>
                  <a:gd name="T4" fmla="*/ 23 w 72"/>
                  <a:gd name="T5" fmla="*/ 26 h 52"/>
                  <a:gd name="T6" fmla="*/ 50 w 72"/>
                  <a:gd name="T7" fmla="*/ 14 h 52"/>
                  <a:gd name="T8" fmla="*/ 68 w 72"/>
                  <a:gd name="T9" fmla="*/ 4 h 52"/>
                  <a:gd name="T10" fmla="*/ 72 w 72"/>
                  <a:gd name="T11" fmla="*/ 0 h 52"/>
                  <a:gd name="T12" fmla="*/ 57 w 72"/>
                  <a:gd name="T13" fmla="*/ 14 h 52"/>
                  <a:gd name="T14" fmla="*/ 32 w 72"/>
                  <a:gd name="T15" fmla="*/ 27 h 52"/>
                  <a:gd name="T16" fmla="*/ 1 w 7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2" y="50"/>
                    </a:moveTo>
                    <a:cubicBezTo>
                      <a:pt x="0" y="48"/>
                      <a:pt x="2" y="42"/>
                      <a:pt x="3" y="40"/>
                    </a:cubicBezTo>
                    <a:cubicBezTo>
                      <a:pt x="7" y="33"/>
                      <a:pt x="15" y="29"/>
                      <a:pt x="23" y="26"/>
                    </a:cubicBezTo>
                    <a:cubicBezTo>
                      <a:pt x="32" y="23"/>
                      <a:pt x="41" y="19"/>
                      <a:pt x="50" y="14"/>
                    </a:cubicBezTo>
                    <a:cubicBezTo>
                      <a:pt x="56" y="11"/>
                      <a:pt x="62" y="8"/>
                      <a:pt x="68" y="4"/>
                    </a:cubicBezTo>
                    <a:cubicBezTo>
                      <a:pt x="69" y="3"/>
                      <a:pt x="70" y="1"/>
                      <a:pt x="72" y="0"/>
                    </a:cubicBezTo>
                    <a:cubicBezTo>
                      <a:pt x="68" y="5"/>
                      <a:pt x="63" y="11"/>
                      <a:pt x="57" y="14"/>
                    </a:cubicBezTo>
                    <a:cubicBezTo>
                      <a:pt x="49" y="19"/>
                      <a:pt x="40" y="22"/>
                      <a:pt x="32" y="27"/>
                    </a:cubicBezTo>
                    <a:cubicBezTo>
                      <a:pt x="21" y="33"/>
                      <a:pt x="3" y="36"/>
                      <a:pt x="1" y="52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6" name="未知"/>
              <p:cNvSpPr/>
              <p:nvPr/>
            </p:nvSpPr>
            <p:spPr bwMode="auto">
              <a:xfrm>
                <a:off x="150" y="1507"/>
                <a:ext cx="26" cy="134"/>
              </a:xfrm>
              <a:custGeom>
                <a:avLst/>
                <a:gdLst>
                  <a:gd name="T0" fmla="*/ 15 w 16"/>
                  <a:gd name="T1" fmla="*/ 2 h 84"/>
                  <a:gd name="T2" fmla="*/ 12 w 16"/>
                  <a:gd name="T3" fmla="*/ 12 h 84"/>
                  <a:gd name="T4" fmla="*/ 9 w 16"/>
                  <a:gd name="T5" fmla="*/ 23 h 84"/>
                  <a:gd name="T6" fmla="*/ 6 w 16"/>
                  <a:gd name="T7" fmla="*/ 39 h 84"/>
                  <a:gd name="T8" fmla="*/ 11 w 16"/>
                  <a:gd name="T9" fmla="*/ 56 h 84"/>
                  <a:gd name="T10" fmla="*/ 16 w 16"/>
                  <a:gd name="T11" fmla="*/ 84 h 84"/>
                  <a:gd name="T12" fmla="*/ 6 w 16"/>
                  <a:gd name="T13" fmla="*/ 55 h 84"/>
                  <a:gd name="T14" fmla="*/ 0 w 16"/>
                  <a:gd name="T15" fmla="*/ 34 h 84"/>
                  <a:gd name="T16" fmla="*/ 7 w 16"/>
                  <a:gd name="T17" fmla="*/ 14 h 84"/>
                  <a:gd name="T18" fmla="*/ 14 w 16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4">
                    <a:moveTo>
                      <a:pt x="15" y="2"/>
                    </a:moveTo>
                    <a:cubicBezTo>
                      <a:pt x="15" y="5"/>
                      <a:pt x="13" y="8"/>
                      <a:pt x="12" y="12"/>
                    </a:cubicBezTo>
                    <a:cubicBezTo>
                      <a:pt x="10" y="15"/>
                      <a:pt x="10" y="19"/>
                      <a:pt x="9" y="23"/>
                    </a:cubicBezTo>
                    <a:cubicBezTo>
                      <a:pt x="7" y="28"/>
                      <a:pt x="5" y="34"/>
                      <a:pt x="6" y="39"/>
                    </a:cubicBezTo>
                    <a:cubicBezTo>
                      <a:pt x="6" y="46"/>
                      <a:pt x="9" y="51"/>
                      <a:pt x="11" y="56"/>
                    </a:cubicBezTo>
                    <a:cubicBezTo>
                      <a:pt x="15" y="65"/>
                      <a:pt x="14" y="75"/>
                      <a:pt x="16" y="84"/>
                    </a:cubicBezTo>
                    <a:cubicBezTo>
                      <a:pt x="14" y="74"/>
                      <a:pt x="11" y="64"/>
                      <a:pt x="6" y="55"/>
                    </a:cubicBezTo>
                    <a:cubicBezTo>
                      <a:pt x="3" y="48"/>
                      <a:pt x="0" y="42"/>
                      <a:pt x="0" y="34"/>
                    </a:cubicBezTo>
                    <a:cubicBezTo>
                      <a:pt x="0" y="26"/>
                      <a:pt x="4" y="21"/>
                      <a:pt x="7" y="14"/>
                    </a:cubicBezTo>
                    <a:cubicBezTo>
                      <a:pt x="8" y="10"/>
                      <a:pt x="11" y="3"/>
                      <a:pt x="14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7" name="未知"/>
              <p:cNvSpPr/>
              <p:nvPr/>
            </p:nvSpPr>
            <p:spPr bwMode="auto">
              <a:xfrm>
                <a:off x="1047" y="1697"/>
                <a:ext cx="35" cy="61"/>
              </a:xfrm>
              <a:custGeom>
                <a:avLst/>
                <a:gdLst>
                  <a:gd name="T0" fmla="*/ 0 w 22"/>
                  <a:gd name="T1" fmla="*/ 2 h 38"/>
                  <a:gd name="T2" fmla="*/ 14 w 22"/>
                  <a:gd name="T3" fmla="*/ 38 h 38"/>
                  <a:gd name="T4" fmla="*/ 4 w 22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8">
                    <a:moveTo>
                      <a:pt x="0" y="2"/>
                    </a:moveTo>
                    <a:cubicBezTo>
                      <a:pt x="14" y="7"/>
                      <a:pt x="19" y="23"/>
                      <a:pt x="14" y="38"/>
                    </a:cubicBezTo>
                    <a:cubicBezTo>
                      <a:pt x="22" y="21"/>
                      <a:pt x="20" y="8"/>
                      <a:pt x="4" y="0"/>
                    </a:cubicBezTo>
                  </a:path>
                </a:pathLst>
              </a:custGeom>
              <a:solidFill>
                <a:srgbClr val="FCE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8" name="未知"/>
              <p:cNvSpPr/>
              <p:nvPr/>
            </p:nvSpPr>
            <p:spPr bwMode="auto">
              <a:xfrm>
                <a:off x="491" y="163"/>
                <a:ext cx="43" cy="10"/>
              </a:xfrm>
              <a:custGeom>
                <a:avLst/>
                <a:gdLst>
                  <a:gd name="T0" fmla="*/ 0 w 27"/>
                  <a:gd name="T1" fmla="*/ 1 h 6"/>
                  <a:gd name="T2" fmla="*/ 13 w 27"/>
                  <a:gd name="T3" fmla="*/ 6 h 6"/>
                  <a:gd name="T4" fmla="*/ 19 w 27"/>
                  <a:gd name="T5" fmla="*/ 6 h 6"/>
                  <a:gd name="T6" fmla="*/ 27 w 27"/>
                  <a:gd name="T7" fmla="*/ 3 h 6"/>
                  <a:gd name="T8" fmla="*/ 9 w 27"/>
                  <a:gd name="T9" fmla="*/ 3 h 6"/>
                  <a:gd name="T10" fmla="*/ 0 w 2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">
                    <a:moveTo>
                      <a:pt x="0" y="1"/>
                    </a:moveTo>
                    <a:cubicBezTo>
                      <a:pt x="2" y="5"/>
                      <a:pt x="9" y="5"/>
                      <a:pt x="13" y="6"/>
                    </a:cubicBezTo>
                    <a:cubicBezTo>
                      <a:pt x="15" y="6"/>
                      <a:pt x="17" y="6"/>
                      <a:pt x="19" y="6"/>
                    </a:cubicBezTo>
                    <a:cubicBezTo>
                      <a:pt x="22" y="6"/>
                      <a:pt x="25" y="3"/>
                      <a:pt x="27" y="3"/>
                    </a:cubicBezTo>
                    <a:cubicBezTo>
                      <a:pt x="21" y="3"/>
                      <a:pt x="15" y="4"/>
                      <a:pt x="9" y="3"/>
                    </a:cubicBezTo>
                    <a:cubicBezTo>
                      <a:pt x="6" y="2"/>
                      <a:pt x="2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99" name="未知"/>
              <p:cNvSpPr/>
              <p:nvPr/>
            </p:nvSpPr>
            <p:spPr bwMode="auto">
              <a:xfrm>
                <a:off x="630" y="163"/>
                <a:ext cx="52" cy="13"/>
              </a:xfrm>
              <a:custGeom>
                <a:avLst/>
                <a:gdLst>
                  <a:gd name="T0" fmla="*/ 0 w 32"/>
                  <a:gd name="T1" fmla="*/ 0 h 8"/>
                  <a:gd name="T2" fmla="*/ 13 w 32"/>
                  <a:gd name="T3" fmla="*/ 7 h 8"/>
                  <a:gd name="T4" fmla="*/ 32 w 32"/>
                  <a:gd name="T5" fmla="*/ 7 h 8"/>
                  <a:gd name="T6" fmla="*/ 21 w 32"/>
                  <a:gd name="T7" fmla="*/ 3 h 8"/>
                  <a:gd name="T8" fmla="*/ 11 w 32"/>
                  <a:gd name="T9" fmla="*/ 3 h 8"/>
                  <a:gd name="T10" fmla="*/ 0 w 32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cubicBezTo>
                      <a:pt x="1" y="6"/>
                      <a:pt x="8" y="8"/>
                      <a:pt x="13" y="7"/>
                    </a:cubicBezTo>
                    <a:cubicBezTo>
                      <a:pt x="19" y="6"/>
                      <a:pt x="25" y="7"/>
                      <a:pt x="32" y="7"/>
                    </a:cubicBezTo>
                    <a:cubicBezTo>
                      <a:pt x="28" y="6"/>
                      <a:pt x="25" y="4"/>
                      <a:pt x="21" y="3"/>
                    </a:cubicBezTo>
                    <a:cubicBezTo>
                      <a:pt x="18" y="3"/>
                      <a:pt x="14" y="3"/>
                      <a:pt x="11" y="3"/>
                    </a:cubicBezTo>
                    <a:cubicBezTo>
                      <a:pt x="7" y="3"/>
                      <a:pt x="2" y="3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0" name="未知"/>
              <p:cNvSpPr/>
              <p:nvPr/>
            </p:nvSpPr>
            <p:spPr bwMode="auto">
              <a:xfrm>
                <a:off x="552" y="216"/>
                <a:ext cx="22" cy="32"/>
              </a:xfrm>
              <a:custGeom>
                <a:avLst/>
                <a:gdLst>
                  <a:gd name="T0" fmla="*/ 6 w 14"/>
                  <a:gd name="T1" fmla="*/ 0 h 20"/>
                  <a:gd name="T2" fmla="*/ 2 w 14"/>
                  <a:gd name="T3" fmla="*/ 13 h 20"/>
                  <a:gd name="T4" fmla="*/ 14 w 14"/>
                  <a:gd name="T5" fmla="*/ 20 h 20"/>
                  <a:gd name="T6" fmla="*/ 4 w 14"/>
                  <a:gd name="T7" fmla="*/ 11 h 20"/>
                  <a:gd name="T8" fmla="*/ 5 w 14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6" y="0"/>
                    </a:moveTo>
                    <a:cubicBezTo>
                      <a:pt x="2" y="2"/>
                      <a:pt x="0" y="8"/>
                      <a:pt x="2" y="13"/>
                    </a:cubicBezTo>
                    <a:cubicBezTo>
                      <a:pt x="3" y="18"/>
                      <a:pt x="10" y="19"/>
                      <a:pt x="14" y="20"/>
                    </a:cubicBezTo>
                    <a:cubicBezTo>
                      <a:pt x="10" y="18"/>
                      <a:pt x="6" y="16"/>
                      <a:pt x="4" y="11"/>
                    </a:cubicBezTo>
                    <a:cubicBezTo>
                      <a:pt x="3" y="8"/>
                      <a:pt x="4" y="4"/>
                      <a:pt x="5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1" name="未知"/>
              <p:cNvSpPr/>
              <p:nvPr/>
            </p:nvSpPr>
            <p:spPr bwMode="auto">
              <a:xfrm>
                <a:off x="534" y="262"/>
                <a:ext cx="12" cy="67"/>
              </a:xfrm>
              <a:custGeom>
                <a:avLst/>
                <a:gdLst>
                  <a:gd name="T0" fmla="*/ 0 w 7"/>
                  <a:gd name="T1" fmla="*/ 0 h 42"/>
                  <a:gd name="T2" fmla="*/ 2 w 7"/>
                  <a:gd name="T3" fmla="*/ 24 h 42"/>
                  <a:gd name="T4" fmla="*/ 7 w 7"/>
                  <a:gd name="T5" fmla="*/ 42 h 42"/>
                  <a:gd name="T6" fmla="*/ 2 w 7"/>
                  <a:gd name="T7" fmla="*/ 31 h 42"/>
                  <a:gd name="T8" fmla="*/ 0 w 7"/>
                  <a:gd name="T9" fmla="*/ 15 h 42"/>
                  <a:gd name="T10" fmla="*/ 0 w 7"/>
                  <a:gd name="T1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cubicBezTo>
                      <a:pt x="0" y="8"/>
                      <a:pt x="1" y="16"/>
                      <a:pt x="2" y="24"/>
                    </a:cubicBezTo>
                    <a:cubicBezTo>
                      <a:pt x="3" y="30"/>
                      <a:pt x="4" y="37"/>
                      <a:pt x="7" y="42"/>
                    </a:cubicBezTo>
                    <a:cubicBezTo>
                      <a:pt x="4" y="40"/>
                      <a:pt x="3" y="34"/>
                      <a:pt x="2" y="31"/>
                    </a:cubicBezTo>
                    <a:cubicBezTo>
                      <a:pt x="0" y="26"/>
                      <a:pt x="0" y="21"/>
                      <a:pt x="0" y="15"/>
                    </a:cubicBezTo>
                    <a:cubicBezTo>
                      <a:pt x="0" y="11"/>
                      <a:pt x="0" y="6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2" name="未知"/>
              <p:cNvSpPr/>
              <p:nvPr/>
            </p:nvSpPr>
            <p:spPr bwMode="auto">
              <a:xfrm>
                <a:off x="645" y="265"/>
                <a:ext cx="11" cy="64"/>
              </a:xfrm>
              <a:custGeom>
                <a:avLst/>
                <a:gdLst>
                  <a:gd name="T0" fmla="*/ 3 w 7"/>
                  <a:gd name="T1" fmla="*/ 2 h 40"/>
                  <a:gd name="T2" fmla="*/ 4 w 7"/>
                  <a:gd name="T3" fmla="*/ 8 h 40"/>
                  <a:gd name="T4" fmla="*/ 3 w 7"/>
                  <a:gd name="T5" fmla="*/ 22 h 40"/>
                  <a:gd name="T6" fmla="*/ 0 w 7"/>
                  <a:gd name="T7" fmla="*/ 40 h 40"/>
                  <a:gd name="T8" fmla="*/ 5 w 7"/>
                  <a:gd name="T9" fmla="*/ 28 h 40"/>
                  <a:gd name="T10" fmla="*/ 7 w 7"/>
                  <a:gd name="T11" fmla="*/ 16 h 40"/>
                  <a:gd name="T12" fmla="*/ 5 w 7"/>
                  <a:gd name="T13" fmla="*/ 7 h 40"/>
                  <a:gd name="T14" fmla="*/ 3 w 7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0">
                    <a:moveTo>
                      <a:pt x="3" y="2"/>
                    </a:moveTo>
                    <a:cubicBezTo>
                      <a:pt x="2" y="3"/>
                      <a:pt x="3" y="6"/>
                      <a:pt x="4" y="8"/>
                    </a:cubicBezTo>
                    <a:cubicBezTo>
                      <a:pt x="4" y="13"/>
                      <a:pt x="4" y="18"/>
                      <a:pt x="3" y="22"/>
                    </a:cubicBezTo>
                    <a:cubicBezTo>
                      <a:pt x="2" y="28"/>
                      <a:pt x="1" y="34"/>
                      <a:pt x="0" y="40"/>
                    </a:cubicBezTo>
                    <a:cubicBezTo>
                      <a:pt x="2" y="37"/>
                      <a:pt x="3" y="32"/>
                      <a:pt x="5" y="28"/>
                    </a:cubicBezTo>
                    <a:cubicBezTo>
                      <a:pt x="6" y="24"/>
                      <a:pt x="7" y="20"/>
                      <a:pt x="7" y="16"/>
                    </a:cubicBezTo>
                    <a:cubicBezTo>
                      <a:pt x="7" y="13"/>
                      <a:pt x="6" y="10"/>
                      <a:pt x="5" y="7"/>
                    </a:cubicBezTo>
                    <a:cubicBezTo>
                      <a:pt x="4" y="5"/>
                      <a:pt x="4" y="2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3" name="未知"/>
              <p:cNvSpPr/>
              <p:nvPr/>
            </p:nvSpPr>
            <p:spPr bwMode="auto">
              <a:xfrm>
                <a:off x="638" y="0"/>
                <a:ext cx="71" cy="42"/>
              </a:xfrm>
              <a:custGeom>
                <a:avLst/>
                <a:gdLst>
                  <a:gd name="T0" fmla="*/ 30 w 44"/>
                  <a:gd name="T1" fmla="*/ 1 h 26"/>
                  <a:gd name="T2" fmla="*/ 3 w 44"/>
                  <a:gd name="T3" fmla="*/ 24 h 26"/>
                  <a:gd name="T4" fmla="*/ 25 w 44"/>
                  <a:gd name="T5" fmla="*/ 9 h 26"/>
                  <a:gd name="T6" fmla="*/ 41 w 44"/>
                  <a:gd name="T7" fmla="*/ 10 h 26"/>
                  <a:gd name="T8" fmla="*/ 29 w 44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0" y="1"/>
                    </a:moveTo>
                    <a:cubicBezTo>
                      <a:pt x="22" y="0"/>
                      <a:pt x="0" y="22"/>
                      <a:pt x="3" y="24"/>
                    </a:cubicBezTo>
                    <a:cubicBezTo>
                      <a:pt x="8" y="26"/>
                      <a:pt x="21" y="11"/>
                      <a:pt x="25" y="9"/>
                    </a:cubicBezTo>
                    <a:cubicBezTo>
                      <a:pt x="32" y="5"/>
                      <a:pt x="35" y="6"/>
                      <a:pt x="41" y="10"/>
                    </a:cubicBezTo>
                    <a:cubicBezTo>
                      <a:pt x="44" y="4"/>
                      <a:pt x="32" y="1"/>
                      <a:pt x="2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4" name="未知"/>
              <p:cNvSpPr/>
              <p:nvPr/>
            </p:nvSpPr>
            <p:spPr bwMode="auto">
              <a:xfrm>
                <a:off x="518" y="272"/>
                <a:ext cx="74" cy="49"/>
              </a:xfrm>
              <a:custGeom>
                <a:avLst/>
                <a:gdLst>
                  <a:gd name="T0" fmla="*/ 45 w 46"/>
                  <a:gd name="T1" fmla="*/ 0 h 31"/>
                  <a:gd name="T2" fmla="*/ 20 w 46"/>
                  <a:gd name="T3" fmla="*/ 6 h 31"/>
                  <a:gd name="T4" fmla="*/ 10 w 46"/>
                  <a:gd name="T5" fmla="*/ 18 h 31"/>
                  <a:gd name="T6" fmla="*/ 0 w 46"/>
                  <a:gd name="T7" fmla="*/ 31 h 31"/>
                  <a:gd name="T8" fmla="*/ 37 w 46"/>
                  <a:gd name="T9" fmla="*/ 17 h 31"/>
                  <a:gd name="T10" fmla="*/ 45 w 46"/>
                  <a:gd name="T1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1">
                    <a:moveTo>
                      <a:pt x="45" y="0"/>
                    </a:moveTo>
                    <a:cubicBezTo>
                      <a:pt x="36" y="0"/>
                      <a:pt x="27" y="0"/>
                      <a:pt x="20" y="6"/>
                    </a:cubicBezTo>
                    <a:cubicBezTo>
                      <a:pt x="16" y="10"/>
                      <a:pt x="13" y="14"/>
                      <a:pt x="10" y="18"/>
                    </a:cubicBezTo>
                    <a:cubicBezTo>
                      <a:pt x="6" y="22"/>
                      <a:pt x="3" y="26"/>
                      <a:pt x="0" y="31"/>
                    </a:cubicBezTo>
                    <a:cubicBezTo>
                      <a:pt x="11" y="22"/>
                      <a:pt x="24" y="20"/>
                      <a:pt x="37" y="17"/>
                    </a:cubicBezTo>
                    <a:cubicBezTo>
                      <a:pt x="46" y="15"/>
                      <a:pt x="46" y="8"/>
                      <a:pt x="45" y="1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5" name="未知"/>
              <p:cNvSpPr/>
              <p:nvPr/>
            </p:nvSpPr>
            <p:spPr bwMode="auto">
              <a:xfrm>
                <a:off x="595" y="272"/>
                <a:ext cx="74" cy="49"/>
              </a:xfrm>
              <a:custGeom>
                <a:avLst/>
                <a:gdLst>
                  <a:gd name="T0" fmla="*/ 1 w 46"/>
                  <a:gd name="T1" fmla="*/ 0 h 31"/>
                  <a:gd name="T2" fmla="*/ 26 w 46"/>
                  <a:gd name="T3" fmla="*/ 6 h 31"/>
                  <a:gd name="T4" fmla="*/ 36 w 46"/>
                  <a:gd name="T5" fmla="*/ 17 h 31"/>
                  <a:gd name="T6" fmla="*/ 46 w 46"/>
                  <a:gd name="T7" fmla="*/ 31 h 31"/>
                  <a:gd name="T8" fmla="*/ 9 w 46"/>
                  <a:gd name="T9" fmla="*/ 17 h 31"/>
                  <a:gd name="T10" fmla="*/ 1 w 46"/>
                  <a:gd name="T1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1">
                    <a:moveTo>
                      <a:pt x="1" y="0"/>
                    </a:moveTo>
                    <a:cubicBezTo>
                      <a:pt x="10" y="0"/>
                      <a:pt x="19" y="0"/>
                      <a:pt x="26" y="6"/>
                    </a:cubicBezTo>
                    <a:cubicBezTo>
                      <a:pt x="30" y="9"/>
                      <a:pt x="33" y="14"/>
                      <a:pt x="36" y="17"/>
                    </a:cubicBezTo>
                    <a:cubicBezTo>
                      <a:pt x="40" y="21"/>
                      <a:pt x="44" y="26"/>
                      <a:pt x="46" y="31"/>
                    </a:cubicBezTo>
                    <a:cubicBezTo>
                      <a:pt x="35" y="22"/>
                      <a:pt x="22" y="20"/>
                      <a:pt x="9" y="17"/>
                    </a:cubicBezTo>
                    <a:cubicBezTo>
                      <a:pt x="0" y="14"/>
                      <a:pt x="0" y="8"/>
                      <a:pt x="1" y="1"/>
                    </a:cubicBezTo>
                  </a:path>
                </a:pathLst>
              </a:custGeom>
              <a:solidFill>
                <a:srgbClr val="58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6" name="未知"/>
              <p:cNvSpPr/>
              <p:nvPr/>
            </p:nvSpPr>
            <p:spPr bwMode="auto">
              <a:xfrm>
                <a:off x="302" y="2981"/>
                <a:ext cx="284" cy="370"/>
              </a:xfrm>
              <a:custGeom>
                <a:avLst/>
                <a:gdLst>
                  <a:gd name="T0" fmla="*/ 74 w 177"/>
                  <a:gd name="T1" fmla="*/ 4 h 232"/>
                  <a:gd name="T2" fmla="*/ 151 w 177"/>
                  <a:gd name="T3" fmla="*/ 0 h 232"/>
                  <a:gd name="T4" fmla="*/ 169 w 177"/>
                  <a:gd name="T5" fmla="*/ 70 h 232"/>
                  <a:gd name="T6" fmla="*/ 173 w 177"/>
                  <a:gd name="T7" fmla="*/ 135 h 232"/>
                  <a:gd name="T8" fmla="*/ 168 w 177"/>
                  <a:gd name="T9" fmla="*/ 140 h 232"/>
                  <a:gd name="T10" fmla="*/ 158 w 177"/>
                  <a:gd name="T11" fmla="*/ 140 h 232"/>
                  <a:gd name="T12" fmla="*/ 145 w 177"/>
                  <a:gd name="T13" fmla="*/ 190 h 232"/>
                  <a:gd name="T14" fmla="*/ 84 w 177"/>
                  <a:gd name="T15" fmla="*/ 220 h 232"/>
                  <a:gd name="T16" fmla="*/ 19 w 177"/>
                  <a:gd name="T17" fmla="*/ 149 h 232"/>
                  <a:gd name="T18" fmla="*/ 60 w 177"/>
                  <a:gd name="T19" fmla="*/ 105 h 232"/>
                  <a:gd name="T20" fmla="*/ 76 w 177"/>
                  <a:gd name="T21" fmla="*/ 71 h 232"/>
                  <a:gd name="T22" fmla="*/ 74 w 177"/>
                  <a:gd name="T23" fmla="*/ 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232">
                    <a:moveTo>
                      <a:pt x="74" y="4"/>
                    </a:moveTo>
                    <a:cubicBezTo>
                      <a:pt x="74" y="4"/>
                      <a:pt x="109" y="19"/>
                      <a:pt x="151" y="0"/>
                    </a:cubicBezTo>
                    <a:cubicBezTo>
                      <a:pt x="151" y="0"/>
                      <a:pt x="167" y="53"/>
                      <a:pt x="169" y="70"/>
                    </a:cubicBezTo>
                    <a:cubicBezTo>
                      <a:pt x="170" y="86"/>
                      <a:pt x="177" y="105"/>
                      <a:pt x="173" y="135"/>
                    </a:cubicBezTo>
                    <a:cubicBezTo>
                      <a:pt x="168" y="140"/>
                      <a:pt x="168" y="140"/>
                      <a:pt x="168" y="140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8" y="140"/>
                      <a:pt x="162" y="172"/>
                      <a:pt x="145" y="190"/>
                    </a:cubicBezTo>
                    <a:cubicBezTo>
                      <a:pt x="145" y="190"/>
                      <a:pt x="122" y="208"/>
                      <a:pt x="84" y="220"/>
                    </a:cubicBezTo>
                    <a:cubicBezTo>
                      <a:pt x="51" y="232"/>
                      <a:pt x="0" y="180"/>
                      <a:pt x="19" y="149"/>
                    </a:cubicBezTo>
                    <a:cubicBezTo>
                      <a:pt x="28" y="134"/>
                      <a:pt x="49" y="120"/>
                      <a:pt x="60" y="105"/>
                    </a:cubicBezTo>
                    <a:cubicBezTo>
                      <a:pt x="73" y="89"/>
                      <a:pt x="76" y="71"/>
                      <a:pt x="76" y="71"/>
                    </a:cubicBezTo>
                    <a:cubicBezTo>
                      <a:pt x="76" y="71"/>
                      <a:pt x="79" y="16"/>
                      <a:pt x="74" y="4"/>
                    </a:cubicBezTo>
                    <a:close/>
                  </a:path>
                </a:pathLst>
              </a:custGeom>
              <a:solidFill>
                <a:srgbClr val="BCA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7" name="未知"/>
              <p:cNvSpPr/>
              <p:nvPr/>
            </p:nvSpPr>
            <p:spPr bwMode="auto">
              <a:xfrm>
                <a:off x="331" y="3206"/>
                <a:ext cx="231" cy="141"/>
              </a:xfrm>
              <a:custGeom>
                <a:avLst/>
                <a:gdLst>
                  <a:gd name="T0" fmla="*/ 140 w 144"/>
                  <a:gd name="T1" fmla="*/ 0 h 88"/>
                  <a:gd name="T2" fmla="*/ 128 w 144"/>
                  <a:gd name="T3" fmla="*/ 49 h 88"/>
                  <a:gd name="T4" fmla="*/ 66 w 144"/>
                  <a:gd name="T5" fmla="*/ 79 h 88"/>
                  <a:gd name="T6" fmla="*/ 0 w 144"/>
                  <a:gd name="T7" fmla="*/ 37 h 88"/>
                  <a:gd name="T8" fmla="*/ 65 w 144"/>
                  <a:gd name="T9" fmla="*/ 74 h 88"/>
                  <a:gd name="T10" fmla="*/ 127 w 144"/>
                  <a:gd name="T11" fmla="*/ 39 h 88"/>
                  <a:gd name="T12" fmla="*/ 140 w 144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88">
                    <a:moveTo>
                      <a:pt x="140" y="0"/>
                    </a:moveTo>
                    <a:cubicBezTo>
                      <a:pt x="140" y="0"/>
                      <a:pt x="144" y="31"/>
                      <a:pt x="128" y="49"/>
                    </a:cubicBezTo>
                    <a:cubicBezTo>
                      <a:pt x="128" y="49"/>
                      <a:pt x="104" y="67"/>
                      <a:pt x="66" y="79"/>
                    </a:cubicBezTo>
                    <a:cubicBezTo>
                      <a:pt x="42" y="88"/>
                      <a:pt x="9" y="63"/>
                      <a:pt x="0" y="37"/>
                    </a:cubicBezTo>
                    <a:cubicBezTo>
                      <a:pt x="0" y="37"/>
                      <a:pt x="32" y="82"/>
                      <a:pt x="65" y="74"/>
                    </a:cubicBezTo>
                    <a:cubicBezTo>
                      <a:pt x="99" y="65"/>
                      <a:pt x="115" y="53"/>
                      <a:pt x="127" y="39"/>
                    </a:cubicBezTo>
                    <a:cubicBezTo>
                      <a:pt x="140" y="25"/>
                      <a:pt x="140" y="0"/>
                      <a:pt x="140" y="0"/>
                    </a:cubicBezTo>
                    <a:close/>
                  </a:path>
                </a:pathLst>
              </a:custGeom>
              <a:solidFill>
                <a:srgbClr val="322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8" name="未知"/>
              <p:cNvSpPr/>
              <p:nvPr/>
            </p:nvSpPr>
            <p:spPr bwMode="auto">
              <a:xfrm>
                <a:off x="534" y="3139"/>
                <a:ext cx="42" cy="113"/>
              </a:xfrm>
              <a:custGeom>
                <a:avLst/>
                <a:gdLst>
                  <a:gd name="T0" fmla="*/ 1 w 26"/>
                  <a:gd name="T1" fmla="*/ 67 h 71"/>
                  <a:gd name="T2" fmla="*/ 11 w 26"/>
                  <a:gd name="T3" fmla="*/ 49 h 71"/>
                  <a:gd name="T4" fmla="*/ 14 w 26"/>
                  <a:gd name="T5" fmla="*/ 33 h 71"/>
                  <a:gd name="T6" fmla="*/ 26 w 26"/>
                  <a:gd name="T7" fmla="*/ 0 h 71"/>
                  <a:gd name="T8" fmla="*/ 16 w 26"/>
                  <a:gd name="T9" fmla="*/ 14 h 71"/>
                  <a:gd name="T10" fmla="*/ 9 w 26"/>
                  <a:gd name="T11" fmla="*/ 32 h 71"/>
                  <a:gd name="T12" fmla="*/ 0 w 26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71">
                    <a:moveTo>
                      <a:pt x="1" y="67"/>
                    </a:moveTo>
                    <a:cubicBezTo>
                      <a:pt x="5" y="65"/>
                      <a:pt x="10" y="54"/>
                      <a:pt x="11" y="49"/>
                    </a:cubicBezTo>
                    <a:cubicBezTo>
                      <a:pt x="13" y="44"/>
                      <a:pt x="13" y="39"/>
                      <a:pt x="14" y="33"/>
                    </a:cubicBezTo>
                    <a:cubicBezTo>
                      <a:pt x="16" y="20"/>
                      <a:pt x="19" y="12"/>
                      <a:pt x="26" y="0"/>
                    </a:cubicBezTo>
                    <a:cubicBezTo>
                      <a:pt x="22" y="3"/>
                      <a:pt x="18" y="9"/>
                      <a:pt x="16" y="14"/>
                    </a:cubicBezTo>
                    <a:cubicBezTo>
                      <a:pt x="14" y="21"/>
                      <a:pt x="10" y="25"/>
                      <a:pt x="9" y="32"/>
                    </a:cubicBezTo>
                    <a:cubicBezTo>
                      <a:pt x="6" y="46"/>
                      <a:pt x="7" y="58"/>
                      <a:pt x="0" y="71"/>
                    </a:cubicBezTo>
                  </a:path>
                </a:pathLst>
              </a:custGeom>
              <a:solidFill>
                <a:srgbClr val="9B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9" name="未知"/>
              <p:cNvSpPr/>
              <p:nvPr/>
            </p:nvSpPr>
            <p:spPr bwMode="auto">
              <a:xfrm>
                <a:off x="544" y="3013"/>
                <a:ext cx="26" cy="155"/>
              </a:xfrm>
              <a:custGeom>
                <a:avLst/>
                <a:gdLst>
                  <a:gd name="T0" fmla="*/ 2 w 16"/>
                  <a:gd name="T1" fmla="*/ 0 h 97"/>
                  <a:gd name="T2" fmla="*/ 7 w 16"/>
                  <a:gd name="T3" fmla="*/ 16 h 97"/>
                  <a:gd name="T4" fmla="*/ 10 w 16"/>
                  <a:gd name="T5" fmla="*/ 29 h 97"/>
                  <a:gd name="T6" fmla="*/ 14 w 16"/>
                  <a:gd name="T7" fmla="*/ 51 h 97"/>
                  <a:gd name="T8" fmla="*/ 2 w 16"/>
                  <a:gd name="T9" fmla="*/ 97 h 97"/>
                  <a:gd name="T10" fmla="*/ 4 w 16"/>
                  <a:gd name="T11" fmla="*/ 85 h 97"/>
                  <a:gd name="T12" fmla="*/ 7 w 16"/>
                  <a:gd name="T13" fmla="*/ 70 h 97"/>
                  <a:gd name="T14" fmla="*/ 10 w 16"/>
                  <a:gd name="T15" fmla="*/ 43 h 97"/>
                  <a:gd name="T16" fmla="*/ 0 w 16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7">
                    <a:moveTo>
                      <a:pt x="2" y="0"/>
                    </a:moveTo>
                    <a:cubicBezTo>
                      <a:pt x="3" y="6"/>
                      <a:pt x="6" y="11"/>
                      <a:pt x="7" y="16"/>
                    </a:cubicBezTo>
                    <a:cubicBezTo>
                      <a:pt x="8" y="21"/>
                      <a:pt x="9" y="25"/>
                      <a:pt x="10" y="29"/>
                    </a:cubicBezTo>
                    <a:cubicBezTo>
                      <a:pt x="12" y="36"/>
                      <a:pt x="13" y="44"/>
                      <a:pt x="14" y="51"/>
                    </a:cubicBezTo>
                    <a:cubicBezTo>
                      <a:pt x="16" y="68"/>
                      <a:pt x="8" y="81"/>
                      <a:pt x="2" y="97"/>
                    </a:cubicBezTo>
                    <a:cubicBezTo>
                      <a:pt x="1" y="92"/>
                      <a:pt x="2" y="89"/>
                      <a:pt x="4" y="85"/>
                    </a:cubicBezTo>
                    <a:cubicBezTo>
                      <a:pt x="5" y="80"/>
                      <a:pt x="6" y="75"/>
                      <a:pt x="7" y="70"/>
                    </a:cubicBezTo>
                    <a:cubicBezTo>
                      <a:pt x="8" y="61"/>
                      <a:pt x="11" y="52"/>
                      <a:pt x="10" y="43"/>
                    </a:cubicBezTo>
                    <a:cubicBezTo>
                      <a:pt x="8" y="28"/>
                      <a:pt x="3" y="14"/>
                      <a:pt x="0" y="0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0" name="未知"/>
              <p:cNvSpPr/>
              <p:nvPr/>
            </p:nvSpPr>
            <p:spPr bwMode="auto">
              <a:xfrm>
                <a:off x="368" y="3273"/>
                <a:ext cx="91" cy="42"/>
              </a:xfrm>
              <a:custGeom>
                <a:avLst/>
                <a:gdLst>
                  <a:gd name="T0" fmla="*/ 0 w 57"/>
                  <a:gd name="T1" fmla="*/ 10 h 26"/>
                  <a:gd name="T2" fmla="*/ 18 w 57"/>
                  <a:gd name="T3" fmla="*/ 21 h 26"/>
                  <a:gd name="T4" fmla="*/ 35 w 57"/>
                  <a:gd name="T5" fmla="*/ 25 h 26"/>
                  <a:gd name="T6" fmla="*/ 52 w 57"/>
                  <a:gd name="T7" fmla="*/ 6 h 26"/>
                  <a:gd name="T8" fmla="*/ 38 w 57"/>
                  <a:gd name="T9" fmla="*/ 6 h 26"/>
                  <a:gd name="T10" fmla="*/ 22 w 57"/>
                  <a:gd name="T11" fmla="*/ 7 h 26"/>
                  <a:gd name="T12" fmla="*/ 8 w 57"/>
                  <a:gd name="T13" fmla="*/ 2 h 26"/>
                  <a:gd name="T14" fmla="*/ 0 w 57"/>
                  <a:gd name="T15" fmla="*/ 9 h 26"/>
                  <a:gd name="T16" fmla="*/ 1 w 57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6">
                    <a:moveTo>
                      <a:pt x="0" y="10"/>
                    </a:moveTo>
                    <a:cubicBezTo>
                      <a:pt x="3" y="15"/>
                      <a:pt x="13" y="19"/>
                      <a:pt x="18" y="21"/>
                    </a:cubicBezTo>
                    <a:cubicBezTo>
                      <a:pt x="23" y="23"/>
                      <a:pt x="30" y="26"/>
                      <a:pt x="35" y="25"/>
                    </a:cubicBezTo>
                    <a:cubicBezTo>
                      <a:pt x="40" y="24"/>
                      <a:pt x="57" y="11"/>
                      <a:pt x="52" y="6"/>
                    </a:cubicBezTo>
                    <a:cubicBezTo>
                      <a:pt x="50" y="2"/>
                      <a:pt x="41" y="5"/>
                      <a:pt x="38" y="6"/>
                    </a:cubicBezTo>
                    <a:cubicBezTo>
                      <a:pt x="33" y="7"/>
                      <a:pt x="27" y="8"/>
                      <a:pt x="22" y="7"/>
                    </a:cubicBezTo>
                    <a:cubicBezTo>
                      <a:pt x="17" y="6"/>
                      <a:pt x="14" y="0"/>
                      <a:pt x="8" y="2"/>
                    </a:cubicBezTo>
                    <a:cubicBezTo>
                      <a:pt x="4" y="3"/>
                      <a:pt x="1" y="5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1" name="未知"/>
              <p:cNvSpPr/>
              <p:nvPr/>
            </p:nvSpPr>
            <p:spPr bwMode="auto">
              <a:xfrm>
                <a:off x="374" y="2995"/>
                <a:ext cx="82" cy="333"/>
              </a:xfrm>
              <a:custGeom>
                <a:avLst/>
                <a:gdLst>
                  <a:gd name="T0" fmla="*/ 18 w 51"/>
                  <a:gd name="T1" fmla="*/ 208 h 208"/>
                  <a:gd name="T2" fmla="*/ 3 w 51"/>
                  <a:gd name="T3" fmla="*/ 176 h 208"/>
                  <a:gd name="T4" fmla="*/ 25 w 51"/>
                  <a:gd name="T5" fmla="*/ 135 h 208"/>
                  <a:gd name="T6" fmla="*/ 40 w 51"/>
                  <a:gd name="T7" fmla="*/ 113 h 208"/>
                  <a:gd name="T8" fmla="*/ 48 w 51"/>
                  <a:gd name="T9" fmla="*/ 93 h 208"/>
                  <a:gd name="T10" fmla="*/ 48 w 51"/>
                  <a:gd name="T11" fmla="*/ 48 h 208"/>
                  <a:gd name="T12" fmla="*/ 43 w 51"/>
                  <a:gd name="T13" fmla="*/ 17 h 208"/>
                  <a:gd name="T14" fmla="*/ 40 w 51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08">
                    <a:moveTo>
                      <a:pt x="18" y="208"/>
                    </a:moveTo>
                    <a:cubicBezTo>
                      <a:pt x="10" y="199"/>
                      <a:pt x="0" y="188"/>
                      <a:pt x="3" y="176"/>
                    </a:cubicBezTo>
                    <a:cubicBezTo>
                      <a:pt x="7" y="156"/>
                      <a:pt x="16" y="149"/>
                      <a:pt x="25" y="135"/>
                    </a:cubicBezTo>
                    <a:cubicBezTo>
                      <a:pt x="29" y="127"/>
                      <a:pt x="36" y="121"/>
                      <a:pt x="40" y="113"/>
                    </a:cubicBezTo>
                    <a:cubicBezTo>
                      <a:pt x="44" y="107"/>
                      <a:pt x="47" y="100"/>
                      <a:pt x="48" y="93"/>
                    </a:cubicBezTo>
                    <a:cubicBezTo>
                      <a:pt x="51" y="78"/>
                      <a:pt x="50" y="63"/>
                      <a:pt x="48" y="48"/>
                    </a:cubicBezTo>
                    <a:cubicBezTo>
                      <a:pt x="46" y="37"/>
                      <a:pt x="44" y="27"/>
                      <a:pt x="43" y="17"/>
                    </a:cubicBezTo>
                    <a:cubicBezTo>
                      <a:pt x="42" y="13"/>
                      <a:pt x="43" y="2"/>
                      <a:pt x="40" y="0"/>
                    </a:cubicBezTo>
                  </a:path>
                </a:pathLst>
              </a:custGeom>
              <a:noFill/>
              <a:ln w="3175" cap="flat" cmpd="sng">
                <a:solidFill>
                  <a:srgbClr val="32271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2" name="未知"/>
              <p:cNvSpPr/>
              <p:nvPr/>
            </p:nvSpPr>
            <p:spPr bwMode="auto">
              <a:xfrm>
                <a:off x="413" y="3078"/>
                <a:ext cx="49" cy="144"/>
              </a:xfrm>
              <a:custGeom>
                <a:avLst/>
                <a:gdLst>
                  <a:gd name="T0" fmla="*/ 26 w 31"/>
                  <a:gd name="T1" fmla="*/ 0 h 90"/>
                  <a:gd name="T2" fmla="*/ 29 w 31"/>
                  <a:gd name="T3" fmla="*/ 22 h 90"/>
                  <a:gd name="T4" fmla="*/ 25 w 31"/>
                  <a:gd name="T5" fmla="*/ 46 h 90"/>
                  <a:gd name="T6" fmla="*/ 16 w 31"/>
                  <a:gd name="T7" fmla="*/ 67 h 90"/>
                  <a:gd name="T8" fmla="*/ 0 w 31"/>
                  <a:gd name="T9" fmla="*/ 90 h 90"/>
                  <a:gd name="T10" fmla="*/ 30 w 31"/>
                  <a:gd name="T11" fmla="*/ 39 h 90"/>
                  <a:gd name="T12" fmla="*/ 30 w 31"/>
                  <a:gd name="T13" fmla="*/ 17 h 90"/>
                  <a:gd name="T14" fmla="*/ 26 w 31"/>
                  <a:gd name="T15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0">
                    <a:moveTo>
                      <a:pt x="26" y="0"/>
                    </a:moveTo>
                    <a:cubicBezTo>
                      <a:pt x="28" y="7"/>
                      <a:pt x="28" y="15"/>
                      <a:pt x="29" y="22"/>
                    </a:cubicBezTo>
                    <a:cubicBezTo>
                      <a:pt x="30" y="30"/>
                      <a:pt x="28" y="39"/>
                      <a:pt x="25" y="46"/>
                    </a:cubicBezTo>
                    <a:cubicBezTo>
                      <a:pt x="23" y="53"/>
                      <a:pt x="20" y="60"/>
                      <a:pt x="16" y="67"/>
                    </a:cubicBezTo>
                    <a:cubicBezTo>
                      <a:pt x="12" y="75"/>
                      <a:pt x="4" y="81"/>
                      <a:pt x="0" y="90"/>
                    </a:cubicBezTo>
                    <a:cubicBezTo>
                      <a:pt x="13" y="74"/>
                      <a:pt x="26" y="59"/>
                      <a:pt x="30" y="39"/>
                    </a:cubicBezTo>
                    <a:cubicBezTo>
                      <a:pt x="31" y="32"/>
                      <a:pt x="31" y="24"/>
                      <a:pt x="30" y="17"/>
                    </a:cubicBezTo>
                    <a:cubicBezTo>
                      <a:pt x="29" y="12"/>
                      <a:pt x="26" y="7"/>
                      <a:pt x="26" y="1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3" name="未知"/>
              <p:cNvSpPr/>
              <p:nvPr/>
            </p:nvSpPr>
            <p:spPr bwMode="auto">
              <a:xfrm>
                <a:off x="347" y="3058"/>
                <a:ext cx="87" cy="163"/>
              </a:xfrm>
              <a:custGeom>
                <a:avLst/>
                <a:gdLst>
                  <a:gd name="T0" fmla="*/ 50 w 54"/>
                  <a:gd name="T1" fmla="*/ 0 h 102"/>
                  <a:gd name="T2" fmla="*/ 49 w 54"/>
                  <a:gd name="T3" fmla="*/ 35 h 102"/>
                  <a:gd name="T4" fmla="*/ 33 w 54"/>
                  <a:gd name="T5" fmla="*/ 59 h 102"/>
                  <a:gd name="T6" fmla="*/ 0 w 54"/>
                  <a:gd name="T7" fmla="*/ 102 h 102"/>
                  <a:gd name="T8" fmla="*/ 23 w 54"/>
                  <a:gd name="T9" fmla="*/ 75 h 102"/>
                  <a:gd name="T10" fmla="*/ 47 w 54"/>
                  <a:gd name="T11" fmla="*/ 46 h 102"/>
                  <a:gd name="T12" fmla="*/ 54 w 54"/>
                  <a:gd name="T13" fmla="*/ 21 h 102"/>
                  <a:gd name="T14" fmla="*/ 54 w 54"/>
                  <a:gd name="T15" fmla="*/ 10 h 102"/>
                  <a:gd name="T16" fmla="*/ 51 w 54"/>
                  <a:gd name="T17" fmla="*/ 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02">
                    <a:moveTo>
                      <a:pt x="50" y="0"/>
                    </a:moveTo>
                    <a:cubicBezTo>
                      <a:pt x="49" y="12"/>
                      <a:pt x="53" y="23"/>
                      <a:pt x="49" y="35"/>
                    </a:cubicBezTo>
                    <a:cubicBezTo>
                      <a:pt x="46" y="44"/>
                      <a:pt x="40" y="52"/>
                      <a:pt x="33" y="59"/>
                    </a:cubicBezTo>
                    <a:cubicBezTo>
                      <a:pt x="23" y="72"/>
                      <a:pt x="3" y="85"/>
                      <a:pt x="0" y="102"/>
                    </a:cubicBezTo>
                    <a:cubicBezTo>
                      <a:pt x="2" y="92"/>
                      <a:pt x="16" y="81"/>
                      <a:pt x="23" y="75"/>
                    </a:cubicBezTo>
                    <a:cubicBezTo>
                      <a:pt x="33" y="66"/>
                      <a:pt x="40" y="58"/>
                      <a:pt x="47" y="46"/>
                    </a:cubicBezTo>
                    <a:cubicBezTo>
                      <a:pt x="52" y="38"/>
                      <a:pt x="54" y="30"/>
                      <a:pt x="54" y="21"/>
                    </a:cubicBezTo>
                    <a:cubicBezTo>
                      <a:pt x="54" y="17"/>
                      <a:pt x="54" y="13"/>
                      <a:pt x="54" y="10"/>
                    </a:cubicBezTo>
                    <a:cubicBezTo>
                      <a:pt x="53" y="7"/>
                      <a:pt x="51" y="4"/>
                      <a:pt x="51" y="1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4" name="未知"/>
              <p:cNvSpPr/>
              <p:nvPr/>
            </p:nvSpPr>
            <p:spPr bwMode="auto">
              <a:xfrm>
                <a:off x="555" y="3184"/>
                <a:ext cx="16" cy="21"/>
              </a:xfrm>
              <a:custGeom>
                <a:avLst/>
                <a:gdLst>
                  <a:gd name="T0" fmla="*/ 0 w 10"/>
                  <a:gd name="T1" fmla="*/ 13 h 13"/>
                  <a:gd name="T2" fmla="*/ 10 w 10"/>
                  <a:gd name="T3" fmla="*/ 12 h 13"/>
                  <a:gd name="T4" fmla="*/ 3 w 10"/>
                  <a:gd name="T5" fmla="*/ 1 h 13"/>
                  <a:gd name="T6" fmla="*/ 1 w 10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cubicBezTo>
                      <a:pt x="5" y="13"/>
                      <a:pt x="2" y="12"/>
                      <a:pt x="10" y="12"/>
                    </a:cubicBezTo>
                    <a:cubicBezTo>
                      <a:pt x="8" y="8"/>
                      <a:pt x="7" y="0"/>
                      <a:pt x="3" y="1"/>
                    </a:cubicBezTo>
                    <a:cubicBezTo>
                      <a:pt x="2" y="3"/>
                      <a:pt x="1" y="10"/>
                      <a:pt x="1" y="12"/>
                    </a:cubicBezTo>
                  </a:path>
                </a:pathLst>
              </a:custGeom>
              <a:solidFill>
                <a:srgbClr val="322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5" name="未知"/>
              <p:cNvSpPr/>
              <p:nvPr/>
            </p:nvSpPr>
            <p:spPr bwMode="auto">
              <a:xfrm>
                <a:off x="302" y="2981"/>
                <a:ext cx="284" cy="369"/>
              </a:xfrm>
              <a:custGeom>
                <a:avLst/>
                <a:gdLst>
                  <a:gd name="T0" fmla="*/ 74 w 177"/>
                  <a:gd name="T1" fmla="*/ 4 h 231"/>
                  <a:gd name="T2" fmla="*/ 151 w 177"/>
                  <a:gd name="T3" fmla="*/ 0 h 231"/>
                  <a:gd name="T4" fmla="*/ 169 w 177"/>
                  <a:gd name="T5" fmla="*/ 69 h 231"/>
                  <a:gd name="T6" fmla="*/ 173 w 177"/>
                  <a:gd name="T7" fmla="*/ 135 h 231"/>
                  <a:gd name="T8" fmla="*/ 168 w 177"/>
                  <a:gd name="T9" fmla="*/ 140 h 231"/>
                  <a:gd name="T10" fmla="*/ 158 w 177"/>
                  <a:gd name="T11" fmla="*/ 140 h 231"/>
                  <a:gd name="T12" fmla="*/ 145 w 177"/>
                  <a:gd name="T13" fmla="*/ 189 h 231"/>
                  <a:gd name="T14" fmla="*/ 84 w 177"/>
                  <a:gd name="T15" fmla="*/ 220 h 231"/>
                  <a:gd name="T16" fmla="*/ 19 w 177"/>
                  <a:gd name="T17" fmla="*/ 149 h 231"/>
                  <a:gd name="T18" fmla="*/ 60 w 177"/>
                  <a:gd name="T19" fmla="*/ 105 h 231"/>
                  <a:gd name="T20" fmla="*/ 76 w 177"/>
                  <a:gd name="T21" fmla="*/ 71 h 231"/>
                  <a:gd name="T22" fmla="*/ 74 w 177"/>
                  <a:gd name="T23" fmla="*/ 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231">
                    <a:moveTo>
                      <a:pt x="74" y="4"/>
                    </a:moveTo>
                    <a:cubicBezTo>
                      <a:pt x="74" y="4"/>
                      <a:pt x="110" y="19"/>
                      <a:pt x="151" y="0"/>
                    </a:cubicBezTo>
                    <a:cubicBezTo>
                      <a:pt x="151" y="0"/>
                      <a:pt x="167" y="53"/>
                      <a:pt x="169" y="69"/>
                    </a:cubicBezTo>
                    <a:cubicBezTo>
                      <a:pt x="170" y="86"/>
                      <a:pt x="177" y="105"/>
                      <a:pt x="173" y="135"/>
                    </a:cubicBezTo>
                    <a:cubicBezTo>
                      <a:pt x="168" y="140"/>
                      <a:pt x="168" y="140"/>
                      <a:pt x="168" y="140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8" y="140"/>
                      <a:pt x="162" y="172"/>
                      <a:pt x="145" y="189"/>
                    </a:cubicBezTo>
                    <a:cubicBezTo>
                      <a:pt x="145" y="189"/>
                      <a:pt x="122" y="208"/>
                      <a:pt x="84" y="220"/>
                    </a:cubicBezTo>
                    <a:cubicBezTo>
                      <a:pt x="51" y="231"/>
                      <a:pt x="0" y="180"/>
                      <a:pt x="19" y="149"/>
                    </a:cubicBezTo>
                    <a:cubicBezTo>
                      <a:pt x="28" y="134"/>
                      <a:pt x="49" y="120"/>
                      <a:pt x="60" y="105"/>
                    </a:cubicBezTo>
                    <a:cubicBezTo>
                      <a:pt x="73" y="89"/>
                      <a:pt x="76" y="71"/>
                      <a:pt x="76" y="71"/>
                    </a:cubicBezTo>
                    <a:cubicBezTo>
                      <a:pt x="76" y="71"/>
                      <a:pt x="79" y="16"/>
                      <a:pt x="74" y="4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6" name="未知"/>
              <p:cNvSpPr/>
              <p:nvPr/>
            </p:nvSpPr>
            <p:spPr bwMode="auto">
              <a:xfrm>
                <a:off x="555" y="3157"/>
                <a:ext cx="11" cy="51"/>
              </a:xfrm>
              <a:custGeom>
                <a:avLst/>
                <a:gdLst>
                  <a:gd name="T0" fmla="*/ 0 w 7"/>
                  <a:gd name="T1" fmla="*/ 32 h 32"/>
                  <a:gd name="T2" fmla="*/ 0 w 7"/>
                  <a:gd name="T3" fmla="*/ 24 h 32"/>
                  <a:gd name="T4" fmla="*/ 2 w 7"/>
                  <a:gd name="T5" fmla="*/ 13 h 32"/>
                  <a:gd name="T6" fmla="*/ 4 w 7"/>
                  <a:gd name="T7" fmla="*/ 6 h 32"/>
                  <a:gd name="T8" fmla="*/ 7 w 7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2">
                    <a:moveTo>
                      <a:pt x="0" y="32"/>
                    </a:moveTo>
                    <a:cubicBezTo>
                      <a:pt x="0" y="29"/>
                      <a:pt x="0" y="26"/>
                      <a:pt x="0" y="24"/>
                    </a:cubicBezTo>
                    <a:cubicBezTo>
                      <a:pt x="1" y="20"/>
                      <a:pt x="1" y="17"/>
                      <a:pt x="2" y="13"/>
                    </a:cubicBezTo>
                    <a:cubicBezTo>
                      <a:pt x="3" y="11"/>
                      <a:pt x="3" y="8"/>
                      <a:pt x="4" y="6"/>
                    </a:cubicBezTo>
                    <a:cubicBezTo>
                      <a:pt x="5" y="4"/>
                      <a:pt x="7" y="2"/>
                      <a:pt x="7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7" name="未知"/>
              <p:cNvSpPr/>
              <p:nvPr/>
            </p:nvSpPr>
            <p:spPr bwMode="auto">
              <a:xfrm>
                <a:off x="526" y="2992"/>
                <a:ext cx="36" cy="168"/>
              </a:xfrm>
              <a:custGeom>
                <a:avLst/>
                <a:gdLst>
                  <a:gd name="T0" fmla="*/ 0 w 22"/>
                  <a:gd name="T1" fmla="*/ 0 h 105"/>
                  <a:gd name="T2" fmla="*/ 3 w 22"/>
                  <a:gd name="T3" fmla="*/ 0 h 105"/>
                  <a:gd name="T4" fmla="*/ 0 w 22"/>
                  <a:gd name="T5" fmla="*/ 4 h 105"/>
                  <a:gd name="T6" fmla="*/ 3 w 22"/>
                  <a:gd name="T7" fmla="*/ 4 h 105"/>
                  <a:gd name="T8" fmla="*/ 2 w 22"/>
                  <a:gd name="T9" fmla="*/ 7 h 105"/>
                  <a:gd name="T10" fmla="*/ 4 w 22"/>
                  <a:gd name="T11" fmla="*/ 8 h 105"/>
                  <a:gd name="T12" fmla="*/ 5 w 22"/>
                  <a:gd name="T13" fmla="*/ 9 h 105"/>
                  <a:gd name="T14" fmla="*/ 4 w 22"/>
                  <a:gd name="T15" fmla="*/ 11 h 105"/>
                  <a:gd name="T16" fmla="*/ 3 w 22"/>
                  <a:gd name="T17" fmla="*/ 13 h 105"/>
                  <a:gd name="T18" fmla="*/ 5 w 22"/>
                  <a:gd name="T19" fmla="*/ 13 h 105"/>
                  <a:gd name="T20" fmla="*/ 4 w 22"/>
                  <a:gd name="T21" fmla="*/ 16 h 105"/>
                  <a:gd name="T22" fmla="*/ 7 w 22"/>
                  <a:gd name="T23" fmla="*/ 17 h 105"/>
                  <a:gd name="T24" fmla="*/ 10 w 22"/>
                  <a:gd name="T25" fmla="*/ 23 h 105"/>
                  <a:gd name="T26" fmla="*/ 7 w 22"/>
                  <a:gd name="T27" fmla="*/ 28 h 105"/>
                  <a:gd name="T28" fmla="*/ 10 w 22"/>
                  <a:gd name="T29" fmla="*/ 33 h 105"/>
                  <a:gd name="T30" fmla="*/ 12 w 22"/>
                  <a:gd name="T31" fmla="*/ 37 h 105"/>
                  <a:gd name="T32" fmla="*/ 14 w 22"/>
                  <a:gd name="T33" fmla="*/ 45 h 105"/>
                  <a:gd name="T34" fmla="*/ 12 w 22"/>
                  <a:gd name="T35" fmla="*/ 51 h 105"/>
                  <a:gd name="T36" fmla="*/ 16 w 22"/>
                  <a:gd name="T37" fmla="*/ 59 h 105"/>
                  <a:gd name="T38" fmla="*/ 13 w 22"/>
                  <a:gd name="T39" fmla="*/ 64 h 105"/>
                  <a:gd name="T40" fmla="*/ 14 w 22"/>
                  <a:gd name="T41" fmla="*/ 67 h 105"/>
                  <a:gd name="T42" fmla="*/ 16 w 22"/>
                  <a:gd name="T43" fmla="*/ 68 h 105"/>
                  <a:gd name="T44" fmla="*/ 14 w 22"/>
                  <a:gd name="T45" fmla="*/ 73 h 105"/>
                  <a:gd name="T46" fmla="*/ 18 w 22"/>
                  <a:gd name="T47" fmla="*/ 73 h 105"/>
                  <a:gd name="T48" fmla="*/ 17 w 22"/>
                  <a:gd name="T49" fmla="*/ 81 h 105"/>
                  <a:gd name="T50" fmla="*/ 20 w 22"/>
                  <a:gd name="T51" fmla="*/ 80 h 105"/>
                  <a:gd name="T52" fmla="*/ 19 w 22"/>
                  <a:gd name="T53" fmla="*/ 87 h 105"/>
                  <a:gd name="T54" fmla="*/ 22 w 22"/>
                  <a:gd name="T55" fmla="*/ 86 h 105"/>
                  <a:gd name="T56" fmla="*/ 19 w 22"/>
                  <a:gd name="T57" fmla="*/ 95 h 105"/>
                  <a:gd name="T58" fmla="*/ 22 w 22"/>
                  <a:gd name="T59" fmla="*/ 95 h 105"/>
                  <a:gd name="T60" fmla="*/ 22 w 22"/>
                  <a:gd name="T61" fmla="*/ 101 h 105"/>
                  <a:gd name="T62" fmla="*/ 22 w 22"/>
                  <a:gd name="T6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05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5"/>
                      <a:pt x="2" y="7"/>
                      <a:pt x="2" y="7"/>
                    </a:cubicBezTo>
                    <a:cubicBezTo>
                      <a:pt x="2" y="8"/>
                      <a:pt x="4" y="8"/>
                      <a:pt x="4" y="8"/>
                    </a:cubicBezTo>
                    <a:cubicBezTo>
                      <a:pt x="4" y="9"/>
                      <a:pt x="5" y="8"/>
                      <a:pt x="5" y="9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6" y="14"/>
                      <a:pt x="5" y="15"/>
                      <a:pt x="4" y="16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8" y="21"/>
                      <a:pt x="4" y="22"/>
                      <a:pt x="10" y="23"/>
                    </a:cubicBezTo>
                    <a:cubicBezTo>
                      <a:pt x="9" y="25"/>
                      <a:pt x="7" y="26"/>
                      <a:pt x="7" y="28"/>
                    </a:cubicBezTo>
                    <a:cubicBezTo>
                      <a:pt x="10" y="30"/>
                      <a:pt x="11" y="29"/>
                      <a:pt x="10" y="33"/>
                    </a:cubicBezTo>
                    <a:cubicBezTo>
                      <a:pt x="9" y="35"/>
                      <a:pt x="8" y="37"/>
                      <a:pt x="12" y="37"/>
                    </a:cubicBezTo>
                    <a:cubicBezTo>
                      <a:pt x="13" y="41"/>
                      <a:pt x="7" y="45"/>
                      <a:pt x="14" y="45"/>
                    </a:cubicBezTo>
                    <a:cubicBezTo>
                      <a:pt x="14" y="47"/>
                      <a:pt x="12" y="49"/>
                      <a:pt x="12" y="51"/>
                    </a:cubicBezTo>
                    <a:cubicBezTo>
                      <a:pt x="20" y="51"/>
                      <a:pt x="6" y="61"/>
                      <a:pt x="16" y="59"/>
                    </a:cubicBezTo>
                    <a:cubicBezTo>
                      <a:pt x="16" y="61"/>
                      <a:pt x="14" y="62"/>
                      <a:pt x="13" y="64"/>
                    </a:cubicBezTo>
                    <a:cubicBezTo>
                      <a:pt x="13" y="68"/>
                      <a:pt x="13" y="65"/>
                      <a:pt x="14" y="67"/>
                    </a:cubicBezTo>
                    <a:cubicBezTo>
                      <a:pt x="15" y="68"/>
                      <a:pt x="16" y="66"/>
                      <a:pt x="16" y="68"/>
                    </a:cubicBezTo>
                    <a:cubicBezTo>
                      <a:pt x="17" y="69"/>
                      <a:pt x="15" y="72"/>
                      <a:pt x="14" y="73"/>
                    </a:cubicBezTo>
                    <a:cubicBezTo>
                      <a:pt x="16" y="74"/>
                      <a:pt x="17" y="73"/>
                      <a:pt x="18" y="73"/>
                    </a:cubicBezTo>
                    <a:cubicBezTo>
                      <a:pt x="18" y="75"/>
                      <a:pt x="16" y="78"/>
                      <a:pt x="17" y="81"/>
                    </a:cubicBezTo>
                    <a:cubicBezTo>
                      <a:pt x="18" y="81"/>
                      <a:pt x="19" y="80"/>
                      <a:pt x="20" y="80"/>
                    </a:cubicBezTo>
                    <a:cubicBezTo>
                      <a:pt x="20" y="82"/>
                      <a:pt x="19" y="84"/>
                      <a:pt x="19" y="87"/>
                    </a:cubicBezTo>
                    <a:cubicBezTo>
                      <a:pt x="20" y="86"/>
                      <a:pt x="21" y="87"/>
                      <a:pt x="22" y="86"/>
                    </a:cubicBezTo>
                    <a:cubicBezTo>
                      <a:pt x="22" y="89"/>
                      <a:pt x="19" y="93"/>
                      <a:pt x="19" y="95"/>
                    </a:cubicBezTo>
                    <a:cubicBezTo>
                      <a:pt x="20" y="95"/>
                      <a:pt x="21" y="95"/>
                      <a:pt x="22" y="95"/>
                    </a:cubicBezTo>
                    <a:cubicBezTo>
                      <a:pt x="21" y="97"/>
                      <a:pt x="18" y="101"/>
                      <a:pt x="22" y="101"/>
                    </a:cubicBezTo>
                    <a:cubicBezTo>
                      <a:pt x="21" y="102"/>
                      <a:pt x="21" y="104"/>
                      <a:pt x="22" y="105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8" name="未知"/>
              <p:cNvSpPr/>
              <p:nvPr/>
            </p:nvSpPr>
            <p:spPr bwMode="auto">
              <a:xfrm>
                <a:off x="525" y="2989"/>
                <a:ext cx="22" cy="30"/>
              </a:xfrm>
              <a:custGeom>
                <a:avLst/>
                <a:gdLst>
                  <a:gd name="T0" fmla="*/ 1 w 14"/>
                  <a:gd name="T1" fmla="*/ 0 h 19"/>
                  <a:gd name="T2" fmla="*/ 7 w 14"/>
                  <a:gd name="T3" fmla="*/ 15 h 19"/>
                  <a:gd name="T4" fmla="*/ 0 w 14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" y="0"/>
                    </a:moveTo>
                    <a:cubicBezTo>
                      <a:pt x="6" y="2"/>
                      <a:pt x="14" y="10"/>
                      <a:pt x="7" y="15"/>
                    </a:cubicBezTo>
                    <a:cubicBezTo>
                      <a:pt x="1" y="19"/>
                      <a:pt x="0" y="4"/>
                      <a:pt x="0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9" name="未知"/>
              <p:cNvSpPr/>
              <p:nvPr/>
            </p:nvSpPr>
            <p:spPr bwMode="auto">
              <a:xfrm>
                <a:off x="603" y="2981"/>
                <a:ext cx="282" cy="370"/>
              </a:xfrm>
              <a:custGeom>
                <a:avLst/>
                <a:gdLst>
                  <a:gd name="T0" fmla="*/ 102 w 176"/>
                  <a:gd name="T1" fmla="*/ 4 h 232"/>
                  <a:gd name="T2" fmla="*/ 26 w 176"/>
                  <a:gd name="T3" fmla="*/ 0 h 232"/>
                  <a:gd name="T4" fmla="*/ 8 w 176"/>
                  <a:gd name="T5" fmla="*/ 70 h 232"/>
                  <a:gd name="T6" fmla="*/ 4 w 176"/>
                  <a:gd name="T7" fmla="*/ 135 h 232"/>
                  <a:gd name="T8" fmla="*/ 8 w 176"/>
                  <a:gd name="T9" fmla="*/ 140 h 232"/>
                  <a:gd name="T10" fmla="*/ 18 w 176"/>
                  <a:gd name="T11" fmla="*/ 140 h 232"/>
                  <a:gd name="T12" fmla="*/ 31 w 176"/>
                  <a:gd name="T13" fmla="*/ 190 h 232"/>
                  <a:gd name="T14" fmla="*/ 92 w 176"/>
                  <a:gd name="T15" fmla="*/ 220 h 232"/>
                  <a:gd name="T16" fmla="*/ 158 w 176"/>
                  <a:gd name="T17" fmla="*/ 149 h 232"/>
                  <a:gd name="T18" fmla="*/ 116 w 176"/>
                  <a:gd name="T19" fmla="*/ 105 h 232"/>
                  <a:gd name="T20" fmla="*/ 101 w 176"/>
                  <a:gd name="T21" fmla="*/ 71 h 232"/>
                  <a:gd name="T22" fmla="*/ 102 w 176"/>
                  <a:gd name="T23" fmla="*/ 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232">
                    <a:moveTo>
                      <a:pt x="102" y="4"/>
                    </a:moveTo>
                    <a:cubicBezTo>
                      <a:pt x="102" y="4"/>
                      <a:pt x="67" y="19"/>
                      <a:pt x="26" y="0"/>
                    </a:cubicBezTo>
                    <a:cubicBezTo>
                      <a:pt x="26" y="0"/>
                      <a:pt x="9" y="53"/>
                      <a:pt x="8" y="70"/>
                    </a:cubicBezTo>
                    <a:cubicBezTo>
                      <a:pt x="6" y="86"/>
                      <a:pt x="0" y="105"/>
                      <a:pt x="4" y="135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18" y="140"/>
                      <a:pt x="14" y="172"/>
                      <a:pt x="31" y="190"/>
                    </a:cubicBezTo>
                    <a:cubicBezTo>
                      <a:pt x="31" y="190"/>
                      <a:pt x="54" y="208"/>
                      <a:pt x="92" y="220"/>
                    </a:cubicBezTo>
                    <a:cubicBezTo>
                      <a:pt x="126" y="232"/>
                      <a:pt x="176" y="180"/>
                      <a:pt x="158" y="149"/>
                    </a:cubicBezTo>
                    <a:cubicBezTo>
                      <a:pt x="149" y="134"/>
                      <a:pt x="128" y="120"/>
                      <a:pt x="116" y="105"/>
                    </a:cubicBezTo>
                    <a:cubicBezTo>
                      <a:pt x="104" y="89"/>
                      <a:pt x="101" y="71"/>
                      <a:pt x="101" y="71"/>
                    </a:cubicBezTo>
                    <a:cubicBezTo>
                      <a:pt x="101" y="71"/>
                      <a:pt x="98" y="16"/>
                      <a:pt x="102" y="4"/>
                    </a:cubicBezTo>
                    <a:close/>
                  </a:path>
                </a:pathLst>
              </a:custGeom>
              <a:solidFill>
                <a:srgbClr val="BCA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0" name="未知"/>
              <p:cNvSpPr/>
              <p:nvPr/>
            </p:nvSpPr>
            <p:spPr bwMode="auto">
              <a:xfrm>
                <a:off x="626" y="3206"/>
                <a:ext cx="232" cy="141"/>
              </a:xfrm>
              <a:custGeom>
                <a:avLst/>
                <a:gdLst>
                  <a:gd name="T0" fmla="*/ 4 w 145"/>
                  <a:gd name="T1" fmla="*/ 0 h 88"/>
                  <a:gd name="T2" fmla="*/ 17 w 145"/>
                  <a:gd name="T3" fmla="*/ 49 h 88"/>
                  <a:gd name="T4" fmla="*/ 78 w 145"/>
                  <a:gd name="T5" fmla="*/ 79 h 88"/>
                  <a:gd name="T6" fmla="*/ 145 w 145"/>
                  <a:gd name="T7" fmla="*/ 37 h 88"/>
                  <a:gd name="T8" fmla="*/ 79 w 145"/>
                  <a:gd name="T9" fmla="*/ 74 h 88"/>
                  <a:gd name="T10" fmla="*/ 17 w 145"/>
                  <a:gd name="T11" fmla="*/ 39 h 88"/>
                  <a:gd name="T12" fmla="*/ 4 w 145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88">
                    <a:moveTo>
                      <a:pt x="4" y="0"/>
                    </a:moveTo>
                    <a:cubicBezTo>
                      <a:pt x="4" y="0"/>
                      <a:pt x="0" y="31"/>
                      <a:pt x="17" y="49"/>
                    </a:cubicBezTo>
                    <a:cubicBezTo>
                      <a:pt x="17" y="49"/>
                      <a:pt x="40" y="67"/>
                      <a:pt x="78" y="79"/>
                    </a:cubicBezTo>
                    <a:cubicBezTo>
                      <a:pt x="102" y="88"/>
                      <a:pt x="135" y="63"/>
                      <a:pt x="145" y="37"/>
                    </a:cubicBezTo>
                    <a:cubicBezTo>
                      <a:pt x="145" y="37"/>
                      <a:pt x="113" y="82"/>
                      <a:pt x="79" y="74"/>
                    </a:cubicBezTo>
                    <a:cubicBezTo>
                      <a:pt x="46" y="65"/>
                      <a:pt x="29" y="53"/>
                      <a:pt x="17" y="39"/>
                    </a:cubicBezTo>
                    <a:cubicBezTo>
                      <a:pt x="5" y="25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22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1" name="未知"/>
              <p:cNvSpPr/>
              <p:nvPr/>
            </p:nvSpPr>
            <p:spPr bwMode="auto">
              <a:xfrm>
                <a:off x="613" y="3139"/>
                <a:ext cx="40" cy="113"/>
              </a:xfrm>
              <a:custGeom>
                <a:avLst/>
                <a:gdLst>
                  <a:gd name="T0" fmla="*/ 25 w 25"/>
                  <a:gd name="T1" fmla="*/ 67 h 71"/>
                  <a:gd name="T2" fmla="*/ 14 w 25"/>
                  <a:gd name="T3" fmla="*/ 49 h 71"/>
                  <a:gd name="T4" fmla="*/ 11 w 25"/>
                  <a:gd name="T5" fmla="*/ 33 h 71"/>
                  <a:gd name="T6" fmla="*/ 0 w 25"/>
                  <a:gd name="T7" fmla="*/ 0 h 71"/>
                  <a:gd name="T8" fmla="*/ 9 w 25"/>
                  <a:gd name="T9" fmla="*/ 14 h 71"/>
                  <a:gd name="T10" fmla="*/ 17 w 25"/>
                  <a:gd name="T11" fmla="*/ 32 h 71"/>
                  <a:gd name="T12" fmla="*/ 25 w 25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1">
                    <a:moveTo>
                      <a:pt x="25" y="67"/>
                    </a:moveTo>
                    <a:cubicBezTo>
                      <a:pt x="20" y="65"/>
                      <a:pt x="16" y="54"/>
                      <a:pt x="14" y="49"/>
                    </a:cubicBezTo>
                    <a:cubicBezTo>
                      <a:pt x="13" y="44"/>
                      <a:pt x="12" y="39"/>
                      <a:pt x="11" y="33"/>
                    </a:cubicBezTo>
                    <a:cubicBezTo>
                      <a:pt x="9" y="20"/>
                      <a:pt x="6" y="12"/>
                      <a:pt x="0" y="0"/>
                    </a:cubicBezTo>
                    <a:cubicBezTo>
                      <a:pt x="4" y="3"/>
                      <a:pt x="7" y="9"/>
                      <a:pt x="9" y="14"/>
                    </a:cubicBezTo>
                    <a:cubicBezTo>
                      <a:pt x="11" y="21"/>
                      <a:pt x="15" y="25"/>
                      <a:pt x="17" y="32"/>
                    </a:cubicBezTo>
                    <a:cubicBezTo>
                      <a:pt x="20" y="46"/>
                      <a:pt x="18" y="58"/>
                      <a:pt x="25" y="71"/>
                    </a:cubicBezTo>
                  </a:path>
                </a:pathLst>
              </a:custGeom>
              <a:solidFill>
                <a:srgbClr val="9B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2" name="未知"/>
              <p:cNvSpPr/>
              <p:nvPr/>
            </p:nvSpPr>
            <p:spPr bwMode="auto">
              <a:xfrm>
                <a:off x="619" y="3013"/>
                <a:ext cx="24" cy="155"/>
              </a:xfrm>
              <a:custGeom>
                <a:avLst/>
                <a:gdLst>
                  <a:gd name="T0" fmla="*/ 13 w 15"/>
                  <a:gd name="T1" fmla="*/ 0 h 97"/>
                  <a:gd name="T2" fmla="*/ 8 w 15"/>
                  <a:gd name="T3" fmla="*/ 16 h 97"/>
                  <a:gd name="T4" fmla="*/ 6 w 15"/>
                  <a:gd name="T5" fmla="*/ 29 h 97"/>
                  <a:gd name="T6" fmla="*/ 1 w 15"/>
                  <a:gd name="T7" fmla="*/ 51 h 97"/>
                  <a:gd name="T8" fmla="*/ 13 w 15"/>
                  <a:gd name="T9" fmla="*/ 97 h 97"/>
                  <a:gd name="T10" fmla="*/ 12 w 15"/>
                  <a:gd name="T11" fmla="*/ 85 h 97"/>
                  <a:gd name="T12" fmla="*/ 9 w 15"/>
                  <a:gd name="T13" fmla="*/ 70 h 97"/>
                  <a:gd name="T14" fmla="*/ 5 w 15"/>
                  <a:gd name="T15" fmla="*/ 43 h 97"/>
                  <a:gd name="T16" fmla="*/ 15 w 15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7">
                    <a:moveTo>
                      <a:pt x="13" y="0"/>
                    </a:moveTo>
                    <a:cubicBezTo>
                      <a:pt x="13" y="6"/>
                      <a:pt x="10" y="11"/>
                      <a:pt x="8" y="16"/>
                    </a:cubicBezTo>
                    <a:cubicBezTo>
                      <a:pt x="7" y="21"/>
                      <a:pt x="7" y="25"/>
                      <a:pt x="6" y="29"/>
                    </a:cubicBezTo>
                    <a:cubicBezTo>
                      <a:pt x="4" y="36"/>
                      <a:pt x="2" y="44"/>
                      <a:pt x="1" y="51"/>
                    </a:cubicBezTo>
                    <a:cubicBezTo>
                      <a:pt x="0" y="68"/>
                      <a:pt x="8" y="81"/>
                      <a:pt x="13" y="97"/>
                    </a:cubicBezTo>
                    <a:cubicBezTo>
                      <a:pt x="15" y="92"/>
                      <a:pt x="13" y="89"/>
                      <a:pt x="12" y="85"/>
                    </a:cubicBezTo>
                    <a:cubicBezTo>
                      <a:pt x="10" y="80"/>
                      <a:pt x="10" y="75"/>
                      <a:pt x="9" y="70"/>
                    </a:cubicBezTo>
                    <a:cubicBezTo>
                      <a:pt x="7" y="61"/>
                      <a:pt x="5" y="52"/>
                      <a:pt x="5" y="43"/>
                    </a:cubicBezTo>
                    <a:cubicBezTo>
                      <a:pt x="7" y="28"/>
                      <a:pt x="13" y="14"/>
                      <a:pt x="15" y="0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3" name="未知"/>
              <p:cNvSpPr/>
              <p:nvPr/>
            </p:nvSpPr>
            <p:spPr bwMode="auto">
              <a:xfrm>
                <a:off x="728" y="3273"/>
                <a:ext cx="93" cy="42"/>
              </a:xfrm>
              <a:custGeom>
                <a:avLst/>
                <a:gdLst>
                  <a:gd name="T0" fmla="*/ 58 w 58"/>
                  <a:gd name="T1" fmla="*/ 10 h 26"/>
                  <a:gd name="T2" fmla="*/ 39 w 58"/>
                  <a:gd name="T3" fmla="*/ 21 h 26"/>
                  <a:gd name="T4" fmla="*/ 22 w 58"/>
                  <a:gd name="T5" fmla="*/ 25 h 26"/>
                  <a:gd name="T6" fmla="*/ 5 w 58"/>
                  <a:gd name="T7" fmla="*/ 6 h 26"/>
                  <a:gd name="T8" fmla="*/ 19 w 58"/>
                  <a:gd name="T9" fmla="*/ 6 h 26"/>
                  <a:gd name="T10" fmla="*/ 36 w 58"/>
                  <a:gd name="T11" fmla="*/ 7 h 26"/>
                  <a:gd name="T12" fmla="*/ 50 w 58"/>
                  <a:gd name="T13" fmla="*/ 2 h 26"/>
                  <a:gd name="T14" fmla="*/ 57 w 58"/>
                  <a:gd name="T15" fmla="*/ 9 h 26"/>
                  <a:gd name="T16" fmla="*/ 57 w 58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6">
                    <a:moveTo>
                      <a:pt x="58" y="10"/>
                    </a:moveTo>
                    <a:cubicBezTo>
                      <a:pt x="55" y="15"/>
                      <a:pt x="45" y="19"/>
                      <a:pt x="39" y="21"/>
                    </a:cubicBezTo>
                    <a:cubicBezTo>
                      <a:pt x="34" y="23"/>
                      <a:pt x="28" y="26"/>
                      <a:pt x="22" y="25"/>
                    </a:cubicBezTo>
                    <a:cubicBezTo>
                      <a:pt x="17" y="24"/>
                      <a:pt x="0" y="11"/>
                      <a:pt x="5" y="6"/>
                    </a:cubicBezTo>
                    <a:cubicBezTo>
                      <a:pt x="8" y="2"/>
                      <a:pt x="16" y="5"/>
                      <a:pt x="19" y="6"/>
                    </a:cubicBezTo>
                    <a:cubicBezTo>
                      <a:pt x="24" y="7"/>
                      <a:pt x="31" y="8"/>
                      <a:pt x="36" y="7"/>
                    </a:cubicBezTo>
                    <a:cubicBezTo>
                      <a:pt x="41" y="6"/>
                      <a:pt x="44" y="0"/>
                      <a:pt x="50" y="2"/>
                    </a:cubicBezTo>
                    <a:cubicBezTo>
                      <a:pt x="54" y="3"/>
                      <a:pt x="57" y="5"/>
                      <a:pt x="57" y="9"/>
                    </a:cubicBezTo>
                    <a:cubicBezTo>
                      <a:pt x="57" y="10"/>
                      <a:pt x="57" y="11"/>
                      <a:pt x="57" y="12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4" name="未知"/>
              <p:cNvSpPr/>
              <p:nvPr/>
            </p:nvSpPr>
            <p:spPr bwMode="auto">
              <a:xfrm>
                <a:off x="733" y="2995"/>
                <a:ext cx="80" cy="333"/>
              </a:xfrm>
              <a:custGeom>
                <a:avLst/>
                <a:gdLst>
                  <a:gd name="T0" fmla="*/ 33 w 50"/>
                  <a:gd name="T1" fmla="*/ 208 h 208"/>
                  <a:gd name="T2" fmla="*/ 48 w 50"/>
                  <a:gd name="T3" fmla="*/ 176 h 208"/>
                  <a:gd name="T4" fmla="*/ 26 w 50"/>
                  <a:gd name="T5" fmla="*/ 135 h 208"/>
                  <a:gd name="T6" fmla="*/ 10 w 50"/>
                  <a:gd name="T7" fmla="*/ 113 h 208"/>
                  <a:gd name="T8" fmla="*/ 2 w 50"/>
                  <a:gd name="T9" fmla="*/ 93 h 208"/>
                  <a:gd name="T10" fmla="*/ 3 w 50"/>
                  <a:gd name="T11" fmla="*/ 48 h 208"/>
                  <a:gd name="T12" fmla="*/ 7 w 50"/>
                  <a:gd name="T13" fmla="*/ 17 h 208"/>
                  <a:gd name="T14" fmla="*/ 10 w 50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08">
                    <a:moveTo>
                      <a:pt x="33" y="208"/>
                    </a:moveTo>
                    <a:cubicBezTo>
                      <a:pt x="40" y="199"/>
                      <a:pt x="50" y="188"/>
                      <a:pt x="48" y="176"/>
                    </a:cubicBezTo>
                    <a:cubicBezTo>
                      <a:pt x="44" y="156"/>
                      <a:pt x="34" y="149"/>
                      <a:pt x="26" y="135"/>
                    </a:cubicBezTo>
                    <a:cubicBezTo>
                      <a:pt x="21" y="127"/>
                      <a:pt x="14" y="121"/>
                      <a:pt x="10" y="113"/>
                    </a:cubicBezTo>
                    <a:cubicBezTo>
                      <a:pt x="6" y="107"/>
                      <a:pt x="4" y="100"/>
                      <a:pt x="2" y="93"/>
                    </a:cubicBezTo>
                    <a:cubicBezTo>
                      <a:pt x="0" y="78"/>
                      <a:pt x="0" y="63"/>
                      <a:pt x="3" y="48"/>
                    </a:cubicBezTo>
                    <a:cubicBezTo>
                      <a:pt x="4" y="37"/>
                      <a:pt x="6" y="27"/>
                      <a:pt x="7" y="17"/>
                    </a:cubicBezTo>
                    <a:cubicBezTo>
                      <a:pt x="8" y="13"/>
                      <a:pt x="8" y="2"/>
                      <a:pt x="10" y="0"/>
                    </a:cubicBezTo>
                  </a:path>
                </a:pathLst>
              </a:custGeom>
              <a:noFill/>
              <a:ln w="3175" cap="flat" cmpd="sng">
                <a:solidFill>
                  <a:srgbClr val="32271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5" name="未知"/>
              <p:cNvSpPr/>
              <p:nvPr/>
            </p:nvSpPr>
            <p:spPr bwMode="auto">
              <a:xfrm>
                <a:off x="727" y="3078"/>
                <a:ext cx="49" cy="144"/>
              </a:xfrm>
              <a:custGeom>
                <a:avLst/>
                <a:gdLst>
                  <a:gd name="T0" fmla="*/ 5 w 31"/>
                  <a:gd name="T1" fmla="*/ 0 h 90"/>
                  <a:gd name="T2" fmla="*/ 1 w 31"/>
                  <a:gd name="T3" fmla="*/ 22 h 90"/>
                  <a:gd name="T4" fmla="*/ 5 w 31"/>
                  <a:gd name="T5" fmla="*/ 46 h 90"/>
                  <a:gd name="T6" fmla="*/ 14 w 31"/>
                  <a:gd name="T7" fmla="*/ 67 h 90"/>
                  <a:gd name="T8" fmla="*/ 31 w 31"/>
                  <a:gd name="T9" fmla="*/ 90 h 90"/>
                  <a:gd name="T10" fmla="*/ 1 w 31"/>
                  <a:gd name="T11" fmla="*/ 39 h 90"/>
                  <a:gd name="T12" fmla="*/ 1 w 31"/>
                  <a:gd name="T13" fmla="*/ 17 h 90"/>
                  <a:gd name="T14" fmla="*/ 4 w 31"/>
                  <a:gd name="T15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0">
                    <a:moveTo>
                      <a:pt x="5" y="0"/>
                    </a:moveTo>
                    <a:cubicBezTo>
                      <a:pt x="2" y="7"/>
                      <a:pt x="2" y="15"/>
                      <a:pt x="1" y="22"/>
                    </a:cubicBezTo>
                    <a:cubicBezTo>
                      <a:pt x="1" y="30"/>
                      <a:pt x="3" y="39"/>
                      <a:pt x="5" y="46"/>
                    </a:cubicBezTo>
                    <a:cubicBezTo>
                      <a:pt x="8" y="53"/>
                      <a:pt x="11" y="60"/>
                      <a:pt x="14" y="67"/>
                    </a:cubicBezTo>
                    <a:cubicBezTo>
                      <a:pt x="19" y="75"/>
                      <a:pt x="26" y="81"/>
                      <a:pt x="31" y="90"/>
                    </a:cubicBezTo>
                    <a:cubicBezTo>
                      <a:pt x="17" y="74"/>
                      <a:pt x="4" y="59"/>
                      <a:pt x="1" y="39"/>
                    </a:cubicBezTo>
                    <a:cubicBezTo>
                      <a:pt x="0" y="32"/>
                      <a:pt x="0" y="24"/>
                      <a:pt x="1" y="17"/>
                    </a:cubicBezTo>
                    <a:cubicBezTo>
                      <a:pt x="2" y="12"/>
                      <a:pt x="4" y="7"/>
                      <a:pt x="4" y="1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6" name="未知"/>
              <p:cNvSpPr/>
              <p:nvPr/>
            </p:nvSpPr>
            <p:spPr bwMode="auto">
              <a:xfrm>
                <a:off x="754" y="3058"/>
                <a:ext cx="86" cy="163"/>
              </a:xfrm>
              <a:custGeom>
                <a:avLst/>
                <a:gdLst>
                  <a:gd name="T0" fmla="*/ 4 w 54"/>
                  <a:gd name="T1" fmla="*/ 0 h 102"/>
                  <a:gd name="T2" fmla="*/ 6 w 54"/>
                  <a:gd name="T3" fmla="*/ 35 h 102"/>
                  <a:gd name="T4" fmla="*/ 21 w 54"/>
                  <a:gd name="T5" fmla="*/ 59 h 102"/>
                  <a:gd name="T6" fmla="*/ 54 w 54"/>
                  <a:gd name="T7" fmla="*/ 102 h 102"/>
                  <a:gd name="T8" fmla="*/ 32 w 54"/>
                  <a:gd name="T9" fmla="*/ 75 h 102"/>
                  <a:gd name="T10" fmla="*/ 7 w 54"/>
                  <a:gd name="T11" fmla="*/ 46 h 102"/>
                  <a:gd name="T12" fmla="*/ 0 w 54"/>
                  <a:gd name="T13" fmla="*/ 21 h 102"/>
                  <a:gd name="T14" fmla="*/ 1 w 54"/>
                  <a:gd name="T15" fmla="*/ 10 h 102"/>
                  <a:gd name="T16" fmla="*/ 3 w 54"/>
                  <a:gd name="T17" fmla="*/ 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02">
                    <a:moveTo>
                      <a:pt x="4" y="0"/>
                    </a:moveTo>
                    <a:cubicBezTo>
                      <a:pt x="5" y="12"/>
                      <a:pt x="2" y="23"/>
                      <a:pt x="6" y="35"/>
                    </a:cubicBezTo>
                    <a:cubicBezTo>
                      <a:pt x="9" y="44"/>
                      <a:pt x="15" y="52"/>
                      <a:pt x="21" y="59"/>
                    </a:cubicBezTo>
                    <a:cubicBezTo>
                      <a:pt x="32" y="72"/>
                      <a:pt x="51" y="85"/>
                      <a:pt x="54" y="102"/>
                    </a:cubicBezTo>
                    <a:cubicBezTo>
                      <a:pt x="53" y="92"/>
                      <a:pt x="39" y="81"/>
                      <a:pt x="32" y="75"/>
                    </a:cubicBezTo>
                    <a:cubicBezTo>
                      <a:pt x="22" y="66"/>
                      <a:pt x="14" y="58"/>
                      <a:pt x="7" y="46"/>
                    </a:cubicBezTo>
                    <a:cubicBezTo>
                      <a:pt x="3" y="38"/>
                      <a:pt x="0" y="30"/>
                      <a:pt x="0" y="21"/>
                    </a:cubicBezTo>
                    <a:cubicBezTo>
                      <a:pt x="0" y="17"/>
                      <a:pt x="0" y="13"/>
                      <a:pt x="1" y="10"/>
                    </a:cubicBezTo>
                    <a:cubicBezTo>
                      <a:pt x="1" y="7"/>
                      <a:pt x="3" y="4"/>
                      <a:pt x="3" y="1"/>
                    </a:cubicBezTo>
                  </a:path>
                </a:pathLst>
              </a:custGeom>
              <a:solidFill>
                <a:srgbClr val="CEB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7" name="未知"/>
              <p:cNvSpPr/>
              <p:nvPr/>
            </p:nvSpPr>
            <p:spPr bwMode="auto">
              <a:xfrm>
                <a:off x="618" y="3184"/>
                <a:ext cx="14" cy="21"/>
              </a:xfrm>
              <a:custGeom>
                <a:avLst/>
                <a:gdLst>
                  <a:gd name="T0" fmla="*/ 9 w 9"/>
                  <a:gd name="T1" fmla="*/ 13 h 13"/>
                  <a:gd name="T2" fmla="*/ 0 w 9"/>
                  <a:gd name="T3" fmla="*/ 12 h 13"/>
                  <a:gd name="T4" fmla="*/ 7 w 9"/>
                  <a:gd name="T5" fmla="*/ 1 h 13"/>
                  <a:gd name="T6" fmla="*/ 9 w 9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cubicBezTo>
                      <a:pt x="5" y="13"/>
                      <a:pt x="7" y="12"/>
                      <a:pt x="0" y="12"/>
                    </a:cubicBezTo>
                    <a:cubicBezTo>
                      <a:pt x="1" y="8"/>
                      <a:pt x="3" y="0"/>
                      <a:pt x="7" y="1"/>
                    </a:cubicBezTo>
                    <a:cubicBezTo>
                      <a:pt x="7" y="3"/>
                      <a:pt x="9" y="10"/>
                      <a:pt x="9" y="12"/>
                    </a:cubicBezTo>
                  </a:path>
                </a:pathLst>
              </a:custGeom>
              <a:solidFill>
                <a:srgbClr val="322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8" name="未知"/>
              <p:cNvSpPr/>
              <p:nvPr/>
            </p:nvSpPr>
            <p:spPr bwMode="auto">
              <a:xfrm>
                <a:off x="603" y="2981"/>
                <a:ext cx="282" cy="369"/>
              </a:xfrm>
              <a:custGeom>
                <a:avLst/>
                <a:gdLst>
                  <a:gd name="T0" fmla="*/ 102 w 176"/>
                  <a:gd name="T1" fmla="*/ 4 h 231"/>
                  <a:gd name="T2" fmla="*/ 26 w 176"/>
                  <a:gd name="T3" fmla="*/ 0 h 231"/>
                  <a:gd name="T4" fmla="*/ 8 w 176"/>
                  <a:gd name="T5" fmla="*/ 69 h 231"/>
                  <a:gd name="T6" fmla="*/ 4 w 176"/>
                  <a:gd name="T7" fmla="*/ 135 h 231"/>
                  <a:gd name="T8" fmla="*/ 8 w 176"/>
                  <a:gd name="T9" fmla="*/ 140 h 231"/>
                  <a:gd name="T10" fmla="*/ 18 w 176"/>
                  <a:gd name="T11" fmla="*/ 140 h 231"/>
                  <a:gd name="T12" fmla="*/ 31 w 176"/>
                  <a:gd name="T13" fmla="*/ 189 h 231"/>
                  <a:gd name="T14" fmla="*/ 92 w 176"/>
                  <a:gd name="T15" fmla="*/ 220 h 231"/>
                  <a:gd name="T16" fmla="*/ 157 w 176"/>
                  <a:gd name="T17" fmla="*/ 149 h 231"/>
                  <a:gd name="T18" fmla="*/ 116 w 176"/>
                  <a:gd name="T19" fmla="*/ 105 h 231"/>
                  <a:gd name="T20" fmla="*/ 101 w 176"/>
                  <a:gd name="T21" fmla="*/ 71 h 231"/>
                  <a:gd name="T22" fmla="*/ 102 w 176"/>
                  <a:gd name="T23" fmla="*/ 4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231">
                    <a:moveTo>
                      <a:pt x="102" y="4"/>
                    </a:moveTo>
                    <a:cubicBezTo>
                      <a:pt x="102" y="4"/>
                      <a:pt x="67" y="19"/>
                      <a:pt x="26" y="0"/>
                    </a:cubicBezTo>
                    <a:cubicBezTo>
                      <a:pt x="26" y="0"/>
                      <a:pt x="9" y="53"/>
                      <a:pt x="8" y="69"/>
                    </a:cubicBezTo>
                    <a:cubicBezTo>
                      <a:pt x="6" y="86"/>
                      <a:pt x="0" y="105"/>
                      <a:pt x="4" y="135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18" y="140"/>
                      <a:pt x="14" y="172"/>
                      <a:pt x="31" y="189"/>
                    </a:cubicBezTo>
                    <a:cubicBezTo>
                      <a:pt x="31" y="189"/>
                      <a:pt x="54" y="208"/>
                      <a:pt x="92" y="220"/>
                    </a:cubicBezTo>
                    <a:cubicBezTo>
                      <a:pt x="126" y="231"/>
                      <a:pt x="176" y="180"/>
                      <a:pt x="157" y="149"/>
                    </a:cubicBezTo>
                    <a:cubicBezTo>
                      <a:pt x="149" y="134"/>
                      <a:pt x="128" y="120"/>
                      <a:pt x="116" y="105"/>
                    </a:cubicBezTo>
                    <a:cubicBezTo>
                      <a:pt x="104" y="89"/>
                      <a:pt x="101" y="71"/>
                      <a:pt x="101" y="71"/>
                    </a:cubicBezTo>
                    <a:cubicBezTo>
                      <a:pt x="101" y="71"/>
                      <a:pt x="98" y="16"/>
                      <a:pt x="102" y="4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9" name="未知"/>
              <p:cNvSpPr/>
              <p:nvPr/>
            </p:nvSpPr>
            <p:spPr bwMode="auto">
              <a:xfrm>
                <a:off x="621" y="3157"/>
                <a:ext cx="13" cy="51"/>
              </a:xfrm>
              <a:custGeom>
                <a:avLst/>
                <a:gdLst>
                  <a:gd name="T0" fmla="*/ 8 w 8"/>
                  <a:gd name="T1" fmla="*/ 32 h 32"/>
                  <a:gd name="T2" fmla="*/ 7 w 8"/>
                  <a:gd name="T3" fmla="*/ 24 h 32"/>
                  <a:gd name="T4" fmla="*/ 5 w 8"/>
                  <a:gd name="T5" fmla="*/ 13 h 32"/>
                  <a:gd name="T6" fmla="*/ 3 w 8"/>
                  <a:gd name="T7" fmla="*/ 6 h 32"/>
                  <a:gd name="T8" fmla="*/ 0 w 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8" y="32"/>
                    </a:moveTo>
                    <a:cubicBezTo>
                      <a:pt x="7" y="29"/>
                      <a:pt x="8" y="26"/>
                      <a:pt x="7" y="24"/>
                    </a:cubicBezTo>
                    <a:cubicBezTo>
                      <a:pt x="7" y="20"/>
                      <a:pt x="6" y="17"/>
                      <a:pt x="5" y="13"/>
                    </a:cubicBezTo>
                    <a:cubicBezTo>
                      <a:pt x="5" y="11"/>
                      <a:pt x="4" y="8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0" name="未知"/>
              <p:cNvSpPr/>
              <p:nvPr/>
            </p:nvSpPr>
            <p:spPr bwMode="auto">
              <a:xfrm>
                <a:off x="627" y="2992"/>
                <a:ext cx="34" cy="168"/>
              </a:xfrm>
              <a:custGeom>
                <a:avLst/>
                <a:gdLst>
                  <a:gd name="T0" fmla="*/ 21 w 21"/>
                  <a:gd name="T1" fmla="*/ 0 h 105"/>
                  <a:gd name="T2" fmla="*/ 19 w 21"/>
                  <a:gd name="T3" fmla="*/ 0 h 105"/>
                  <a:gd name="T4" fmla="*/ 21 w 21"/>
                  <a:gd name="T5" fmla="*/ 4 h 105"/>
                  <a:gd name="T6" fmla="*/ 18 w 21"/>
                  <a:gd name="T7" fmla="*/ 4 h 105"/>
                  <a:gd name="T8" fmla="*/ 19 w 21"/>
                  <a:gd name="T9" fmla="*/ 7 h 105"/>
                  <a:gd name="T10" fmla="*/ 18 w 21"/>
                  <a:gd name="T11" fmla="*/ 8 h 105"/>
                  <a:gd name="T12" fmla="*/ 17 w 21"/>
                  <a:gd name="T13" fmla="*/ 9 h 105"/>
                  <a:gd name="T14" fmla="*/ 18 w 21"/>
                  <a:gd name="T15" fmla="*/ 11 h 105"/>
                  <a:gd name="T16" fmla="*/ 19 w 21"/>
                  <a:gd name="T17" fmla="*/ 13 h 105"/>
                  <a:gd name="T18" fmla="*/ 16 w 21"/>
                  <a:gd name="T19" fmla="*/ 13 h 105"/>
                  <a:gd name="T20" fmla="*/ 17 w 21"/>
                  <a:gd name="T21" fmla="*/ 16 h 105"/>
                  <a:gd name="T22" fmla="*/ 14 w 21"/>
                  <a:gd name="T23" fmla="*/ 17 h 105"/>
                  <a:gd name="T24" fmla="*/ 12 w 21"/>
                  <a:gd name="T25" fmla="*/ 23 h 105"/>
                  <a:gd name="T26" fmla="*/ 15 w 21"/>
                  <a:gd name="T27" fmla="*/ 28 h 105"/>
                  <a:gd name="T28" fmla="*/ 11 w 21"/>
                  <a:gd name="T29" fmla="*/ 33 h 105"/>
                  <a:gd name="T30" fmla="*/ 10 w 21"/>
                  <a:gd name="T31" fmla="*/ 37 h 105"/>
                  <a:gd name="T32" fmla="*/ 8 w 21"/>
                  <a:gd name="T33" fmla="*/ 45 h 105"/>
                  <a:gd name="T34" fmla="*/ 10 w 21"/>
                  <a:gd name="T35" fmla="*/ 51 h 105"/>
                  <a:gd name="T36" fmla="*/ 6 w 21"/>
                  <a:gd name="T37" fmla="*/ 59 h 105"/>
                  <a:gd name="T38" fmla="*/ 8 w 21"/>
                  <a:gd name="T39" fmla="*/ 64 h 105"/>
                  <a:gd name="T40" fmla="*/ 7 w 21"/>
                  <a:gd name="T41" fmla="*/ 67 h 105"/>
                  <a:gd name="T42" fmla="*/ 5 w 21"/>
                  <a:gd name="T43" fmla="*/ 68 h 105"/>
                  <a:gd name="T44" fmla="*/ 7 w 21"/>
                  <a:gd name="T45" fmla="*/ 73 h 105"/>
                  <a:gd name="T46" fmla="*/ 3 w 21"/>
                  <a:gd name="T47" fmla="*/ 73 h 105"/>
                  <a:gd name="T48" fmla="*/ 5 w 21"/>
                  <a:gd name="T49" fmla="*/ 81 h 105"/>
                  <a:gd name="T50" fmla="*/ 1 w 21"/>
                  <a:gd name="T51" fmla="*/ 80 h 105"/>
                  <a:gd name="T52" fmla="*/ 3 w 21"/>
                  <a:gd name="T53" fmla="*/ 87 h 105"/>
                  <a:gd name="T54" fmla="*/ 0 w 21"/>
                  <a:gd name="T55" fmla="*/ 86 h 105"/>
                  <a:gd name="T56" fmla="*/ 2 w 21"/>
                  <a:gd name="T57" fmla="*/ 95 h 105"/>
                  <a:gd name="T58" fmla="*/ 0 w 21"/>
                  <a:gd name="T59" fmla="*/ 95 h 105"/>
                  <a:gd name="T60" fmla="*/ 0 w 21"/>
                  <a:gd name="T61" fmla="*/ 101 h 105"/>
                  <a:gd name="T62" fmla="*/ 0 w 21"/>
                  <a:gd name="T6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105">
                    <a:moveTo>
                      <a:pt x="21" y="0"/>
                    </a:moveTo>
                    <a:cubicBezTo>
                      <a:pt x="21" y="0"/>
                      <a:pt x="19" y="0"/>
                      <a:pt x="19" y="0"/>
                    </a:cubicBezTo>
                    <a:cubicBezTo>
                      <a:pt x="19" y="2"/>
                      <a:pt x="21" y="3"/>
                      <a:pt x="21" y="4"/>
                    </a:cubicBezTo>
                    <a:cubicBezTo>
                      <a:pt x="20" y="4"/>
                      <a:pt x="19" y="4"/>
                      <a:pt x="18" y="4"/>
                    </a:cubicBezTo>
                    <a:cubicBezTo>
                      <a:pt x="18" y="5"/>
                      <a:pt x="20" y="7"/>
                      <a:pt x="19" y="7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9"/>
                      <a:pt x="17" y="8"/>
                      <a:pt x="17" y="9"/>
                    </a:cubicBezTo>
                    <a:cubicBezTo>
                      <a:pt x="16" y="10"/>
                      <a:pt x="17" y="10"/>
                      <a:pt x="18" y="11"/>
                    </a:cubicBezTo>
                    <a:cubicBezTo>
                      <a:pt x="18" y="11"/>
                      <a:pt x="19" y="12"/>
                      <a:pt x="19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17"/>
                      <a:pt x="15" y="17"/>
                      <a:pt x="14" y="17"/>
                    </a:cubicBezTo>
                    <a:cubicBezTo>
                      <a:pt x="14" y="21"/>
                      <a:pt x="18" y="22"/>
                      <a:pt x="12" y="23"/>
                    </a:cubicBezTo>
                    <a:cubicBezTo>
                      <a:pt x="12" y="25"/>
                      <a:pt x="14" y="26"/>
                      <a:pt x="15" y="28"/>
                    </a:cubicBezTo>
                    <a:cubicBezTo>
                      <a:pt x="11" y="30"/>
                      <a:pt x="10" y="29"/>
                      <a:pt x="11" y="33"/>
                    </a:cubicBezTo>
                    <a:cubicBezTo>
                      <a:pt x="12" y="35"/>
                      <a:pt x="14" y="37"/>
                      <a:pt x="10" y="37"/>
                    </a:cubicBezTo>
                    <a:cubicBezTo>
                      <a:pt x="9" y="41"/>
                      <a:pt x="14" y="45"/>
                      <a:pt x="8" y="45"/>
                    </a:cubicBezTo>
                    <a:cubicBezTo>
                      <a:pt x="8" y="47"/>
                      <a:pt x="10" y="49"/>
                      <a:pt x="10" y="51"/>
                    </a:cubicBezTo>
                    <a:cubicBezTo>
                      <a:pt x="1" y="51"/>
                      <a:pt x="16" y="61"/>
                      <a:pt x="6" y="59"/>
                    </a:cubicBezTo>
                    <a:cubicBezTo>
                      <a:pt x="6" y="61"/>
                      <a:pt x="8" y="62"/>
                      <a:pt x="8" y="64"/>
                    </a:cubicBezTo>
                    <a:cubicBezTo>
                      <a:pt x="9" y="68"/>
                      <a:pt x="8" y="65"/>
                      <a:pt x="7" y="67"/>
                    </a:cubicBezTo>
                    <a:cubicBezTo>
                      <a:pt x="7" y="68"/>
                      <a:pt x="6" y="66"/>
                      <a:pt x="5" y="68"/>
                    </a:cubicBezTo>
                    <a:cubicBezTo>
                      <a:pt x="5" y="69"/>
                      <a:pt x="7" y="72"/>
                      <a:pt x="7" y="73"/>
                    </a:cubicBezTo>
                    <a:cubicBezTo>
                      <a:pt x="6" y="74"/>
                      <a:pt x="5" y="73"/>
                      <a:pt x="3" y="73"/>
                    </a:cubicBezTo>
                    <a:cubicBezTo>
                      <a:pt x="3" y="75"/>
                      <a:pt x="5" y="78"/>
                      <a:pt x="5" y="81"/>
                    </a:cubicBezTo>
                    <a:cubicBezTo>
                      <a:pt x="4" y="81"/>
                      <a:pt x="2" y="80"/>
                      <a:pt x="1" y="80"/>
                    </a:cubicBezTo>
                    <a:cubicBezTo>
                      <a:pt x="1" y="82"/>
                      <a:pt x="3" y="84"/>
                      <a:pt x="3" y="87"/>
                    </a:cubicBezTo>
                    <a:cubicBezTo>
                      <a:pt x="2" y="86"/>
                      <a:pt x="0" y="87"/>
                      <a:pt x="0" y="86"/>
                    </a:cubicBezTo>
                    <a:cubicBezTo>
                      <a:pt x="0" y="89"/>
                      <a:pt x="3" y="93"/>
                      <a:pt x="2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7"/>
                      <a:pt x="3" y="101"/>
                      <a:pt x="0" y="101"/>
                    </a:cubicBezTo>
                    <a:cubicBezTo>
                      <a:pt x="0" y="102"/>
                      <a:pt x="0" y="104"/>
                      <a:pt x="0" y="105"/>
                    </a:cubicBezTo>
                  </a:path>
                </a:pathLst>
              </a:custGeom>
              <a:noFill/>
              <a:ln w="3175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1" name="未知"/>
              <p:cNvSpPr/>
              <p:nvPr/>
            </p:nvSpPr>
            <p:spPr bwMode="auto">
              <a:xfrm>
                <a:off x="640" y="2989"/>
                <a:ext cx="24" cy="30"/>
              </a:xfrm>
              <a:custGeom>
                <a:avLst/>
                <a:gdLst>
                  <a:gd name="T0" fmla="*/ 14 w 15"/>
                  <a:gd name="T1" fmla="*/ 0 h 19"/>
                  <a:gd name="T2" fmla="*/ 7 w 15"/>
                  <a:gd name="T3" fmla="*/ 15 h 19"/>
                  <a:gd name="T4" fmla="*/ 15 w 15"/>
                  <a:gd name="T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4" y="0"/>
                    </a:moveTo>
                    <a:cubicBezTo>
                      <a:pt x="9" y="2"/>
                      <a:pt x="0" y="10"/>
                      <a:pt x="7" y="15"/>
                    </a:cubicBezTo>
                    <a:cubicBezTo>
                      <a:pt x="13" y="19"/>
                      <a:pt x="15" y="4"/>
                      <a:pt x="15" y="1"/>
                    </a:cubicBezTo>
                  </a:path>
                </a:pathLst>
              </a:custGeom>
              <a:solidFill>
                <a:srgbClr val="343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2" name="未知"/>
              <p:cNvSpPr/>
              <p:nvPr/>
            </p:nvSpPr>
            <p:spPr bwMode="auto">
              <a:xfrm>
                <a:off x="259" y="1333"/>
                <a:ext cx="671" cy="1822"/>
              </a:xfrm>
              <a:custGeom>
                <a:avLst/>
                <a:gdLst>
                  <a:gd name="T0" fmla="*/ 7 w 419"/>
                  <a:gd name="T1" fmla="*/ 0 h 1141"/>
                  <a:gd name="T2" fmla="*/ 410 w 419"/>
                  <a:gd name="T3" fmla="*/ 2 h 1141"/>
                  <a:gd name="T4" fmla="*/ 410 w 419"/>
                  <a:gd name="T5" fmla="*/ 89 h 1141"/>
                  <a:gd name="T6" fmla="*/ 406 w 419"/>
                  <a:gd name="T7" fmla="*/ 391 h 1141"/>
                  <a:gd name="T8" fmla="*/ 388 w 419"/>
                  <a:gd name="T9" fmla="*/ 611 h 1141"/>
                  <a:gd name="T10" fmla="*/ 383 w 419"/>
                  <a:gd name="T11" fmla="*/ 652 h 1141"/>
                  <a:gd name="T12" fmla="*/ 376 w 419"/>
                  <a:gd name="T13" fmla="*/ 713 h 1141"/>
                  <a:gd name="T14" fmla="*/ 342 w 419"/>
                  <a:gd name="T15" fmla="*/ 1113 h 1141"/>
                  <a:gd name="T16" fmla="*/ 215 w 419"/>
                  <a:gd name="T17" fmla="*/ 1112 h 1141"/>
                  <a:gd name="T18" fmla="*/ 224 w 419"/>
                  <a:gd name="T19" fmla="*/ 663 h 1141"/>
                  <a:gd name="T20" fmla="*/ 208 w 419"/>
                  <a:gd name="T21" fmla="*/ 337 h 1141"/>
                  <a:gd name="T22" fmla="*/ 186 w 419"/>
                  <a:gd name="T23" fmla="*/ 665 h 1141"/>
                  <a:gd name="T24" fmla="*/ 203 w 419"/>
                  <a:gd name="T25" fmla="*/ 1112 h 1141"/>
                  <a:gd name="T26" fmla="*/ 67 w 419"/>
                  <a:gd name="T27" fmla="*/ 1097 h 1141"/>
                  <a:gd name="T28" fmla="*/ 40 w 419"/>
                  <a:gd name="T29" fmla="*/ 735 h 1141"/>
                  <a:gd name="T30" fmla="*/ 24 w 419"/>
                  <a:gd name="T31" fmla="*/ 665 h 1141"/>
                  <a:gd name="T32" fmla="*/ 19 w 419"/>
                  <a:gd name="T33" fmla="*/ 604 h 1141"/>
                  <a:gd name="T34" fmla="*/ 7 w 419"/>
                  <a:gd name="T35" fmla="*/ 376 h 1141"/>
                  <a:gd name="T36" fmla="*/ 4 w 419"/>
                  <a:gd name="T37" fmla="*/ 108 h 1141"/>
                  <a:gd name="T38" fmla="*/ 7 w 419"/>
                  <a:gd name="T3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1141">
                    <a:moveTo>
                      <a:pt x="7" y="0"/>
                    </a:moveTo>
                    <a:cubicBezTo>
                      <a:pt x="7" y="0"/>
                      <a:pt x="244" y="86"/>
                      <a:pt x="410" y="2"/>
                    </a:cubicBezTo>
                    <a:cubicBezTo>
                      <a:pt x="410" y="89"/>
                      <a:pt x="410" y="89"/>
                      <a:pt x="410" y="89"/>
                    </a:cubicBezTo>
                    <a:cubicBezTo>
                      <a:pt x="410" y="89"/>
                      <a:pt x="419" y="264"/>
                      <a:pt x="406" y="391"/>
                    </a:cubicBezTo>
                    <a:cubicBezTo>
                      <a:pt x="392" y="517"/>
                      <a:pt x="386" y="595"/>
                      <a:pt x="388" y="611"/>
                    </a:cubicBezTo>
                    <a:cubicBezTo>
                      <a:pt x="391" y="627"/>
                      <a:pt x="379" y="627"/>
                      <a:pt x="383" y="652"/>
                    </a:cubicBezTo>
                    <a:cubicBezTo>
                      <a:pt x="387" y="677"/>
                      <a:pt x="374" y="688"/>
                      <a:pt x="376" y="713"/>
                    </a:cubicBezTo>
                    <a:cubicBezTo>
                      <a:pt x="379" y="739"/>
                      <a:pt x="348" y="1065"/>
                      <a:pt x="342" y="1113"/>
                    </a:cubicBezTo>
                    <a:cubicBezTo>
                      <a:pt x="342" y="1113"/>
                      <a:pt x="271" y="1136"/>
                      <a:pt x="215" y="1112"/>
                    </a:cubicBezTo>
                    <a:cubicBezTo>
                      <a:pt x="215" y="1112"/>
                      <a:pt x="223" y="745"/>
                      <a:pt x="224" y="663"/>
                    </a:cubicBezTo>
                    <a:cubicBezTo>
                      <a:pt x="226" y="580"/>
                      <a:pt x="208" y="337"/>
                      <a:pt x="208" y="337"/>
                    </a:cubicBezTo>
                    <a:cubicBezTo>
                      <a:pt x="208" y="337"/>
                      <a:pt x="186" y="620"/>
                      <a:pt x="186" y="665"/>
                    </a:cubicBezTo>
                    <a:cubicBezTo>
                      <a:pt x="186" y="711"/>
                      <a:pt x="210" y="851"/>
                      <a:pt x="203" y="1112"/>
                    </a:cubicBezTo>
                    <a:cubicBezTo>
                      <a:pt x="203" y="1112"/>
                      <a:pt x="102" y="1141"/>
                      <a:pt x="67" y="1097"/>
                    </a:cubicBezTo>
                    <a:cubicBezTo>
                      <a:pt x="67" y="1097"/>
                      <a:pt x="40" y="779"/>
                      <a:pt x="40" y="735"/>
                    </a:cubicBezTo>
                    <a:cubicBezTo>
                      <a:pt x="40" y="691"/>
                      <a:pt x="23" y="688"/>
                      <a:pt x="24" y="665"/>
                    </a:cubicBezTo>
                    <a:cubicBezTo>
                      <a:pt x="26" y="643"/>
                      <a:pt x="15" y="624"/>
                      <a:pt x="19" y="604"/>
                    </a:cubicBezTo>
                    <a:cubicBezTo>
                      <a:pt x="23" y="584"/>
                      <a:pt x="7" y="376"/>
                      <a:pt x="7" y="376"/>
                    </a:cubicBezTo>
                    <a:cubicBezTo>
                      <a:pt x="7" y="376"/>
                      <a:pt x="0" y="132"/>
                      <a:pt x="4" y="108"/>
                    </a:cubicBezTo>
                    <a:cubicBezTo>
                      <a:pt x="8" y="84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D3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3" name="未知"/>
              <p:cNvSpPr/>
              <p:nvPr/>
            </p:nvSpPr>
            <p:spPr bwMode="auto">
              <a:xfrm>
                <a:off x="259" y="1333"/>
                <a:ext cx="671" cy="1822"/>
              </a:xfrm>
              <a:custGeom>
                <a:avLst/>
                <a:gdLst>
                  <a:gd name="T0" fmla="*/ 7 w 419"/>
                  <a:gd name="T1" fmla="*/ 0 h 1141"/>
                  <a:gd name="T2" fmla="*/ 410 w 419"/>
                  <a:gd name="T3" fmla="*/ 2 h 1141"/>
                  <a:gd name="T4" fmla="*/ 410 w 419"/>
                  <a:gd name="T5" fmla="*/ 89 h 1141"/>
                  <a:gd name="T6" fmla="*/ 406 w 419"/>
                  <a:gd name="T7" fmla="*/ 391 h 1141"/>
                  <a:gd name="T8" fmla="*/ 388 w 419"/>
                  <a:gd name="T9" fmla="*/ 611 h 1141"/>
                  <a:gd name="T10" fmla="*/ 383 w 419"/>
                  <a:gd name="T11" fmla="*/ 652 h 1141"/>
                  <a:gd name="T12" fmla="*/ 376 w 419"/>
                  <a:gd name="T13" fmla="*/ 713 h 1141"/>
                  <a:gd name="T14" fmla="*/ 342 w 419"/>
                  <a:gd name="T15" fmla="*/ 1113 h 1141"/>
                  <a:gd name="T16" fmla="*/ 215 w 419"/>
                  <a:gd name="T17" fmla="*/ 1112 h 1141"/>
                  <a:gd name="T18" fmla="*/ 224 w 419"/>
                  <a:gd name="T19" fmla="*/ 663 h 1141"/>
                  <a:gd name="T20" fmla="*/ 208 w 419"/>
                  <a:gd name="T21" fmla="*/ 337 h 1141"/>
                  <a:gd name="T22" fmla="*/ 186 w 419"/>
                  <a:gd name="T23" fmla="*/ 665 h 1141"/>
                  <a:gd name="T24" fmla="*/ 203 w 419"/>
                  <a:gd name="T25" fmla="*/ 1112 h 1141"/>
                  <a:gd name="T26" fmla="*/ 67 w 419"/>
                  <a:gd name="T27" fmla="*/ 1097 h 1141"/>
                  <a:gd name="T28" fmla="*/ 40 w 419"/>
                  <a:gd name="T29" fmla="*/ 735 h 1141"/>
                  <a:gd name="T30" fmla="*/ 24 w 419"/>
                  <a:gd name="T31" fmla="*/ 665 h 1141"/>
                  <a:gd name="T32" fmla="*/ 19 w 419"/>
                  <a:gd name="T33" fmla="*/ 604 h 1141"/>
                  <a:gd name="T34" fmla="*/ 7 w 419"/>
                  <a:gd name="T35" fmla="*/ 376 h 1141"/>
                  <a:gd name="T36" fmla="*/ 4 w 419"/>
                  <a:gd name="T37" fmla="*/ 108 h 1141"/>
                  <a:gd name="T38" fmla="*/ 7 w 419"/>
                  <a:gd name="T3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1141">
                    <a:moveTo>
                      <a:pt x="7" y="0"/>
                    </a:moveTo>
                    <a:cubicBezTo>
                      <a:pt x="7" y="0"/>
                      <a:pt x="244" y="86"/>
                      <a:pt x="410" y="2"/>
                    </a:cubicBezTo>
                    <a:cubicBezTo>
                      <a:pt x="410" y="89"/>
                      <a:pt x="410" y="89"/>
                      <a:pt x="410" y="89"/>
                    </a:cubicBezTo>
                    <a:cubicBezTo>
                      <a:pt x="410" y="89"/>
                      <a:pt x="419" y="264"/>
                      <a:pt x="406" y="391"/>
                    </a:cubicBezTo>
                    <a:cubicBezTo>
                      <a:pt x="392" y="517"/>
                      <a:pt x="386" y="595"/>
                      <a:pt x="388" y="611"/>
                    </a:cubicBezTo>
                    <a:cubicBezTo>
                      <a:pt x="391" y="627"/>
                      <a:pt x="379" y="627"/>
                      <a:pt x="383" y="652"/>
                    </a:cubicBezTo>
                    <a:cubicBezTo>
                      <a:pt x="387" y="677"/>
                      <a:pt x="374" y="688"/>
                      <a:pt x="376" y="713"/>
                    </a:cubicBezTo>
                    <a:cubicBezTo>
                      <a:pt x="379" y="739"/>
                      <a:pt x="348" y="1065"/>
                      <a:pt x="342" y="1113"/>
                    </a:cubicBezTo>
                    <a:cubicBezTo>
                      <a:pt x="342" y="1113"/>
                      <a:pt x="271" y="1136"/>
                      <a:pt x="215" y="1112"/>
                    </a:cubicBezTo>
                    <a:cubicBezTo>
                      <a:pt x="215" y="1112"/>
                      <a:pt x="223" y="745"/>
                      <a:pt x="224" y="663"/>
                    </a:cubicBezTo>
                    <a:cubicBezTo>
                      <a:pt x="226" y="580"/>
                      <a:pt x="208" y="337"/>
                      <a:pt x="208" y="337"/>
                    </a:cubicBezTo>
                    <a:cubicBezTo>
                      <a:pt x="208" y="337"/>
                      <a:pt x="186" y="620"/>
                      <a:pt x="186" y="665"/>
                    </a:cubicBezTo>
                    <a:cubicBezTo>
                      <a:pt x="186" y="711"/>
                      <a:pt x="210" y="851"/>
                      <a:pt x="203" y="1112"/>
                    </a:cubicBezTo>
                    <a:cubicBezTo>
                      <a:pt x="203" y="1112"/>
                      <a:pt x="102" y="1141"/>
                      <a:pt x="67" y="1097"/>
                    </a:cubicBezTo>
                    <a:cubicBezTo>
                      <a:pt x="67" y="1097"/>
                      <a:pt x="40" y="779"/>
                      <a:pt x="40" y="735"/>
                    </a:cubicBezTo>
                    <a:cubicBezTo>
                      <a:pt x="40" y="691"/>
                      <a:pt x="23" y="688"/>
                      <a:pt x="24" y="665"/>
                    </a:cubicBezTo>
                    <a:cubicBezTo>
                      <a:pt x="26" y="643"/>
                      <a:pt x="15" y="624"/>
                      <a:pt x="19" y="604"/>
                    </a:cubicBezTo>
                    <a:cubicBezTo>
                      <a:pt x="23" y="584"/>
                      <a:pt x="7" y="376"/>
                      <a:pt x="7" y="376"/>
                    </a:cubicBezTo>
                    <a:cubicBezTo>
                      <a:pt x="7" y="376"/>
                      <a:pt x="0" y="132"/>
                      <a:pt x="4" y="108"/>
                    </a:cubicBezTo>
                    <a:cubicBezTo>
                      <a:pt x="8" y="84"/>
                      <a:pt x="7" y="0"/>
                      <a:pt x="7" y="0"/>
                    </a:cubicBezTo>
                    <a:close/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4" name="未知"/>
              <p:cNvSpPr/>
              <p:nvPr/>
            </p:nvSpPr>
            <p:spPr bwMode="auto">
              <a:xfrm>
                <a:off x="590" y="1753"/>
                <a:ext cx="4" cy="130"/>
              </a:xfrm>
              <a:custGeom>
                <a:avLst/>
                <a:gdLst>
                  <a:gd name="T0" fmla="*/ 0 w 2"/>
                  <a:gd name="T1" fmla="*/ 81 h 81"/>
                  <a:gd name="T2" fmla="*/ 2 w 2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81">
                    <a:moveTo>
                      <a:pt x="0" y="81"/>
                    </a:moveTo>
                    <a:cubicBezTo>
                      <a:pt x="1" y="55"/>
                      <a:pt x="0" y="26"/>
                      <a:pt x="2" y="0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5" name="未知"/>
              <p:cNvSpPr/>
              <p:nvPr/>
            </p:nvSpPr>
            <p:spPr bwMode="auto">
              <a:xfrm>
                <a:off x="499" y="1654"/>
                <a:ext cx="91" cy="109"/>
              </a:xfrm>
              <a:custGeom>
                <a:avLst/>
                <a:gdLst>
                  <a:gd name="T0" fmla="*/ 57 w 57"/>
                  <a:gd name="T1" fmla="*/ 68 h 68"/>
                  <a:gd name="T2" fmla="*/ 28 w 57"/>
                  <a:gd name="T3" fmla="*/ 42 h 68"/>
                  <a:gd name="T4" fmla="*/ 0 w 5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68">
                    <a:moveTo>
                      <a:pt x="57" y="68"/>
                    </a:moveTo>
                    <a:cubicBezTo>
                      <a:pt x="49" y="60"/>
                      <a:pt x="37" y="46"/>
                      <a:pt x="28" y="42"/>
                    </a:cubicBezTo>
                    <a:cubicBezTo>
                      <a:pt x="14" y="37"/>
                      <a:pt x="5" y="15"/>
                      <a:pt x="0" y="0"/>
                    </a:cubicBezTo>
                  </a:path>
                </a:pathLst>
              </a:custGeom>
              <a:noFill/>
              <a:ln w="79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6" name="未知"/>
              <p:cNvSpPr/>
              <p:nvPr/>
            </p:nvSpPr>
            <p:spPr bwMode="auto">
              <a:xfrm>
                <a:off x="592" y="1648"/>
                <a:ext cx="83" cy="113"/>
              </a:xfrm>
              <a:custGeom>
                <a:avLst/>
                <a:gdLst>
                  <a:gd name="T0" fmla="*/ 1 w 52"/>
                  <a:gd name="T1" fmla="*/ 71 h 71"/>
                  <a:gd name="T2" fmla="*/ 30 w 52"/>
                  <a:gd name="T3" fmla="*/ 37 h 71"/>
                  <a:gd name="T4" fmla="*/ 52 w 52"/>
                  <a:gd name="T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71">
                    <a:moveTo>
                      <a:pt x="1" y="71"/>
                    </a:moveTo>
                    <a:cubicBezTo>
                      <a:pt x="0" y="61"/>
                      <a:pt x="24" y="44"/>
                      <a:pt x="30" y="37"/>
                    </a:cubicBezTo>
                    <a:cubicBezTo>
                      <a:pt x="40" y="26"/>
                      <a:pt x="51" y="15"/>
                      <a:pt x="52" y="0"/>
                    </a:cubicBezTo>
                  </a:path>
                </a:pathLst>
              </a:custGeom>
              <a:noFill/>
              <a:ln w="79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7" name="未知"/>
              <p:cNvSpPr/>
              <p:nvPr/>
            </p:nvSpPr>
            <p:spPr bwMode="auto">
              <a:xfrm>
                <a:off x="557" y="1399"/>
                <a:ext cx="22" cy="105"/>
              </a:xfrm>
              <a:custGeom>
                <a:avLst/>
                <a:gdLst>
                  <a:gd name="T0" fmla="*/ 1 w 14"/>
                  <a:gd name="T1" fmla="*/ 0 h 66"/>
                  <a:gd name="T2" fmla="*/ 9 w 14"/>
                  <a:gd name="T3" fmla="*/ 36 h 66"/>
                  <a:gd name="T4" fmla="*/ 14 w 14"/>
                  <a:gd name="T5" fmla="*/ 48 h 66"/>
                  <a:gd name="T6" fmla="*/ 14 w 14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6">
                    <a:moveTo>
                      <a:pt x="1" y="0"/>
                    </a:moveTo>
                    <a:cubicBezTo>
                      <a:pt x="1" y="14"/>
                      <a:pt x="0" y="25"/>
                      <a:pt x="9" y="36"/>
                    </a:cubicBezTo>
                    <a:cubicBezTo>
                      <a:pt x="13" y="42"/>
                      <a:pt x="14" y="40"/>
                      <a:pt x="14" y="48"/>
                    </a:cubicBezTo>
                    <a:cubicBezTo>
                      <a:pt x="14" y="54"/>
                      <a:pt x="14" y="60"/>
                      <a:pt x="14" y="66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8" name="未知"/>
              <p:cNvSpPr/>
              <p:nvPr/>
            </p:nvSpPr>
            <p:spPr bwMode="auto">
              <a:xfrm>
                <a:off x="570" y="1396"/>
                <a:ext cx="41" cy="55"/>
              </a:xfrm>
              <a:custGeom>
                <a:avLst/>
                <a:gdLst>
                  <a:gd name="T0" fmla="*/ 8 w 26"/>
                  <a:gd name="T1" fmla="*/ 9 h 35"/>
                  <a:gd name="T2" fmla="*/ 16 w 26"/>
                  <a:gd name="T3" fmla="*/ 24 h 35"/>
                  <a:gd name="T4" fmla="*/ 6 w 26"/>
                  <a:gd name="T5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8" y="9"/>
                    </a:moveTo>
                    <a:cubicBezTo>
                      <a:pt x="0" y="5"/>
                      <a:pt x="2" y="35"/>
                      <a:pt x="16" y="24"/>
                    </a:cubicBezTo>
                    <a:cubicBezTo>
                      <a:pt x="26" y="17"/>
                      <a:pt x="13" y="0"/>
                      <a:pt x="6" y="8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9" name="未知"/>
              <p:cNvSpPr/>
              <p:nvPr/>
            </p:nvSpPr>
            <p:spPr bwMode="auto">
              <a:xfrm>
                <a:off x="658" y="1400"/>
                <a:ext cx="24" cy="79"/>
              </a:xfrm>
              <a:custGeom>
                <a:avLst/>
                <a:gdLst>
                  <a:gd name="T0" fmla="*/ 4 w 15"/>
                  <a:gd name="T1" fmla="*/ 0 h 49"/>
                  <a:gd name="T2" fmla="*/ 4 w 15"/>
                  <a:gd name="T3" fmla="*/ 29 h 49"/>
                  <a:gd name="T4" fmla="*/ 5 w 15"/>
                  <a:gd name="T5" fmla="*/ 49 h 49"/>
                  <a:gd name="T6" fmla="*/ 12 w 15"/>
                  <a:gd name="T7" fmla="*/ 29 h 49"/>
                  <a:gd name="T8" fmla="*/ 9 w 15"/>
                  <a:gd name="T9" fmla="*/ 2 h 49"/>
                  <a:gd name="T10" fmla="*/ 1 w 15"/>
                  <a:gd name="T11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9">
                    <a:moveTo>
                      <a:pt x="4" y="0"/>
                    </a:moveTo>
                    <a:cubicBezTo>
                      <a:pt x="0" y="9"/>
                      <a:pt x="4" y="21"/>
                      <a:pt x="4" y="29"/>
                    </a:cubicBezTo>
                    <a:cubicBezTo>
                      <a:pt x="5" y="36"/>
                      <a:pt x="4" y="42"/>
                      <a:pt x="5" y="49"/>
                    </a:cubicBezTo>
                    <a:cubicBezTo>
                      <a:pt x="15" y="43"/>
                      <a:pt x="14" y="40"/>
                      <a:pt x="12" y="29"/>
                    </a:cubicBezTo>
                    <a:cubicBezTo>
                      <a:pt x="11" y="20"/>
                      <a:pt x="12" y="11"/>
                      <a:pt x="9" y="2"/>
                    </a:cubicBezTo>
                    <a:cubicBezTo>
                      <a:pt x="6" y="1"/>
                      <a:pt x="2" y="3"/>
                      <a:pt x="1" y="4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0" name="未知"/>
              <p:cNvSpPr/>
              <p:nvPr/>
            </p:nvSpPr>
            <p:spPr bwMode="auto">
              <a:xfrm>
                <a:off x="751" y="1394"/>
                <a:ext cx="17" cy="67"/>
              </a:xfrm>
              <a:custGeom>
                <a:avLst/>
                <a:gdLst>
                  <a:gd name="T0" fmla="*/ 0 w 11"/>
                  <a:gd name="T1" fmla="*/ 0 h 42"/>
                  <a:gd name="T2" fmla="*/ 3 w 11"/>
                  <a:gd name="T3" fmla="*/ 42 h 42"/>
                  <a:gd name="T4" fmla="*/ 11 w 11"/>
                  <a:gd name="T5" fmla="*/ 28 h 42"/>
                  <a:gd name="T6" fmla="*/ 8 w 11"/>
                  <a:gd name="T7" fmla="*/ 2 h 42"/>
                  <a:gd name="T8" fmla="*/ 1 w 11"/>
                  <a:gd name="T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2">
                    <a:moveTo>
                      <a:pt x="0" y="0"/>
                    </a:moveTo>
                    <a:cubicBezTo>
                      <a:pt x="4" y="13"/>
                      <a:pt x="2" y="28"/>
                      <a:pt x="3" y="42"/>
                    </a:cubicBezTo>
                    <a:cubicBezTo>
                      <a:pt x="10" y="34"/>
                      <a:pt x="11" y="39"/>
                      <a:pt x="11" y="28"/>
                    </a:cubicBezTo>
                    <a:cubicBezTo>
                      <a:pt x="10" y="20"/>
                      <a:pt x="10" y="10"/>
                      <a:pt x="8" y="2"/>
                    </a:cubicBezTo>
                    <a:cubicBezTo>
                      <a:pt x="5" y="1"/>
                      <a:pt x="2" y="1"/>
                      <a:pt x="1" y="2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1" name="未知"/>
              <p:cNvSpPr/>
              <p:nvPr/>
            </p:nvSpPr>
            <p:spPr bwMode="auto">
              <a:xfrm>
                <a:off x="839" y="1360"/>
                <a:ext cx="25" cy="80"/>
              </a:xfrm>
              <a:custGeom>
                <a:avLst/>
                <a:gdLst>
                  <a:gd name="T0" fmla="*/ 0 w 16"/>
                  <a:gd name="T1" fmla="*/ 9 h 50"/>
                  <a:gd name="T2" fmla="*/ 4 w 16"/>
                  <a:gd name="T3" fmla="*/ 50 h 50"/>
                  <a:gd name="T4" fmla="*/ 11 w 16"/>
                  <a:gd name="T5" fmla="*/ 27 h 50"/>
                  <a:gd name="T6" fmla="*/ 2 w 16"/>
                  <a:gd name="T7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0">
                    <a:moveTo>
                      <a:pt x="0" y="9"/>
                    </a:moveTo>
                    <a:cubicBezTo>
                      <a:pt x="2" y="22"/>
                      <a:pt x="1" y="36"/>
                      <a:pt x="4" y="50"/>
                    </a:cubicBezTo>
                    <a:cubicBezTo>
                      <a:pt x="16" y="46"/>
                      <a:pt x="11" y="39"/>
                      <a:pt x="11" y="27"/>
                    </a:cubicBezTo>
                    <a:cubicBezTo>
                      <a:pt x="11" y="23"/>
                      <a:pt x="12" y="0"/>
                      <a:pt x="2" y="9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2" name="未知"/>
              <p:cNvSpPr/>
              <p:nvPr/>
            </p:nvSpPr>
            <p:spPr bwMode="auto">
              <a:xfrm>
                <a:off x="464" y="1392"/>
                <a:ext cx="14" cy="71"/>
              </a:xfrm>
              <a:custGeom>
                <a:avLst/>
                <a:gdLst>
                  <a:gd name="T0" fmla="*/ 9 w 9"/>
                  <a:gd name="T1" fmla="*/ 1 h 44"/>
                  <a:gd name="T2" fmla="*/ 9 w 9"/>
                  <a:gd name="T3" fmla="*/ 44 h 44"/>
                  <a:gd name="T4" fmla="*/ 1 w 9"/>
                  <a:gd name="T5" fmla="*/ 39 h 44"/>
                  <a:gd name="T6" fmla="*/ 1 w 9"/>
                  <a:gd name="T7" fmla="*/ 25 h 44"/>
                  <a:gd name="T8" fmla="*/ 4 w 9"/>
                  <a:gd name="T9" fmla="*/ 0 h 44"/>
                  <a:gd name="T10" fmla="*/ 7 w 9"/>
                  <a:gd name="T11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4">
                    <a:moveTo>
                      <a:pt x="9" y="1"/>
                    </a:moveTo>
                    <a:cubicBezTo>
                      <a:pt x="9" y="15"/>
                      <a:pt x="8" y="30"/>
                      <a:pt x="9" y="44"/>
                    </a:cubicBezTo>
                    <a:cubicBezTo>
                      <a:pt x="7" y="42"/>
                      <a:pt x="3" y="41"/>
                      <a:pt x="1" y="39"/>
                    </a:cubicBezTo>
                    <a:cubicBezTo>
                      <a:pt x="0" y="36"/>
                      <a:pt x="1" y="28"/>
                      <a:pt x="1" y="25"/>
                    </a:cubicBezTo>
                    <a:cubicBezTo>
                      <a:pt x="1" y="16"/>
                      <a:pt x="1" y="8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3" name="未知"/>
              <p:cNvSpPr/>
              <p:nvPr/>
            </p:nvSpPr>
            <p:spPr bwMode="auto">
              <a:xfrm>
                <a:off x="374" y="1370"/>
                <a:ext cx="23" cy="88"/>
              </a:xfrm>
              <a:custGeom>
                <a:avLst/>
                <a:gdLst>
                  <a:gd name="T0" fmla="*/ 14 w 14"/>
                  <a:gd name="T1" fmla="*/ 5 h 55"/>
                  <a:gd name="T2" fmla="*/ 12 w 14"/>
                  <a:gd name="T3" fmla="*/ 32 h 55"/>
                  <a:gd name="T4" fmla="*/ 11 w 14"/>
                  <a:gd name="T5" fmla="*/ 55 h 55"/>
                  <a:gd name="T6" fmla="*/ 2 w 14"/>
                  <a:gd name="T7" fmla="*/ 31 h 55"/>
                  <a:gd name="T8" fmla="*/ 12 w 14"/>
                  <a:gd name="T9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5">
                    <a:moveTo>
                      <a:pt x="14" y="5"/>
                    </a:moveTo>
                    <a:cubicBezTo>
                      <a:pt x="12" y="9"/>
                      <a:pt x="13" y="25"/>
                      <a:pt x="12" y="32"/>
                    </a:cubicBezTo>
                    <a:cubicBezTo>
                      <a:pt x="11" y="40"/>
                      <a:pt x="12" y="47"/>
                      <a:pt x="11" y="55"/>
                    </a:cubicBezTo>
                    <a:cubicBezTo>
                      <a:pt x="1" y="46"/>
                      <a:pt x="0" y="46"/>
                      <a:pt x="2" y="31"/>
                    </a:cubicBezTo>
                    <a:cubicBezTo>
                      <a:pt x="3" y="24"/>
                      <a:pt x="0" y="0"/>
                      <a:pt x="12" y="4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4" name="未知"/>
              <p:cNvSpPr/>
              <p:nvPr/>
            </p:nvSpPr>
            <p:spPr bwMode="auto">
              <a:xfrm>
                <a:off x="289" y="1354"/>
                <a:ext cx="20" cy="80"/>
              </a:xfrm>
              <a:custGeom>
                <a:avLst/>
                <a:gdLst>
                  <a:gd name="T0" fmla="*/ 12 w 12"/>
                  <a:gd name="T1" fmla="*/ 3 h 50"/>
                  <a:gd name="T2" fmla="*/ 11 w 12"/>
                  <a:gd name="T3" fmla="*/ 1 h 50"/>
                  <a:gd name="T4" fmla="*/ 11 w 12"/>
                  <a:gd name="T5" fmla="*/ 50 h 50"/>
                  <a:gd name="T6" fmla="*/ 3 w 12"/>
                  <a:gd name="T7" fmla="*/ 22 h 50"/>
                  <a:gd name="T8" fmla="*/ 10 w 12"/>
                  <a:gd name="T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0">
                    <a:moveTo>
                      <a:pt x="12" y="3"/>
                    </a:moveTo>
                    <a:cubicBezTo>
                      <a:pt x="12" y="2"/>
                      <a:pt x="11" y="0"/>
                      <a:pt x="11" y="1"/>
                    </a:cubicBezTo>
                    <a:cubicBezTo>
                      <a:pt x="11" y="18"/>
                      <a:pt x="12" y="34"/>
                      <a:pt x="11" y="50"/>
                    </a:cubicBezTo>
                    <a:cubicBezTo>
                      <a:pt x="0" y="44"/>
                      <a:pt x="2" y="34"/>
                      <a:pt x="3" y="22"/>
                    </a:cubicBezTo>
                    <a:cubicBezTo>
                      <a:pt x="3" y="16"/>
                      <a:pt x="2" y="1"/>
                      <a:pt x="10" y="2"/>
                    </a:cubicBezTo>
                  </a:path>
                </a:pathLst>
              </a:custGeom>
              <a:noFill/>
              <a:ln w="7938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5" name="未知"/>
              <p:cNvSpPr/>
              <p:nvPr/>
            </p:nvSpPr>
            <p:spPr bwMode="auto">
              <a:xfrm>
                <a:off x="315" y="1429"/>
                <a:ext cx="520" cy="85"/>
              </a:xfrm>
              <a:custGeom>
                <a:avLst/>
                <a:gdLst>
                  <a:gd name="T0" fmla="*/ 0 w 325"/>
                  <a:gd name="T1" fmla="*/ 0 h 53"/>
                  <a:gd name="T2" fmla="*/ 325 w 325"/>
                  <a:gd name="T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5" h="53">
                    <a:moveTo>
                      <a:pt x="0" y="0"/>
                    </a:moveTo>
                    <a:cubicBezTo>
                      <a:pt x="0" y="0"/>
                      <a:pt x="174" y="53"/>
                      <a:pt x="325" y="9"/>
                    </a:cubicBezTo>
                  </a:path>
                </a:pathLst>
              </a:custGeom>
              <a:noFill/>
              <a:ln w="3175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6" name="未知"/>
              <p:cNvSpPr/>
              <p:nvPr/>
            </p:nvSpPr>
            <p:spPr bwMode="auto">
              <a:xfrm>
                <a:off x="722" y="1469"/>
                <a:ext cx="185" cy="43"/>
              </a:xfrm>
              <a:custGeom>
                <a:avLst/>
                <a:gdLst>
                  <a:gd name="T0" fmla="*/ 0 w 116"/>
                  <a:gd name="T1" fmla="*/ 0 h 27"/>
                  <a:gd name="T2" fmla="*/ 116 w 116"/>
                  <a:gd name="T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6" h="27">
                    <a:moveTo>
                      <a:pt x="0" y="0"/>
                    </a:moveTo>
                    <a:cubicBezTo>
                      <a:pt x="0" y="0"/>
                      <a:pt x="59" y="27"/>
                      <a:pt x="116" y="3"/>
                    </a:cubicBezTo>
                  </a:path>
                </a:pathLst>
              </a:custGeom>
              <a:noFill/>
              <a:ln w="79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7" name="未知"/>
              <p:cNvSpPr/>
              <p:nvPr/>
            </p:nvSpPr>
            <p:spPr bwMode="auto">
              <a:xfrm>
                <a:off x="273" y="1463"/>
                <a:ext cx="188" cy="38"/>
              </a:xfrm>
              <a:custGeom>
                <a:avLst/>
                <a:gdLst>
                  <a:gd name="T0" fmla="*/ 117 w 117"/>
                  <a:gd name="T1" fmla="*/ 0 h 24"/>
                  <a:gd name="T2" fmla="*/ 0 w 117"/>
                  <a:gd name="T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7" h="24">
                    <a:moveTo>
                      <a:pt x="117" y="0"/>
                    </a:moveTo>
                    <a:cubicBezTo>
                      <a:pt x="117" y="0"/>
                      <a:pt x="71" y="24"/>
                      <a:pt x="0" y="22"/>
                    </a:cubicBezTo>
                  </a:path>
                </a:pathLst>
              </a:custGeom>
              <a:noFill/>
              <a:ln w="7938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8" name="未知"/>
              <p:cNvSpPr/>
              <p:nvPr/>
            </p:nvSpPr>
            <p:spPr bwMode="auto">
              <a:xfrm>
                <a:off x="273" y="1455"/>
                <a:ext cx="164" cy="40"/>
              </a:xfrm>
              <a:custGeom>
                <a:avLst/>
                <a:gdLst>
                  <a:gd name="T0" fmla="*/ 0 w 102"/>
                  <a:gd name="T1" fmla="*/ 9 h 25"/>
                  <a:gd name="T2" fmla="*/ 3 w 102"/>
                  <a:gd name="T3" fmla="*/ 24 h 25"/>
                  <a:gd name="T4" fmla="*/ 20 w 102"/>
                  <a:gd name="T5" fmla="*/ 24 h 25"/>
                  <a:gd name="T6" fmla="*/ 46 w 102"/>
                  <a:gd name="T7" fmla="*/ 22 h 25"/>
                  <a:gd name="T8" fmla="*/ 75 w 102"/>
                  <a:gd name="T9" fmla="*/ 15 h 25"/>
                  <a:gd name="T10" fmla="*/ 102 w 102"/>
                  <a:gd name="T11" fmla="*/ 6 h 25"/>
                  <a:gd name="T12" fmla="*/ 81 w 102"/>
                  <a:gd name="T13" fmla="*/ 0 h 25"/>
                  <a:gd name="T14" fmla="*/ 51 w 102"/>
                  <a:gd name="T15" fmla="*/ 4 h 25"/>
                  <a:gd name="T16" fmla="*/ 1 w 102"/>
                  <a:gd name="T1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5">
                    <a:moveTo>
                      <a:pt x="0" y="9"/>
                    </a:moveTo>
                    <a:cubicBezTo>
                      <a:pt x="1" y="13"/>
                      <a:pt x="0" y="22"/>
                      <a:pt x="3" y="24"/>
                    </a:cubicBezTo>
                    <a:cubicBezTo>
                      <a:pt x="6" y="25"/>
                      <a:pt x="16" y="24"/>
                      <a:pt x="20" y="24"/>
                    </a:cubicBezTo>
                    <a:cubicBezTo>
                      <a:pt x="29" y="25"/>
                      <a:pt x="37" y="24"/>
                      <a:pt x="46" y="22"/>
                    </a:cubicBezTo>
                    <a:cubicBezTo>
                      <a:pt x="56" y="19"/>
                      <a:pt x="66" y="18"/>
                      <a:pt x="75" y="15"/>
                    </a:cubicBezTo>
                    <a:cubicBezTo>
                      <a:pt x="84" y="13"/>
                      <a:pt x="92" y="7"/>
                      <a:pt x="102" y="6"/>
                    </a:cubicBezTo>
                    <a:cubicBezTo>
                      <a:pt x="96" y="5"/>
                      <a:pt x="87" y="3"/>
                      <a:pt x="81" y="0"/>
                    </a:cubicBezTo>
                    <a:cubicBezTo>
                      <a:pt x="76" y="12"/>
                      <a:pt x="62" y="3"/>
                      <a:pt x="51" y="4"/>
                    </a:cubicBezTo>
                    <a:cubicBezTo>
                      <a:pt x="34" y="7"/>
                      <a:pt x="17" y="9"/>
                      <a:pt x="1" y="1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9" name="未知"/>
              <p:cNvSpPr/>
              <p:nvPr/>
            </p:nvSpPr>
            <p:spPr bwMode="auto">
              <a:xfrm>
                <a:off x="744" y="1443"/>
                <a:ext cx="162" cy="39"/>
              </a:xfrm>
              <a:custGeom>
                <a:avLst/>
                <a:gdLst>
                  <a:gd name="T0" fmla="*/ 0 w 101"/>
                  <a:gd name="T1" fmla="*/ 15 h 24"/>
                  <a:gd name="T2" fmla="*/ 34 w 101"/>
                  <a:gd name="T3" fmla="*/ 22 h 24"/>
                  <a:gd name="T4" fmla="*/ 62 w 101"/>
                  <a:gd name="T5" fmla="*/ 23 h 24"/>
                  <a:gd name="T6" fmla="*/ 89 w 101"/>
                  <a:gd name="T7" fmla="*/ 18 h 24"/>
                  <a:gd name="T8" fmla="*/ 98 w 101"/>
                  <a:gd name="T9" fmla="*/ 14 h 24"/>
                  <a:gd name="T10" fmla="*/ 99 w 101"/>
                  <a:gd name="T11" fmla="*/ 0 h 24"/>
                  <a:gd name="T12" fmla="*/ 67 w 101"/>
                  <a:gd name="T13" fmla="*/ 9 h 24"/>
                  <a:gd name="T14" fmla="*/ 38 w 101"/>
                  <a:gd name="T15" fmla="*/ 13 h 24"/>
                  <a:gd name="T16" fmla="*/ 0 w 101"/>
                  <a:gd name="T1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4">
                    <a:moveTo>
                      <a:pt x="0" y="15"/>
                    </a:moveTo>
                    <a:cubicBezTo>
                      <a:pt x="8" y="21"/>
                      <a:pt x="22" y="21"/>
                      <a:pt x="34" y="22"/>
                    </a:cubicBezTo>
                    <a:cubicBezTo>
                      <a:pt x="44" y="22"/>
                      <a:pt x="53" y="24"/>
                      <a:pt x="62" y="23"/>
                    </a:cubicBezTo>
                    <a:cubicBezTo>
                      <a:pt x="71" y="22"/>
                      <a:pt x="81" y="21"/>
                      <a:pt x="89" y="18"/>
                    </a:cubicBezTo>
                    <a:cubicBezTo>
                      <a:pt x="93" y="17"/>
                      <a:pt x="96" y="17"/>
                      <a:pt x="98" y="14"/>
                    </a:cubicBezTo>
                    <a:cubicBezTo>
                      <a:pt x="101" y="11"/>
                      <a:pt x="99" y="5"/>
                      <a:pt x="99" y="0"/>
                    </a:cubicBezTo>
                    <a:cubicBezTo>
                      <a:pt x="90" y="7"/>
                      <a:pt x="78" y="8"/>
                      <a:pt x="67" y="9"/>
                    </a:cubicBezTo>
                    <a:cubicBezTo>
                      <a:pt x="57" y="10"/>
                      <a:pt x="48" y="12"/>
                      <a:pt x="38" y="13"/>
                    </a:cubicBezTo>
                    <a:cubicBezTo>
                      <a:pt x="26" y="13"/>
                      <a:pt x="12" y="17"/>
                      <a:pt x="0" y="13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0" name="未知"/>
              <p:cNvSpPr/>
              <p:nvPr/>
            </p:nvSpPr>
            <p:spPr bwMode="auto">
              <a:xfrm>
                <a:off x="398" y="1383"/>
                <a:ext cx="10" cy="70"/>
              </a:xfrm>
              <a:custGeom>
                <a:avLst/>
                <a:gdLst>
                  <a:gd name="T0" fmla="*/ 1 w 6"/>
                  <a:gd name="T1" fmla="*/ 0 h 44"/>
                  <a:gd name="T2" fmla="*/ 1 w 6"/>
                  <a:gd name="T3" fmla="*/ 29 h 44"/>
                  <a:gd name="T4" fmla="*/ 4 w 6"/>
                  <a:gd name="T5" fmla="*/ 44 h 44"/>
                  <a:gd name="T6" fmla="*/ 6 w 6"/>
                  <a:gd name="T7" fmla="*/ 32 h 44"/>
                  <a:gd name="T8" fmla="*/ 5 w 6"/>
                  <a:gd name="T9" fmla="*/ 12 h 44"/>
                  <a:gd name="T10" fmla="*/ 3 w 6"/>
                  <a:gd name="T11" fmla="*/ 4 h 44"/>
                  <a:gd name="T12" fmla="*/ 2 w 6"/>
                  <a:gd name="T13" fmla="*/ 1 h 44"/>
                  <a:gd name="T14" fmla="*/ 2 w 6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4">
                    <a:moveTo>
                      <a:pt x="1" y="0"/>
                    </a:moveTo>
                    <a:cubicBezTo>
                      <a:pt x="1" y="10"/>
                      <a:pt x="0" y="19"/>
                      <a:pt x="1" y="29"/>
                    </a:cubicBezTo>
                    <a:cubicBezTo>
                      <a:pt x="1" y="33"/>
                      <a:pt x="1" y="40"/>
                      <a:pt x="4" y="44"/>
                    </a:cubicBezTo>
                    <a:cubicBezTo>
                      <a:pt x="6" y="41"/>
                      <a:pt x="6" y="35"/>
                      <a:pt x="6" y="32"/>
                    </a:cubicBezTo>
                    <a:cubicBezTo>
                      <a:pt x="6" y="25"/>
                      <a:pt x="6" y="19"/>
                      <a:pt x="5" y="12"/>
                    </a:cubicBezTo>
                    <a:cubicBezTo>
                      <a:pt x="5" y="9"/>
                      <a:pt x="4" y="7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1" name="未知"/>
              <p:cNvSpPr/>
              <p:nvPr/>
            </p:nvSpPr>
            <p:spPr bwMode="auto">
              <a:xfrm>
                <a:off x="313" y="1359"/>
                <a:ext cx="15" cy="83"/>
              </a:xfrm>
              <a:custGeom>
                <a:avLst/>
                <a:gdLst>
                  <a:gd name="T0" fmla="*/ 0 w 9"/>
                  <a:gd name="T1" fmla="*/ 1 h 52"/>
                  <a:gd name="T2" fmla="*/ 0 w 9"/>
                  <a:gd name="T3" fmla="*/ 1 h 52"/>
                  <a:gd name="T4" fmla="*/ 1 w 9"/>
                  <a:gd name="T5" fmla="*/ 9 h 52"/>
                  <a:gd name="T6" fmla="*/ 1 w 9"/>
                  <a:gd name="T7" fmla="*/ 34 h 52"/>
                  <a:gd name="T8" fmla="*/ 2 w 9"/>
                  <a:gd name="T9" fmla="*/ 48 h 52"/>
                  <a:gd name="T10" fmla="*/ 5 w 9"/>
                  <a:gd name="T11" fmla="*/ 52 h 52"/>
                  <a:gd name="T12" fmla="*/ 8 w 9"/>
                  <a:gd name="T13" fmla="*/ 39 h 52"/>
                  <a:gd name="T14" fmla="*/ 7 w 9"/>
                  <a:gd name="T15" fmla="*/ 22 h 52"/>
                  <a:gd name="T16" fmla="*/ 5 w 9"/>
                  <a:gd name="T17" fmla="*/ 9 h 52"/>
                  <a:gd name="T18" fmla="*/ 2 w 9"/>
                  <a:gd name="T19" fmla="*/ 1 h 52"/>
                  <a:gd name="T20" fmla="*/ 2 w 9"/>
                  <a:gd name="T21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5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0" y="17"/>
                      <a:pt x="1" y="26"/>
                      <a:pt x="1" y="34"/>
                    </a:cubicBezTo>
                    <a:cubicBezTo>
                      <a:pt x="1" y="39"/>
                      <a:pt x="2" y="44"/>
                      <a:pt x="2" y="48"/>
                    </a:cubicBezTo>
                    <a:cubicBezTo>
                      <a:pt x="3" y="50"/>
                      <a:pt x="3" y="52"/>
                      <a:pt x="5" y="52"/>
                    </a:cubicBezTo>
                    <a:cubicBezTo>
                      <a:pt x="6" y="48"/>
                      <a:pt x="8" y="43"/>
                      <a:pt x="8" y="39"/>
                    </a:cubicBezTo>
                    <a:cubicBezTo>
                      <a:pt x="9" y="33"/>
                      <a:pt x="8" y="28"/>
                      <a:pt x="7" y="22"/>
                    </a:cubicBezTo>
                    <a:cubicBezTo>
                      <a:pt x="6" y="18"/>
                      <a:pt x="6" y="14"/>
                      <a:pt x="5" y="9"/>
                    </a:cubicBezTo>
                    <a:cubicBezTo>
                      <a:pt x="4" y="7"/>
                      <a:pt x="3" y="4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2" name="未知"/>
              <p:cNvSpPr/>
              <p:nvPr/>
            </p:nvSpPr>
            <p:spPr bwMode="auto">
              <a:xfrm>
                <a:off x="483" y="1396"/>
                <a:ext cx="23" cy="76"/>
              </a:xfrm>
              <a:custGeom>
                <a:avLst/>
                <a:gdLst>
                  <a:gd name="T0" fmla="*/ 1 w 14"/>
                  <a:gd name="T1" fmla="*/ 0 h 48"/>
                  <a:gd name="T2" fmla="*/ 0 w 14"/>
                  <a:gd name="T3" fmla="*/ 35 h 48"/>
                  <a:gd name="T4" fmla="*/ 5 w 14"/>
                  <a:gd name="T5" fmla="*/ 42 h 48"/>
                  <a:gd name="T6" fmla="*/ 2 w 14"/>
                  <a:gd name="T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8">
                    <a:moveTo>
                      <a:pt x="1" y="0"/>
                    </a:moveTo>
                    <a:cubicBezTo>
                      <a:pt x="1" y="12"/>
                      <a:pt x="0" y="23"/>
                      <a:pt x="0" y="35"/>
                    </a:cubicBezTo>
                    <a:cubicBezTo>
                      <a:pt x="0" y="39"/>
                      <a:pt x="1" y="48"/>
                      <a:pt x="5" y="42"/>
                    </a:cubicBezTo>
                    <a:cubicBezTo>
                      <a:pt x="14" y="30"/>
                      <a:pt x="3" y="14"/>
                      <a:pt x="2" y="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3" name="未知"/>
              <p:cNvSpPr/>
              <p:nvPr/>
            </p:nvSpPr>
            <p:spPr bwMode="auto">
              <a:xfrm>
                <a:off x="579" y="1410"/>
                <a:ext cx="15" cy="26"/>
              </a:xfrm>
              <a:custGeom>
                <a:avLst/>
                <a:gdLst>
                  <a:gd name="T0" fmla="*/ 5 w 9"/>
                  <a:gd name="T1" fmla="*/ 1 h 16"/>
                  <a:gd name="T2" fmla="*/ 6 w 9"/>
                  <a:gd name="T3" fmla="*/ 0 h 16"/>
                  <a:gd name="T4" fmla="*/ 4 w 9"/>
                  <a:gd name="T5" fmla="*/ 13 h 16"/>
                  <a:gd name="T6" fmla="*/ 5 w 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5" y="1"/>
                    </a:moveTo>
                    <a:cubicBezTo>
                      <a:pt x="6" y="1"/>
                      <a:pt x="6" y="1"/>
                      <a:pt x="6" y="0"/>
                    </a:cubicBezTo>
                    <a:cubicBezTo>
                      <a:pt x="1" y="0"/>
                      <a:pt x="0" y="12"/>
                      <a:pt x="4" y="13"/>
                    </a:cubicBezTo>
                    <a:cubicBezTo>
                      <a:pt x="9" y="16"/>
                      <a:pt x="8" y="2"/>
                      <a:pt x="5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4" name="未知"/>
              <p:cNvSpPr/>
              <p:nvPr/>
            </p:nvSpPr>
            <p:spPr bwMode="auto">
              <a:xfrm>
                <a:off x="549" y="1405"/>
                <a:ext cx="24" cy="72"/>
              </a:xfrm>
              <a:custGeom>
                <a:avLst/>
                <a:gdLst>
                  <a:gd name="T0" fmla="*/ 3 w 15"/>
                  <a:gd name="T1" fmla="*/ 0 h 45"/>
                  <a:gd name="T2" fmla="*/ 1 w 15"/>
                  <a:gd name="T3" fmla="*/ 10 h 45"/>
                  <a:gd name="T4" fmla="*/ 5 w 15"/>
                  <a:gd name="T5" fmla="*/ 26 h 45"/>
                  <a:gd name="T6" fmla="*/ 14 w 15"/>
                  <a:gd name="T7" fmla="*/ 45 h 45"/>
                  <a:gd name="T8" fmla="*/ 12 w 15"/>
                  <a:gd name="T9" fmla="*/ 42 h 45"/>
                  <a:gd name="T10" fmla="*/ 5 w 15"/>
                  <a:gd name="T11" fmla="*/ 30 h 45"/>
                  <a:gd name="T12" fmla="*/ 2 w 15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5">
                    <a:moveTo>
                      <a:pt x="3" y="0"/>
                    </a:moveTo>
                    <a:cubicBezTo>
                      <a:pt x="1" y="1"/>
                      <a:pt x="1" y="8"/>
                      <a:pt x="1" y="10"/>
                    </a:cubicBezTo>
                    <a:cubicBezTo>
                      <a:pt x="2" y="16"/>
                      <a:pt x="3" y="21"/>
                      <a:pt x="5" y="26"/>
                    </a:cubicBezTo>
                    <a:cubicBezTo>
                      <a:pt x="7" y="32"/>
                      <a:pt x="15" y="38"/>
                      <a:pt x="14" y="45"/>
                    </a:cubicBezTo>
                    <a:cubicBezTo>
                      <a:pt x="14" y="43"/>
                      <a:pt x="13" y="43"/>
                      <a:pt x="12" y="42"/>
                    </a:cubicBezTo>
                    <a:cubicBezTo>
                      <a:pt x="10" y="38"/>
                      <a:pt x="7" y="34"/>
                      <a:pt x="5" y="30"/>
                    </a:cubicBezTo>
                    <a:cubicBezTo>
                      <a:pt x="0" y="22"/>
                      <a:pt x="0" y="9"/>
                      <a:pt x="2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5" name="未知"/>
              <p:cNvSpPr/>
              <p:nvPr/>
            </p:nvSpPr>
            <p:spPr bwMode="auto">
              <a:xfrm>
                <a:off x="677" y="1402"/>
                <a:ext cx="16" cy="62"/>
              </a:xfrm>
              <a:custGeom>
                <a:avLst/>
                <a:gdLst>
                  <a:gd name="T0" fmla="*/ 0 w 10"/>
                  <a:gd name="T1" fmla="*/ 1 h 39"/>
                  <a:gd name="T2" fmla="*/ 1 w 10"/>
                  <a:gd name="T3" fmla="*/ 4 h 39"/>
                  <a:gd name="T4" fmla="*/ 3 w 10"/>
                  <a:gd name="T5" fmla="*/ 19 h 39"/>
                  <a:gd name="T6" fmla="*/ 7 w 10"/>
                  <a:gd name="T7" fmla="*/ 39 h 39"/>
                  <a:gd name="T8" fmla="*/ 8 w 10"/>
                  <a:gd name="T9" fmla="*/ 16 h 39"/>
                  <a:gd name="T10" fmla="*/ 3 w 10"/>
                  <a:gd name="T11" fmla="*/ 5 h 39"/>
                  <a:gd name="T12" fmla="*/ 1 w 10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9">
                    <a:moveTo>
                      <a:pt x="0" y="1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2" y="9"/>
                      <a:pt x="2" y="14"/>
                      <a:pt x="3" y="19"/>
                    </a:cubicBezTo>
                    <a:cubicBezTo>
                      <a:pt x="4" y="26"/>
                      <a:pt x="3" y="33"/>
                      <a:pt x="7" y="39"/>
                    </a:cubicBezTo>
                    <a:cubicBezTo>
                      <a:pt x="10" y="31"/>
                      <a:pt x="10" y="24"/>
                      <a:pt x="8" y="16"/>
                    </a:cubicBezTo>
                    <a:cubicBezTo>
                      <a:pt x="7" y="12"/>
                      <a:pt x="5" y="9"/>
                      <a:pt x="3" y="5"/>
                    </a:cubicBezTo>
                    <a:cubicBezTo>
                      <a:pt x="3" y="4"/>
                      <a:pt x="2" y="2"/>
                      <a:pt x="1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6" name="未知"/>
              <p:cNvSpPr/>
              <p:nvPr/>
            </p:nvSpPr>
            <p:spPr bwMode="auto">
              <a:xfrm>
                <a:off x="765" y="1389"/>
                <a:ext cx="19" cy="64"/>
              </a:xfrm>
              <a:custGeom>
                <a:avLst/>
                <a:gdLst>
                  <a:gd name="T0" fmla="*/ 2 w 12"/>
                  <a:gd name="T1" fmla="*/ 4 h 40"/>
                  <a:gd name="T2" fmla="*/ 4 w 12"/>
                  <a:gd name="T3" fmla="*/ 31 h 40"/>
                  <a:gd name="T4" fmla="*/ 4 w 12"/>
                  <a:gd name="T5" fmla="*/ 39 h 40"/>
                  <a:gd name="T6" fmla="*/ 6 w 12"/>
                  <a:gd name="T7" fmla="*/ 38 h 40"/>
                  <a:gd name="T8" fmla="*/ 10 w 12"/>
                  <a:gd name="T9" fmla="*/ 21 h 40"/>
                  <a:gd name="T10" fmla="*/ 1 w 12"/>
                  <a:gd name="T11" fmla="*/ 0 h 40"/>
                  <a:gd name="T12" fmla="*/ 0 w 12"/>
                  <a:gd name="T13" fmla="*/ 0 h 40"/>
                  <a:gd name="T14" fmla="*/ 1 w 12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0">
                    <a:moveTo>
                      <a:pt x="2" y="4"/>
                    </a:moveTo>
                    <a:cubicBezTo>
                      <a:pt x="3" y="13"/>
                      <a:pt x="4" y="22"/>
                      <a:pt x="4" y="31"/>
                    </a:cubicBezTo>
                    <a:cubicBezTo>
                      <a:pt x="4" y="32"/>
                      <a:pt x="3" y="38"/>
                      <a:pt x="4" y="39"/>
                    </a:cubicBezTo>
                    <a:cubicBezTo>
                      <a:pt x="5" y="40"/>
                      <a:pt x="5" y="39"/>
                      <a:pt x="6" y="38"/>
                    </a:cubicBezTo>
                    <a:cubicBezTo>
                      <a:pt x="11" y="36"/>
                      <a:pt x="12" y="26"/>
                      <a:pt x="10" y="21"/>
                    </a:cubicBezTo>
                    <a:cubicBezTo>
                      <a:pt x="8" y="15"/>
                      <a:pt x="5" y="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1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7" name="未知"/>
              <p:cNvSpPr/>
              <p:nvPr/>
            </p:nvSpPr>
            <p:spPr bwMode="auto">
              <a:xfrm>
                <a:off x="855" y="1367"/>
                <a:ext cx="24" cy="62"/>
              </a:xfrm>
              <a:custGeom>
                <a:avLst/>
                <a:gdLst>
                  <a:gd name="T0" fmla="*/ 1 w 15"/>
                  <a:gd name="T1" fmla="*/ 1 h 39"/>
                  <a:gd name="T2" fmla="*/ 3 w 15"/>
                  <a:gd name="T3" fmla="*/ 9 h 39"/>
                  <a:gd name="T4" fmla="*/ 5 w 15"/>
                  <a:gd name="T5" fmla="*/ 27 h 39"/>
                  <a:gd name="T6" fmla="*/ 8 w 15"/>
                  <a:gd name="T7" fmla="*/ 38 h 39"/>
                  <a:gd name="T8" fmla="*/ 13 w 15"/>
                  <a:gd name="T9" fmla="*/ 31 h 39"/>
                  <a:gd name="T10" fmla="*/ 10 w 15"/>
                  <a:gd name="T11" fmla="*/ 15 h 39"/>
                  <a:gd name="T12" fmla="*/ 3 w 1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9">
                    <a:moveTo>
                      <a:pt x="1" y="1"/>
                    </a:moveTo>
                    <a:cubicBezTo>
                      <a:pt x="0" y="3"/>
                      <a:pt x="3" y="7"/>
                      <a:pt x="3" y="9"/>
                    </a:cubicBezTo>
                    <a:cubicBezTo>
                      <a:pt x="5" y="15"/>
                      <a:pt x="5" y="21"/>
                      <a:pt x="5" y="27"/>
                    </a:cubicBezTo>
                    <a:cubicBezTo>
                      <a:pt x="5" y="30"/>
                      <a:pt x="3" y="39"/>
                      <a:pt x="8" y="38"/>
                    </a:cubicBezTo>
                    <a:cubicBezTo>
                      <a:pt x="10" y="37"/>
                      <a:pt x="13" y="33"/>
                      <a:pt x="13" y="31"/>
                    </a:cubicBezTo>
                    <a:cubicBezTo>
                      <a:pt x="15" y="25"/>
                      <a:pt x="13" y="20"/>
                      <a:pt x="10" y="15"/>
                    </a:cubicBezTo>
                    <a:cubicBezTo>
                      <a:pt x="8" y="10"/>
                      <a:pt x="7" y="3"/>
                      <a:pt x="3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8" name="未知"/>
              <p:cNvSpPr/>
              <p:nvPr/>
            </p:nvSpPr>
            <p:spPr bwMode="auto">
              <a:xfrm>
                <a:off x="488" y="1656"/>
                <a:ext cx="99" cy="433"/>
              </a:xfrm>
              <a:custGeom>
                <a:avLst/>
                <a:gdLst>
                  <a:gd name="T0" fmla="*/ 2 w 62"/>
                  <a:gd name="T1" fmla="*/ 0 h 271"/>
                  <a:gd name="T2" fmla="*/ 31 w 62"/>
                  <a:gd name="T3" fmla="*/ 46 h 271"/>
                  <a:gd name="T4" fmla="*/ 62 w 62"/>
                  <a:gd name="T5" fmla="*/ 83 h 271"/>
                  <a:gd name="T6" fmla="*/ 55 w 62"/>
                  <a:gd name="T7" fmla="*/ 150 h 271"/>
                  <a:gd name="T8" fmla="*/ 53 w 62"/>
                  <a:gd name="T9" fmla="*/ 240 h 271"/>
                  <a:gd name="T10" fmla="*/ 47 w 62"/>
                  <a:gd name="T11" fmla="*/ 271 h 271"/>
                  <a:gd name="T12" fmla="*/ 46 w 62"/>
                  <a:gd name="T13" fmla="*/ 206 h 271"/>
                  <a:gd name="T14" fmla="*/ 46 w 62"/>
                  <a:gd name="T15" fmla="*/ 141 h 271"/>
                  <a:gd name="T16" fmla="*/ 43 w 62"/>
                  <a:gd name="T17" fmla="*/ 104 h 271"/>
                  <a:gd name="T18" fmla="*/ 31 w 62"/>
                  <a:gd name="T19" fmla="*/ 86 h 271"/>
                  <a:gd name="T20" fmla="*/ 20 w 62"/>
                  <a:gd name="T21" fmla="*/ 63 h 271"/>
                  <a:gd name="T22" fmla="*/ 7 w 62"/>
                  <a:gd name="T23" fmla="*/ 43 h 271"/>
                  <a:gd name="T24" fmla="*/ 0 w 62"/>
                  <a:gd name="T25" fmla="*/ 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271">
                    <a:moveTo>
                      <a:pt x="2" y="0"/>
                    </a:moveTo>
                    <a:cubicBezTo>
                      <a:pt x="0" y="14"/>
                      <a:pt x="20" y="39"/>
                      <a:pt x="31" y="46"/>
                    </a:cubicBezTo>
                    <a:cubicBezTo>
                      <a:pt x="45" y="56"/>
                      <a:pt x="61" y="62"/>
                      <a:pt x="62" y="83"/>
                    </a:cubicBezTo>
                    <a:cubicBezTo>
                      <a:pt x="62" y="106"/>
                      <a:pt x="55" y="127"/>
                      <a:pt x="55" y="150"/>
                    </a:cubicBezTo>
                    <a:cubicBezTo>
                      <a:pt x="55" y="181"/>
                      <a:pt x="55" y="210"/>
                      <a:pt x="53" y="240"/>
                    </a:cubicBezTo>
                    <a:cubicBezTo>
                      <a:pt x="52" y="250"/>
                      <a:pt x="52" y="263"/>
                      <a:pt x="47" y="271"/>
                    </a:cubicBezTo>
                    <a:cubicBezTo>
                      <a:pt x="41" y="252"/>
                      <a:pt x="44" y="227"/>
                      <a:pt x="46" y="206"/>
                    </a:cubicBezTo>
                    <a:cubicBezTo>
                      <a:pt x="48" y="185"/>
                      <a:pt x="47" y="163"/>
                      <a:pt x="46" y="141"/>
                    </a:cubicBezTo>
                    <a:cubicBezTo>
                      <a:pt x="45" y="130"/>
                      <a:pt x="46" y="116"/>
                      <a:pt x="43" y="104"/>
                    </a:cubicBezTo>
                    <a:cubicBezTo>
                      <a:pt x="42" y="95"/>
                      <a:pt x="37" y="93"/>
                      <a:pt x="31" y="86"/>
                    </a:cubicBezTo>
                    <a:cubicBezTo>
                      <a:pt x="24" y="79"/>
                      <a:pt x="25" y="71"/>
                      <a:pt x="20" y="63"/>
                    </a:cubicBezTo>
                    <a:cubicBezTo>
                      <a:pt x="16" y="56"/>
                      <a:pt x="10" y="51"/>
                      <a:pt x="7" y="43"/>
                    </a:cubicBezTo>
                    <a:cubicBezTo>
                      <a:pt x="1" y="32"/>
                      <a:pt x="0" y="18"/>
                      <a:pt x="0" y="5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9" name="未知"/>
              <p:cNvSpPr/>
              <p:nvPr/>
            </p:nvSpPr>
            <p:spPr bwMode="auto">
              <a:xfrm>
                <a:off x="566" y="1646"/>
                <a:ext cx="100" cy="99"/>
              </a:xfrm>
              <a:custGeom>
                <a:avLst/>
                <a:gdLst>
                  <a:gd name="T0" fmla="*/ 62 w 62"/>
                  <a:gd name="T1" fmla="*/ 0 h 62"/>
                  <a:gd name="T2" fmla="*/ 38 w 62"/>
                  <a:gd name="T3" fmla="*/ 35 h 62"/>
                  <a:gd name="T4" fmla="*/ 14 w 62"/>
                  <a:gd name="T5" fmla="*/ 62 h 62"/>
                  <a:gd name="T6" fmla="*/ 6 w 62"/>
                  <a:gd name="T7" fmla="*/ 50 h 62"/>
                  <a:gd name="T8" fmla="*/ 17 w 62"/>
                  <a:gd name="T9" fmla="*/ 44 h 62"/>
                  <a:gd name="T10" fmla="*/ 28 w 62"/>
                  <a:gd name="T11" fmla="*/ 34 h 62"/>
                  <a:gd name="T12" fmla="*/ 43 w 62"/>
                  <a:gd name="T13" fmla="*/ 15 h 62"/>
                  <a:gd name="T14" fmla="*/ 61 w 62"/>
                  <a:gd name="T15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62">
                    <a:moveTo>
                      <a:pt x="62" y="0"/>
                    </a:moveTo>
                    <a:cubicBezTo>
                      <a:pt x="60" y="16"/>
                      <a:pt x="50" y="25"/>
                      <a:pt x="38" y="35"/>
                    </a:cubicBezTo>
                    <a:cubicBezTo>
                      <a:pt x="28" y="44"/>
                      <a:pt x="21" y="51"/>
                      <a:pt x="14" y="62"/>
                    </a:cubicBezTo>
                    <a:cubicBezTo>
                      <a:pt x="9" y="57"/>
                      <a:pt x="0" y="58"/>
                      <a:pt x="6" y="50"/>
                    </a:cubicBezTo>
                    <a:cubicBezTo>
                      <a:pt x="6" y="49"/>
                      <a:pt x="15" y="45"/>
                      <a:pt x="17" y="44"/>
                    </a:cubicBezTo>
                    <a:cubicBezTo>
                      <a:pt x="20" y="41"/>
                      <a:pt x="24" y="38"/>
                      <a:pt x="28" y="34"/>
                    </a:cubicBezTo>
                    <a:cubicBezTo>
                      <a:pt x="33" y="28"/>
                      <a:pt x="37" y="21"/>
                      <a:pt x="43" y="15"/>
                    </a:cubicBezTo>
                    <a:cubicBezTo>
                      <a:pt x="48" y="11"/>
                      <a:pt x="57" y="7"/>
                      <a:pt x="61" y="3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0" name="未知"/>
              <p:cNvSpPr/>
              <p:nvPr/>
            </p:nvSpPr>
            <p:spPr bwMode="auto">
              <a:xfrm>
                <a:off x="419" y="2441"/>
                <a:ext cx="157" cy="677"/>
              </a:xfrm>
              <a:custGeom>
                <a:avLst/>
                <a:gdLst>
                  <a:gd name="T0" fmla="*/ 78 w 98"/>
                  <a:gd name="T1" fmla="*/ 0 h 424"/>
                  <a:gd name="T2" fmla="*/ 96 w 98"/>
                  <a:gd name="T3" fmla="*/ 228 h 424"/>
                  <a:gd name="T4" fmla="*/ 98 w 98"/>
                  <a:gd name="T5" fmla="*/ 412 h 424"/>
                  <a:gd name="T6" fmla="*/ 31 w 98"/>
                  <a:gd name="T7" fmla="*/ 422 h 424"/>
                  <a:gd name="T8" fmla="*/ 84 w 98"/>
                  <a:gd name="T9" fmla="*/ 395 h 424"/>
                  <a:gd name="T10" fmla="*/ 76 w 98"/>
                  <a:gd name="T11" fmla="*/ 131 h 424"/>
                  <a:gd name="T12" fmla="*/ 78 w 98"/>
                  <a:gd name="T13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424">
                    <a:moveTo>
                      <a:pt x="78" y="0"/>
                    </a:moveTo>
                    <a:cubicBezTo>
                      <a:pt x="78" y="0"/>
                      <a:pt x="94" y="140"/>
                      <a:pt x="96" y="228"/>
                    </a:cubicBezTo>
                    <a:cubicBezTo>
                      <a:pt x="98" y="316"/>
                      <a:pt x="98" y="412"/>
                      <a:pt x="98" y="412"/>
                    </a:cubicBezTo>
                    <a:cubicBezTo>
                      <a:pt x="98" y="412"/>
                      <a:pt x="63" y="424"/>
                      <a:pt x="31" y="422"/>
                    </a:cubicBezTo>
                    <a:cubicBezTo>
                      <a:pt x="0" y="420"/>
                      <a:pt x="80" y="417"/>
                      <a:pt x="84" y="395"/>
                    </a:cubicBezTo>
                    <a:cubicBezTo>
                      <a:pt x="88" y="372"/>
                      <a:pt x="81" y="159"/>
                      <a:pt x="76" y="131"/>
                    </a:cubicBezTo>
                    <a:cubicBezTo>
                      <a:pt x="71" y="102"/>
                      <a:pt x="78" y="0"/>
                      <a:pt x="78" y="0"/>
                    </a:cubicBezTo>
                    <a:close/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1" name="未知"/>
              <p:cNvSpPr/>
              <p:nvPr/>
            </p:nvSpPr>
            <p:spPr bwMode="auto">
              <a:xfrm>
                <a:off x="659" y="2599"/>
                <a:ext cx="188" cy="521"/>
              </a:xfrm>
              <a:custGeom>
                <a:avLst/>
                <a:gdLst>
                  <a:gd name="T0" fmla="*/ 115 w 117"/>
                  <a:gd name="T1" fmla="*/ 0 h 326"/>
                  <a:gd name="T2" fmla="*/ 88 w 117"/>
                  <a:gd name="T3" fmla="*/ 312 h 326"/>
                  <a:gd name="T4" fmla="*/ 14 w 117"/>
                  <a:gd name="T5" fmla="*/ 320 h 326"/>
                  <a:gd name="T6" fmla="*/ 76 w 117"/>
                  <a:gd name="T7" fmla="*/ 300 h 326"/>
                  <a:gd name="T8" fmla="*/ 115 w 117"/>
                  <a:gd name="T9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26">
                    <a:moveTo>
                      <a:pt x="115" y="0"/>
                    </a:moveTo>
                    <a:cubicBezTo>
                      <a:pt x="115" y="0"/>
                      <a:pt x="92" y="307"/>
                      <a:pt x="88" y="312"/>
                    </a:cubicBezTo>
                    <a:cubicBezTo>
                      <a:pt x="84" y="317"/>
                      <a:pt x="28" y="326"/>
                      <a:pt x="14" y="320"/>
                    </a:cubicBezTo>
                    <a:cubicBezTo>
                      <a:pt x="0" y="314"/>
                      <a:pt x="69" y="316"/>
                      <a:pt x="76" y="300"/>
                    </a:cubicBezTo>
                    <a:cubicBezTo>
                      <a:pt x="83" y="284"/>
                      <a:pt x="117" y="17"/>
                      <a:pt x="115" y="0"/>
                    </a:cubicBezTo>
                    <a:close/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2" name="未知"/>
              <p:cNvSpPr/>
              <p:nvPr/>
            </p:nvSpPr>
            <p:spPr bwMode="auto">
              <a:xfrm>
                <a:off x="864" y="1490"/>
                <a:ext cx="55" cy="841"/>
              </a:xfrm>
              <a:custGeom>
                <a:avLst/>
                <a:gdLst>
                  <a:gd name="T0" fmla="*/ 25 w 34"/>
                  <a:gd name="T1" fmla="*/ 0 h 527"/>
                  <a:gd name="T2" fmla="*/ 22 w 34"/>
                  <a:gd name="T3" fmla="*/ 272 h 527"/>
                  <a:gd name="T4" fmla="*/ 0 w 34"/>
                  <a:gd name="T5" fmla="*/ 527 h 527"/>
                  <a:gd name="T6" fmla="*/ 2 w 34"/>
                  <a:gd name="T7" fmla="*/ 373 h 527"/>
                  <a:gd name="T8" fmla="*/ 16 w 34"/>
                  <a:gd name="T9" fmla="*/ 201 h 527"/>
                  <a:gd name="T10" fmla="*/ 25 w 34"/>
                  <a:gd name="T11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27">
                    <a:moveTo>
                      <a:pt x="25" y="0"/>
                    </a:moveTo>
                    <a:cubicBezTo>
                      <a:pt x="25" y="0"/>
                      <a:pt x="34" y="171"/>
                      <a:pt x="22" y="272"/>
                    </a:cubicBezTo>
                    <a:cubicBezTo>
                      <a:pt x="9" y="373"/>
                      <a:pt x="9" y="509"/>
                      <a:pt x="0" y="527"/>
                    </a:cubicBezTo>
                    <a:cubicBezTo>
                      <a:pt x="0" y="527"/>
                      <a:pt x="2" y="399"/>
                      <a:pt x="2" y="373"/>
                    </a:cubicBezTo>
                    <a:cubicBezTo>
                      <a:pt x="2" y="346"/>
                      <a:pt x="15" y="230"/>
                      <a:pt x="16" y="201"/>
                    </a:cubicBezTo>
                    <a:cubicBezTo>
                      <a:pt x="18" y="172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3" name="未知"/>
              <p:cNvSpPr/>
              <p:nvPr/>
            </p:nvSpPr>
            <p:spPr bwMode="auto">
              <a:xfrm>
                <a:off x="733" y="2382"/>
                <a:ext cx="133" cy="123"/>
              </a:xfrm>
              <a:custGeom>
                <a:avLst/>
                <a:gdLst>
                  <a:gd name="T0" fmla="*/ 83 w 83"/>
                  <a:gd name="T1" fmla="*/ 0 h 77"/>
                  <a:gd name="T2" fmla="*/ 66 w 83"/>
                  <a:gd name="T3" fmla="*/ 42 h 77"/>
                  <a:gd name="T4" fmla="*/ 34 w 83"/>
                  <a:gd name="T5" fmla="*/ 56 h 77"/>
                  <a:gd name="T6" fmla="*/ 0 w 83"/>
                  <a:gd name="T7" fmla="*/ 77 h 77"/>
                  <a:gd name="T8" fmla="*/ 12 w 83"/>
                  <a:gd name="T9" fmla="*/ 66 h 77"/>
                  <a:gd name="T10" fmla="*/ 30 w 83"/>
                  <a:gd name="T11" fmla="*/ 54 h 77"/>
                  <a:gd name="T12" fmla="*/ 63 w 83"/>
                  <a:gd name="T13" fmla="*/ 35 h 77"/>
                  <a:gd name="T14" fmla="*/ 82 w 83"/>
                  <a:gd name="T15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77">
                    <a:moveTo>
                      <a:pt x="83" y="0"/>
                    </a:moveTo>
                    <a:cubicBezTo>
                      <a:pt x="82" y="16"/>
                      <a:pt x="79" y="32"/>
                      <a:pt x="66" y="42"/>
                    </a:cubicBezTo>
                    <a:cubicBezTo>
                      <a:pt x="57" y="49"/>
                      <a:pt x="44" y="52"/>
                      <a:pt x="34" y="56"/>
                    </a:cubicBezTo>
                    <a:cubicBezTo>
                      <a:pt x="22" y="61"/>
                      <a:pt x="9" y="66"/>
                      <a:pt x="0" y="77"/>
                    </a:cubicBezTo>
                    <a:cubicBezTo>
                      <a:pt x="5" y="74"/>
                      <a:pt x="8" y="70"/>
                      <a:pt x="12" y="66"/>
                    </a:cubicBezTo>
                    <a:cubicBezTo>
                      <a:pt x="17" y="61"/>
                      <a:pt x="23" y="58"/>
                      <a:pt x="30" y="54"/>
                    </a:cubicBezTo>
                    <a:cubicBezTo>
                      <a:pt x="41" y="48"/>
                      <a:pt x="53" y="42"/>
                      <a:pt x="63" y="35"/>
                    </a:cubicBezTo>
                    <a:cubicBezTo>
                      <a:pt x="72" y="29"/>
                      <a:pt x="83" y="16"/>
                      <a:pt x="82" y="3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4" name="未知"/>
              <p:cNvSpPr/>
              <p:nvPr/>
            </p:nvSpPr>
            <p:spPr bwMode="auto">
              <a:xfrm>
                <a:off x="685" y="2306"/>
                <a:ext cx="117" cy="84"/>
              </a:xfrm>
              <a:custGeom>
                <a:avLst/>
                <a:gdLst>
                  <a:gd name="T0" fmla="*/ 2 w 73"/>
                  <a:gd name="T1" fmla="*/ 52 h 53"/>
                  <a:gd name="T2" fmla="*/ 9 w 73"/>
                  <a:gd name="T3" fmla="*/ 36 h 53"/>
                  <a:gd name="T4" fmla="*/ 33 w 73"/>
                  <a:gd name="T5" fmla="*/ 13 h 53"/>
                  <a:gd name="T6" fmla="*/ 73 w 73"/>
                  <a:gd name="T7" fmla="*/ 8 h 53"/>
                  <a:gd name="T8" fmla="*/ 40 w 73"/>
                  <a:gd name="T9" fmla="*/ 16 h 53"/>
                  <a:gd name="T10" fmla="*/ 2 w 73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53">
                    <a:moveTo>
                      <a:pt x="2" y="52"/>
                    </a:moveTo>
                    <a:cubicBezTo>
                      <a:pt x="0" y="48"/>
                      <a:pt x="6" y="40"/>
                      <a:pt x="9" y="36"/>
                    </a:cubicBezTo>
                    <a:cubicBezTo>
                      <a:pt x="15" y="26"/>
                      <a:pt x="23" y="18"/>
                      <a:pt x="33" y="13"/>
                    </a:cubicBezTo>
                    <a:cubicBezTo>
                      <a:pt x="40" y="9"/>
                      <a:pt x="66" y="0"/>
                      <a:pt x="73" y="8"/>
                    </a:cubicBezTo>
                    <a:cubicBezTo>
                      <a:pt x="62" y="8"/>
                      <a:pt x="51" y="13"/>
                      <a:pt x="40" y="16"/>
                    </a:cubicBezTo>
                    <a:cubicBezTo>
                      <a:pt x="19" y="22"/>
                      <a:pt x="14" y="38"/>
                      <a:pt x="2" y="53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5" name="未知"/>
              <p:cNvSpPr/>
              <p:nvPr/>
            </p:nvSpPr>
            <p:spPr bwMode="auto">
              <a:xfrm>
                <a:off x="315" y="2429"/>
                <a:ext cx="162" cy="41"/>
              </a:xfrm>
              <a:custGeom>
                <a:avLst/>
                <a:gdLst>
                  <a:gd name="T0" fmla="*/ 1 w 101"/>
                  <a:gd name="T1" fmla="*/ 0 h 26"/>
                  <a:gd name="T2" fmla="*/ 48 w 101"/>
                  <a:gd name="T3" fmla="*/ 21 h 26"/>
                  <a:gd name="T4" fmla="*/ 84 w 101"/>
                  <a:gd name="T5" fmla="*/ 22 h 26"/>
                  <a:gd name="T6" fmla="*/ 101 w 101"/>
                  <a:gd name="T7" fmla="*/ 26 h 26"/>
                  <a:gd name="T8" fmla="*/ 51 w 101"/>
                  <a:gd name="T9" fmla="*/ 15 h 26"/>
                  <a:gd name="T10" fmla="*/ 26 w 101"/>
                  <a:gd name="T11" fmla="*/ 14 h 26"/>
                  <a:gd name="T12" fmla="*/ 0 w 101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6">
                    <a:moveTo>
                      <a:pt x="1" y="0"/>
                    </a:moveTo>
                    <a:cubicBezTo>
                      <a:pt x="10" y="18"/>
                      <a:pt x="30" y="21"/>
                      <a:pt x="48" y="21"/>
                    </a:cubicBezTo>
                    <a:cubicBezTo>
                      <a:pt x="61" y="21"/>
                      <a:pt x="72" y="19"/>
                      <a:pt x="84" y="22"/>
                    </a:cubicBezTo>
                    <a:cubicBezTo>
                      <a:pt x="90" y="23"/>
                      <a:pt x="95" y="25"/>
                      <a:pt x="101" y="26"/>
                    </a:cubicBezTo>
                    <a:cubicBezTo>
                      <a:pt x="87" y="14"/>
                      <a:pt x="68" y="13"/>
                      <a:pt x="51" y="15"/>
                    </a:cubicBezTo>
                    <a:cubicBezTo>
                      <a:pt x="41" y="16"/>
                      <a:pt x="35" y="17"/>
                      <a:pt x="26" y="14"/>
                    </a:cubicBezTo>
                    <a:cubicBezTo>
                      <a:pt x="17" y="11"/>
                      <a:pt x="8" y="7"/>
                      <a:pt x="0" y="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6" name="未知"/>
              <p:cNvSpPr/>
              <p:nvPr/>
            </p:nvSpPr>
            <p:spPr bwMode="auto">
              <a:xfrm>
                <a:off x="325" y="2277"/>
                <a:ext cx="131" cy="29"/>
              </a:xfrm>
              <a:custGeom>
                <a:avLst/>
                <a:gdLst>
                  <a:gd name="T0" fmla="*/ 1 w 82"/>
                  <a:gd name="T1" fmla="*/ 18 h 18"/>
                  <a:gd name="T2" fmla="*/ 44 w 82"/>
                  <a:gd name="T3" fmla="*/ 2 h 18"/>
                  <a:gd name="T4" fmla="*/ 73 w 82"/>
                  <a:gd name="T5" fmla="*/ 9 h 18"/>
                  <a:gd name="T6" fmla="*/ 82 w 82"/>
                  <a:gd name="T7" fmla="*/ 18 h 18"/>
                  <a:gd name="T8" fmla="*/ 62 w 82"/>
                  <a:gd name="T9" fmla="*/ 13 h 18"/>
                  <a:gd name="T10" fmla="*/ 38 w 82"/>
                  <a:gd name="T11" fmla="*/ 7 h 18"/>
                  <a:gd name="T12" fmla="*/ 0 w 8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8">
                    <a:moveTo>
                      <a:pt x="1" y="18"/>
                    </a:moveTo>
                    <a:cubicBezTo>
                      <a:pt x="10" y="7"/>
                      <a:pt x="31" y="0"/>
                      <a:pt x="44" y="2"/>
                    </a:cubicBezTo>
                    <a:cubicBezTo>
                      <a:pt x="53" y="4"/>
                      <a:pt x="65" y="6"/>
                      <a:pt x="73" y="9"/>
                    </a:cubicBezTo>
                    <a:cubicBezTo>
                      <a:pt x="77" y="11"/>
                      <a:pt x="80" y="13"/>
                      <a:pt x="82" y="18"/>
                    </a:cubicBezTo>
                    <a:cubicBezTo>
                      <a:pt x="77" y="15"/>
                      <a:pt x="68" y="15"/>
                      <a:pt x="62" y="13"/>
                    </a:cubicBezTo>
                    <a:cubicBezTo>
                      <a:pt x="54" y="11"/>
                      <a:pt x="46" y="8"/>
                      <a:pt x="38" y="7"/>
                    </a:cubicBezTo>
                    <a:cubicBezTo>
                      <a:pt x="29" y="6"/>
                      <a:pt x="3" y="9"/>
                      <a:pt x="0" y="18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7" name="未知"/>
              <p:cNvSpPr/>
              <p:nvPr/>
            </p:nvSpPr>
            <p:spPr bwMode="auto">
              <a:xfrm>
                <a:off x="341" y="2470"/>
                <a:ext cx="169" cy="249"/>
              </a:xfrm>
              <a:custGeom>
                <a:avLst/>
                <a:gdLst>
                  <a:gd name="T0" fmla="*/ 0 w 106"/>
                  <a:gd name="T1" fmla="*/ 3 h 156"/>
                  <a:gd name="T2" fmla="*/ 61 w 106"/>
                  <a:gd name="T3" fmla="*/ 66 h 156"/>
                  <a:gd name="T4" fmla="*/ 106 w 106"/>
                  <a:gd name="T5" fmla="*/ 156 h 156"/>
                  <a:gd name="T6" fmla="*/ 52 w 106"/>
                  <a:gd name="T7" fmla="*/ 63 h 156"/>
                  <a:gd name="T8" fmla="*/ 32 w 106"/>
                  <a:gd name="T9" fmla="*/ 29 h 156"/>
                  <a:gd name="T10" fmla="*/ 5 w 106"/>
                  <a:gd name="T11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56">
                    <a:moveTo>
                      <a:pt x="0" y="3"/>
                    </a:moveTo>
                    <a:cubicBezTo>
                      <a:pt x="30" y="0"/>
                      <a:pt x="54" y="44"/>
                      <a:pt x="61" y="66"/>
                    </a:cubicBezTo>
                    <a:cubicBezTo>
                      <a:pt x="72" y="98"/>
                      <a:pt x="92" y="126"/>
                      <a:pt x="106" y="156"/>
                    </a:cubicBezTo>
                    <a:cubicBezTo>
                      <a:pt x="77" y="132"/>
                      <a:pt x="64" y="96"/>
                      <a:pt x="52" y="63"/>
                    </a:cubicBezTo>
                    <a:cubicBezTo>
                      <a:pt x="47" y="51"/>
                      <a:pt x="41" y="39"/>
                      <a:pt x="32" y="29"/>
                    </a:cubicBezTo>
                    <a:cubicBezTo>
                      <a:pt x="25" y="23"/>
                      <a:pt x="10" y="7"/>
                      <a:pt x="5" y="7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8" name="未知"/>
              <p:cNvSpPr/>
              <p:nvPr/>
            </p:nvSpPr>
            <p:spPr bwMode="auto">
              <a:xfrm>
                <a:off x="701" y="2496"/>
                <a:ext cx="62" cy="163"/>
              </a:xfrm>
              <a:custGeom>
                <a:avLst/>
                <a:gdLst>
                  <a:gd name="T0" fmla="*/ 39 w 39"/>
                  <a:gd name="T1" fmla="*/ 8 h 102"/>
                  <a:gd name="T2" fmla="*/ 0 w 39"/>
                  <a:gd name="T3" fmla="*/ 102 h 102"/>
                  <a:gd name="T4" fmla="*/ 39 w 39"/>
                  <a:gd name="T5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102">
                    <a:moveTo>
                      <a:pt x="39" y="8"/>
                    </a:moveTo>
                    <a:cubicBezTo>
                      <a:pt x="7" y="0"/>
                      <a:pt x="5" y="85"/>
                      <a:pt x="0" y="102"/>
                    </a:cubicBezTo>
                    <a:cubicBezTo>
                      <a:pt x="13" y="70"/>
                      <a:pt x="8" y="28"/>
                      <a:pt x="39" y="9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9" name="未知"/>
              <p:cNvSpPr/>
              <p:nvPr/>
            </p:nvSpPr>
            <p:spPr bwMode="auto">
              <a:xfrm>
                <a:off x="397" y="1565"/>
                <a:ext cx="96" cy="116"/>
              </a:xfrm>
              <a:custGeom>
                <a:avLst/>
                <a:gdLst>
                  <a:gd name="T0" fmla="*/ 60 w 60"/>
                  <a:gd name="T1" fmla="*/ 72 h 73"/>
                  <a:gd name="T2" fmla="*/ 49 w 60"/>
                  <a:gd name="T3" fmla="*/ 36 h 73"/>
                  <a:gd name="T4" fmla="*/ 29 w 60"/>
                  <a:gd name="T5" fmla="*/ 17 h 73"/>
                  <a:gd name="T6" fmla="*/ 0 w 60"/>
                  <a:gd name="T7" fmla="*/ 0 h 73"/>
                  <a:gd name="T8" fmla="*/ 21 w 60"/>
                  <a:gd name="T9" fmla="*/ 15 h 73"/>
                  <a:gd name="T10" fmla="*/ 39 w 60"/>
                  <a:gd name="T11" fmla="*/ 29 h 73"/>
                  <a:gd name="T12" fmla="*/ 59 w 60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73">
                    <a:moveTo>
                      <a:pt x="60" y="72"/>
                    </a:moveTo>
                    <a:cubicBezTo>
                      <a:pt x="58" y="60"/>
                      <a:pt x="56" y="47"/>
                      <a:pt x="49" y="36"/>
                    </a:cubicBezTo>
                    <a:cubicBezTo>
                      <a:pt x="44" y="29"/>
                      <a:pt x="37" y="23"/>
                      <a:pt x="29" y="17"/>
                    </a:cubicBezTo>
                    <a:cubicBezTo>
                      <a:pt x="21" y="11"/>
                      <a:pt x="11" y="1"/>
                      <a:pt x="0" y="0"/>
                    </a:cubicBezTo>
                    <a:cubicBezTo>
                      <a:pt x="6" y="6"/>
                      <a:pt x="15" y="10"/>
                      <a:pt x="21" y="15"/>
                    </a:cubicBezTo>
                    <a:cubicBezTo>
                      <a:pt x="28" y="19"/>
                      <a:pt x="33" y="24"/>
                      <a:pt x="39" y="29"/>
                    </a:cubicBezTo>
                    <a:cubicBezTo>
                      <a:pt x="51" y="39"/>
                      <a:pt x="54" y="58"/>
                      <a:pt x="59" y="73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0" name="未知"/>
              <p:cNvSpPr/>
              <p:nvPr/>
            </p:nvSpPr>
            <p:spPr bwMode="auto">
              <a:xfrm>
                <a:off x="400" y="1608"/>
                <a:ext cx="72" cy="53"/>
              </a:xfrm>
              <a:custGeom>
                <a:avLst/>
                <a:gdLst>
                  <a:gd name="T0" fmla="*/ 44 w 45"/>
                  <a:gd name="T1" fmla="*/ 33 h 33"/>
                  <a:gd name="T2" fmla="*/ 26 w 45"/>
                  <a:gd name="T3" fmla="*/ 8 h 33"/>
                  <a:gd name="T4" fmla="*/ 0 w 45"/>
                  <a:gd name="T5" fmla="*/ 0 h 33"/>
                  <a:gd name="T6" fmla="*/ 29 w 45"/>
                  <a:gd name="T7" fmla="*/ 17 h 33"/>
                  <a:gd name="T8" fmla="*/ 45 w 45"/>
                  <a:gd name="T9" fmla="*/ 33 h 33"/>
                  <a:gd name="T10" fmla="*/ 44 w 45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3">
                    <a:moveTo>
                      <a:pt x="44" y="33"/>
                    </a:moveTo>
                    <a:cubicBezTo>
                      <a:pt x="44" y="25"/>
                      <a:pt x="33" y="12"/>
                      <a:pt x="26" y="8"/>
                    </a:cubicBezTo>
                    <a:cubicBezTo>
                      <a:pt x="19" y="4"/>
                      <a:pt x="8" y="2"/>
                      <a:pt x="0" y="0"/>
                    </a:cubicBezTo>
                    <a:cubicBezTo>
                      <a:pt x="9" y="1"/>
                      <a:pt x="21" y="11"/>
                      <a:pt x="29" y="17"/>
                    </a:cubicBezTo>
                    <a:cubicBezTo>
                      <a:pt x="34" y="22"/>
                      <a:pt x="41" y="27"/>
                      <a:pt x="45" y="33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1" name="未知"/>
              <p:cNvSpPr/>
              <p:nvPr/>
            </p:nvSpPr>
            <p:spPr bwMode="auto">
              <a:xfrm>
                <a:off x="670" y="1598"/>
                <a:ext cx="121" cy="80"/>
              </a:xfrm>
              <a:custGeom>
                <a:avLst/>
                <a:gdLst>
                  <a:gd name="T0" fmla="*/ 0 w 75"/>
                  <a:gd name="T1" fmla="*/ 50 h 50"/>
                  <a:gd name="T2" fmla="*/ 11 w 75"/>
                  <a:gd name="T3" fmla="*/ 39 h 50"/>
                  <a:gd name="T4" fmla="*/ 25 w 75"/>
                  <a:gd name="T5" fmla="*/ 22 h 50"/>
                  <a:gd name="T6" fmla="*/ 75 w 75"/>
                  <a:gd name="T7" fmla="*/ 1 h 50"/>
                  <a:gd name="T8" fmla="*/ 33 w 75"/>
                  <a:gd name="T9" fmla="*/ 22 h 50"/>
                  <a:gd name="T10" fmla="*/ 17 w 75"/>
                  <a:gd name="T11" fmla="*/ 37 h 50"/>
                  <a:gd name="T12" fmla="*/ 3 w 75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0">
                    <a:moveTo>
                      <a:pt x="0" y="50"/>
                    </a:moveTo>
                    <a:cubicBezTo>
                      <a:pt x="4" y="49"/>
                      <a:pt x="9" y="42"/>
                      <a:pt x="11" y="39"/>
                    </a:cubicBezTo>
                    <a:cubicBezTo>
                      <a:pt x="16" y="33"/>
                      <a:pt x="19" y="27"/>
                      <a:pt x="25" y="22"/>
                    </a:cubicBezTo>
                    <a:cubicBezTo>
                      <a:pt x="39" y="10"/>
                      <a:pt x="56" y="0"/>
                      <a:pt x="75" y="1"/>
                    </a:cubicBezTo>
                    <a:cubicBezTo>
                      <a:pt x="61" y="3"/>
                      <a:pt x="44" y="13"/>
                      <a:pt x="33" y="22"/>
                    </a:cubicBezTo>
                    <a:cubicBezTo>
                      <a:pt x="27" y="26"/>
                      <a:pt x="22" y="32"/>
                      <a:pt x="17" y="37"/>
                    </a:cubicBezTo>
                    <a:cubicBezTo>
                      <a:pt x="13" y="40"/>
                      <a:pt x="6" y="42"/>
                      <a:pt x="3" y="46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2" name="未知"/>
              <p:cNvSpPr/>
              <p:nvPr/>
            </p:nvSpPr>
            <p:spPr bwMode="auto">
              <a:xfrm>
                <a:off x="637" y="1669"/>
                <a:ext cx="62" cy="52"/>
              </a:xfrm>
              <a:custGeom>
                <a:avLst/>
                <a:gdLst>
                  <a:gd name="T0" fmla="*/ 39 w 39"/>
                  <a:gd name="T1" fmla="*/ 0 h 33"/>
                  <a:gd name="T2" fmla="*/ 19 w 39"/>
                  <a:gd name="T3" fmla="*/ 14 h 33"/>
                  <a:gd name="T4" fmla="*/ 7 w 39"/>
                  <a:gd name="T5" fmla="*/ 24 h 33"/>
                  <a:gd name="T6" fmla="*/ 0 w 39"/>
                  <a:gd name="T7" fmla="*/ 33 h 33"/>
                  <a:gd name="T8" fmla="*/ 22 w 39"/>
                  <a:gd name="T9" fmla="*/ 16 h 33"/>
                  <a:gd name="T10" fmla="*/ 36 w 39"/>
                  <a:gd name="T1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3">
                    <a:moveTo>
                      <a:pt x="39" y="0"/>
                    </a:moveTo>
                    <a:cubicBezTo>
                      <a:pt x="33" y="3"/>
                      <a:pt x="25" y="9"/>
                      <a:pt x="19" y="14"/>
                    </a:cubicBezTo>
                    <a:cubicBezTo>
                      <a:pt x="15" y="17"/>
                      <a:pt x="11" y="20"/>
                      <a:pt x="7" y="24"/>
                    </a:cubicBezTo>
                    <a:cubicBezTo>
                      <a:pt x="4" y="26"/>
                      <a:pt x="3" y="31"/>
                      <a:pt x="0" y="33"/>
                    </a:cubicBezTo>
                    <a:cubicBezTo>
                      <a:pt x="6" y="26"/>
                      <a:pt x="14" y="22"/>
                      <a:pt x="22" y="16"/>
                    </a:cubicBezTo>
                    <a:cubicBezTo>
                      <a:pt x="28" y="12"/>
                      <a:pt x="31" y="6"/>
                      <a:pt x="36" y="2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3" name="未知"/>
              <p:cNvSpPr/>
              <p:nvPr/>
            </p:nvSpPr>
            <p:spPr bwMode="auto">
              <a:xfrm>
                <a:off x="570" y="1525"/>
                <a:ext cx="11" cy="46"/>
              </a:xfrm>
              <a:custGeom>
                <a:avLst/>
                <a:gdLst>
                  <a:gd name="T0" fmla="*/ 5 w 7"/>
                  <a:gd name="T1" fmla="*/ 0 h 29"/>
                  <a:gd name="T2" fmla="*/ 6 w 7"/>
                  <a:gd name="T3" fmla="*/ 29 h 29"/>
                  <a:gd name="T4" fmla="*/ 5 w 7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0"/>
                    </a:moveTo>
                    <a:cubicBezTo>
                      <a:pt x="5" y="7"/>
                      <a:pt x="0" y="22"/>
                      <a:pt x="6" y="29"/>
                    </a:cubicBezTo>
                    <a:cubicBezTo>
                      <a:pt x="7" y="19"/>
                      <a:pt x="5" y="9"/>
                      <a:pt x="5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4" name="未知"/>
              <p:cNvSpPr/>
              <p:nvPr/>
            </p:nvSpPr>
            <p:spPr bwMode="auto">
              <a:xfrm>
                <a:off x="574" y="1602"/>
                <a:ext cx="10" cy="43"/>
              </a:xfrm>
              <a:custGeom>
                <a:avLst/>
                <a:gdLst>
                  <a:gd name="T0" fmla="*/ 3 w 6"/>
                  <a:gd name="T1" fmla="*/ 3 h 27"/>
                  <a:gd name="T2" fmla="*/ 2 w 6"/>
                  <a:gd name="T3" fmla="*/ 8 h 27"/>
                  <a:gd name="T4" fmla="*/ 3 w 6"/>
                  <a:gd name="T5" fmla="*/ 27 h 27"/>
                  <a:gd name="T6" fmla="*/ 4 w 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7">
                    <a:moveTo>
                      <a:pt x="3" y="3"/>
                    </a:moveTo>
                    <a:cubicBezTo>
                      <a:pt x="3" y="3"/>
                      <a:pt x="2" y="6"/>
                      <a:pt x="2" y="8"/>
                    </a:cubicBezTo>
                    <a:cubicBezTo>
                      <a:pt x="1" y="13"/>
                      <a:pt x="0" y="22"/>
                      <a:pt x="3" y="27"/>
                    </a:cubicBezTo>
                    <a:cubicBezTo>
                      <a:pt x="6" y="19"/>
                      <a:pt x="4" y="8"/>
                      <a:pt x="4" y="0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5" name="未知"/>
              <p:cNvSpPr/>
              <p:nvPr/>
            </p:nvSpPr>
            <p:spPr bwMode="auto">
              <a:xfrm>
                <a:off x="576" y="1673"/>
                <a:ext cx="11" cy="45"/>
              </a:xfrm>
              <a:custGeom>
                <a:avLst/>
                <a:gdLst>
                  <a:gd name="T0" fmla="*/ 4 w 7"/>
                  <a:gd name="T1" fmla="*/ 0 h 28"/>
                  <a:gd name="T2" fmla="*/ 5 w 7"/>
                  <a:gd name="T3" fmla="*/ 28 h 28"/>
                  <a:gd name="T4" fmla="*/ 3 w 7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8">
                    <a:moveTo>
                      <a:pt x="4" y="0"/>
                    </a:moveTo>
                    <a:cubicBezTo>
                      <a:pt x="0" y="5"/>
                      <a:pt x="2" y="23"/>
                      <a:pt x="5" y="28"/>
                    </a:cubicBezTo>
                    <a:cubicBezTo>
                      <a:pt x="7" y="19"/>
                      <a:pt x="1" y="10"/>
                      <a:pt x="3" y="1"/>
                    </a:cubicBezTo>
                  </a:path>
                </a:pathLst>
              </a:custGeom>
              <a:solidFill>
                <a:srgbClr val="A39A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6" name="未知"/>
              <p:cNvSpPr/>
              <p:nvPr/>
            </p:nvSpPr>
            <p:spPr bwMode="auto">
              <a:xfrm>
                <a:off x="269" y="1477"/>
                <a:ext cx="190" cy="38"/>
              </a:xfrm>
              <a:custGeom>
                <a:avLst/>
                <a:gdLst>
                  <a:gd name="T0" fmla="*/ 3 w 119"/>
                  <a:gd name="T1" fmla="*/ 19 h 24"/>
                  <a:gd name="T2" fmla="*/ 1 w 119"/>
                  <a:gd name="T3" fmla="*/ 18 h 24"/>
                  <a:gd name="T4" fmla="*/ 30 w 119"/>
                  <a:gd name="T5" fmla="*/ 19 h 24"/>
                  <a:gd name="T6" fmla="*/ 70 w 119"/>
                  <a:gd name="T7" fmla="*/ 11 h 24"/>
                  <a:gd name="T8" fmla="*/ 119 w 119"/>
                  <a:gd name="T9" fmla="*/ 0 h 24"/>
                  <a:gd name="T10" fmla="*/ 88 w 119"/>
                  <a:gd name="T11" fmla="*/ 12 h 24"/>
                  <a:gd name="T12" fmla="*/ 44 w 119"/>
                  <a:gd name="T13" fmla="*/ 22 h 24"/>
                  <a:gd name="T14" fmla="*/ 15 w 119"/>
                  <a:gd name="T15" fmla="*/ 23 h 24"/>
                  <a:gd name="T16" fmla="*/ 0 w 119"/>
                  <a:gd name="T1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24">
                    <a:moveTo>
                      <a:pt x="3" y="19"/>
                    </a:moveTo>
                    <a:cubicBezTo>
                      <a:pt x="2" y="18"/>
                      <a:pt x="2" y="19"/>
                      <a:pt x="1" y="18"/>
                    </a:cubicBezTo>
                    <a:cubicBezTo>
                      <a:pt x="11" y="18"/>
                      <a:pt x="19" y="20"/>
                      <a:pt x="30" y="19"/>
                    </a:cubicBezTo>
                    <a:cubicBezTo>
                      <a:pt x="44" y="17"/>
                      <a:pt x="56" y="14"/>
                      <a:pt x="70" y="11"/>
                    </a:cubicBezTo>
                    <a:cubicBezTo>
                      <a:pt x="86" y="6"/>
                      <a:pt x="103" y="4"/>
                      <a:pt x="119" y="0"/>
                    </a:cubicBezTo>
                    <a:cubicBezTo>
                      <a:pt x="110" y="5"/>
                      <a:pt x="98" y="9"/>
                      <a:pt x="88" y="12"/>
                    </a:cubicBezTo>
                    <a:cubicBezTo>
                      <a:pt x="73" y="17"/>
                      <a:pt x="60" y="21"/>
                      <a:pt x="44" y="22"/>
                    </a:cubicBezTo>
                    <a:cubicBezTo>
                      <a:pt x="35" y="23"/>
                      <a:pt x="25" y="24"/>
                      <a:pt x="15" y="23"/>
                    </a:cubicBezTo>
                    <a:cubicBezTo>
                      <a:pt x="10" y="23"/>
                      <a:pt x="6" y="19"/>
                      <a:pt x="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7" name="未知"/>
              <p:cNvSpPr/>
              <p:nvPr/>
            </p:nvSpPr>
            <p:spPr bwMode="auto">
              <a:xfrm>
                <a:off x="715" y="1475"/>
                <a:ext cx="138" cy="36"/>
              </a:xfrm>
              <a:custGeom>
                <a:avLst/>
                <a:gdLst>
                  <a:gd name="T0" fmla="*/ 3 w 86"/>
                  <a:gd name="T1" fmla="*/ 1 h 22"/>
                  <a:gd name="T2" fmla="*/ 5 w 86"/>
                  <a:gd name="T3" fmla="*/ 3 h 22"/>
                  <a:gd name="T4" fmla="*/ 19 w 86"/>
                  <a:gd name="T5" fmla="*/ 7 h 22"/>
                  <a:gd name="T6" fmla="*/ 35 w 86"/>
                  <a:gd name="T7" fmla="*/ 14 h 22"/>
                  <a:gd name="T8" fmla="*/ 51 w 86"/>
                  <a:gd name="T9" fmla="*/ 15 h 22"/>
                  <a:gd name="T10" fmla="*/ 73 w 86"/>
                  <a:gd name="T11" fmla="*/ 18 h 22"/>
                  <a:gd name="T12" fmla="*/ 86 w 86"/>
                  <a:gd name="T13" fmla="*/ 16 h 22"/>
                  <a:gd name="T14" fmla="*/ 39 w 86"/>
                  <a:gd name="T15" fmla="*/ 15 h 22"/>
                  <a:gd name="T16" fmla="*/ 2 w 86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2">
                    <a:moveTo>
                      <a:pt x="3" y="1"/>
                    </a:moveTo>
                    <a:cubicBezTo>
                      <a:pt x="0" y="0"/>
                      <a:pt x="4" y="2"/>
                      <a:pt x="5" y="3"/>
                    </a:cubicBezTo>
                    <a:cubicBezTo>
                      <a:pt x="9" y="5"/>
                      <a:pt x="14" y="6"/>
                      <a:pt x="19" y="7"/>
                    </a:cubicBezTo>
                    <a:cubicBezTo>
                      <a:pt x="24" y="9"/>
                      <a:pt x="30" y="13"/>
                      <a:pt x="35" y="14"/>
                    </a:cubicBezTo>
                    <a:cubicBezTo>
                      <a:pt x="41" y="16"/>
                      <a:pt x="46" y="15"/>
                      <a:pt x="51" y="15"/>
                    </a:cubicBezTo>
                    <a:cubicBezTo>
                      <a:pt x="60" y="16"/>
                      <a:pt x="65" y="19"/>
                      <a:pt x="73" y="18"/>
                    </a:cubicBezTo>
                    <a:cubicBezTo>
                      <a:pt x="78" y="17"/>
                      <a:pt x="82" y="16"/>
                      <a:pt x="86" y="16"/>
                    </a:cubicBezTo>
                    <a:cubicBezTo>
                      <a:pt x="74" y="22"/>
                      <a:pt x="51" y="20"/>
                      <a:pt x="39" y="15"/>
                    </a:cubicBezTo>
                    <a:cubicBezTo>
                      <a:pt x="26" y="10"/>
                      <a:pt x="13" y="9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8" name="未知"/>
              <p:cNvSpPr/>
              <p:nvPr/>
            </p:nvSpPr>
            <p:spPr bwMode="auto">
              <a:xfrm>
                <a:off x="294" y="1362"/>
                <a:ext cx="11" cy="56"/>
              </a:xfrm>
              <a:custGeom>
                <a:avLst/>
                <a:gdLst>
                  <a:gd name="T0" fmla="*/ 4 w 7"/>
                  <a:gd name="T1" fmla="*/ 1 h 35"/>
                  <a:gd name="T2" fmla="*/ 4 w 7"/>
                  <a:gd name="T3" fmla="*/ 0 h 35"/>
                  <a:gd name="T4" fmla="*/ 1 w 7"/>
                  <a:gd name="T5" fmla="*/ 21 h 35"/>
                  <a:gd name="T6" fmla="*/ 3 w 7"/>
                  <a:gd name="T7" fmla="*/ 34 h 35"/>
                  <a:gd name="T8" fmla="*/ 5 w 7"/>
                  <a:gd name="T9" fmla="*/ 33 h 35"/>
                  <a:gd name="T10" fmla="*/ 6 w 7"/>
                  <a:gd name="T11" fmla="*/ 20 h 35"/>
                  <a:gd name="T12" fmla="*/ 7 w 7"/>
                  <a:gd name="T13" fmla="*/ 7 h 35"/>
                  <a:gd name="T14" fmla="*/ 6 w 7"/>
                  <a:gd name="T1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5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3" y="7"/>
                      <a:pt x="2" y="14"/>
                      <a:pt x="1" y="21"/>
                    </a:cubicBezTo>
                    <a:cubicBezTo>
                      <a:pt x="1" y="24"/>
                      <a:pt x="0" y="33"/>
                      <a:pt x="3" y="34"/>
                    </a:cubicBezTo>
                    <a:cubicBezTo>
                      <a:pt x="4" y="35"/>
                      <a:pt x="5" y="34"/>
                      <a:pt x="5" y="33"/>
                    </a:cubicBezTo>
                    <a:cubicBezTo>
                      <a:pt x="6" y="29"/>
                      <a:pt x="6" y="24"/>
                      <a:pt x="6" y="20"/>
                    </a:cubicBezTo>
                    <a:cubicBezTo>
                      <a:pt x="6" y="16"/>
                      <a:pt x="6" y="11"/>
                      <a:pt x="7" y="7"/>
                    </a:cubicBezTo>
                    <a:cubicBezTo>
                      <a:pt x="7" y="5"/>
                      <a:pt x="7" y="3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9" name="未知"/>
              <p:cNvSpPr/>
              <p:nvPr/>
            </p:nvSpPr>
            <p:spPr bwMode="auto">
              <a:xfrm>
                <a:off x="379" y="1380"/>
                <a:ext cx="11" cy="71"/>
              </a:xfrm>
              <a:custGeom>
                <a:avLst/>
                <a:gdLst>
                  <a:gd name="T0" fmla="*/ 6 w 7"/>
                  <a:gd name="T1" fmla="*/ 1 h 45"/>
                  <a:gd name="T2" fmla="*/ 3 w 7"/>
                  <a:gd name="T3" fmla="*/ 41 h 45"/>
                  <a:gd name="T4" fmla="*/ 5 w 7"/>
                  <a:gd name="T5" fmla="*/ 44 h 45"/>
                  <a:gd name="T6" fmla="*/ 6 w 7"/>
                  <a:gd name="T7" fmla="*/ 37 h 45"/>
                  <a:gd name="T8" fmla="*/ 6 w 7"/>
                  <a:gd name="T9" fmla="*/ 20 h 45"/>
                  <a:gd name="T10" fmla="*/ 7 w 7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5">
                    <a:moveTo>
                      <a:pt x="6" y="1"/>
                    </a:moveTo>
                    <a:cubicBezTo>
                      <a:pt x="3" y="0"/>
                      <a:pt x="0" y="34"/>
                      <a:pt x="3" y="41"/>
                    </a:cubicBezTo>
                    <a:cubicBezTo>
                      <a:pt x="3" y="42"/>
                      <a:pt x="4" y="44"/>
                      <a:pt x="5" y="44"/>
                    </a:cubicBezTo>
                    <a:cubicBezTo>
                      <a:pt x="7" y="45"/>
                      <a:pt x="6" y="38"/>
                      <a:pt x="6" y="37"/>
                    </a:cubicBezTo>
                    <a:cubicBezTo>
                      <a:pt x="6" y="31"/>
                      <a:pt x="6" y="25"/>
                      <a:pt x="6" y="20"/>
                    </a:cubicBezTo>
                    <a:cubicBezTo>
                      <a:pt x="7" y="14"/>
                      <a:pt x="7" y="9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0" name="未知"/>
              <p:cNvSpPr/>
              <p:nvPr/>
            </p:nvSpPr>
            <p:spPr bwMode="auto">
              <a:xfrm>
                <a:off x="469" y="1400"/>
                <a:ext cx="8" cy="58"/>
              </a:xfrm>
              <a:custGeom>
                <a:avLst/>
                <a:gdLst>
                  <a:gd name="T0" fmla="*/ 3 w 5"/>
                  <a:gd name="T1" fmla="*/ 0 h 36"/>
                  <a:gd name="T2" fmla="*/ 2 w 5"/>
                  <a:gd name="T3" fmla="*/ 6 h 36"/>
                  <a:gd name="T4" fmla="*/ 1 w 5"/>
                  <a:gd name="T5" fmla="*/ 15 h 36"/>
                  <a:gd name="T6" fmla="*/ 0 w 5"/>
                  <a:gd name="T7" fmla="*/ 24 h 36"/>
                  <a:gd name="T8" fmla="*/ 1 w 5"/>
                  <a:gd name="T9" fmla="*/ 31 h 36"/>
                  <a:gd name="T10" fmla="*/ 4 w 5"/>
                  <a:gd name="T11" fmla="*/ 36 h 36"/>
                  <a:gd name="T12" fmla="*/ 4 w 5"/>
                  <a:gd name="T13" fmla="*/ 29 h 36"/>
                  <a:gd name="T14" fmla="*/ 3 w 5"/>
                  <a:gd name="T15" fmla="*/ 18 h 36"/>
                  <a:gd name="T16" fmla="*/ 3 w 5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6">
                    <a:moveTo>
                      <a:pt x="3" y="0"/>
                    </a:moveTo>
                    <a:cubicBezTo>
                      <a:pt x="2" y="1"/>
                      <a:pt x="2" y="4"/>
                      <a:pt x="2" y="6"/>
                    </a:cubicBezTo>
                    <a:cubicBezTo>
                      <a:pt x="2" y="9"/>
                      <a:pt x="1" y="12"/>
                      <a:pt x="1" y="15"/>
                    </a:cubicBezTo>
                    <a:cubicBezTo>
                      <a:pt x="1" y="18"/>
                      <a:pt x="1" y="21"/>
                      <a:pt x="0" y="24"/>
                    </a:cubicBezTo>
                    <a:cubicBezTo>
                      <a:pt x="0" y="26"/>
                      <a:pt x="0" y="29"/>
                      <a:pt x="1" y="31"/>
                    </a:cubicBezTo>
                    <a:cubicBezTo>
                      <a:pt x="1" y="33"/>
                      <a:pt x="3" y="34"/>
                      <a:pt x="4" y="36"/>
                    </a:cubicBezTo>
                    <a:cubicBezTo>
                      <a:pt x="4" y="34"/>
                      <a:pt x="4" y="32"/>
                      <a:pt x="4" y="29"/>
                    </a:cubicBezTo>
                    <a:cubicBezTo>
                      <a:pt x="4" y="26"/>
                      <a:pt x="3" y="22"/>
                      <a:pt x="3" y="18"/>
                    </a:cubicBezTo>
                    <a:cubicBezTo>
                      <a:pt x="4" y="13"/>
                      <a:pt x="5" y="6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1" name="未知"/>
              <p:cNvSpPr/>
              <p:nvPr/>
            </p:nvSpPr>
            <p:spPr bwMode="auto">
              <a:xfrm>
                <a:off x="587" y="1412"/>
                <a:ext cx="7" cy="20"/>
              </a:xfrm>
              <a:custGeom>
                <a:avLst/>
                <a:gdLst>
                  <a:gd name="T0" fmla="*/ 2 w 4"/>
                  <a:gd name="T1" fmla="*/ 0 h 13"/>
                  <a:gd name="T2" fmla="*/ 2 w 4"/>
                  <a:gd name="T3" fmla="*/ 3 h 13"/>
                  <a:gd name="T4" fmla="*/ 2 w 4"/>
                  <a:gd name="T5" fmla="*/ 11 h 13"/>
                  <a:gd name="T6" fmla="*/ 4 w 4"/>
                  <a:gd name="T7" fmla="*/ 9 h 13"/>
                  <a:gd name="T8" fmla="*/ 1 w 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2" y="5"/>
                      <a:pt x="0" y="9"/>
                      <a:pt x="2" y="11"/>
                    </a:cubicBezTo>
                    <a:cubicBezTo>
                      <a:pt x="3" y="13"/>
                      <a:pt x="4" y="10"/>
                      <a:pt x="4" y="9"/>
                    </a:cubicBezTo>
                    <a:cubicBezTo>
                      <a:pt x="4" y="6"/>
                      <a:pt x="3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2" name="未知"/>
              <p:cNvSpPr/>
              <p:nvPr/>
            </p:nvSpPr>
            <p:spPr bwMode="auto">
              <a:xfrm>
                <a:off x="666" y="1412"/>
                <a:ext cx="9" cy="62"/>
              </a:xfrm>
              <a:custGeom>
                <a:avLst/>
                <a:gdLst>
                  <a:gd name="T0" fmla="*/ 0 w 6"/>
                  <a:gd name="T1" fmla="*/ 0 h 39"/>
                  <a:gd name="T2" fmla="*/ 2 w 6"/>
                  <a:gd name="T3" fmla="*/ 28 h 39"/>
                  <a:gd name="T4" fmla="*/ 2 w 6"/>
                  <a:gd name="T5" fmla="*/ 39 h 39"/>
                  <a:gd name="T6" fmla="*/ 5 w 6"/>
                  <a:gd name="T7" fmla="*/ 33 h 39"/>
                  <a:gd name="T8" fmla="*/ 5 w 6"/>
                  <a:gd name="T9" fmla="*/ 26 h 39"/>
                  <a:gd name="T10" fmla="*/ 3 w 6"/>
                  <a:gd name="T11" fmla="*/ 15 h 39"/>
                  <a:gd name="T12" fmla="*/ 2 w 6"/>
                  <a:gd name="T13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9">
                    <a:moveTo>
                      <a:pt x="0" y="0"/>
                    </a:moveTo>
                    <a:cubicBezTo>
                      <a:pt x="1" y="9"/>
                      <a:pt x="2" y="19"/>
                      <a:pt x="2" y="28"/>
                    </a:cubicBezTo>
                    <a:cubicBezTo>
                      <a:pt x="2" y="30"/>
                      <a:pt x="0" y="38"/>
                      <a:pt x="2" y="39"/>
                    </a:cubicBezTo>
                    <a:cubicBezTo>
                      <a:pt x="3" y="37"/>
                      <a:pt x="4" y="35"/>
                      <a:pt x="5" y="33"/>
                    </a:cubicBezTo>
                    <a:cubicBezTo>
                      <a:pt x="6" y="31"/>
                      <a:pt x="5" y="28"/>
                      <a:pt x="5" y="26"/>
                    </a:cubicBezTo>
                    <a:cubicBezTo>
                      <a:pt x="4" y="22"/>
                      <a:pt x="4" y="19"/>
                      <a:pt x="3" y="15"/>
                    </a:cubicBezTo>
                    <a:cubicBezTo>
                      <a:pt x="3" y="12"/>
                      <a:pt x="3" y="8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3" name="未知"/>
              <p:cNvSpPr/>
              <p:nvPr/>
            </p:nvSpPr>
            <p:spPr bwMode="auto">
              <a:xfrm>
                <a:off x="757" y="1402"/>
                <a:ext cx="8" cy="48"/>
              </a:xfrm>
              <a:custGeom>
                <a:avLst/>
                <a:gdLst>
                  <a:gd name="T0" fmla="*/ 0 w 5"/>
                  <a:gd name="T1" fmla="*/ 0 h 30"/>
                  <a:gd name="T2" fmla="*/ 1 w 5"/>
                  <a:gd name="T3" fmla="*/ 9 h 30"/>
                  <a:gd name="T4" fmla="*/ 2 w 5"/>
                  <a:gd name="T5" fmla="*/ 18 h 30"/>
                  <a:gd name="T6" fmla="*/ 1 w 5"/>
                  <a:gd name="T7" fmla="*/ 24 h 30"/>
                  <a:gd name="T8" fmla="*/ 1 w 5"/>
                  <a:gd name="T9" fmla="*/ 29 h 30"/>
                  <a:gd name="T10" fmla="*/ 3 w 5"/>
                  <a:gd name="T11" fmla="*/ 29 h 30"/>
                  <a:gd name="T12" fmla="*/ 4 w 5"/>
                  <a:gd name="T13" fmla="*/ 21 h 30"/>
                  <a:gd name="T14" fmla="*/ 3 w 5"/>
                  <a:gd name="T15" fmla="*/ 10 h 30"/>
                  <a:gd name="T16" fmla="*/ 3 w 5"/>
                  <a:gd name="T17" fmla="*/ 0 h 30"/>
                  <a:gd name="T18" fmla="*/ 3 w 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1" y="12"/>
                      <a:pt x="2" y="15"/>
                      <a:pt x="2" y="18"/>
                    </a:cubicBezTo>
                    <a:cubicBezTo>
                      <a:pt x="2" y="20"/>
                      <a:pt x="2" y="22"/>
                      <a:pt x="1" y="24"/>
                    </a:cubicBezTo>
                    <a:cubicBezTo>
                      <a:pt x="1" y="25"/>
                      <a:pt x="1" y="27"/>
                      <a:pt x="1" y="29"/>
                    </a:cubicBezTo>
                    <a:cubicBezTo>
                      <a:pt x="2" y="30"/>
                      <a:pt x="1" y="30"/>
                      <a:pt x="3" y="29"/>
                    </a:cubicBezTo>
                    <a:cubicBezTo>
                      <a:pt x="5" y="28"/>
                      <a:pt x="4" y="23"/>
                      <a:pt x="4" y="21"/>
                    </a:cubicBezTo>
                    <a:cubicBezTo>
                      <a:pt x="4" y="17"/>
                      <a:pt x="2" y="14"/>
                      <a:pt x="3" y="10"/>
                    </a:cubicBezTo>
                    <a:cubicBezTo>
                      <a:pt x="3" y="6"/>
                      <a:pt x="3" y="4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4" name="未知"/>
              <p:cNvSpPr/>
              <p:nvPr/>
            </p:nvSpPr>
            <p:spPr bwMode="auto">
              <a:xfrm>
                <a:off x="843" y="1380"/>
                <a:ext cx="10" cy="51"/>
              </a:xfrm>
              <a:custGeom>
                <a:avLst/>
                <a:gdLst>
                  <a:gd name="T0" fmla="*/ 0 w 6"/>
                  <a:gd name="T1" fmla="*/ 0 h 32"/>
                  <a:gd name="T2" fmla="*/ 0 w 6"/>
                  <a:gd name="T3" fmla="*/ 0 h 32"/>
                  <a:gd name="T4" fmla="*/ 2 w 6"/>
                  <a:gd name="T5" fmla="*/ 11 h 32"/>
                  <a:gd name="T6" fmla="*/ 2 w 6"/>
                  <a:gd name="T7" fmla="*/ 23 h 32"/>
                  <a:gd name="T8" fmla="*/ 5 w 6"/>
                  <a:gd name="T9" fmla="*/ 32 h 32"/>
                  <a:gd name="T10" fmla="*/ 6 w 6"/>
                  <a:gd name="T11" fmla="*/ 28 h 32"/>
                  <a:gd name="T12" fmla="*/ 6 w 6"/>
                  <a:gd name="T13" fmla="*/ 16 h 32"/>
                  <a:gd name="T14" fmla="*/ 4 w 6"/>
                  <a:gd name="T15" fmla="*/ 3 h 32"/>
                  <a:gd name="T16" fmla="*/ 4 w 6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2" y="7"/>
                      <a:pt x="2" y="11"/>
                    </a:cubicBezTo>
                    <a:cubicBezTo>
                      <a:pt x="3" y="15"/>
                      <a:pt x="2" y="19"/>
                      <a:pt x="2" y="23"/>
                    </a:cubicBezTo>
                    <a:cubicBezTo>
                      <a:pt x="3" y="26"/>
                      <a:pt x="3" y="29"/>
                      <a:pt x="5" y="32"/>
                    </a:cubicBezTo>
                    <a:cubicBezTo>
                      <a:pt x="6" y="31"/>
                      <a:pt x="6" y="30"/>
                      <a:pt x="6" y="28"/>
                    </a:cubicBezTo>
                    <a:cubicBezTo>
                      <a:pt x="6" y="24"/>
                      <a:pt x="6" y="20"/>
                      <a:pt x="6" y="16"/>
                    </a:cubicBezTo>
                    <a:cubicBezTo>
                      <a:pt x="5" y="12"/>
                      <a:pt x="5" y="8"/>
                      <a:pt x="4" y="3"/>
                    </a:cubicBezTo>
                    <a:cubicBezTo>
                      <a:pt x="4" y="2"/>
                      <a:pt x="5" y="1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5" name="未知"/>
              <p:cNvSpPr/>
              <p:nvPr/>
            </p:nvSpPr>
            <p:spPr bwMode="auto">
              <a:xfrm>
                <a:off x="488" y="1611"/>
                <a:ext cx="85" cy="110"/>
              </a:xfrm>
              <a:custGeom>
                <a:avLst/>
                <a:gdLst>
                  <a:gd name="T0" fmla="*/ 0 w 53"/>
                  <a:gd name="T1" fmla="*/ 0 h 69"/>
                  <a:gd name="T2" fmla="*/ 17 w 53"/>
                  <a:gd name="T3" fmla="*/ 24 h 69"/>
                  <a:gd name="T4" fmla="*/ 24 w 53"/>
                  <a:gd name="T5" fmla="*/ 45 h 69"/>
                  <a:gd name="T6" fmla="*/ 50 w 53"/>
                  <a:gd name="T7" fmla="*/ 69 h 69"/>
                  <a:gd name="T8" fmla="*/ 24 w 53"/>
                  <a:gd name="T9" fmla="*/ 35 h 69"/>
                  <a:gd name="T10" fmla="*/ 16 w 53"/>
                  <a:gd name="T11" fmla="*/ 15 h 69"/>
                  <a:gd name="T12" fmla="*/ 3 w 53"/>
                  <a:gd name="T1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69">
                    <a:moveTo>
                      <a:pt x="0" y="0"/>
                    </a:moveTo>
                    <a:cubicBezTo>
                      <a:pt x="6" y="9"/>
                      <a:pt x="13" y="15"/>
                      <a:pt x="17" y="24"/>
                    </a:cubicBezTo>
                    <a:cubicBezTo>
                      <a:pt x="19" y="31"/>
                      <a:pt x="21" y="38"/>
                      <a:pt x="24" y="45"/>
                    </a:cubicBezTo>
                    <a:cubicBezTo>
                      <a:pt x="28" y="55"/>
                      <a:pt x="40" y="68"/>
                      <a:pt x="50" y="69"/>
                    </a:cubicBezTo>
                    <a:cubicBezTo>
                      <a:pt x="53" y="62"/>
                      <a:pt x="29" y="43"/>
                      <a:pt x="24" y="35"/>
                    </a:cubicBezTo>
                    <a:cubicBezTo>
                      <a:pt x="21" y="29"/>
                      <a:pt x="19" y="21"/>
                      <a:pt x="16" y="15"/>
                    </a:cubicBezTo>
                    <a:cubicBezTo>
                      <a:pt x="12" y="10"/>
                      <a:pt x="6" y="8"/>
                      <a:pt x="3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6" name="未知"/>
              <p:cNvSpPr/>
              <p:nvPr/>
            </p:nvSpPr>
            <p:spPr bwMode="auto">
              <a:xfrm>
                <a:off x="381" y="1563"/>
                <a:ext cx="96" cy="75"/>
              </a:xfrm>
              <a:custGeom>
                <a:avLst/>
                <a:gdLst>
                  <a:gd name="T0" fmla="*/ 0 w 60"/>
                  <a:gd name="T1" fmla="*/ 0 h 47"/>
                  <a:gd name="T2" fmla="*/ 6 w 60"/>
                  <a:gd name="T3" fmla="*/ 2 h 47"/>
                  <a:gd name="T4" fmla="*/ 20 w 60"/>
                  <a:gd name="T5" fmla="*/ 8 h 47"/>
                  <a:gd name="T6" fmla="*/ 38 w 60"/>
                  <a:gd name="T7" fmla="*/ 20 h 47"/>
                  <a:gd name="T8" fmla="*/ 51 w 60"/>
                  <a:gd name="T9" fmla="*/ 33 h 47"/>
                  <a:gd name="T10" fmla="*/ 60 w 60"/>
                  <a:gd name="T11" fmla="*/ 47 h 47"/>
                  <a:gd name="T12" fmla="*/ 29 w 60"/>
                  <a:gd name="T13" fmla="*/ 16 h 47"/>
                  <a:gd name="T14" fmla="*/ 21 w 60"/>
                  <a:gd name="T15" fmla="*/ 12 h 47"/>
                  <a:gd name="T16" fmla="*/ 13 w 60"/>
                  <a:gd name="T17" fmla="*/ 8 h 47"/>
                  <a:gd name="T18" fmla="*/ 1 w 60"/>
                  <a:gd name="T1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47">
                    <a:moveTo>
                      <a:pt x="0" y="0"/>
                    </a:moveTo>
                    <a:cubicBezTo>
                      <a:pt x="1" y="1"/>
                      <a:pt x="4" y="2"/>
                      <a:pt x="6" y="2"/>
                    </a:cubicBezTo>
                    <a:cubicBezTo>
                      <a:pt x="10" y="4"/>
                      <a:pt x="15" y="6"/>
                      <a:pt x="20" y="8"/>
                    </a:cubicBezTo>
                    <a:cubicBezTo>
                      <a:pt x="26" y="12"/>
                      <a:pt x="32" y="15"/>
                      <a:pt x="38" y="20"/>
                    </a:cubicBezTo>
                    <a:cubicBezTo>
                      <a:pt x="43" y="24"/>
                      <a:pt x="47" y="28"/>
                      <a:pt x="51" y="33"/>
                    </a:cubicBezTo>
                    <a:cubicBezTo>
                      <a:pt x="55" y="37"/>
                      <a:pt x="57" y="42"/>
                      <a:pt x="60" y="47"/>
                    </a:cubicBezTo>
                    <a:cubicBezTo>
                      <a:pt x="48" y="39"/>
                      <a:pt x="42" y="24"/>
                      <a:pt x="29" y="16"/>
                    </a:cubicBezTo>
                    <a:cubicBezTo>
                      <a:pt x="27" y="15"/>
                      <a:pt x="24" y="14"/>
                      <a:pt x="21" y="12"/>
                    </a:cubicBezTo>
                    <a:cubicBezTo>
                      <a:pt x="18" y="11"/>
                      <a:pt x="16" y="9"/>
                      <a:pt x="13" y="8"/>
                    </a:cubicBezTo>
                    <a:cubicBezTo>
                      <a:pt x="11" y="7"/>
                      <a:pt x="0" y="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7" name="未知"/>
              <p:cNvSpPr/>
              <p:nvPr/>
            </p:nvSpPr>
            <p:spPr bwMode="auto">
              <a:xfrm>
                <a:off x="384" y="1603"/>
                <a:ext cx="70" cy="46"/>
              </a:xfrm>
              <a:custGeom>
                <a:avLst/>
                <a:gdLst>
                  <a:gd name="T0" fmla="*/ 0 w 44"/>
                  <a:gd name="T1" fmla="*/ 0 h 29"/>
                  <a:gd name="T2" fmla="*/ 28 w 44"/>
                  <a:gd name="T3" fmla="*/ 13 h 29"/>
                  <a:gd name="T4" fmla="*/ 40 w 44"/>
                  <a:gd name="T5" fmla="*/ 25 h 29"/>
                  <a:gd name="T6" fmla="*/ 44 w 44"/>
                  <a:gd name="T7" fmla="*/ 29 h 29"/>
                  <a:gd name="T8" fmla="*/ 25 w 44"/>
                  <a:gd name="T9" fmla="*/ 18 h 29"/>
                  <a:gd name="T10" fmla="*/ 9 w 44"/>
                  <a:gd name="T11" fmla="*/ 8 h 29"/>
                  <a:gd name="T12" fmla="*/ 0 w 44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cubicBezTo>
                      <a:pt x="10" y="4"/>
                      <a:pt x="20" y="7"/>
                      <a:pt x="28" y="13"/>
                    </a:cubicBezTo>
                    <a:cubicBezTo>
                      <a:pt x="32" y="17"/>
                      <a:pt x="36" y="20"/>
                      <a:pt x="40" y="25"/>
                    </a:cubicBezTo>
                    <a:cubicBezTo>
                      <a:pt x="41" y="26"/>
                      <a:pt x="43" y="28"/>
                      <a:pt x="44" y="29"/>
                    </a:cubicBezTo>
                    <a:cubicBezTo>
                      <a:pt x="37" y="25"/>
                      <a:pt x="31" y="22"/>
                      <a:pt x="25" y="18"/>
                    </a:cubicBezTo>
                    <a:cubicBezTo>
                      <a:pt x="19" y="15"/>
                      <a:pt x="14" y="11"/>
                      <a:pt x="9" y="8"/>
                    </a:cubicBezTo>
                    <a:cubicBezTo>
                      <a:pt x="6" y="6"/>
                      <a:pt x="4" y="4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8" name="未知"/>
              <p:cNvSpPr/>
              <p:nvPr/>
            </p:nvSpPr>
            <p:spPr bwMode="auto">
              <a:xfrm>
                <a:off x="682" y="1584"/>
                <a:ext cx="112" cy="61"/>
              </a:xfrm>
              <a:custGeom>
                <a:avLst/>
                <a:gdLst>
                  <a:gd name="T0" fmla="*/ 68 w 70"/>
                  <a:gd name="T1" fmla="*/ 8 h 38"/>
                  <a:gd name="T2" fmla="*/ 61 w 70"/>
                  <a:gd name="T3" fmla="*/ 7 h 38"/>
                  <a:gd name="T4" fmla="*/ 38 w 70"/>
                  <a:gd name="T5" fmla="*/ 11 h 38"/>
                  <a:gd name="T6" fmla="*/ 14 w 70"/>
                  <a:gd name="T7" fmla="*/ 25 h 38"/>
                  <a:gd name="T8" fmla="*/ 0 w 70"/>
                  <a:gd name="T9" fmla="*/ 38 h 38"/>
                  <a:gd name="T10" fmla="*/ 8 w 70"/>
                  <a:gd name="T11" fmla="*/ 26 h 38"/>
                  <a:gd name="T12" fmla="*/ 31 w 70"/>
                  <a:gd name="T13" fmla="*/ 7 h 38"/>
                  <a:gd name="T14" fmla="*/ 70 w 70"/>
                  <a:gd name="T1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8">
                    <a:moveTo>
                      <a:pt x="68" y="8"/>
                    </a:moveTo>
                    <a:cubicBezTo>
                      <a:pt x="67" y="7"/>
                      <a:pt x="63" y="7"/>
                      <a:pt x="61" y="7"/>
                    </a:cubicBezTo>
                    <a:cubicBezTo>
                      <a:pt x="53" y="6"/>
                      <a:pt x="45" y="8"/>
                      <a:pt x="38" y="11"/>
                    </a:cubicBezTo>
                    <a:cubicBezTo>
                      <a:pt x="29" y="14"/>
                      <a:pt x="22" y="19"/>
                      <a:pt x="14" y="25"/>
                    </a:cubicBezTo>
                    <a:cubicBezTo>
                      <a:pt x="9" y="29"/>
                      <a:pt x="4" y="32"/>
                      <a:pt x="0" y="38"/>
                    </a:cubicBezTo>
                    <a:cubicBezTo>
                      <a:pt x="1" y="33"/>
                      <a:pt x="5" y="30"/>
                      <a:pt x="8" y="26"/>
                    </a:cubicBezTo>
                    <a:cubicBezTo>
                      <a:pt x="15" y="19"/>
                      <a:pt x="22" y="11"/>
                      <a:pt x="31" y="7"/>
                    </a:cubicBezTo>
                    <a:cubicBezTo>
                      <a:pt x="44" y="0"/>
                      <a:pt x="57" y="2"/>
                      <a:pt x="7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9" name="未知"/>
              <p:cNvSpPr/>
              <p:nvPr/>
            </p:nvSpPr>
            <p:spPr bwMode="auto">
              <a:xfrm>
                <a:off x="590" y="1721"/>
                <a:ext cx="50" cy="340"/>
              </a:xfrm>
              <a:custGeom>
                <a:avLst/>
                <a:gdLst>
                  <a:gd name="T0" fmla="*/ 29 w 31"/>
                  <a:gd name="T1" fmla="*/ 0 h 213"/>
                  <a:gd name="T2" fmla="*/ 6 w 31"/>
                  <a:gd name="T3" fmla="*/ 26 h 213"/>
                  <a:gd name="T4" fmla="*/ 3 w 31"/>
                  <a:gd name="T5" fmla="*/ 77 h 213"/>
                  <a:gd name="T6" fmla="*/ 7 w 31"/>
                  <a:gd name="T7" fmla="*/ 146 h 213"/>
                  <a:gd name="T8" fmla="*/ 19 w 31"/>
                  <a:gd name="T9" fmla="*/ 213 h 213"/>
                  <a:gd name="T10" fmla="*/ 13 w 31"/>
                  <a:gd name="T11" fmla="*/ 137 h 213"/>
                  <a:gd name="T12" fmla="*/ 9 w 31"/>
                  <a:gd name="T13" fmla="*/ 70 h 213"/>
                  <a:gd name="T14" fmla="*/ 10 w 31"/>
                  <a:gd name="T15" fmla="*/ 32 h 213"/>
                  <a:gd name="T16" fmla="*/ 31 w 31"/>
                  <a:gd name="T17" fmla="*/ 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13">
                    <a:moveTo>
                      <a:pt x="29" y="0"/>
                    </a:moveTo>
                    <a:cubicBezTo>
                      <a:pt x="21" y="9"/>
                      <a:pt x="11" y="15"/>
                      <a:pt x="6" y="26"/>
                    </a:cubicBezTo>
                    <a:cubicBezTo>
                      <a:pt x="0" y="40"/>
                      <a:pt x="3" y="61"/>
                      <a:pt x="3" y="77"/>
                    </a:cubicBezTo>
                    <a:cubicBezTo>
                      <a:pt x="3" y="100"/>
                      <a:pt x="5" y="123"/>
                      <a:pt x="7" y="146"/>
                    </a:cubicBezTo>
                    <a:cubicBezTo>
                      <a:pt x="10" y="167"/>
                      <a:pt x="12" y="194"/>
                      <a:pt x="19" y="213"/>
                    </a:cubicBezTo>
                    <a:cubicBezTo>
                      <a:pt x="15" y="189"/>
                      <a:pt x="14" y="162"/>
                      <a:pt x="13" y="137"/>
                    </a:cubicBezTo>
                    <a:cubicBezTo>
                      <a:pt x="12" y="115"/>
                      <a:pt x="9" y="93"/>
                      <a:pt x="9" y="70"/>
                    </a:cubicBezTo>
                    <a:cubicBezTo>
                      <a:pt x="8" y="57"/>
                      <a:pt x="7" y="45"/>
                      <a:pt x="10" y="32"/>
                    </a:cubicBezTo>
                    <a:cubicBezTo>
                      <a:pt x="13" y="20"/>
                      <a:pt x="22" y="10"/>
                      <a:pt x="3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0" name="未知"/>
              <p:cNvSpPr/>
              <p:nvPr/>
            </p:nvSpPr>
            <p:spPr bwMode="auto">
              <a:xfrm>
                <a:off x="723" y="2293"/>
                <a:ext cx="108" cy="37"/>
              </a:xfrm>
              <a:custGeom>
                <a:avLst/>
                <a:gdLst>
                  <a:gd name="T0" fmla="*/ 65 w 67"/>
                  <a:gd name="T1" fmla="*/ 4 h 23"/>
                  <a:gd name="T2" fmla="*/ 39 w 67"/>
                  <a:gd name="T3" fmla="*/ 4 h 23"/>
                  <a:gd name="T4" fmla="*/ 15 w 67"/>
                  <a:gd name="T5" fmla="*/ 16 h 23"/>
                  <a:gd name="T6" fmla="*/ 0 w 67"/>
                  <a:gd name="T7" fmla="*/ 22 h 23"/>
                  <a:gd name="T8" fmla="*/ 26 w 67"/>
                  <a:gd name="T9" fmla="*/ 4 h 23"/>
                  <a:gd name="T10" fmla="*/ 67 w 67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3">
                    <a:moveTo>
                      <a:pt x="65" y="4"/>
                    </a:moveTo>
                    <a:cubicBezTo>
                      <a:pt x="56" y="4"/>
                      <a:pt x="48" y="2"/>
                      <a:pt x="39" y="4"/>
                    </a:cubicBezTo>
                    <a:cubicBezTo>
                      <a:pt x="31" y="7"/>
                      <a:pt x="23" y="11"/>
                      <a:pt x="15" y="16"/>
                    </a:cubicBezTo>
                    <a:cubicBezTo>
                      <a:pt x="11" y="18"/>
                      <a:pt x="4" y="23"/>
                      <a:pt x="0" y="22"/>
                    </a:cubicBezTo>
                    <a:cubicBezTo>
                      <a:pt x="3" y="14"/>
                      <a:pt x="18" y="7"/>
                      <a:pt x="26" y="4"/>
                    </a:cubicBezTo>
                    <a:cubicBezTo>
                      <a:pt x="40" y="0"/>
                      <a:pt x="53" y="1"/>
                      <a:pt x="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1" name="未知"/>
              <p:cNvSpPr/>
              <p:nvPr/>
            </p:nvSpPr>
            <p:spPr bwMode="auto">
              <a:xfrm>
                <a:off x="392" y="2258"/>
                <a:ext cx="99" cy="72"/>
              </a:xfrm>
              <a:custGeom>
                <a:avLst/>
                <a:gdLst>
                  <a:gd name="T0" fmla="*/ 0 w 62"/>
                  <a:gd name="T1" fmla="*/ 10 h 45"/>
                  <a:gd name="T2" fmla="*/ 38 w 62"/>
                  <a:gd name="T3" fmla="*/ 16 h 45"/>
                  <a:gd name="T4" fmla="*/ 62 w 62"/>
                  <a:gd name="T5" fmla="*/ 45 h 45"/>
                  <a:gd name="T6" fmla="*/ 51 w 62"/>
                  <a:gd name="T7" fmla="*/ 20 h 45"/>
                  <a:gd name="T8" fmla="*/ 14 w 62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5">
                    <a:moveTo>
                      <a:pt x="0" y="10"/>
                    </a:moveTo>
                    <a:cubicBezTo>
                      <a:pt x="14" y="10"/>
                      <a:pt x="25" y="7"/>
                      <a:pt x="38" y="16"/>
                    </a:cubicBezTo>
                    <a:cubicBezTo>
                      <a:pt x="49" y="23"/>
                      <a:pt x="55" y="35"/>
                      <a:pt x="62" y="45"/>
                    </a:cubicBezTo>
                    <a:cubicBezTo>
                      <a:pt x="58" y="37"/>
                      <a:pt x="56" y="28"/>
                      <a:pt x="51" y="20"/>
                    </a:cubicBezTo>
                    <a:cubicBezTo>
                      <a:pt x="43" y="9"/>
                      <a:pt x="27" y="0"/>
                      <a:pt x="1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2" name="未知"/>
              <p:cNvSpPr/>
              <p:nvPr/>
            </p:nvSpPr>
            <p:spPr bwMode="auto">
              <a:xfrm>
                <a:off x="387" y="2488"/>
                <a:ext cx="83" cy="124"/>
              </a:xfrm>
              <a:custGeom>
                <a:avLst/>
                <a:gdLst>
                  <a:gd name="T0" fmla="*/ 0 w 52"/>
                  <a:gd name="T1" fmla="*/ 0 h 78"/>
                  <a:gd name="T2" fmla="*/ 52 w 52"/>
                  <a:gd name="T3" fmla="*/ 78 h 78"/>
                  <a:gd name="T4" fmla="*/ 34 w 52"/>
                  <a:gd name="T5" fmla="*/ 40 h 78"/>
                  <a:gd name="T6" fmla="*/ 3 w 52"/>
                  <a:gd name="T7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78">
                    <a:moveTo>
                      <a:pt x="0" y="0"/>
                    </a:moveTo>
                    <a:cubicBezTo>
                      <a:pt x="32" y="19"/>
                      <a:pt x="36" y="47"/>
                      <a:pt x="52" y="78"/>
                    </a:cubicBezTo>
                    <a:cubicBezTo>
                      <a:pt x="52" y="65"/>
                      <a:pt x="40" y="51"/>
                      <a:pt x="34" y="40"/>
                    </a:cubicBezTo>
                    <a:cubicBezTo>
                      <a:pt x="26" y="27"/>
                      <a:pt x="8" y="16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3" name="未知"/>
              <p:cNvSpPr/>
              <p:nvPr/>
            </p:nvSpPr>
            <p:spPr bwMode="auto">
              <a:xfrm>
                <a:off x="688" y="2508"/>
                <a:ext cx="48" cy="99"/>
              </a:xfrm>
              <a:custGeom>
                <a:avLst/>
                <a:gdLst>
                  <a:gd name="T0" fmla="*/ 30 w 30"/>
                  <a:gd name="T1" fmla="*/ 0 h 62"/>
                  <a:gd name="T2" fmla="*/ 2 w 30"/>
                  <a:gd name="T3" fmla="*/ 62 h 62"/>
                  <a:gd name="T4" fmla="*/ 26 w 30"/>
                  <a:gd name="T5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62">
                    <a:moveTo>
                      <a:pt x="30" y="0"/>
                    </a:moveTo>
                    <a:cubicBezTo>
                      <a:pt x="13" y="5"/>
                      <a:pt x="0" y="46"/>
                      <a:pt x="2" y="62"/>
                    </a:cubicBezTo>
                    <a:cubicBezTo>
                      <a:pt x="1" y="40"/>
                      <a:pt x="9" y="17"/>
                      <a:pt x="2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4" name="未知"/>
              <p:cNvSpPr/>
              <p:nvPr/>
            </p:nvSpPr>
            <p:spPr bwMode="auto">
              <a:xfrm>
                <a:off x="366" y="2968"/>
                <a:ext cx="56" cy="134"/>
              </a:xfrm>
              <a:custGeom>
                <a:avLst/>
                <a:gdLst>
                  <a:gd name="T0" fmla="*/ 0 w 35"/>
                  <a:gd name="T1" fmla="*/ 0 h 84"/>
                  <a:gd name="T2" fmla="*/ 6 w 35"/>
                  <a:gd name="T3" fmla="*/ 59 h 84"/>
                  <a:gd name="T4" fmla="*/ 35 w 35"/>
                  <a:gd name="T5" fmla="*/ 84 h 84"/>
                  <a:gd name="T6" fmla="*/ 5 w 35"/>
                  <a:gd name="T7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84">
                    <a:moveTo>
                      <a:pt x="0" y="0"/>
                    </a:moveTo>
                    <a:cubicBezTo>
                      <a:pt x="0" y="19"/>
                      <a:pt x="4" y="40"/>
                      <a:pt x="6" y="59"/>
                    </a:cubicBezTo>
                    <a:cubicBezTo>
                      <a:pt x="8" y="78"/>
                      <a:pt x="16" y="82"/>
                      <a:pt x="35" y="84"/>
                    </a:cubicBezTo>
                    <a:cubicBezTo>
                      <a:pt x="10" y="76"/>
                      <a:pt x="4" y="33"/>
                      <a:pt x="5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5" name="未知"/>
              <p:cNvSpPr/>
              <p:nvPr/>
            </p:nvSpPr>
            <p:spPr bwMode="auto">
              <a:xfrm>
                <a:off x="611" y="2954"/>
                <a:ext cx="48" cy="160"/>
              </a:xfrm>
              <a:custGeom>
                <a:avLst/>
                <a:gdLst>
                  <a:gd name="T0" fmla="*/ 0 w 30"/>
                  <a:gd name="T1" fmla="*/ 0 h 100"/>
                  <a:gd name="T2" fmla="*/ 2 w 30"/>
                  <a:gd name="T3" fmla="*/ 76 h 100"/>
                  <a:gd name="T4" fmla="*/ 30 w 30"/>
                  <a:gd name="T5" fmla="*/ 97 h 100"/>
                  <a:gd name="T6" fmla="*/ 3 w 30"/>
                  <a:gd name="T7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0">
                    <a:moveTo>
                      <a:pt x="0" y="0"/>
                    </a:moveTo>
                    <a:cubicBezTo>
                      <a:pt x="6" y="23"/>
                      <a:pt x="3" y="52"/>
                      <a:pt x="2" y="76"/>
                    </a:cubicBezTo>
                    <a:cubicBezTo>
                      <a:pt x="0" y="100"/>
                      <a:pt x="14" y="91"/>
                      <a:pt x="30" y="97"/>
                    </a:cubicBezTo>
                    <a:cubicBezTo>
                      <a:pt x="2" y="87"/>
                      <a:pt x="3" y="37"/>
                      <a:pt x="3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6" name="未知"/>
              <p:cNvSpPr/>
              <p:nvPr/>
            </p:nvSpPr>
            <p:spPr bwMode="auto">
              <a:xfrm>
                <a:off x="0" y="371"/>
                <a:ext cx="1181" cy="1213"/>
              </a:xfrm>
              <a:custGeom>
                <a:avLst/>
                <a:gdLst>
                  <a:gd name="T0" fmla="*/ 303 w 738"/>
                  <a:gd name="T1" fmla="*/ 0 h 760"/>
                  <a:gd name="T2" fmla="*/ 360 w 738"/>
                  <a:gd name="T3" fmla="*/ 29 h 760"/>
                  <a:gd name="T4" fmla="*/ 371 w 738"/>
                  <a:gd name="T5" fmla="*/ 81 h 760"/>
                  <a:gd name="T6" fmla="*/ 378 w 738"/>
                  <a:gd name="T7" fmla="*/ 29 h 760"/>
                  <a:gd name="T8" fmla="*/ 435 w 738"/>
                  <a:gd name="T9" fmla="*/ 3 h 760"/>
                  <a:gd name="T10" fmla="*/ 466 w 738"/>
                  <a:gd name="T11" fmla="*/ 38 h 760"/>
                  <a:gd name="T12" fmla="*/ 633 w 738"/>
                  <a:gd name="T13" fmla="*/ 122 h 760"/>
                  <a:gd name="T14" fmla="*/ 685 w 738"/>
                  <a:gd name="T15" fmla="*/ 413 h 760"/>
                  <a:gd name="T16" fmla="*/ 690 w 738"/>
                  <a:gd name="T17" fmla="*/ 446 h 760"/>
                  <a:gd name="T18" fmla="*/ 699 w 738"/>
                  <a:gd name="T19" fmla="*/ 504 h 760"/>
                  <a:gd name="T20" fmla="*/ 707 w 738"/>
                  <a:gd name="T21" fmla="*/ 551 h 760"/>
                  <a:gd name="T22" fmla="*/ 718 w 738"/>
                  <a:gd name="T23" fmla="*/ 623 h 760"/>
                  <a:gd name="T24" fmla="*/ 707 w 738"/>
                  <a:gd name="T25" fmla="*/ 685 h 760"/>
                  <a:gd name="T26" fmla="*/ 713 w 738"/>
                  <a:gd name="T27" fmla="*/ 730 h 760"/>
                  <a:gd name="T28" fmla="*/ 630 w 738"/>
                  <a:gd name="T29" fmla="*/ 735 h 760"/>
                  <a:gd name="T30" fmla="*/ 624 w 738"/>
                  <a:gd name="T31" fmla="*/ 699 h 760"/>
                  <a:gd name="T32" fmla="*/ 592 w 738"/>
                  <a:gd name="T33" fmla="*/ 667 h 760"/>
                  <a:gd name="T34" fmla="*/ 575 w 738"/>
                  <a:gd name="T35" fmla="*/ 501 h 760"/>
                  <a:gd name="T36" fmla="*/ 572 w 738"/>
                  <a:gd name="T37" fmla="*/ 604 h 760"/>
                  <a:gd name="T38" fmla="*/ 168 w 738"/>
                  <a:gd name="T39" fmla="*/ 604 h 760"/>
                  <a:gd name="T40" fmla="*/ 162 w 738"/>
                  <a:gd name="T41" fmla="*/ 534 h 760"/>
                  <a:gd name="T42" fmla="*/ 142 w 738"/>
                  <a:gd name="T43" fmla="*/ 643 h 760"/>
                  <a:gd name="T44" fmla="*/ 119 w 738"/>
                  <a:gd name="T45" fmla="*/ 714 h 760"/>
                  <a:gd name="T46" fmla="*/ 108 w 738"/>
                  <a:gd name="T47" fmla="*/ 748 h 760"/>
                  <a:gd name="T48" fmla="*/ 30 w 738"/>
                  <a:gd name="T49" fmla="*/ 737 h 760"/>
                  <a:gd name="T50" fmla="*/ 36 w 738"/>
                  <a:gd name="T51" fmla="*/ 699 h 760"/>
                  <a:gd name="T52" fmla="*/ 15 w 738"/>
                  <a:gd name="T53" fmla="*/ 657 h 760"/>
                  <a:gd name="T54" fmla="*/ 30 w 738"/>
                  <a:gd name="T55" fmla="*/ 554 h 760"/>
                  <a:gd name="T56" fmla="*/ 29 w 738"/>
                  <a:gd name="T57" fmla="*/ 503 h 760"/>
                  <a:gd name="T58" fmla="*/ 32 w 738"/>
                  <a:gd name="T59" fmla="*/ 461 h 760"/>
                  <a:gd name="T60" fmla="*/ 40 w 738"/>
                  <a:gd name="T61" fmla="*/ 419 h 760"/>
                  <a:gd name="T62" fmla="*/ 147 w 738"/>
                  <a:gd name="T63" fmla="*/ 93 h 760"/>
                  <a:gd name="T64" fmla="*/ 286 w 738"/>
                  <a:gd name="T65" fmla="*/ 31 h 760"/>
                  <a:gd name="T66" fmla="*/ 303 w 738"/>
                  <a:gd name="T67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8" h="760">
                    <a:moveTo>
                      <a:pt x="303" y="0"/>
                    </a:moveTo>
                    <a:cubicBezTo>
                      <a:pt x="303" y="0"/>
                      <a:pt x="321" y="26"/>
                      <a:pt x="360" y="29"/>
                    </a:cubicBezTo>
                    <a:cubicBezTo>
                      <a:pt x="363" y="30"/>
                      <a:pt x="368" y="81"/>
                      <a:pt x="371" y="81"/>
                    </a:cubicBezTo>
                    <a:cubicBezTo>
                      <a:pt x="374" y="81"/>
                      <a:pt x="375" y="30"/>
                      <a:pt x="378" y="29"/>
                    </a:cubicBezTo>
                    <a:cubicBezTo>
                      <a:pt x="417" y="26"/>
                      <a:pt x="435" y="3"/>
                      <a:pt x="435" y="3"/>
                    </a:cubicBezTo>
                    <a:cubicBezTo>
                      <a:pt x="435" y="3"/>
                      <a:pt x="440" y="27"/>
                      <a:pt x="466" y="38"/>
                    </a:cubicBezTo>
                    <a:cubicBezTo>
                      <a:pt x="492" y="49"/>
                      <a:pt x="597" y="81"/>
                      <a:pt x="633" y="122"/>
                    </a:cubicBezTo>
                    <a:cubicBezTo>
                      <a:pt x="669" y="163"/>
                      <a:pt x="689" y="356"/>
                      <a:pt x="685" y="413"/>
                    </a:cubicBezTo>
                    <a:cubicBezTo>
                      <a:pt x="683" y="444"/>
                      <a:pt x="691" y="436"/>
                      <a:pt x="690" y="446"/>
                    </a:cubicBezTo>
                    <a:cubicBezTo>
                      <a:pt x="690" y="461"/>
                      <a:pt x="701" y="481"/>
                      <a:pt x="699" y="504"/>
                    </a:cubicBezTo>
                    <a:cubicBezTo>
                      <a:pt x="697" y="527"/>
                      <a:pt x="708" y="526"/>
                      <a:pt x="707" y="551"/>
                    </a:cubicBezTo>
                    <a:cubicBezTo>
                      <a:pt x="707" y="551"/>
                      <a:pt x="714" y="601"/>
                      <a:pt x="718" y="623"/>
                    </a:cubicBezTo>
                    <a:cubicBezTo>
                      <a:pt x="722" y="645"/>
                      <a:pt x="738" y="658"/>
                      <a:pt x="707" y="685"/>
                    </a:cubicBezTo>
                    <a:cubicBezTo>
                      <a:pt x="707" y="685"/>
                      <a:pt x="708" y="719"/>
                      <a:pt x="713" y="730"/>
                    </a:cubicBezTo>
                    <a:cubicBezTo>
                      <a:pt x="713" y="730"/>
                      <a:pt x="656" y="751"/>
                      <a:pt x="630" y="735"/>
                    </a:cubicBezTo>
                    <a:cubicBezTo>
                      <a:pt x="624" y="699"/>
                      <a:pt x="624" y="699"/>
                      <a:pt x="624" y="699"/>
                    </a:cubicBezTo>
                    <a:cubicBezTo>
                      <a:pt x="624" y="699"/>
                      <a:pt x="602" y="714"/>
                      <a:pt x="592" y="667"/>
                    </a:cubicBezTo>
                    <a:cubicBezTo>
                      <a:pt x="581" y="619"/>
                      <a:pt x="579" y="519"/>
                      <a:pt x="575" y="501"/>
                    </a:cubicBezTo>
                    <a:cubicBezTo>
                      <a:pt x="571" y="483"/>
                      <a:pt x="585" y="571"/>
                      <a:pt x="572" y="604"/>
                    </a:cubicBezTo>
                    <a:cubicBezTo>
                      <a:pt x="572" y="604"/>
                      <a:pt x="433" y="694"/>
                      <a:pt x="168" y="604"/>
                    </a:cubicBezTo>
                    <a:cubicBezTo>
                      <a:pt x="168" y="604"/>
                      <a:pt x="155" y="568"/>
                      <a:pt x="162" y="534"/>
                    </a:cubicBezTo>
                    <a:cubicBezTo>
                      <a:pt x="162" y="534"/>
                      <a:pt x="150" y="621"/>
                      <a:pt x="142" y="643"/>
                    </a:cubicBezTo>
                    <a:cubicBezTo>
                      <a:pt x="134" y="664"/>
                      <a:pt x="166" y="701"/>
                      <a:pt x="119" y="714"/>
                    </a:cubicBezTo>
                    <a:cubicBezTo>
                      <a:pt x="108" y="748"/>
                      <a:pt x="108" y="748"/>
                      <a:pt x="108" y="748"/>
                    </a:cubicBezTo>
                    <a:cubicBezTo>
                      <a:pt x="108" y="748"/>
                      <a:pt x="52" y="760"/>
                      <a:pt x="30" y="737"/>
                    </a:cubicBezTo>
                    <a:cubicBezTo>
                      <a:pt x="36" y="699"/>
                      <a:pt x="36" y="699"/>
                      <a:pt x="36" y="699"/>
                    </a:cubicBezTo>
                    <a:cubicBezTo>
                      <a:pt x="36" y="699"/>
                      <a:pt x="0" y="694"/>
                      <a:pt x="15" y="657"/>
                    </a:cubicBezTo>
                    <a:cubicBezTo>
                      <a:pt x="30" y="621"/>
                      <a:pt x="29" y="586"/>
                      <a:pt x="30" y="554"/>
                    </a:cubicBezTo>
                    <a:cubicBezTo>
                      <a:pt x="31" y="522"/>
                      <a:pt x="19" y="518"/>
                      <a:pt x="29" y="503"/>
                    </a:cubicBezTo>
                    <a:cubicBezTo>
                      <a:pt x="38" y="488"/>
                      <a:pt x="24" y="474"/>
                      <a:pt x="32" y="461"/>
                    </a:cubicBezTo>
                    <a:cubicBezTo>
                      <a:pt x="40" y="449"/>
                      <a:pt x="36" y="424"/>
                      <a:pt x="40" y="419"/>
                    </a:cubicBezTo>
                    <a:cubicBezTo>
                      <a:pt x="43" y="415"/>
                      <a:pt x="59" y="136"/>
                      <a:pt x="147" y="93"/>
                    </a:cubicBezTo>
                    <a:cubicBezTo>
                      <a:pt x="234" y="50"/>
                      <a:pt x="286" y="31"/>
                      <a:pt x="286" y="31"/>
                    </a:cubicBezTo>
                    <a:cubicBezTo>
                      <a:pt x="286" y="31"/>
                      <a:pt x="304" y="12"/>
                      <a:pt x="303" y="0"/>
                    </a:cubicBezTo>
                    <a:close/>
                  </a:path>
                </a:pathLst>
              </a:custGeom>
              <a:solidFill>
                <a:srgbClr val="8DB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7" name="未知"/>
              <p:cNvSpPr/>
              <p:nvPr/>
            </p:nvSpPr>
            <p:spPr bwMode="auto">
              <a:xfrm>
                <a:off x="555" y="393"/>
                <a:ext cx="21" cy="24"/>
              </a:xfrm>
              <a:custGeom>
                <a:avLst/>
                <a:gdLst>
                  <a:gd name="T0" fmla="*/ 13 w 13"/>
                  <a:gd name="T1" fmla="*/ 15 h 15"/>
                  <a:gd name="T2" fmla="*/ 12 w 13"/>
                  <a:gd name="T3" fmla="*/ 0 h 15"/>
                  <a:gd name="T4" fmla="*/ 0 w 13"/>
                  <a:gd name="T5" fmla="*/ 13 h 15"/>
                  <a:gd name="T6" fmla="*/ 13 w 13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8"/>
                      <a:pt x="0" y="13"/>
                    </a:cubicBezTo>
                    <a:cubicBezTo>
                      <a:pt x="0" y="13"/>
                      <a:pt x="10" y="15"/>
                      <a:pt x="13" y="15"/>
                    </a:cubicBezTo>
                    <a:close/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8" name="未知"/>
              <p:cNvSpPr/>
              <p:nvPr/>
            </p:nvSpPr>
            <p:spPr bwMode="auto">
              <a:xfrm>
                <a:off x="443" y="345"/>
                <a:ext cx="131" cy="125"/>
              </a:xfrm>
              <a:custGeom>
                <a:avLst/>
                <a:gdLst>
                  <a:gd name="T0" fmla="*/ 82 w 82"/>
                  <a:gd name="T1" fmla="*/ 30 h 78"/>
                  <a:gd name="T2" fmla="*/ 53 w 82"/>
                  <a:gd name="T3" fmla="*/ 78 h 78"/>
                  <a:gd name="T4" fmla="*/ 0 w 82"/>
                  <a:gd name="T5" fmla="*/ 38 h 78"/>
                  <a:gd name="T6" fmla="*/ 25 w 82"/>
                  <a:gd name="T7" fmla="*/ 0 h 78"/>
                  <a:gd name="T8" fmla="*/ 82 w 82"/>
                  <a:gd name="T9" fmla="*/ 3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8">
                    <a:moveTo>
                      <a:pt x="82" y="30"/>
                    </a:moveTo>
                    <a:cubicBezTo>
                      <a:pt x="82" y="30"/>
                      <a:pt x="59" y="46"/>
                      <a:pt x="53" y="78"/>
                    </a:cubicBezTo>
                    <a:cubicBezTo>
                      <a:pt x="53" y="78"/>
                      <a:pt x="8" y="59"/>
                      <a:pt x="0" y="38"/>
                    </a:cubicBezTo>
                    <a:cubicBezTo>
                      <a:pt x="0" y="38"/>
                      <a:pt x="20" y="6"/>
                      <a:pt x="25" y="0"/>
                    </a:cubicBezTo>
                    <a:cubicBezTo>
                      <a:pt x="25" y="0"/>
                      <a:pt x="54" y="29"/>
                      <a:pt x="82" y="30"/>
                    </a:cubicBezTo>
                    <a:close/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99" name="未知"/>
              <p:cNvSpPr/>
              <p:nvPr/>
            </p:nvSpPr>
            <p:spPr bwMode="auto">
              <a:xfrm>
                <a:off x="606" y="395"/>
                <a:ext cx="21" cy="25"/>
              </a:xfrm>
              <a:custGeom>
                <a:avLst/>
                <a:gdLst>
                  <a:gd name="T0" fmla="*/ 0 w 13"/>
                  <a:gd name="T1" fmla="*/ 15 h 16"/>
                  <a:gd name="T2" fmla="*/ 1 w 13"/>
                  <a:gd name="T3" fmla="*/ 0 h 16"/>
                  <a:gd name="T4" fmla="*/ 13 w 13"/>
                  <a:gd name="T5" fmla="*/ 14 h 16"/>
                  <a:gd name="T6" fmla="*/ 0 w 13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0" y="15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2" y="8"/>
                      <a:pt x="13" y="14"/>
                    </a:cubicBezTo>
                    <a:cubicBezTo>
                      <a:pt x="13" y="14"/>
                      <a:pt x="2" y="16"/>
                      <a:pt x="0" y="15"/>
                    </a:cubicBezTo>
                    <a:close/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0" name="未知"/>
              <p:cNvSpPr/>
              <p:nvPr/>
            </p:nvSpPr>
            <p:spPr bwMode="auto">
              <a:xfrm>
                <a:off x="608" y="347"/>
                <a:ext cx="130" cy="126"/>
              </a:xfrm>
              <a:custGeom>
                <a:avLst/>
                <a:gdLst>
                  <a:gd name="T0" fmla="*/ 0 w 81"/>
                  <a:gd name="T1" fmla="*/ 30 h 79"/>
                  <a:gd name="T2" fmla="*/ 29 w 81"/>
                  <a:gd name="T3" fmla="*/ 79 h 79"/>
                  <a:gd name="T4" fmla="*/ 81 w 81"/>
                  <a:gd name="T5" fmla="*/ 38 h 79"/>
                  <a:gd name="T6" fmla="*/ 57 w 81"/>
                  <a:gd name="T7" fmla="*/ 0 h 79"/>
                  <a:gd name="T8" fmla="*/ 0 w 81"/>
                  <a:gd name="T9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9">
                    <a:moveTo>
                      <a:pt x="0" y="30"/>
                    </a:moveTo>
                    <a:cubicBezTo>
                      <a:pt x="0" y="30"/>
                      <a:pt x="23" y="46"/>
                      <a:pt x="29" y="79"/>
                    </a:cubicBezTo>
                    <a:cubicBezTo>
                      <a:pt x="29" y="79"/>
                      <a:pt x="74" y="60"/>
                      <a:pt x="81" y="38"/>
                    </a:cubicBezTo>
                    <a:cubicBezTo>
                      <a:pt x="81" y="38"/>
                      <a:pt x="62" y="6"/>
                      <a:pt x="57" y="0"/>
                    </a:cubicBezTo>
                    <a:cubicBezTo>
                      <a:pt x="57" y="0"/>
                      <a:pt x="28" y="30"/>
                      <a:pt x="0" y="30"/>
                    </a:cubicBezTo>
                    <a:close/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1" name="未知"/>
              <p:cNvSpPr/>
              <p:nvPr/>
            </p:nvSpPr>
            <p:spPr bwMode="auto">
              <a:xfrm>
                <a:off x="22" y="1442"/>
                <a:ext cx="159" cy="61"/>
              </a:xfrm>
              <a:custGeom>
                <a:avLst/>
                <a:gdLst>
                  <a:gd name="T0" fmla="*/ 0 w 99"/>
                  <a:gd name="T1" fmla="*/ 0 h 38"/>
                  <a:gd name="T2" fmla="*/ 8 w 99"/>
                  <a:gd name="T3" fmla="*/ 19 h 38"/>
                  <a:gd name="T4" fmla="*/ 31 w 99"/>
                  <a:gd name="T5" fmla="*/ 28 h 38"/>
                  <a:gd name="T6" fmla="*/ 45 w 99"/>
                  <a:gd name="T7" fmla="*/ 35 h 38"/>
                  <a:gd name="T8" fmla="*/ 63 w 99"/>
                  <a:gd name="T9" fmla="*/ 32 h 38"/>
                  <a:gd name="T10" fmla="*/ 72 w 99"/>
                  <a:gd name="T11" fmla="*/ 34 h 38"/>
                  <a:gd name="T12" fmla="*/ 82 w 99"/>
                  <a:gd name="T13" fmla="*/ 37 h 38"/>
                  <a:gd name="T14" fmla="*/ 99 w 99"/>
                  <a:gd name="T15" fmla="*/ 34 h 38"/>
                  <a:gd name="T16" fmla="*/ 81 w 99"/>
                  <a:gd name="T17" fmla="*/ 34 h 38"/>
                  <a:gd name="T18" fmla="*/ 57 w 99"/>
                  <a:gd name="T19" fmla="*/ 30 h 38"/>
                  <a:gd name="T20" fmla="*/ 47 w 99"/>
                  <a:gd name="T21" fmla="*/ 31 h 38"/>
                  <a:gd name="T22" fmla="*/ 35 w 99"/>
                  <a:gd name="T23" fmla="*/ 27 h 38"/>
                  <a:gd name="T24" fmla="*/ 21 w 99"/>
                  <a:gd name="T25" fmla="*/ 20 h 38"/>
                  <a:gd name="T26" fmla="*/ 7 w 99"/>
                  <a:gd name="T27" fmla="*/ 15 h 38"/>
                  <a:gd name="T28" fmla="*/ 2 w 99"/>
                  <a:gd name="T29" fmla="*/ 8 h 38"/>
                  <a:gd name="T30" fmla="*/ 1 w 99"/>
                  <a:gd name="T3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38">
                    <a:moveTo>
                      <a:pt x="0" y="0"/>
                    </a:moveTo>
                    <a:cubicBezTo>
                      <a:pt x="0" y="7"/>
                      <a:pt x="3" y="15"/>
                      <a:pt x="8" y="19"/>
                    </a:cubicBezTo>
                    <a:cubicBezTo>
                      <a:pt x="14" y="25"/>
                      <a:pt x="24" y="26"/>
                      <a:pt x="31" y="28"/>
                    </a:cubicBezTo>
                    <a:cubicBezTo>
                      <a:pt x="36" y="29"/>
                      <a:pt x="40" y="34"/>
                      <a:pt x="45" y="35"/>
                    </a:cubicBezTo>
                    <a:cubicBezTo>
                      <a:pt x="52" y="37"/>
                      <a:pt x="57" y="32"/>
                      <a:pt x="63" y="32"/>
                    </a:cubicBezTo>
                    <a:cubicBezTo>
                      <a:pt x="66" y="32"/>
                      <a:pt x="69" y="33"/>
                      <a:pt x="72" y="34"/>
                    </a:cubicBezTo>
                    <a:cubicBezTo>
                      <a:pt x="75" y="36"/>
                      <a:pt x="78" y="37"/>
                      <a:pt x="82" y="37"/>
                    </a:cubicBezTo>
                    <a:cubicBezTo>
                      <a:pt x="87" y="38"/>
                      <a:pt x="93" y="37"/>
                      <a:pt x="99" y="34"/>
                    </a:cubicBezTo>
                    <a:cubicBezTo>
                      <a:pt x="94" y="37"/>
                      <a:pt x="85" y="35"/>
                      <a:pt x="81" y="34"/>
                    </a:cubicBezTo>
                    <a:cubicBezTo>
                      <a:pt x="73" y="32"/>
                      <a:pt x="65" y="30"/>
                      <a:pt x="57" y="30"/>
                    </a:cubicBezTo>
                    <a:cubicBezTo>
                      <a:pt x="53" y="30"/>
                      <a:pt x="50" y="31"/>
                      <a:pt x="47" y="31"/>
                    </a:cubicBezTo>
                    <a:cubicBezTo>
                      <a:pt x="43" y="31"/>
                      <a:pt x="39" y="29"/>
                      <a:pt x="35" y="27"/>
                    </a:cubicBezTo>
                    <a:cubicBezTo>
                      <a:pt x="31" y="24"/>
                      <a:pt x="27" y="21"/>
                      <a:pt x="21" y="20"/>
                    </a:cubicBezTo>
                    <a:cubicBezTo>
                      <a:pt x="16" y="20"/>
                      <a:pt x="10" y="19"/>
                      <a:pt x="7" y="15"/>
                    </a:cubicBezTo>
                    <a:cubicBezTo>
                      <a:pt x="5" y="14"/>
                      <a:pt x="3" y="10"/>
                      <a:pt x="2" y="8"/>
                    </a:cubicBezTo>
                    <a:cubicBezTo>
                      <a:pt x="2" y="6"/>
                      <a:pt x="2" y="4"/>
                      <a:pt x="1" y="3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2" name="未知"/>
              <p:cNvSpPr/>
              <p:nvPr/>
            </p:nvSpPr>
            <p:spPr bwMode="auto">
              <a:xfrm>
                <a:off x="1015" y="1424"/>
                <a:ext cx="141" cy="55"/>
              </a:xfrm>
              <a:custGeom>
                <a:avLst/>
                <a:gdLst>
                  <a:gd name="T0" fmla="*/ 88 w 88"/>
                  <a:gd name="T1" fmla="*/ 0 h 34"/>
                  <a:gd name="T2" fmla="*/ 83 w 88"/>
                  <a:gd name="T3" fmla="*/ 11 h 34"/>
                  <a:gd name="T4" fmla="*/ 77 w 88"/>
                  <a:gd name="T5" fmla="*/ 20 h 34"/>
                  <a:gd name="T6" fmla="*/ 70 w 88"/>
                  <a:gd name="T7" fmla="*/ 24 h 34"/>
                  <a:gd name="T8" fmla="*/ 55 w 88"/>
                  <a:gd name="T9" fmla="*/ 24 h 34"/>
                  <a:gd name="T10" fmla="*/ 41 w 88"/>
                  <a:gd name="T11" fmla="*/ 30 h 34"/>
                  <a:gd name="T12" fmla="*/ 25 w 88"/>
                  <a:gd name="T13" fmla="*/ 28 h 34"/>
                  <a:gd name="T14" fmla="*/ 0 w 88"/>
                  <a:gd name="T15" fmla="*/ 34 h 34"/>
                  <a:gd name="T16" fmla="*/ 22 w 88"/>
                  <a:gd name="T17" fmla="*/ 24 h 34"/>
                  <a:gd name="T18" fmla="*/ 33 w 88"/>
                  <a:gd name="T19" fmla="*/ 28 h 34"/>
                  <a:gd name="T20" fmla="*/ 46 w 88"/>
                  <a:gd name="T21" fmla="*/ 21 h 34"/>
                  <a:gd name="T22" fmla="*/ 61 w 88"/>
                  <a:gd name="T23" fmla="*/ 19 h 34"/>
                  <a:gd name="T24" fmla="*/ 75 w 88"/>
                  <a:gd name="T25" fmla="*/ 17 h 34"/>
                  <a:gd name="T26" fmla="*/ 87 w 88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34">
                    <a:moveTo>
                      <a:pt x="88" y="0"/>
                    </a:moveTo>
                    <a:cubicBezTo>
                      <a:pt x="86" y="2"/>
                      <a:pt x="85" y="8"/>
                      <a:pt x="83" y="11"/>
                    </a:cubicBezTo>
                    <a:cubicBezTo>
                      <a:pt x="82" y="15"/>
                      <a:pt x="79" y="17"/>
                      <a:pt x="77" y="20"/>
                    </a:cubicBezTo>
                    <a:cubicBezTo>
                      <a:pt x="75" y="22"/>
                      <a:pt x="72" y="23"/>
                      <a:pt x="70" y="24"/>
                    </a:cubicBezTo>
                    <a:cubicBezTo>
                      <a:pt x="65" y="27"/>
                      <a:pt x="60" y="24"/>
                      <a:pt x="55" y="24"/>
                    </a:cubicBezTo>
                    <a:cubicBezTo>
                      <a:pt x="48" y="24"/>
                      <a:pt x="46" y="28"/>
                      <a:pt x="41" y="30"/>
                    </a:cubicBezTo>
                    <a:cubicBezTo>
                      <a:pt x="34" y="34"/>
                      <a:pt x="31" y="30"/>
                      <a:pt x="25" y="28"/>
                    </a:cubicBezTo>
                    <a:cubicBezTo>
                      <a:pt x="17" y="26"/>
                      <a:pt x="6" y="27"/>
                      <a:pt x="0" y="34"/>
                    </a:cubicBezTo>
                    <a:cubicBezTo>
                      <a:pt x="2" y="26"/>
                      <a:pt x="16" y="22"/>
                      <a:pt x="22" y="24"/>
                    </a:cubicBezTo>
                    <a:cubicBezTo>
                      <a:pt x="26" y="25"/>
                      <a:pt x="29" y="27"/>
                      <a:pt x="33" y="28"/>
                    </a:cubicBezTo>
                    <a:cubicBezTo>
                      <a:pt x="38" y="28"/>
                      <a:pt x="41" y="24"/>
                      <a:pt x="46" y="21"/>
                    </a:cubicBezTo>
                    <a:cubicBezTo>
                      <a:pt x="51" y="19"/>
                      <a:pt x="56" y="18"/>
                      <a:pt x="61" y="19"/>
                    </a:cubicBezTo>
                    <a:cubicBezTo>
                      <a:pt x="66" y="19"/>
                      <a:pt x="71" y="20"/>
                      <a:pt x="75" y="17"/>
                    </a:cubicBezTo>
                    <a:cubicBezTo>
                      <a:pt x="79" y="15"/>
                      <a:pt x="88" y="4"/>
                      <a:pt x="87" y="0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3" name="未知"/>
              <p:cNvSpPr/>
              <p:nvPr/>
            </p:nvSpPr>
            <p:spPr bwMode="auto">
              <a:xfrm>
                <a:off x="1004" y="1487"/>
                <a:ext cx="24" cy="63"/>
              </a:xfrm>
              <a:custGeom>
                <a:avLst/>
                <a:gdLst>
                  <a:gd name="T0" fmla="*/ 0 w 15"/>
                  <a:gd name="T1" fmla="*/ 1 h 40"/>
                  <a:gd name="T2" fmla="*/ 2 w 15"/>
                  <a:gd name="T3" fmla="*/ 15 h 40"/>
                  <a:gd name="T4" fmla="*/ 4 w 15"/>
                  <a:gd name="T5" fmla="*/ 28 h 40"/>
                  <a:gd name="T6" fmla="*/ 15 w 15"/>
                  <a:gd name="T7" fmla="*/ 39 h 40"/>
                  <a:gd name="T8" fmla="*/ 10 w 15"/>
                  <a:gd name="T9" fmla="*/ 30 h 40"/>
                  <a:gd name="T10" fmla="*/ 7 w 15"/>
                  <a:gd name="T11" fmla="*/ 17 h 40"/>
                  <a:gd name="T12" fmla="*/ 3 w 15"/>
                  <a:gd name="T13" fmla="*/ 0 h 40"/>
                  <a:gd name="T14" fmla="*/ 0 w 15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0">
                    <a:moveTo>
                      <a:pt x="0" y="1"/>
                    </a:moveTo>
                    <a:cubicBezTo>
                      <a:pt x="0" y="5"/>
                      <a:pt x="1" y="11"/>
                      <a:pt x="2" y="15"/>
                    </a:cubicBezTo>
                    <a:cubicBezTo>
                      <a:pt x="3" y="19"/>
                      <a:pt x="3" y="24"/>
                      <a:pt x="4" y="28"/>
                    </a:cubicBezTo>
                    <a:cubicBezTo>
                      <a:pt x="5" y="33"/>
                      <a:pt x="9" y="40"/>
                      <a:pt x="15" y="39"/>
                    </a:cubicBezTo>
                    <a:cubicBezTo>
                      <a:pt x="15" y="36"/>
                      <a:pt x="12" y="33"/>
                      <a:pt x="10" y="30"/>
                    </a:cubicBezTo>
                    <a:cubicBezTo>
                      <a:pt x="9" y="26"/>
                      <a:pt x="8" y="22"/>
                      <a:pt x="7" y="17"/>
                    </a:cubicBezTo>
                    <a:cubicBezTo>
                      <a:pt x="6" y="12"/>
                      <a:pt x="5" y="5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4" name="未知"/>
              <p:cNvSpPr/>
              <p:nvPr/>
            </p:nvSpPr>
            <p:spPr bwMode="auto">
              <a:xfrm>
                <a:off x="150" y="1512"/>
                <a:ext cx="34" cy="50"/>
              </a:xfrm>
              <a:custGeom>
                <a:avLst/>
                <a:gdLst>
                  <a:gd name="T0" fmla="*/ 21 w 21"/>
                  <a:gd name="T1" fmla="*/ 1 h 31"/>
                  <a:gd name="T2" fmla="*/ 11 w 21"/>
                  <a:gd name="T3" fmla="*/ 30 h 31"/>
                  <a:gd name="T4" fmla="*/ 0 w 21"/>
                  <a:gd name="T5" fmla="*/ 31 h 31"/>
                  <a:gd name="T6" fmla="*/ 15 w 21"/>
                  <a:gd name="T7" fmla="*/ 1 h 31"/>
                  <a:gd name="T8" fmla="*/ 19 w 21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21" y="1"/>
                    </a:moveTo>
                    <a:cubicBezTo>
                      <a:pt x="19" y="11"/>
                      <a:pt x="14" y="21"/>
                      <a:pt x="11" y="30"/>
                    </a:cubicBezTo>
                    <a:cubicBezTo>
                      <a:pt x="7" y="30"/>
                      <a:pt x="3" y="30"/>
                      <a:pt x="0" y="31"/>
                    </a:cubicBezTo>
                    <a:cubicBezTo>
                      <a:pt x="7" y="24"/>
                      <a:pt x="13" y="11"/>
                      <a:pt x="15" y="1"/>
                    </a:cubicBezTo>
                    <a:cubicBezTo>
                      <a:pt x="16" y="0"/>
                      <a:pt x="17" y="0"/>
                      <a:pt x="19" y="1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5" name="未知"/>
              <p:cNvSpPr/>
              <p:nvPr/>
            </p:nvSpPr>
            <p:spPr bwMode="auto">
              <a:xfrm>
                <a:off x="0" y="422"/>
                <a:ext cx="1180" cy="1162"/>
              </a:xfrm>
              <a:custGeom>
                <a:avLst/>
                <a:gdLst>
                  <a:gd name="T0" fmla="*/ 456 w 737"/>
                  <a:gd name="T1" fmla="*/ 1 h 728"/>
                  <a:gd name="T2" fmla="*/ 466 w 737"/>
                  <a:gd name="T3" fmla="*/ 6 h 728"/>
                  <a:gd name="T4" fmla="*/ 633 w 737"/>
                  <a:gd name="T5" fmla="*/ 90 h 728"/>
                  <a:gd name="T6" fmla="*/ 685 w 737"/>
                  <a:gd name="T7" fmla="*/ 381 h 728"/>
                  <a:gd name="T8" fmla="*/ 690 w 737"/>
                  <a:gd name="T9" fmla="*/ 414 h 728"/>
                  <a:gd name="T10" fmla="*/ 699 w 737"/>
                  <a:gd name="T11" fmla="*/ 472 h 728"/>
                  <a:gd name="T12" fmla="*/ 707 w 737"/>
                  <a:gd name="T13" fmla="*/ 519 h 728"/>
                  <a:gd name="T14" fmla="*/ 717 w 737"/>
                  <a:gd name="T15" fmla="*/ 591 h 728"/>
                  <a:gd name="T16" fmla="*/ 707 w 737"/>
                  <a:gd name="T17" fmla="*/ 653 h 728"/>
                  <a:gd name="T18" fmla="*/ 713 w 737"/>
                  <a:gd name="T19" fmla="*/ 698 h 728"/>
                  <a:gd name="T20" fmla="*/ 630 w 737"/>
                  <a:gd name="T21" fmla="*/ 703 h 728"/>
                  <a:gd name="T22" fmla="*/ 624 w 737"/>
                  <a:gd name="T23" fmla="*/ 667 h 728"/>
                  <a:gd name="T24" fmla="*/ 591 w 737"/>
                  <a:gd name="T25" fmla="*/ 635 h 728"/>
                  <a:gd name="T26" fmla="*/ 575 w 737"/>
                  <a:gd name="T27" fmla="*/ 469 h 728"/>
                  <a:gd name="T28" fmla="*/ 572 w 737"/>
                  <a:gd name="T29" fmla="*/ 572 h 728"/>
                  <a:gd name="T30" fmla="*/ 168 w 737"/>
                  <a:gd name="T31" fmla="*/ 572 h 728"/>
                  <a:gd name="T32" fmla="*/ 162 w 737"/>
                  <a:gd name="T33" fmla="*/ 502 h 728"/>
                  <a:gd name="T34" fmla="*/ 142 w 737"/>
                  <a:gd name="T35" fmla="*/ 611 h 728"/>
                  <a:gd name="T36" fmla="*/ 119 w 737"/>
                  <a:gd name="T37" fmla="*/ 682 h 728"/>
                  <a:gd name="T38" fmla="*/ 108 w 737"/>
                  <a:gd name="T39" fmla="*/ 716 h 728"/>
                  <a:gd name="T40" fmla="*/ 29 w 737"/>
                  <a:gd name="T41" fmla="*/ 705 h 728"/>
                  <a:gd name="T42" fmla="*/ 36 w 737"/>
                  <a:gd name="T43" fmla="*/ 667 h 728"/>
                  <a:gd name="T44" fmla="*/ 15 w 737"/>
                  <a:gd name="T45" fmla="*/ 625 h 728"/>
                  <a:gd name="T46" fmla="*/ 29 w 737"/>
                  <a:gd name="T47" fmla="*/ 522 h 728"/>
                  <a:gd name="T48" fmla="*/ 28 w 737"/>
                  <a:gd name="T49" fmla="*/ 471 h 728"/>
                  <a:gd name="T50" fmla="*/ 32 w 737"/>
                  <a:gd name="T51" fmla="*/ 429 h 728"/>
                  <a:gd name="T52" fmla="*/ 40 w 737"/>
                  <a:gd name="T53" fmla="*/ 387 h 728"/>
                  <a:gd name="T54" fmla="*/ 146 w 737"/>
                  <a:gd name="T55" fmla="*/ 61 h 728"/>
                  <a:gd name="T56" fmla="*/ 284 w 737"/>
                  <a:gd name="T5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7" h="728">
                    <a:moveTo>
                      <a:pt x="456" y="1"/>
                    </a:moveTo>
                    <a:cubicBezTo>
                      <a:pt x="459" y="3"/>
                      <a:pt x="462" y="5"/>
                      <a:pt x="466" y="6"/>
                    </a:cubicBezTo>
                    <a:cubicBezTo>
                      <a:pt x="492" y="17"/>
                      <a:pt x="597" y="49"/>
                      <a:pt x="633" y="90"/>
                    </a:cubicBezTo>
                    <a:cubicBezTo>
                      <a:pt x="669" y="131"/>
                      <a:pt x="689" y="324"/>
                      <a:pt x="685" y="381"/>
                    </a:cubicBezTo>
                    <a:cubicBezTo>
                      <a:pt x="683" y="412"/>
                      <a:pt x="690" y="405"/>
                      <a:pt x="690" y="414"/>
                    </a:cubicBezTo>
                    <a:cubicBezTo>
                      <a:pt x="689" y="429"/>
                      <a:pt x="701" y="449"/>
                      <a:pt x="699" y="472"/>
                    </a:cubicBezTo>
                    <a:cubicBezTo>
                      <a:pt x="697" y="495"/>
                      <a:pt x="708" y="494"/>
                      <a:pt x="707" y="519"/>
                    </a:cubicBezTo>
                    <a:cubicBezTo>
                      <a:pt x="707" y="519"/>
                      <a:pt x="713" y="569"/>
                      <a:pt x="717" y="591"/>
                    </a:cubicBezTo>
                    <a:cubicBezTo>
                      <a:pt x="721" y="613"/>
                      <a:pt x="737" y="626"/>
                      <a:pt x="707" y="653"/>
                    </a:cubicBezTo>
                    <a:cubicBezTo>
                      <a:pt x="707" y="653"/>
                      <a:pt x="708" y="687"/>
                      <a:pt x="713" y="698"/>
                    </a:cubicBezTo>
                    <a:cubicBezTo>
                      <a:pt x="713" y="698"/>
                      <a:pt x="656" y="719"/>
                      <a:pt x="630" y="703"/>
                    </a:cubicBezTo>
                    <a:cubicBezTo>
                      <a:pt x="624" y="667"/>
                      <a:pt x="624" y="667"/>
                      <a:pt x="624" y="667"/>
                    </a:cubicBezTo>
                    <a:cubicBezTo>
                      <a:pt x="624" y="667"/>
                      <a:pt x="602" y="682"/>
                      <a:pt x="591" y="635"/>
                    </a:cubicBezTo>
                    <a:cubicBezTo>
                      <a:pt x="581" y="587"/>
                      <a:pt x="578" y="487"/>
                      <a:pt x="575" y="469"/>
                    </a:cubicBezTo>
                    <a:cubicBezTo>
                      <a:pt x="571" y="451"/>
                      <a:pt x="584" y="539"/>
                      <a:pt x="572" y="572"/>
                    </a:cubicBezTo>
                    <a:cubicBezTo>
                      <a:pt x="572" y="572"/>
                      <a:pt x="432" y="662"/>
                      <a:pt x="168" y="572"/>
                    </a:cubicBezTo>
                    <a:cubicBezTo>
                      <a:pt x="168" y="572"/>
                      <a:pt x="154" y="537"/>
                      <a:pt x="162" y="502"/>
                    </a:cubicBezTo>
                    <a:cubicBezTo>
                      <a:pt x="162" y="502"/>
                      <a:pt x="150" y="589"/>
                      <a:pt x="142" y="611"/>
                    </a:cubicBezTo>
                    <a:cubicBezTo>
                      <a:pt x="134" y="632"/>
                      <a:pt x="165" y="669"/>
                      <a:pt x="119" y="682"/>
                    </a:cubicBezTo>
                    <a:cubicBezTo>
                      <a:pt x="108" y="716"/>
                      <a:pt x="108" y="716"/>
                      <a:pt x="108" y="716"/>
                    </a:cubicBezTo>
                    <a:cubicBezTo>
                      <a:pt x="108" y="716"/>
                      <a:pt x="52" y="728"/>
                      <a:pt x="29" y="705"/>
                    </a:cubicBezTo>
                    <a:cubicBezTo>
                      <a:pt x="36" y="667"/>
                      <a:pt x="36" y="667"/>
                      <a:pt x="36" y="667"/>
                    </a:cubicBezTo>
                    <a:cubicBezTo>
                      <a:pt x="36" y="667"/>
                      <a:pt x="0" y="662"/>
                      <a:pt x="15" y="625"/>
                    </a:cubicBezTo>
                    <a:cubicBezTo>
                      <a:pt x="29" y="589"/>
                      <a:pt x="28" y="554"/>
                      <a:pt x="29" y="522"/>
                    </a:cubicBezTo>
                    <a:cubicBezTo>
                      <a:pt x="30" y="490"/>
                      <a:pt x="19" y="486"/>
                      <a:pt x="28" y="471"/>
                    </a:cubicBezTo>
                    <a:cubicBezTo>
                      <a:pt x="37" y="456"/>
                      <a:pt x="24" y="442"/>
                      <a:pt x="32" y="429"/>
                    </a:cubicBezTo>
                    <a:cubicBezTo>
                      <a:pt x="40" y="417"/>
                      <a:pt x="36" y="392"/>
                      <a:pt x="40" y="387"/>
                    </a:cubicBezTo>
                    <a:cubicBezTo>
                      <a:pt x="43" y="383"/>
                      <a:pt x="59" y="105"/>
                      <a:pt x="146" y="61"/>
                    </a:cubicBezTo>
                    <a:cubicBezTo>
                      <a:pt x="224" y="23"/>
                      <a:pt x="273" y="4"/>
                      <a:pt x="284" y="0"/>
                    </a:cubicBezTo>
                  </a:path>
                </a:pathLst>
              </a:custGeom>
              <a:noFill/>
              <a:ln w="4763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6" name="未知"/>
              <p:cNvSpPr/>
              <p:nvPr/>
            </p:nvSpPr>
            <p:spPr bwMode="auto">
              <a:xfrm>
                <a:off x="554" y="414"/>
                <a:ext cx="73" cy="86"/>
              </a:xfrm>
              <a:custGeom>
                <a:avLst/>
                <a:gdLst>
                  <a:gd name="T0" fmla="*/ 0 w 46"/>
                  <a:gd name="T1" fmla="*/ 0 h 54"/>
                  <a:gd name="T2" fmla="*/ 14 w 46"/>
                  <a:gd name="T3" fmla="*/ 2 h 54"/>
                  <a:gd name="T4" fmla="*/ 25 w 46"/>
                  <a:gd name="T5" fmla="*/ 54 h 54"/>
                  <a:gd name="T6" fmla="*/ 32 w 46"/>
                  <a:gd name="T7" fmla="*/ 3 h 54"/>
                  <a:gd name="T8" fmla="*/ 46 w 4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4">
                    <a:moveTo>
                      <a:pt x="0" y="0"/>
                    </a:moveTo>
                    <a:cubicBezTo>
                      <a:pt x="4" y="1"/>
                      <a:pt x="9" y="2"/>
                      <a:pt x="14" y="2"/>
                    </a:cubicBezTo>
                    <a:cubicBezTo>
                      <a:pt x="17" y="3"/>
                      <a:pt x="21" y="54"/>
                      <a:pt x="25" y="54"/>
                    </a:cubicBezTo>
                    <a:cubicBezTo>
                      <a:pt x="27" y="54"/>
                      <a:pt x="29" y="3"/>
                      <a:pt x="32" y="3"/>
                    </a:cubicBezTo>
                    <a:cubicBezTo>
                      <a:pt x="37" y="2"/>
                      <a:pt x="42" y="1"/>
                      <a:pt x="46" y="0"/>
                    </a:cubicBezTo>
                  </a:path>
                </a:pathLst>
              </a:custGeom>
              <a:noFill/>
              <a:ln w="4763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7" name="未知"/>
              <p:cNvSpPr/>
              <p:nvPr/>
            </p:nvSpPr>
            <p:spPr bwMode="auto">
              <a:xfrm>
                <a:off x="245" y="696"/>
                <a:ext cx="44" cy="535"/>
              </a:xfrm>
              <a:custGeom>
                <a:avLst/>
                <a:gdLst>
                  <a:gd name="T0" fmla="*/ 8 w 28"/>
                  <a:gd name="T1" fmla="*/ 335 h 335"/>
                  <a:gd name="T2" fmla="*/ 8 w 28"/>
                  <a:gd name="T3" fmla="*/ 210 h 335"/>
                  <a:gd name="T4" fmla="*/ 15 w 28"/>
                  <a:gd name="T5" fmla="*/ 163 h 335"/>
                  <a:gd name="T6" fmla="*/ 21 w 28"/>
                  <a:gd name="T7" fmla="*/ 113 h 335"/>
                  <a:gd name="T8" fmla="*/ 25 w 28"/>
                  <a:gd name="T9" fmla="*/ 76 h 335"/>
                  <a:gd name="T10" fmla="*/ 18 w 28"/>
                  <a:gd name="T11" fmla="*/ 47 h 335"/>
                  <a:gd name="T12" fmla="*/ 24 w 28"/>
                  <a:gd name="T13" fmla="*/ 27 h 335"/>
                  <a:gd name="T14" fmla="*/ 14 w 28"/>
                  <a:gd name="T1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35">
                    <a:moveTo>
                      <a:pt x="8" y="335"/>
                    </a:moveTo>
                    <a:cubicBezTo>
                      <a:pt x="7" y="291"/>
                      <a:pt x="22" y="252"/>
                      <a:pt x="8" y="210"/>
                    </a:cubicBezTo>
                    <a:cubicBezTo>
                      <a:pt x="0" y="189"/>
                      <a:pt x="8" y="183"/>
                      <a:pt x="15" y="163"/>
                    </a:cubicBezTo>
                    <a:cubicBezTo>
                      <a:pt x="21" y="146"/>
                      <a:pt x="21" y="129"/>
                      <a:pt x="21" y="113"/>
                    </a:cubicBezTo>
                    <a:cubicBezTo>
                      <a:pt x="22" y="102"/>
                      <a:pt x="28" y="86"/>
                      <a:pt x="25" y="76"/>
                    </a:cubicBezTo>
                    <a:cubicBezTo>
                      <a:pt x="22" y="63"/>
                      <a:pt x="16" y="61"/>
                      <a:pt x="18" y="47"/>
                    </a:cubicBezTo>
                    <a:cubicBezTo>
                      <a:pt x="18" y="42"/>
                      <a:pt x="25" y="31"/>
                      <a:pt x="24" y="27"/>
                    </a:cubicBezTo>
                    <a:cubicBezTo>
                      <a:pt x="23" y="18"/>
                      <a:pt x="17" y="8"/>
                      <a:pt x="14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8" name="未知"/>
              <p:cNvSpPr/>
              <p:nvPr/>
            </p:nvSpPr>
            <p:spPr bwMode="auto">
              <a:xfrm>
                <a:off x="275" y="746"/>
                <a:ext cx="37" cy="56"/>
              </a:xfrm>
              <a:custGeom>
                <a:avLst/>
                <a:gdLst>
                  <a:gd name="T0" fmla="*/ 2 w 23"/>
                  <a:gd name="T1" fmla="*/ 35 h 35"/>
                  <a:gd name="T2" fmla="*/ 23 w 23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35">
                    <a:moveTo>
                      <a:pt x="2" y="35"/>
                    </a:moveTo>
                    <a:cubicBezTo>
                      <a:pt x="0" y="19"/>
                      <a:pt x="18" y="12"/>
                      <a:pt x="23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09" name="未知"/>
              <p:cNvSpPr/>
              <p:nvPr/>
            </p:nvSpPr>
            <p:spPr bwMode="auto">
              <a:xfrm>
                <a:off x="871" y="695"/>
                <a:ext cx="60" cy="477"/>
              </a:xfrm>
              <a:custGeom>
                <a:avLst/>
                <a:gdLst>
                  <a:gd name="T0" fmla="*/ 29 w 38"/>
                  <a:gd name="T1" fmla="*/ 299 h 299"/>
                  <a:gd name="T2" fmla="*/ 34 w 38"/>
                  <a:gd name="T3" fmla="*/ 222 h 299"/>
                  <a:gd name="T4" fmla="*/ 19 w 38"/>
                  <a:gd name="T5" fmla="*/ 124 h 299"/>
                  <a:gd name="T6" fmla="*/ 12 w 38"/>
                  <a:gd name="T7" fmla="*/ 50 h 299"/>
                  <a:gd name="T8" fmla="*/ 0 w 38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99">
                    <a:moveTo>
                      <a:pt x="29" y="299"/>
                    </a:moveTo>
                    <a:cubicBezTo>
                      <a:pt x="26" y="272"/>
                      <a:pt x="32" y="250"/>
                      <a:pt x="34" y="222"/>
                    </a:cubicBezTo>
                    <a:cubicBezTo>
                      <a:pt x="38" y="189"/>
                      <a:pt x="22" y="158"/>
                      <a:pt x="19" y="124"/>
                    </a:cubicBezTo>
                    <a:cubicBezTo>
                      <a:pt x="16" y="99"/>
                      <a:pt x="15" y="75"/>
                      <a:pt x="12" y="50"/>
                    </a:cubicBezTo>
                    <a:cubicBezTo>
                      <a:pt x="10" y="31"/>
                      <a:pt x="0" y="20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0" name="未知"/>
              <p:cNvSpPr/>
              <p:nvPr/>
            </p:nvSpPr>
            <p:spPr bwMode="auto">
              <a:xfrm>
                <a:off x="885" y="722"/>
                <a:ext cx="14" cy="49"/>
              </a:xfrm>
              <a:custGeom>
                <a:avLst/>
                <a:gdLst>
                  <a:gd name="T0" fmla="*/ 1 w 9"/>
                  <a:gd name="T1" fmla="*/ 31 h 31"/>
                  <a:gd name="T2" fmla="*/ 9 w 9"/>
                  <a:gd name="T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1">
                    <a:moveTo>
                      <a:pt x="1" y="31"/>
                    </a:moveTo>
                    <a:cubicBezTo>
                      <a:pt x="0" y="20"/>
                      <a:pt x="4" y="10"/>
                      <a:pt x="9" y="0"/>
                    </a:cubicBezTo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1" name="未知"/>
              <p:cNvSpPr/>
              <p:nvPr/>
            </p:nvSpPr>
            <p:spPr bwMode="auto">
              <a:xfrm>
                <a:off x="445" y="345"/>
                <a:ext cx="129" cy="126"/>
              </a:xfrm>
              <a:custGeom>
                <a:avLst/>
                <a:gdLst>
                  <a:gd name="T0" fmla="*/ 81 w 81"/>
                  <a:gd name="T1" fmla="*/ 30 h 79"/>
                  <a:gd name="T2" fmla="*/ 52 w 81"/>
                  <a:gd name="T3" fmla="*/ 79 h 79"/>
                  <a:gd name="T4" fmla="*/ 0 w 81"/>
                  <a:gd name="T5" fmla="*/ 38 h 79"/>
                  <a:gd name="T6" fmla="*/ 24 w 81"/>
                  <a:gd name="T7" fmla="*/ 0 h 79"/>
                  <a:gd name="T8" fmla="*/ 81 w 81"/>
                  <a:gd name="T9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9">
                    <a:moveTo>
                      <a:pt x="81" y="30"/>
                    </a:moveTo>
                    <a:cubicBezTo>
                      <a:pt x="81" y="30"/>
                      <a:pt x="58" y="46"/>
                      <a:pt x="52" y="79"/>
                    </a:cubicBezTo>
                    <a:cubicBezTo>
                      <a:pt x="52" y="79"/>
                      <a:pt x="7" y="59"/>
                      <a:pt x="0" y="38"/>
                    </a:cubicBezTo>
                    <a:cubicBezTo>
                      <a:pt x="0" y="38"/>
                      <a:pt x="19" y="6"/>
                      <a:pt x="24" y="0"/>
                    </a:cubicBezTo>
                    <a:cubicBezTo>
                      <a:pt x="24" y="0"/>
                      <a:pt x="53" y="30"/>
                      <a:pt x="81" y="30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2" name="未知"/>
              <p:cNvSpPr/>
              <p:nvPr/>
            </p:nvSpPr>
            <p:spPr bwMode="auto">
              <a:xfrm>
                <a:off x="608" y="348"/>
                <a:ext cx="130" cy="125"/>
              </a:xfrm>
              <a:custGeom>
                <a:avLst/>
                <a:gdLst>
                  <a:gd name="T0" fmla="*/ 0 w 81"/>
                  <a:gd name="T1" fmla="*/ 30 h 78"/>
                  <a:gd name="T2" fmla="*/ 29 w 81"/>
                  <a:gd name="T3" fmla="*/ 78 h 78"/>
                  <a:gd name="T4" fmla="*/ 81 w 81"/>
                  <a:gd name="T5" fmla="*/ 37 h 78"/>
                  <a:gd name="T6" fmla="*/ 57 w 81"/>
                  <a:gd name="T7" fmla="*/ 0 h 78"/>
                  <a:gd name="T8" fmla="*/ 0 w 81"/>
                  <a:gd name="T9" fmla="*/ 3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8">
                    <a:moveTo>
                      <a:pt x="0" y="30"/>
                    </a:moveTo>
                    <a:cubicBezTo>
                      <a:pt x="0" y="30"/>
                      <a:pt x="23" y="46"/>
                      <a:pt x="29" y="78"/>
                    </a:cubicBezTo>
                    <a:cubicBezTo>
                      <a:pt x="29" y="78"/>
                      <a:pt x="74" y="59"/>
                      <a:pt x="81" y="37"/>
                    </a:cubicBezTo>
                    <a:cubicBezTo>
                      <a:pt x="81" y="37"/>
                      <a:pt x="62" y="6"/>
                      <a:pt x="57" y="0"/>
                    </a:cubicBezTo>
                    <a:cubicBezTo>
                      <a:pt x="57" y="0"/>
                      <a:pt x="28" y="29"/>
                      <a:pt x="0" y="30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3" name="Line 809"/>
              <p:cNvSpPr>
                <a:spLocks noChangeShapeType="1"/>
              </p:cNvSpPr>
              <p:nvPr/>
            </p:nvSpPr>
            <p:spPr bwMode="auto">
              <a:xfrm>
                <a:off x="574" y="393"/>
                <a:ext cx="4" cy="25"/>
              </a:xfrm>
              <a:prstGeom prst="line">
                <a:avLst/>
              </a:prstGeom>
              <a:noFill/>
              <a:ln w="4763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4" name="Line 810"/>
              <p:cNvSpPr>
                <a:spLocks noChangeShapeType="1"/>
              </p:cNvSpPr>
              <p:nvPr/>
            </p:nvSpPr>
            <p:spPr bwMode="auto">
              <a:xfrm flipH="1">
                <a:off x="605" y="396"/>
                <a:ext cx="3" cy="19"/>
              </a:xfrm>
              <a:prstGeom prst="line">
                <a:avLst/>
              </a:prstGeom>
              <a:noFill/>
              <a:ln w="4763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5" name="未知"/>
              <p:cNvSpPr/>
              <p:nvPr/>
            </p:nvSpPr>
            <p:spPr bwMode="auto">
              <a:xfrm>
                <a:off x="594" y="500"/>
                <a:ext cx="60" cy="902"/>
              </a:xfrm>
              <a:custGeom>
                <a:avLst/>
                <a:gdLst>
                  <a:gd name="T0" fmla="*/ 0 w 38"/>
                  <a:gd name="T1" fmla="*/ 0 h 565"/>
                  <a:gd name="T2" fmla="*/ 7 w 38"/>
                  <a:gd name="T3" fmla="*/ 176 h 565"/>
                  <a:gd name="T4" fmla="*/ 19 w 38"/>
                  <a:gd name="T5" fmla="*/ 250 h 565"/>
                  <a:gd name="T6" fmla="*/ 12 w 38"/>
                  <a:gd name="T7" fmla="*/ 314 h 565"/>
                  <a:gd name="T8" fmla="*/ 28 w 38"/>
                  <a:gd name="T9" fmla="*/ 378 h 565"/>
                  <a:gd name="T10" fmla="*/ 25 w 38"/>
                  <a:gd name="T11" fmla="*/ 442 h 565"/>
                  <a:gd name="T12" fmla="*/ 17 w 38"/>
                  <a:gd name="T13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65">
                    <a:moveTo>
                      <a:pt x="0" y="0"/>
                    </a:moveTo>
                    <a:cubicBezTo>
                      <a:pt x="0" y="59"/>
                      <a:pt x="3" y="118"/>
                      <a:pt x="7" y="176"/>
                    </a:cubicBezTo>
                    <a:cubicBezTo>
                      <a:pt x="8" y="202"/>
                      <a:pt x="15" y="225"/>
                      <a:pt x="19" y="250"/>
                    </a:cubicBezTo>
                    <a:cubicBezTo>
                      <a:pt x="24" y="277"/>
                      <a:pt x="15" y="289"/>
                      <a:pt x="12" y="314"/>
                    </a:cubicBezTo>
                    <a:cubicBezTo>
                      <a:pt x="8" y="340"/>
                      <a:pt x="24" y="355"/>
                      <a:pt x="28" y="378"/>
                    </a:cubicBezTo>
                    <a:cubicBezTo>
                      <a:pt x="31" y="399"/>
                      <a:pt x="25" y="421"/>
                      <a:pt x="25" y="442"/>
                    </a:cubicBezTo>
                    <a:cubicBezTo>
                      <a:pt x="25" y="479"/>
                      <a:pt x="38" y="536"/>
                      <a:pt x="17" y="565"/>
                    </a:cubicBezTo>
                  </a:path>
                </a:pathLst>
              </a:custGeom>
              <a:noFill/>
              <a:ln w="4763" cap="flat" cmpd="sng">
                <a:solidFill>
                  <a:srgbClr val="34343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6" name="未知"/>
              <p:cNvSpPr/>
              <p:nvPr/>
            </p:nvSpPr>
            <p:spPr bwMode="auto">
              <a:xfrm>
                <a:off x="251" y="759"/>
                <a:ext cx="155" cy="603"/>
              </a:xfrm>
              <a:custGeom>
                <a:avLst/>
                <a:gdLst>
                  <a:gd name="T0" fmla="*/ 39 w 97"/>
                  <a:gd name="T1" fmla="*/ 0 h 378"/>
                  <a:gd name="T2" fmla="*/ 26 w 97"/>
                  <a:gd name="T3" fmla="*/ 17 h 378"/>
                  <a:gd name="T4" fmla="*/ 21 w 97"/>
                  <a:gd name="T5" fmla="*/ 32 h 378"/>
                  <a:gd name="T6" fmla="*/ 20 w 97"/>
                  <a:gd name="T7" fmla="*/ 92 h 378"/>
                  <a:gd name="T8" fmla="*/ 18 w 97"/>
                  <a:gd name="T9" fmla="*/ 118 h 378"/>
                  <a:gd name="T10" fmla="*/ 8 w 97"/>
                  <a:gd name="T11" fmla="*/ 144 h 378"/>
                  <a:gd name="T12" fmla="*/ 13 w 97"/>
                  <a:gd name="T13" fmla="*/ 202 h 378"/>
                  <a:gd name="T14" fmla="*/ 10 w 97"/>
                  <a:gd name="T15" fmla="*/ 266 h 378"/>
                  <a:gd name="T16" fmla="*/ 13 w 97"/>
                  <a:gd name="T17" fmla="*/ 341 h 378"/>
                  <a:gd name="T18" fmla="*/ 39 w 97"/>
                  <a:gd name="T19" fmla="*/ 366 h 378"/>
                  <a:gd name="T20" fmla="*/ 97 w 97"/>
                  <a:gd name="T21" fmla="*/ 377 h 378"/>
                  <a:gd name="T22" fmla="*/ 55 w 97"/>
                  <a:gd name="T23" fmla="*/ 360 h 378"/>
                  <a:gd name="T24" fmla="*/ 29 w 97"/>
                  <a:gd name="T25" fmla="*/ 323 h 378"/>
                  <a:gd name="T26" fmla="*/ 32 w 97"/>
                  <a:gd name="T27" fmla="*/ 275 h 378"/>
                  <a:gd name="T28" fmla="*/ 30 w 97"/>
                  <a:gd name="T29" fmla="*/ 226 h 378"/>
                  <a:gd name="T30" fmla="*/ 38 w 97"/>
                  <a:gd name="T31" fmla="*/ 244 h 378"/>
                  <a:gd name="T32" fmla="*/ 59 w 97"/>
                  <a:gd name="T33" fmla="*/ 253 h 378"/>
                  <a:gd name="T34" fmla="*/ 41 w 97"/>
                  <a:gd name="T35" fmla="*/ 209 h 378"/>
                  <a:gd name="T36" fmla="*/ 27 w 97"/>
                  <a:gd name="T37" fmla="*/ 173 h 378"/>
                  <a:gd name="T38" fmla="*/ 32 w 97"/>
                  <a:gd name="T39" fmla="*/ 133 h 378"/>
                  <a:gd name="T40" fmla="*/ 32 w 97"/>
                  <a:gd name="T41" fmla="*/ 84 h 378"/>
                  <a:gd name="T42" fmla="*/ 66 w 97"/>
                  <a:gd name="T43" fmla="*/ 106 h 378"/>
                  <a:gd name="T44" fmla="*/ 34 w 97"/>
                  <a:gd name="T45" fmla="*/ 56 h 378"/>
                  <a:gd name="T46" fmla="*/ 34 w 97"/>
                  <a:gd name="T47" fmla="*/ 28 h 378"/>
                  <a:gd name="T48" fmla="*/ 39 w 97"/>
                  <a:gd name="T49" fmla="*/ 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7" h="378">
                    <a:moveTo>
                      <a:pt x="39" y="0"/>
                    </a:moveTo>
                    <a:cubicBezTo>
                      <a:pt x="35" y="5"/>
                      <a:pt x="28" y="11"/>
                      <a:pt x="26" y="17"/>
                    </a:cubicBezTo>
                    <a:cubicBezTo>
                      <a:pt x="20" y="18"/>
                      <a:pt x="16" y="29"/>
                      <a:pt x="21" y="32"/>
                    </a:cubicBezTo>
                    <a:cubicBezTo>
                      <a:pt x="28" y="52"/>
                      <a:pt x="21" y="72"/>
                      <a:pt x="20" y="92"/>
                    </a:cubicBezTo>
                    <a:cubicBezTo>
                      <a:pt x="20" y="100"/>
                      <a:pt x="18" y="109"/>
                      <a:pt x="18" y="118"/>
                    </a:cubicBezTo>
                    <a:cubicBezTo>
                      <a:pt x="18" y="130"/>
                      <a:pt x="13" y="134"/>
                      <a:pt x="8" y="144"/>
                    </a:cubicBezTo>
                    <a:cubicBezTo>
                      <a:pt x="0" y="161"/>
                      <a:pt x="11" y="184"/>
                      <a:pt x="13" y="202"/>
                    </a:cubicBezTo>
                    <a:cubicBezTo>
                      <a:pt x="16" y="223"/>
                      <a:pt x="13" y="245"/>
                      <a:pt x="10" y="266"/>
                    </a:cubicBezTo>
                    <a:cubicBezTo>
                      <a:pt x="7" y="289"/>
                      <a:pt x="7" y="318"/>
                      <a:pt x="13" y="341"/>
                    </a:cubicBezTo>
                    <a:cubicBezTo>
                      <a:pt x="17" y="356"/>
                      <a:pt x="24" y="362"/>
                      <a:pt x="39" y="366"/>
                    </a:cubicBezTo>
                    <a:cubicBezTo>
                      <a:pt x="57" y="370"/>
                      <a:pt x="78" y="378"/>
                      <a:pt x="97" y="377"/>
                    </a:cubicBezTo>
                    <a:cubicBezTo>
                      <a:pt x="84" y="378"/>
                      <a:pt x="66" y="368"/>
                      <a:pt x="55" y="360"/>
                    </a:cubicBezTo>
                    <a:cubicBezTo>
                      <a:pt x="41" y="350"/>
                      <a:pt x="32" y="340"/>
                      <a:pt x="29" y="323"/>
                    </a:cubicBezTo>
                    <a:cubicBezTo>
                      <a:pt x="27" y="307"/>
                      <a:pt x="33" y="291"/>
                      <a:pt x="32" y="275"/>
                    </a:cubicBezTo>
                    <a:cubicBezTo>
                      <a:pt x="31" y="263"/>
                      <a:pt x="23" y="234"/>
                      <a:pt x="30" y="226"/>
                    </a:cubicBezTo>
                    <a:cubicBezTo>
                      <a:pt x="32" y="232"/>
                      <a:pt x="34" y="239"/>
                      <a:pt x="38" y="244"/>
                    </a:cubicBezTo>
                    <a:cubicBezTo>
                      <a:pt x="45" y="251"/>
                      <a:pt x="51" y="249"/>
                      <a:pt x="59" y="253"/>
                    </a:cubicBezTo>
                    <a:cubicBezTo>
                      <a:pt x="47" y="240"/>
                      <a:pt x="47" y="224"/>
                      <a:pt x="41" y="209"/>
                    </a:cubicBezTo>
                    <a:cubicBezTo>
                      <a:pt x="35" y="196"/>
                      <a:pt x="29" y="188"/>
                      <a:pt x="27" y="173"/>
                    </a:cubicBezTo>
                    <a:cubicBezTo>
                      <a:pt x="26" y="158"/>
                      <a:pt x="30" y="147"/>
                      <a:pt x="32" y="133"/>
                    </a:cubicBezTo>
                    <a:cubicBezTo>
                      <a:pt x="34" y="117"/>
                      <a:pt x="29" y="100"/>
                      <a:pt x="32" y="84"/>
                    </a:cubicBezTo>
                    <a:cubicBezTo>
                      <a:pt x="42" y="101"/>
                      <a:pt x="43" y="112"/>
                      <a:pt x="66" y="106"/>
                    </a:cubicBezTo>
                    <a:cubicBezTo>
                      <a:pt x="52" y="95"/>
                      <a:pt x="36" y="78"/>
                      <a:pt x="34" y="56"/>
                    </a:cubicBezTo>
                    <a:cubicBezTo>
                      <a:pt x="33" y="47"/>
                      <a:pt x="33" y="36"/>
                      <a:pt x="34" y="28"/>
                    </a:cubicBezTo>
                    <a:cubicBezTo>
                      <a:pt x="35" y="19"/>
                      <a:pt x="42" y="11"/>
                      <a:pt x="39" y="2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7" name="未知"/>
              <p:cNvSpPr/>
              <p:nvPr/>
            </p:nvSpPr>
            <p:spPr bwMode="auto">
              <a:xfrm>
                <a:off x="586" y="827"/>
                <a:ext cx="43" cy="374"/>
              </a:xfrm>
              <a:custGeom>
                <a:avLst/>
                <a:gdLst>
                  <a:gd name="T0" fmla="*/ 7 w 27"/>
                  <a:gd name="T1" fmla="*/ 0 h 234"/>
                  <a:gd name="T2" fmla="*/ 13 w 27"/>
                  <a:gd name="T3" fmla="*/ 29 h 234"/>
                  <a:gd name="T4" fmla="*/ 15 w 27"/>
                  <a:gd name="T5" fmla="*/ 56 h 234"/>
                  <a:gd name="T6" fmla="*/ 6 w 27"/>
                  <a:gd name="T7" fmla="*/ 116 h 234"/>
                  <a:gd name="T8" fmla="*/ 21 w 27"/>
                  <a:gd name="T9" fmla="*/ 168 h 234"/>
                  <a:gd name="T10" fmla="*/ 18 w 27"/>
                  <a:gd name="T11" fmla="*/ 234 h 234"/>
                  <a:gd name="T12" fmla="*/ 10 w 27"/>
                  <a:gd name="T13" fmla="*/ 168 h 234"/>
                  <a:gd name="T14" fmla="*/ 1 w 27"/>
                  <a:gd name="T15" fmla="*/ 107 h 234"/>
                  <a:gd name="T16" fmla="*/ 12 w 27"/>
                  <a:gd name="T17" fmla="*/ 49 h 234"/>
                  <a:gd name="T18" fmla="*/ 7 w 27"/>
                  <a:gd name="T1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34">
                    <a:moveTo>
                      <a:pt x="7" y="0"/>
                    </a:moveTo>
                    <a:cubicBezTo>
                      <a:pt x="6" y="9"/>
                      <a:pt x="12" y="19"/>
                      <a:pt x="13" y="29"/>
                    </a:cubicBezTo>
                    <a:cubicBezTo>
                      <a:pt x="15" y="38"/>
                      <a:pt x="15" y="47"/>
                      <a:pt x="15" y="56"/>
                    </a:cubicBezTo>
                    <a:cubicBezTo>
                      <a:pt x="13" y="76"/>
                      <a:pt x="4" y="96"/>
                      <a:pt x="6" y="116"/>
                    </a:cubicBezTo>
                    <a:cubicBezTo>
                      <a:pt x="8" y="134"/>
                      <a:pt x="17" y="151"/>
                      <a:pt x="21" y="168"/>
                    </a:cubicBezTo>
                    <a:cubicBezTo>
                      <a:pt x="27" y="190"/>
                      <a:pt x="18" y="212"/>
                      <a:pt x="18" y="234"/>
                    </a:cubicBezTo>
                    <a:cubicBezTo>
                      <a:pt x="12" y="213"/>
                      <a:pt x="16" y="189"/>
                      <a:pt x="10" y="168"/>
                    </a:cubicBezTo>
                    <a:cubicBezTo>
                      <a:pt x="5" y="147"/>
                      <a:pt x="0" y="128"/>
                      <a:pt x="1" y="107"/>
                    </a:cubicBezTo>
                    <a:cubicBezTo>
                      <a:pt x="2" y="87"/>
                      <a:pt x="11" y="68"/>
                      <a:pt x="12" y="49"/>
                    </a:cubicBezTo>
                    <a:cubicBezTo>
                      <a:pt x="14" y="33"/>
                      <a:pt x="9" y="20"/>
                      <a:pt x="7" y="6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8" name="未知"/>
              <p:cNvSpPr/>
              <p:nvPr/>
            </p:nvSpPr>
            <p:spPr bwMode="auto">
              <a:xfrm>
                <a:off x="893" y="727"/>
                <a:ext cx="123" cy="554"/>
              </a:xfrm>
              <a:custGeom>
                <a:avLst/>
                <a:gdLst>
                  <a:gd name="T0" fmla="*/ 9 w 77"/>
                  <a:gd name="T1" fmla="*/ 0 h 347"/>
                  <a:gd name="T2" fmla="*/ 6 w 77"/>
                  <a:gd name="T3" fmla="*/ 59 h 347"/>
                  <a:gd name="T4" fmla="*/ 15 w 77"/>
                  <a:gd name="T5" fmla="*/ 131 h 347"/>
                  <a:gd name="T6" fmla="*/ 26 w 77"/>
                  <a:gd name="T7" fmla="*/ 200 h 347"/>
                  <a:gd name="T8" fmla="*/ 20 w 77"/>
                  <a:gd name="T9" fmla="*/ 242 h 347"/>
                  <a:gd name="T10" fmla="*/ 22 w 77"/>
                  <a:gd name="T11" fmla="*/ 282 h 347"/>
                  <a:gd name="T12" fmla="*/ 32 w 77"/>
                  <a:gd name="T13" fmla="*/ 347 h 347"/>
                  <a:gd name="T14" fmla="*/ 39 w 77"/>
                  <a:gd name="T15" fmla="*/ 258 h 347"/>
                  <a:gd name="T16" fmla="*/ 77 w 77"/>
                  <a:gd name="T17" fmla="*/ 215 h 347"/>
                  <a:gd name="T18" fmla="*/ 36 w 77"/>
                  <a:gd name="T19" fmla="*/ 223 h 347"/>
                  <a:gd name="T20" fmla="*/ 65 w 77"/>
                  <a:gd name="T21" fmla="*/ 208 h 347"/>
                  <a:gd name="T22" fmla="*/ 41 w 77"/>
                  <a:gd name="T23" fmla="*/ 209 h 347"/>
                  <a:gd name="T24" fmla="*/ 31 w 77"/>
                  <a:gd name="T25" fmla="*/ 189 h 347"/>
                  <a:gd name="T26" fmla="*/ 21 w 77"/>
                  <a:gd name="T27" fmla="*/ 118 h 347"/>
                  <a:gd name="T28" fmla="*/ 8 w 77"/>
                  <a:gd name="T29" fmla="*/ 55 h 347"/>
                  <a:gd name="T30" fmla="*/ 10 w 77"/>
                  <a:gd name="T31" fmla="*/ 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47">
                    <a:moveTo>
                      <a:pt x="9" y="0"/>
                    </a:moveTo>
                    <a:cubicBezTo>
                      <a:pt x="0" y="18"/>
                      <a:pt x="2" y="40"/>
                      <a:pt x="6" y="59"/>
                    </a:cubicBezTo>
                    <a:cubicBezTo>
                      <a:pt x="10" y="82"/>
                      <a:pt x="10" y="108"/>
                      <a:pt x="15" y="131"/>
                    </a:cubicBezTo>
                    <a:cubicBezTo>
                      <a:pt x="20" y="153"/>
                      <a:pt x="29" y="176"/>
                      <a:pt x="26" y="200"/>
                    </a:cubicBezTo>
                    <a:cubicBezTo>
                      <a:pt x="25" y="214"/>
                      <a:pt x="20" y="228"/>
                      <a:pt x="20" y="242"/>
                    </a:cubicBezTo>
                    <a:cubicBezTo>
                      <a:pt x="19" y="256"/>
                      <a:pt x="22" y="268"/>
                      <a:pt x="22" y="282"/>
                    </a:cubicBezTo>
                    <a:cubicBezTo>
                      <a:pt x="22" y="303"/>
                      <a:pt x="26" y="327"/>
                      <a:pt x="32" y="347"/>
                    </a:cubicBezTo>
                    <a:cubicBezTo>
                      <a:pt x="31" y="322"/>
                      <a:pt x="31" y="285"/>
                      <a:pt x="39" y="258"/>
                    </a:cubicBezTo>
                    <a:cubicBezTo>
                      <a:pt x="44" y="242"/>
                      <a:pt x="59" y="217"/>
                      <a:pt x="77" y="215"/>
                    </a:cubicBezTo>
                    <a:cubicBezTo>
                      <a:pt x="63" y="217"/>
                      <a:pt x="49" y="221"/>
                      <a:pt x="36" y="223"/>
                    </a:cubicBezTo>
                    <a:cubicBezTo>
                      <a:pt x="45" y="217"/>
                      <a:pt x="55" y="212"/>
                      <a:pt x="65" y="208"/>
                    </a:cubicBezTo>
                    <a:cubicBezTo>
                      <a:pt x="59" y="210"/>
                      <a:pt x="47" y="211"/>
                      <a:pt x="41" y="209"/>
                    </a:cubicBezTo>
                    <a:cubicBezTo>
                      <a:pt x="31" y="206"/>
                      <a:pt x="31" y="200"/>
                      <a:pt x="31" y="189"/>
                    </a:cubicBezTo>
                    <a:cubicBezTo>
                      <a:pt x="30" y="163"/>
                      <a:pt x="26" y="142"/>
                      <a:pt x="21" y="118"/>
                    </a:cubicBezTo>
                    <a:cubicBezTo>
                      <a:pt x="16" y="97"/>
                      <a:pt x="12" y="76"/>
                      <a:pt x="8" y="55"/>
                    </a:cubicBezTo>
                    <a:cubicBezTo>
                      <a:pt x="5" y="40"/>
                      <a:pt x="3" y="18"/>
                      <a:pt x="10" y="4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19" name="未知"/>
              <p:cNvSpPr/>
              <p:nvPr/>
            </p:nvSpPr>
            <p:spPr bwMode="auto">
              <a:xfrm>
                <a:off x="40" y="637"/>
                <a:ext cx="115" cy="530"/>
              </a:xfrm>
              <a:custGeom>
                <a:avLst/>
                <a:gdLst>
                  <a:gd name="T0" fmla="*/ 72 w 72"/>
                  <a:gd name="T1" fmla="*/ 0 h 332"/>
                  <a:gd name="T2" fmla="*/ 58 w 72"/>
                  <a:gd name="T3" fmla="*/ 42 h 332"/>
                  <a:gd name="T4" fmla="*/ 46 w 72"/>
                  <a:gd name="T5" fmla="*/ 86 h 332"/>
                  <a:gd name="T6" fmla="*/ 26 w 72"/>
                  <a:gd name="T7" fmla="*/ 193 h 332"/>
                  <a:gd name="T8" fmla="*/ 19 w 72"/>
                  <a:gd name="T9" fmla="*/ 241 h 332"/>
                  <a:gd name="T10" fmla="*/ 18 w 72"/>
                  <a:gd name="T11" fmla="*/ 276 h 332"/>
                  <a:gd name="T12" fmla="*/ 11 w 72"/>
                  <a:gd name="T13" fmla="*/ 332 h 332"/>
                  <a:gd name="T14" fmla="*/ 27 w 72"/>
                  <a:gd name="T15" fmla="*/ 276 h 332"/>
                  <a:gd name="T16" fmla="*/ 43 w 72"/>
                  <a:gd name="T17" fmla="*/ 221 h 332"/>
                  <a:gd name="T18" fmla="*/ 43 w 72"/>
                  <a:gd name="T19" fmla="*/ 189 h 332"/>
                  <a:gd name="T20" fmla="*/ 55 w 72"/>
                  <a:gd name="T21" fmla="*/ 164 h 332"/>
                  <a:gd name="T22" fmla="*/ 56 w 72"/>
                  <a:gd name="T23" fmla="*/ 127 h 332"/>
                  <a:gd name="T24" fmla="*/ 65 w 72"/>
                  <a:gd name="T25" fmla="*/ 75 h 332"/>
                  <a:gd name="T26" fmla="*/ 70 w 72"/>
                  <a:gd name="T27" fmla="*/ 36 h 332"/>
                  <a:gd name="T28" fmla="*/ 72 w 72"/>
                  <a:gd name="T29" fmla="*/ 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332">
                    <a:moveTo>
                      <a:pt x="72" y="0"/>
                    </a:moveTo>
                    <a:cubicBezTo>
                      <a:pt x="63" y="11"/>
                      <a:pt x="62" y="29"/>
                      <a:pt x="58" y="42"/>
                    </a:cubicBezTo>
                    <a:cubicBezTo>
                      <a:pt x="54" y="57"/>
                      <a:pt x="50" y="71"/>
                      <a:pt x="46" y="86"/>
                    </a:cubicBezTo>
                    <a:cubicBezTo>
                      <a:pt x="37" y="121"/>
                      <a:pt x="32" y="157"/>
                      <a:pt x="26" y="193"/>
                    </a:cubicBezTo>
                    <a:cubicBezTo>
                      <a:pt x="24" y="209"/>
                      <a:pt x="20" y="225"/>
                      <a:pt x="19" y="241"/>
                    </a:cubicBezTo>
                    <a:cubicBezTo>
                      <a:pt x="19" y="252"/>
                      <a:pt x="21" y="265"/>
                      <a:pt x="18" y="276"/>
                    </a:cubicBezTo>
                    <a:cubicBezTo>
                      <a:pt x="16" y="290"/>
                      <a:pt x="0" y="318"/>
                      <a:pt x="11" y="332"/>
                    </a:cubicBezTo>
                    <a:cubicBezTo>
                      <a:pt x="20" y="316"/>
                      <a:pt x="24" y="293"/>
                      <a:pt x="27" y="276"/>
                    </a:cubicBezTo>
                    <a:cubicBezTo>
                      <a:pt x="31" y="256"/>
                      <a:pt x="38" y="239"/>
                      <a:pt x="43" y="221"/>
                    </a:cubicBezTo>
                    <a:cubicBezTo>
                      <a:pt x="46" y="210"/>
                      <a:pt x="42" y="199"/>
                      <a:pt x="43" y="189"/>
                    </a:cubicBezTo>
                    <a:cubicBezTo>
                      <a:pt x="45" y="178"/>
                      <a:pt x="54" y="174"/>
                      <a:pt x="55" y="164"/>
                    </a:cubicBezTo>
                    <a:cubicBezTo>
                      <a:pt x="57" y="151"/>
                      <a:pt x="51" y="142"/>
                      <a:pt x="56" y="127"/>
                    </a:cubicBezTo>
                    <a:cubicBezTo>
                      <a:pt x="61" y="110"/>
                      <a:pt x="63" y="93"/>
                      <a:pt x="65" y="75"/>
                    </a:cubicBezTo>
                    <a:cubicBezTo>
                      <a:pt x="67" y="63"/>
                      <a:pt x="70" y="50"/>
                      <a:pt x="70" y="36"/>
                    </a:cubicBezTo>
                    <a:cubicBezTo>
                      <a:pt x="70" y="27"/>
                      <a:pt x="68" y="15"/>
                      <a:pt x="72" y="6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0" name="未知"/>
              <p:cNvSpPr/>
              <p:nvPr/>
            </p:nvSpPr>
            <p:spPr bwMode="auto">
              <a:xfrm>
                <a:off x="24" y="1322"/>
                <a:ext cx="30" cy="147"/>
              </a:xfrm>
              <a:custGeom>
                <a:avLst/>
                <a:gdLst>
                  <a:gd name="T0" fmla="*/ 17 w 19"/>
                  <a:gd name="T1" fmla="*/ 90 h 92"/>
                  <a:gd name="T2" fmla="*/ 3 w 19"/>
                  <a:gd name="T3" fmla="*/ 78 h 92"/>
                  <a:gd name="T4" fmla="*/ 6 w 19"/>
                  <a:gd name="T5" fmla="*/ 58 h 92"/>
                  <a:gd name="T6" fmla="*/ 17 w 19"/>
                  <a:gd name="T7" fmla="*/ 0 h 92"/>
                  <a:gd name="T8" fmla="*/ 10 w 19"/>
                  <a:gd name="T9" fmla="*/ 59 h 92"/>
                  <a:gd name="T10" fmla="*/ 15 w 19"/>
                  <a:gd name="T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92">
                    <a:moveTo>
                      <a:pt x="17" y="90"/>
                    </a:moveTo>
                    <a:cubicBezTo>
                      <a:pt x="11" y="86"/>
                      <a:pt x="6" y="85"/>
                      <a:pt x="3" y="78"/>
                    </a:cubicBezTo>
                    <a:cubicBezTo>
                      <a:pt x="0" y="70"/>
                      <a:pt x="3" y="65"/>
                      <a:pt x="6" y="58"/>
                    </a:cubicBezTo>
                    <a:cubicBezTo>
                      <a:pt x="13" y="42"/>
                      <a:pt x="18" y="17"/>
                      <a:pt x="17" y="0"/>
                    </a:cubicBezTo>
                    <a:cubicBezTo>
                      <a:pt x="19" y="20"/>
                      <a:pt x="13" y="39"/>
                      <a:pt x="10" y="59"/>
                    </a:cubicBezTo>
                    <a:cubicBezTo>
                      <a:pt x="9" y="68"/>
                      <a:pt x="6" y="87"/>
                      <a:pt x="15" y="92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1" name="未知"/>
              <p:cNvSpPr/>
              <p:nvPr/>
            </p:nvSpPr>
            <p:spPr bwMode="auto">
              <a:xfrm>
                <a:off x="296" y="1012"/>
                <a:ext cx="163" cy="168"/>
              </a:xfrm>
              <a:custGeom>
                <a:avLst/>
                <a:gdLst>
                  <a:gd name="T0" fmla="*/ 2 w 102"/>
                  <a:gd name="T1" fmla="*/ 0 h 105"/>
                  <a:gd name="T2" fmla="*/ 11 w 102"/>
                  <a:gd name="T3" fmla="*/ 38 h 105"/>
                  <a:gd name="T4" fmla="*/ 24 w 102"/>
                  <a:gd name="T5" fmla="*/ 69 h 105"/>
                  <a:gd name="T6" fmla="*/ 50 w 102"/>
                  <a:gd name="T7" fmla="*/ 96 h 105"/>
                  <a:gd name="T8" fmla="*/ 102 w 102"/>
                  <a:gd name="T9" fmla="*/ 105 h 105"/>
                  <a:gd name="T10" fmla="*/ 84 w 102"/>
                  <a:gd name="T11" fmla="*/ 100 h 105"/>
                  <a:gd name="T12" fmla="*/ 61 w 102"/>
                  <a:gd name="T13" fmla="*/ 92 h 105"/>
                  <a:gd name="T14" fmla="*/ 32 w 102"/>
                  <a:gd name="T15" fmla="*/ 61 h 105"/>
                  <a:gd name="T16" fmla="*/ 12 w 102"/>
                  <a:gd name="T17" fmla="*/ 28 h 105"/>
                  <a:gd name="T18" fmla="*/ 2 w 102"/>
                  <a:gd name="T19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5">
                    <a:moveTo>
                      <a:pt x="2" y="0"/>
                    </a:moveTo>
                    <a:cubicBezTo>
                      <a:pt x="0" y="12"/>
                      <a:pt x="5" y="28"/>
                      <a:pt x="11" y="38"/>
                    </a:cubicBezTo>
                    <a:cubicBezTo>
                      <a:pt x="16" y="48"/>
                      <a:pt x="19" y="58"/>
                      <a:pt x="24" y="69"/>
                    </a:cubicBezTo>
                    <a:cubicBezTo>
                      <a:pt x="30" y="83"/>
                      <a:pt x="34" y="92"/>
                      <a:pt x="50" y="96"/>
                    </a:cubicBezTo>
                    <a:cubicBezTo>
                      <a:pt x="67" y="101"/>
                      <a:pt x="84" y="101"/>
                      <a:pt x="102" y="105"/>
                    </a:cubicBezTo>
                    <a:cubicBezTo>
                      <a:pt x="96" y="105"/>
                      <a:pt x="90" y="102"/>
                      <a:pt x="84" y="100"/>
                    </a:cubicBezTo>
                    <a:cubicBezTo>
                      <a:pt x="77" y="97"/>
                      <a:pt x="69" y="95"/>
                      <a:pt x="61" y="92"/>
                    </a:cubicBezTo>
                    <a:cubicBezTo>
                      <a:pt x="47" y="86"/>
                      <a:pt x="38" y="74"/>
                      <a:pt x="32" y="61"/>
                    </a:cubicBezTo>
                    <a:cubicBezTo>
                      <a:pt x="26" y="49"/>
                      <a:pt x="19" y="39"/>
                      <a:pt x="12" y="28"/>
                    </a:cubicBezTo>
                    <a:cubicBezTo>
                      <a:pt x="8" y="21"/>
                      <a:pt x="1" y="12"/>
                      <a:pt x="2" y="3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2" name="未知"/>
              <p:cNvSpPr/>
              <p:nvPr/>
            </p:nvSpPr>
            <p:spPr bwMode="auto">
              <a:xfrm>
                <a:off x="305" y="1252"/>
                <a:ext cx="293" cy="131"/>
              </a:xfrm>
              <a:custGeom>
                <a:avLst/>
                <a:gdLst>
                  <a:gd name="T0" fmla="*/ 2 w 183"/>
                  <a:gd name="T1" fmla="*/ 0 h 82"/>
                  <a:gd name="T2" fmla="*/ 1 w 183"/>
                  <a:gd name="T3" fmla="*/ 1 h 82"/>
                  <a:gd name="T4" fmla="*/ 5 w 183"/>
                  <a:gd name="T5" fmla="*/ 21 h 82"/>
                  <a:gd name="T6" fmla="*/ 21 w 183"/>
                  <a:gd name="T7" fmla="*/ 37 h 82"/>
                  <a:gd name="T8" fmla="*/ 68 w 183"/>
                  <a:gd name="T9" fmla="*/ 65 h 82"/>
                  <a:gd name="T10" fmla="*/ 125 w 183"/>
                  <a:gd name="T11" fmla="*/ 78 h 82"/>
                  <a:gd name="T12" fmla="*/ 157 w 183"/>
                  <a:gd name="T13" fmla="*/ 81 h 82"/>
                  <a:gd name="T14" fmla="*/ 183 w 183"/>
                  <a:gd name="T15" fmla="*/ 80 h 82"/>
                  <a:gd name="T16" fmla="*/ 131 w 183"/>
                  <a:gd name="T17" fmla="*/ 69 h 82"/>
                  <a:gd name="T18" fmla="*/ 69 w 183"/>
                  <a:gd name="T19" fmla="*/ 57 h 82"/>
                  <a:gd name="T20" fmla="*/ 40 w 183"/>
                  <a:gd name="T21" fmla="*/ 45 h 82"/>
                  <a:gd name="T22" fmla="*/ 17 w 183"/>
                  <a:gd name="T23" fmla="*/ 29 h 82"/>
                  <a:gd name="T24" fmla="*/ 1 w 183"/>
                  <a:gd name="T25" fmla="*/ 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82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3" y="8"/>
                      <a:pt x="2" y="14"/>
                      <a:pt x="5" y="21"/>
                    </a:cubicBezTo>
                    <a:cubicBezTo>
                      <a:pt x="8" y="29"/>
                      <a:pt x="13" y="33"/>
                      <a:pt x="21" y="37"/>
                    </a:cubicBezTo>
                    <a:cubicBezTo>
                      <a:pt x="37" y="45"/>
                      <a:pt x="51" y="58"/>
                      <a:pt x="68" y="65"/>
                    </a:cubicBezTo>
                    <a:cubicBezTo>
                      <a:pt x="87" y="73"/>
                      <a:pt x="106" y="73"/>
                      <a:pt x="125" y="78"/>
                    </a:cubicBezTo>
                    <a:cubicBezTo>
                      <a:pt x="136" y="80"/>
                      <a:pt x="146" y="80"/>
                      <a:pt x="157" y="81"/>
                    </a:cubicBezTo>
                    <a:cubicBezTo>
                      <a:pt x="166" y="82"/>
                      <a:pt x="174" y="80"/>
                      <a:pt x="183" y="80"/>
                    </a:cubicBezTo>
                    <a:cubicBezTo>
                      <a:pt x="165" y="76"/>
                      <a:pt x="149" y="70"/>
                      <a:pt x="131" y="69"/>
                    </a:cubicBezTo>
                    <a:cubicBezTo>
                      <a:pt x="108" y="67"/>
                      <a:pt x="89" y="69"/>
                      <a:pt x="69" y="57"/>
                    </a:cubicBezTo>
                    <a:cubicBezTo>
                      <a:pt x="60" y="51"/>
                      <a:pt x="49" y="50"/>
                      <a:pt x="40" y="45"/>
                    </a:cubicBezTo>
                    <a:cubicBezTo>
                      <a:pt x="32" y="40"/>
                      <a:pt x="26" y="34"/>
                      <a:pt x="17" y="29"/>
                    </a:cubicBezTo>
                    <a:cubicBezTo>
                      <a:pt x="7" y="24"/>
                      <a:pt x="0" y="15"/>
                      <a:pt x="1" y="3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3" name="未知"/>
              <p:cNvSpPr/>
              <p:nvPr/>
            </p:nvSpPr>
            <p:spPr bwMode="auto">
              <a:xfrm>
                <a:off x="605" y="691"/>
                <a:ext cx="43" cy="363"/>
              </a:xfrm>
              <a:custGeom>
                <a:avLst/>
                <a:gdLst>
                  <a:gd name="T0" fmla="*/ 0 w 27"/>
                  <a:gd name="T1" fmla="*/ 0 h 227"/>
                  <a:gd name="T2" fmla="*/ 5 w 27"/>
                  <a:gd name="T3" fmla="*/ 69 h 227"/>
                  <a:gd name="T4" fmla="*/ 18 w 27"/>
                  <a:gd name="T5" fmla="*/ 120 h 227"/>
                  <a:gd name="T6" fmla="*/ 15 w 27"/>
                  <a:gd name="T7" fmla="*/ 172 h 227"/>
                  <a:gd name="T8" fmla="*/ 10 w 27"/>
                  <a:gd name="T9" fmla="*/ 194 h 227"/>
                  <a:gd name="T10" fmla="*/ 24 w 27"/>
                  <a:gd name="T11" fmla="*/ 227 h 227"/>
                  <a:gd name="T12" fmla="*/ 24 w 27"/>
                  <a:gd name="T13" fmla="*/ 167 h 227"/>
                  <a:gd name="T14" fmla="*/ 21 w 27"/>
                  <a:gd name="T15" fmla="*/ 106 h 227"/>
                  <a:gd name="T16" fmla="*/ 10 w 27"/>
                  <a:gd name="T17" fmla="*/ 57 h 227"/>
                  <a:gd name="T18" fmla="*/ 4 w 27"/>
                  <a:gd name="T19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27">
                    <a:moveTo>
                      <a:pt x="0" y="0"/>
                    </a:moveTo>
                    <a:cubicBezTo>
                      <a:pt x="0" y="22"/>
                      <a:pt x="2" y="47"/>
                      <a:pt x="5" y="69"/>
                    </a:cubicBezTo>
                    <a:cubicBezTo>
                      <a:pt x="7" y="86"/>
                      <a:pt x="14" y="102"/>
                      <a:pt x="18" y="120"/>
                    </a:cubicBezTo>
                    <a:cubicBezTo>
                      <a:pt x="21" y="136"/>
                      <a:pt x="20" y="156"/>
                      <a:pt x="15" y="172"/>
                    </a:cubicBezTo>
                    <a:cubicBezTo>
                      <a:pt x="12" y="179"/>
                      <a:pt x="9" y="186"/>
                      <a:pt x="10" y="194"/>
                    </a:cubicBezTo>
                    <a:cubicBezTo>
                      <a:pt x="12" y="206"/>
                      <a:pt x="21" y="216"/>
                      <a:pt x="24" y="227"/>
                    </a:cubicBezTo>
                    <a:cubicBezTo>
                      <a:pt x="12" y="217"/>
                      <a:pt x="21" y="181"/>
                      <a:pt x="24" y="167"/>
                    </a:cubicBezTo>
                    <a:cubicBezTo>
                      <a:pt x="27" y="146"/>
                      <a:pt x="26" y="126"/>
                      <a:pt x="21" y="106"/>
                    </a:cubicBezTo>
                    <a:cubicBezTo>
                      <a:pt x="16" y="90"/>
                      <a:pt x="13" y="74"/>
                      <a:pt x="10" y="57"/>
                    </a:cubicBezTo>
                    <a:cubicBezTo>
                      <a:pt x="7" y="40"/>
                      <a:pt x="8" y="22"/>
                      <a:pt x="4" y="5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4" name="未知"/>
              <p:cNvSpPr/>
              <p:nvPr/>
            </p:nvSpPr>
            <p:spPr bwMode="auto">
              <a:xfrm>
                <a:off x="280" y="717"/>
                <a:ext cx="48" cy="57"/>
              </a:xfrm>
              <a:custGeom>
                <a:avLst/>
                <a:gdLst>
                  <a:gd name="T0" fmla="*/ 18 w 30"/>
                  <a:gd name="T1" fmla="*/ 0 h 36"/>
                  <a:gd name="T2" fmla="*/ 7 w 30"/>
                  <a:gd name="T3" fmla="*/ 18 h 36"/>
                  <a:gd name="T4" fmla="*/ 0 w 30"/>
                  <a:gd name="T5" fmla="*/ 36 h 36"/>
                  <a:gd name="T6" fmla="*/ 17 w 30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8" y="0"/>
                    </a:moveTo>
                    <a:cubicBezTo>
                      <a:pt x="14" y="5"/>
                      <a:pt x="10" y="12"/>
                      <a:pt x="7" y="18"/>
                    </a:cubicBezTo>
                    <a:cubicBezTo>
                      <a:pt x="3" y="23"/>
                      <a:pt x="0" y="31"/>
                      <a:pt x="0" y="36"/>
                    </a:cubicBezTo>
                    <a:cubicBezTo>
                      <a:pt x="1" y="31"/>
                      <a:pt x="30" y="5"/>
                      <a:pt x="17" y="3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5" name="未知"/>
              <p:cNvSpPr/>
              <p:nvPr/>
            </p:nvSpPr>
            <p:spPr bwMode="auto">
              <a:xfrm>
                <a:off x="850" y="664"/>
                <a:ext cx="48" cy="273"/>
              </a:xfrm>
              <a:custGeom>
                <a:avLst/>
                <a:gdLst>
                  <a:gd name="T0" fmla="*/ 8 w 30"/>
                  <a:gd name="T1" fmla="*/ 1 h 171"/>
                  <a:gd name="T2" fmla="*/ 8 w 30"/>
                  <a:gd name="T3" fmla="*/ 30 h 171"/>
                  <a:gd name="T4" fmla="*/ 14 w 30"/>
                  <a:gd name="T5" fmla="*/ 47 h 171"/>
                  <a:gd name="T6" fmla="*/ 18 w 30"/>
                  <a:gd name="T7" fmla="*/ 72 h 171"/>
                  <a:gd name="T8" fmla="*/ 22 w 30"/>
                  <a:gd name="T9" fmla="*/ 113 h 171"/>
                  <a:gd name="T10" fmla="*/ 24 w 30"/>
                  <a:gd name="T11" fmla="*/ 141 h 171"/>
                  <a:gd name="T12" fmla="*/ 30 w 30"/>
                  <a:gd name="T13" fmla="*/ 171 h 171"/>
                  <a:gd name="T14" fmla="*/ 18 w 30"/>
                  <a:gd name="T15" fmla="*/ 108 h 171"/>
                  <a:gd name="T16" fmla="*/ 12 w 30"/>
                  <a:gd name="T17" fmla="*/ 62 h 171"/>
                  <a:gd name="T18" fmla="*/ 7 w 3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71">
                    <a:moveTo>
                      <a:pt x="8" y="1"/>
                    </a:moveTo>
                    <a:cubicBezTo>
                      <a:pt x="9" y="11"/>
                      <a:pt x="6" y="21"/>
                      <a:pt x="8" y="30"/>
                    </a:cubicBezTo>
                    <a:cubicBezTo>
                      <a:pt x="9" y="36"/>
                      <a:pt x="12" y="42"/>
                      <a:pt x="14" y="47"/>
                    </a:cubicBezTo>
                    <a:cubicBezTo>
                      <a:pt x="18" y="56"/>
                      <a:pt x="17" y="63"/>
                      <a:pt x="18" y="72"/>
                    </a:cubicBezTo>
                    <a:cubicBezTo>
                      <a:pt x="19" y="86"/>
                      <a:pt x="23" y="98"/>
                      <a:pt x="22" y="113"/>
                    </a:cubicBezTo>
                    <a:cubicBezTo>
                      <a:pt x="22" y="122"/>
                      <a:pt x="21" y="131"/>
                      <a:pt x="24" y="141"/>
                    </a:cubicBezTo>
                    <a:cubicBezTo>
                      <a:pt x="26" y="151"/>
                      <a:pt x="30" y="160"/>
                      <a:pt x="30" y="171"/>
                    </a:cubicBezTo>
                    <a:cubicBezTo>
                      <a:pt x="23" y="150"/>
                      <a:pt x="20" y="130"/>
                      <a:pt x="18" y="108"/>
                    </a:cubicBezTo>
                    <a:cubicBezTo>
                      <a:pt x="17" y="93"/>
                      <a:pt x="16" y="77"/>
                      <a:pt x="12" y="62"/>
                    </a:cubicBezTo>
                    <a:cubicBezTo>
                      <a:pt x="7" y="42"/>
                      <a:pt x="0" y="21"/>
                      <a:pt x="7" y="0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6" name="未知"/>
              <p:cNvSpPr/>
              <p:nvPr/>
            </p:nvSpPr>
            <p:spPr bwMode="auto">
              <a:xfrm>
                <a:off x="887" y="679"/>
                <a:ext cx="19" cy="52"/>
              </a:xfrm>
              <a:custGeom>
                <a:avLst/>
                <a:gdLst>
                  <a:gd name="T0" fmla="*/ 0 w 12"/>
                  <a:gd name="T1" fmla="*/ 32 h 33"/>
                  <a:gd name="T2" fmla="*/ 12 w 12"/>
                  <a:gd name="T3" fmla="*/ 0 h 33"/>
                  <a:gd name="T4" fmla="*/ 1 w 12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3">
                    <a:moveTo>
                      <a:pt x="0" y="32"/>
                    </a:moveTo>
                    <a:cubicBezTo>
                      <a:pt x="0" y="20"/>
                      <a:pt x="6" y="10"/>
                      <a:pt x="12" y="0"/>
                    </a:cubicBezTo>
                    <a:cubicBezTo>
                      <a:pt x="11" y="12"/>
                      <a:pt x="6" y="23"/>
                      <a:pt x="1" y="33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7" name="未知"/>
              <p:cNvSpPr/>
              <p:nvPr/>
            </p:nvSpPr>
            <p:spPr bwMode="auto">
              <a:xfrm>
                <a:off x="592" y="426"/>
                <a:ext cx="30" cy="119"/>
              </a:xfrm>
              <a:custGeom>
                <a:avLst/>
                <a:gdLst>
                  <a:gd name="T0" fmla="*/ 9 w 19"/>
                  <a:gd name="T1" fmla="*/ 0 h 74"/>
                  <a:gd name="T2" fmla="*/ 6 w 19"/>
                  <a:gd name="T3" fmla="*/ 74 h 74"/>
                  <a:gd name="T4" fmla="*/ 16 w 19"/>
                  <a:gd name="T5" fmla="*/ 28 h 74"/>
                  <a:gd name="T6" fmla="*/ 19 w 19"/>
                  <a:gd name="T7" fmla="*/ 3 h 74"/>
                  <a:gd name="T8" fmla="*/ 9 w 19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4">
                    <a:moveTo>
                      <a:pt x="9" y="0"/>
                    </a:moveTo>
                    <a:cubicBezTo>
                      <a:pt x="11" y="24"/>
                      <a:pt x="0" y="50"/>
                      <a:pt x="6" y="74"/>
                    </a:cubicBezTo>
                    <a:cubicBezTo>
                      <a:pt x="5" y="59"/>
                      <a:pt x="13" y="43"/>
                      <a:pt x="16" y="28"/>
                    </a:cubicBezTo>
                    <a:cubicBezTo>
                      <a:pt x="17" y="20"/>
                      <a:pt x="18" y="11"/>
                      <a:pt x="19" y="3"/>
                    </a:cubicBezTo>
                    <a:cubicBezTo>
                      <a:pt x="16" y="2"/>
                      <a:pt x="12" y="2"/>
                      <a:pt x="9" y="4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8" name="未知"/>
              <p:cNvSpPr/>
              <p:nvPr/>
            </p:nvSpPr>
            <p:spPr bwMode="auto">
              <a:xfrm>
                <a:off x="646" y="1266"/>
                <a:ext cx="285" cy="122"/>
              </a:xfrm>
              <a:custGeom>
                <a:avLst/>
                <a:gdLst>
                  <a:gd name="T0" fmla="*/ 9 w 178"/>
                  <a:gd name="T1" fmla="*/ 39 h 76"/>
                  <a:gd name="T2" fmla="*/ 8 w 178"/>
                  <a:gd name="T3" fmla="*/ 48 h 76"/>
                  <a:gd name="T4" fmla="*/ 4 w 178"/>
                  <a:gd name="T5" fmla="*/ 61 h 76"/>
                  <a:gd name="T6" fmla="*/ 22 w 178"/>
                  <a:gd name="T7" fmla="*/ 71 h 76"/>
                  <a:gd name="T8" fmla="*/ 101 w 178"/>
                  <a:gd name="T9" fmla="*/ 55 h 76"/>
                  <a:gd name="T10" fmla="*/ 151 w 178"/>
                  <a:gd name="T11" fmla="*/ 38 h 76"/>
                  <a:gd name="T12" fmla="*/ 165 w 178"/>
                  <a:gd name="T13" fmla="*/ 0 h 76"/>
                  <a:gd name="T14" fmla="*/ 153 w 178"/>
                  <a:gd name="T15" fmla="*/ 20 h 76"/>
                  <a:gd name="T16" fmla="*/ 125 w 178"/>
                  <a:gd name="T17" fmla="*/ 36 h 76"/>
                  <a:gd name="T18" fmla="*/ 93 w 178"/>
                  <a:gd name="T19" fmla="*/ 43 h 76"/>
                  <a:gd name="T20" fmla="*/ 64 w 178"/>
                  <a:gd name="T21" fmla="*/ 46 h 76"/>
                  <a:gd name="T22" fmla="*/ 24 w 178"/>
                  <a:gd name="T23" fmla="*/ 51 h 76"/>
                  <a:gd name="T24" fmla="*/ 9 w 178"/>
                  <a:gd name="T25" fmla="*/ 4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76">
                    <a:moveTo>
                      <a:pt x="9" y="39"/>
                    </a:moveTo>
                    <a:cubicBezTo>
                      <a:pt x="8" y="41"/>
                      <a:pt x="8" y="45"/>
                      <a:pt x="8" y="48"/>
                    </a:cubicBezTo>
                    <a:cubicBezTo>
                      <a:pt x="7" y="53"/>
                      <a:pt x="5" y="57"/>
                      <a:pt x="4" y="61"/>
                    </a:cubicBezTo>
                    <a:cubicBezTo>
                      <a:pt x="0" y="76"/>
                      <a:pt x="11" y="74"/>
                      <a:pt x="22" y="71"/>
                    </a:cubicBezTo>
                    <a:cubicBezTo>
                      <a:pt x="48" y="66"/>
                      <a:pt x="74" y="60"/>
                      <a:pt x="101" y="55"/>
                    </a:cubicBezTo>
                    <a:cubicBezTo>
                      <a:pt x="117" y="52"/>
                      <a:pt x="136" y="47"/>
                      <a:pt x="151" y="38"/>
                    </a:cubicBezTo>
                    <a:cubicBezTo>
                      <a:pt x="160" y="33"/>
                      <a:pt x="178" y="10"/>
                      <a:pt x="165" y="0"/>
                    </a:cubicBezTo>
                    <a:cubicBezTo>
                      <a:pt x="161" y="6"/>
                      <a:pt x="159" y="14"/>
                      <a:pt x="153" y="20"/>
                    </a:cubicBezTo>
                    <a:cubicBezTo>
                      <a:pt x="145" y="27"/>
                      <a:pt x="135" y="31"/>
                      <a:pt x="125" y="36"/>
                    </a:cubicBezTo>
                    <a:cubicBezTo>
                      <a:pt x="115" y="41"/>
                      <a:pt x="105" y="45"/>
                      <a:pt x="93" y="43"/>
                    </a:cubicBezTo>
                    <a:cubicBezTo>
                      <a:pt x="80" y="42"/>
                      <a:pt x="76" y="39"/>
                      <a:pt x="64" y="46"/>
                    </a:cubicBezTo>
                    <a:cubicBezTo>
                      <a:pt x="51" y="54"/>
                      <a:pt x="37" y="58"/>
                      <a:pt x="24" y="51"/>
                    </a:cubicBezTo>
                    <a:cubicBezTo>
                      <a:pt x="18" y="48"/>
                      <a:pt x="14" y="42"/>
                      <a:pt x="9" y="40"/>
                    </a:cubicBezTo>
                  </a:path>
                </a:pathLst>
              </a:custGeom>
              <a:solidFill>
                <a:srgbClr val="AED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29" name="未知"/>
              <p:cNvSpPr/>
              <p:nvPr/>
            </p:nvSpPr>
            <p:spPr bwMode="auto">
              <a:xfrm>
                <a:off x="171" y="452"/>
                <a:ext cx="223" cy="140"/>
              </a:xfrm>
              <a:custGeom>
                <a:avLst/>
                <a:gdLst>
                  <a:gd name="T0" fmla="*/ 139 w 139"/>
                  <a:gd name="T1" fmla="*/ 0 h 88"/>
                  <a:gd name="T2" fmla="*/ 61 w 139"/>
                  <a:gd name="T3" fmla="*/ 37 h 88"/>
                  <a:gd name="T4" fmla="*/ 0 w 139"/>
                  <a:gd name="T5" fmla="*/ 88 h 88"/>
                  <a:gd name="T6" fmla="*/ 49 w 139"/>
                  <a:gd name="T7" fmla="*/ 46 h 88"/>
                  <a:gd name="T8" fmla="*/ 139 w 139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88">
                    <a:moveTo>
                      <a:pt x="139" y="0"/>
                    </a:move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22" y="48"/>
                      <a:pt x="0" y="88"/>
                    </a:cubicBezTo>
                    <a:cubicBezTo>
                      <a:pt x="0" y="88"/>
                      <a:pt x="21" y="59"/>
                      <a:pt x="49" y="46"/>
                    </a:cubicBezTo>
                    <a:cubicBezTo>
                      <a:pt x="76" y="33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0" name="未知"/>
              <p:cNvSpPr/>
              <p:nvPr/>
            </p:nvSpPr>
            <p:spPr bwMode="auto">
              <a:xfrm>
                <a:off x="75" y="752"/>
                <a:ext cx="61" cy="264"/>
              </a:xfrm>
              <a:custGeom>
                <a:avLst/>
                <a:gdLst>
                  <a:gd name="T0" fmla="*/ 31 w 38"/>
                  <a:gd name="T1" fmla="*/ 0 h 165"/>
                  <a:gd name="T2" fmla="*/ 0 w 38"/>
                  <a:gd name="T3" fmla="*/ 165 h 165"/>
                  <a:gd name="T4" fmla="*/ 31 w 38"/>
                  <a:gd name="T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65">
                    <a:moveTo>
                      <a:pt x="31" y="0"/>
                    </a:moveTo>
                    <a:cubicBezTo>
                      <a:pt x="31" y="0"/>
                      <a:pt x="1" y="147"/>
                      <a:pt x="0" y="165"/>
                    </a:cubicBezTo>
                    <a:cubicBezTo>
                      <a:pt x="0" y="165"/>
                      <a:pt x="38" y="2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1" name="未知"/>
              <p:cNvSpPr/>
              <p:nvPr/>
            </p:nvSpPr>
            <p:spPr bwMode="auto">
              <a:xfrm>
                <a:off x="19" y="1405"/>
                <a:ext cx="21" cy="59"/>
              </a:xfrm>
              <a:custGeom>
                <a:avLst/>
                <a:gdLst>
                  <a:gd name="T0" fmla="*/ 8 w 13"/>
                  <a:gd name="T1" fmla="*/ 0 h 37"/>
                  <a:gd name="T2" fmla="*/ 13 w 13"/>
                  <a:gd name="T3" fmla="*/ 37 h 37"/>
                  <a:gd name="T4" fmla="*/ 10 w 1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7">
                    <a:moveTo>
                      <a:pt x="8" y="0"/>
                    </a:moveTo>
                    <a:cubicBezTo>
                      <a:pt x="9" y="11"/>
                      <a:pt x="0" y="30"/>
                      <a:pt x="13" y="37"/>
                    </a:cubicBezTo>
                    <a:cubicBezTo>
                      <a:pt x="9" y="28"/>
                      <a:pt x="1" y="9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2" name="未知"/>
              <p:cNvSpPr/>
              <p:nvPr/>
            </p:nvSpPr>
            <p:spPr bwMode="auto">
              <a:xfrm>
                <a:off x="52" y="1491"/>
                <a:ext cx="29" cy="67"/>
              </a:xfrm>
              <a:custGeom>
                <a:avLst/>
                <a:gdLst>
                  <a:gd name="T0" fmla="*/ 6 w 18"/>
                  <a:gd name="T1" fmla="*/ 1 h 42"/>
                  <a:gd name="T2" fmla="*/ 0 w 18"/>
                  <a:gd name="T3" fmla="*/ 30 h 42"/>
                  <a:gd name="T4" fmla="*/ 3 w 18"/>
                  <a:gd name="T5" fmla="*/ 35 h 42"/>
                  <a:gd name="T6" fmla="*/ 15 w 18"/>
                  <a:gd name="T7" fmla="*/ 41 h 42"/>
                  <a:gd name="T8" fmla="*/ 14 w 18"/>
                  <a:gd name="T9" fmla="*/ 20 h 42"/>
                  <a:gd name="T10" fmla="*/ 17 w 18"/>
                  <a:gd name="T11" fmla="*/ 3 h 42"/>
                  <a:gd name="T12" fmla="*/ 7 w 1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2">
                    <a:moveTo>
                      <a:pt x="6" y="1"/>
                    </a:moveTo>
                    <a:cubicBezTo>
                      <a:pt x="3" y="10"/>
                      <a:pt x="1" y="20"/>
                      <a:pt x="0" y="30"/>
                    </a:cubicBezTo>
                    <a:cubicBezTo>
                      <a:pt x="0" y="33"/>
                      <a:pt x="0" y="34"/>
                      <a:pt x="3" y="35"/>
                    </a:cubicBezTo>
                    <a:cubicBezTo>
                      <a:pt x="6" y="37"/>
                      <a:pt x="12" y="42"/>
                      <a:pt x="15" y="41"/>
                    </a:cubicBezTo>
                    <a:cubicBezTo>
                      <a:pt x="11" y="37"/>
                      <a:pt x="14" y="26"/>
                      <a:pt x="14" y="20"/>
                    </a:cubicBezTo>
                    <a:cubicBezTo>
                      <a:pt x="14" y="14"/>
                      <a:pt x="18" y="9"/>
                      <a:pt x="17" y="3"/>
                    </a:cubicBezTo>
                    <a:cubicBezTo>
                      <a:pt x="14" y="2"/>
                      <a:pt x="9" y="2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3" name="未知"/>
              <p:cNvSpPr/>
              <p:nvPr/>
            </p:nvSpPr>
            <p:spPr bwMode="auto">
              <a:xfrm>
                <a:off x="499" y="399"/>
                <a:ext cx="61" cy="64"/>
              </a:xfrm>
              <a:custGeom>
                <a:avLst/>
                <a:gdLst>
                  <a:gd name="T0" fmla="*/ 38 w 38"/>
                  <a:gd name="T1" fmla="*/ 0 h 40"/>
                  <a:gd name="T2" fmla="*/ 15 w 38"/>
                  <a:gd name="T3" fmla="*/ 40 h 40"/>
                  <a:gd name="T4" fmla="*/ 8 w 38"/>
                  <a:gd name="T5" fmla="*/ 35 h 40"/>
                  <a:gd name="T6" fmla="*/ 0 w 38"/>
                  <a:gd name="T7" fmla="*/ 29 h 40"/>
                  <a:gd name="T8" fmla="*/ 10 w 38"/>
                  <a:gd name="T9" fmla="*/ 31 h 40"/>
                  <a:gd name="T10" fmla="*/ 18 w 38"/>
                  <a:gd name="T11" fmla="*/ 20 h 40"/>
                  <a:gd name="T12" fmla="*/ 37 w 38"/>
                  <a:gd name="T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cubicBezTo>
                      <a:pt x="25" y="4"/>
                      <a:pt x="12" y="27"/>
                      <a:pt x="15" y="40"/>
                    </a:cubicBezTo>
                    <a:cubicBezTo>
                      <a:pt x="13" y="37"/>
                      <a:pt x="11" y="36"/>
                      <a:pt x="8" y="35"/>
                    </a:cubicBezTo>
                    <a:cubicBezTo>
                      <a:pt x="6" y="33"/>
                      <a:pt x="2" y="30"/>
                      <a:pt x="0" y="29"/>
                    </a:cubicBezTo>
                    <a:cubicBezTo>
                      <a:pt x="3" y="29"/>
                      <a:pt x="7" y="32"/>
                      <a:pt x="10" y="31"/>
                    </a:cubicBezTo>
                    <a:cubicBezTo>
                      <a:pt x="12" y="30"/>
                      <a:pt x="16" y="22"/>
                      <a:pt x="18" y="20"/>
                    </a:cubicBezTo>
                    <a:cubicBezTo>
                      <a:pt x="23" y="13"/>
                      <a:pt x="29" y="4"/>
                      <a:pt x="3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4" name="未知"/>
              <p:cNvSpPr/>
              <p:nvPr/>
            </p:nvSpPr>
            <p:spPr bwMode="auto">
              <a:xfrm>
                <a:off x="621" y="399"/>
                <a:ext cx="65" cy="67"/>
              </a:xfrm>
              <a:custGeom>
                <a:avLst/>
                <a:gdLst>
                  <a:gd name="T0" fmla="*/ 0 w 41"/>
                  <a:gd name="T1" fmla="*/ 0 h 42"/>
                  <a:gd name="T2" fmla="*/ 21 w 41"/>
                  <a:gd name="T3" fmla="*/ 42 h 42"/>
                  <a:gd name="T4" fmla="*/ 41 w 41"/>
                  <a:gd name="T5" fmla="*/ 29 h 42"/>
                  <a:gd name="T6" fmla="*/ 28 w 41"/>
                  <a:gd name="T7" fmla="*/ 31 h 42"/>
                  <a:gd name="T8" fmla="*/ 20 w 41"/>
                  <a:gd name="T9" fmla="*/ 19 h 42"/>
                  <a:gd name="T10" fmla="*/ 10 w 41"/>
                  <a:gd name="T11" fmla="*/ 7 h 42"/>
                  <a:gd name="T12" fmla="*/ 0 w 4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cubicBezTo>
                      <a:pt x="13" y="11"/>
                      <a:pt x="17" y="26"/>
                      <a:pt x="21" y="42"/>
                    </a:cubicBezTo>
                    <a:cubicBezTo>
                      <a:pt x="27" y="38"/>
                      <a:pt x="36" y="34"/>
                      <a:pt x="41" y="29"/>
                    </a:cubicBezTo>
                    <a:cubicBezTo>
                      <a:pt x="37" y="30"/>
                      <a:pt x="32" y="32"/>
                      <a:pt x="28" y="31"/>
                    </a:cubicBezTo>
                    <a:cubicBezTo>
                      <a:pt x="24" y="30"/>
                      <a:pt x="21" y="23"/>
                      <a:pt x="20" y="19"/>
                    </a:cubicBezTo>
                    <a:cubicBezTo>
                      <a:pt x="17" y="15"/>
                      <a:pt x="14" y="11"/>
                      <a:pt x="10" y="7"/>
                    </a:cubicBezTo>
                    <a:cubicBezTo>
                      <a:pt x="8" y="5"/>
                      <a:pt x="3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5" name="未知"/>
              <p:cNvSpPr/>
              <p:nvPr/>
            </p:nvSpPr>
            <p:spPr bwMode="auto">
              <a:xfrm>
                <a:off x="534" y="423"/>
                <a:ext cx="21" cy="48"/>
              </a:xfrm>
              <a:custGeom>
                <a:avLst/>
                <a:gdLst>
                  <a:gd name="T0" fmla="*/ 12 w 13"/>
                  <a:gd name="T1" fmla="*/ 0 h 30"/>
                  <a:gd name="T2" fmla="*/ 3 w 13"/>
                  <a:gd name="T3" fmla="*/ 16 h 30"/>
                  <a:gd name="T4" fmla="*/ 0 w 13"/>
                  <a:gd name="T5" fmla="*/ 30 h 30"/>
                  <a:gd name="T6" fmla="*/ 13 w 13"/>
                  <a:gd name="T7" fmla="*/ 23 h 30"/>
                  <a:gd name="T8" fmla="*/ 12 w 13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2" y="0"/>
                    </a:moveTo>
                    <a:cubicBezTo>
                      <a:pt x="8" y="3"/>
                      <a:pt x="5" y="11"/>
                      <a:pt x="3" y="16"/>
                    </a:cubicBezTo>
                    <a:cubicBezTo>
                      <a:pt x="2" y="21"/>
                      <a:pt x="2" y="26"/>
                      <a:pt x="0" y="30"/>
                    </a:cubicBezTo>
                    <a:cubicBezTo>
                      <a:pt x="3" y="26"/>
                      <a:pt x="8" y="24"/>
                      <a:pt x="13" y="23"/>
                    </a:cubicBezTo>
                    <a:cubicBezTo>
                      <a:pt x="11" y="18"/>
                      <a:pt x="11" y="7"/>
                      <a:pt x="12" y="2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6" name="未知"/>
              <p:cNvSpPr/>
              <p:nvPr/>
            </p:nvSpPr>
            <p:spPr bwMode="auto">
              <a:xfrm>
                <a:off x="614" y="423"/>
                <a:ext cx="34" cy="50"/>
              </a:xfrm>
              <a:custGeom>
                <a:avLst/>
                <a:gdLst>
                  <a:gd name="T0" fmla="*/ 0 w 21"/>
                  <a:gd name="T1" fmla="*/ 0 h 31"/>
                  <a:gd name="T2" fmla="*/ 13 w 21"/>
                  <a:gd name="T3" fmla="*/ 23 h 31"/>
                  <a:gd name="T4" fmla="*/ 15 w 21"/>
                  <a:gd name="T5" fmla="*/ 30 h 31"/>
                  <a:gd name="T6" fmla="*/ 20 w 21"/>
                  <a:gd name="T7" fmla="*/ 26 h 31"/>
                  <a:gd name="T8" fmla="*/ 12 w 21"/>
                  <a:gd name="T9" fmla="*/ 6 h 31"/>
                  <a:gd name="T10" fmla="*/ 3 w 21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7" y="4"/>
                      <a:pt x="12" y="16"/>
                      <a:pt x="13" y="23"/>
                    </a:cubicBezTo>
                    <a:cubicBezTo>
                      <a:pt x="14" y="25"/>
                      <a:pt x="13" y="30"/>
                      <a:pt x="15" y="30"/>
                    </a:cubicBezTo>
                    <a:cubicBezTo>
                      <a:pt x="18" y="31"/>
                      <a:pt x="20" y="27"/>
                      <a:pt x="20" y="26"/>
                    </a:cubicBezTo>
                    <a:cubicBezTo>
                      <a:pt x="21" y="19"/>
                      <a:pt x="16" y="11"/>
                      <a:pt x="12" y="6"/>
                    </a:cubicBezTo>
                    <a:cubicBezTo>
                      <a:pt x="9" y="2"/>
                      <a:pt x="8" y="0"/>
                      <a:pt x="3" y="0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7" name="未知"/>
              <p:cNvSpPr/>
              <p:nvPr/>
            </p:nvSpPr>
            <p:spPr bwMode="auto">
              <a:xfrm>
                <a:off x="678" y="430"/>
                <a:ext cx="50" cy="35"/>
              </a:xfrm>
              <a:custGeom>
                <a:avLst/>
                <a:gdLst>
                  <a:gd name="T0" fmla="*/ 31 w 31"/>
                  <a:gd name="T1" fmla="*/ 0 h 22"/>
                  <a:gd name="T2" fmla="*/ 17 w 31"/>
                  <a:gd name="T3" fmla="*/ 12 h 22"/>
                  <a:gd name="T4" fmla="*/ 0 w 31"/>
                  <a:gd name="T5" fmla="*/ 22 h 22"/>
                  <a:gd name="T6" fmla="*/ 24 w 31"/>
                  <a:gd name="T7" fmla="*/ 11 h 22"/>
                  <a:gd name="T8" fmla="*/ 31 w 31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cubicBezTo>
                      <a:pt x="26" y="3"/>
                      <a:pt x="22" y="8"/>
                      <a:pt x="17" y="12"/>
                    </a:cubicBezTo>
                    <a:cubicBezTo>
                      <a:pt x="12" y="15"/>
                      <a:pt x="4" y="17"/>
                      <a:pt x="0" y="22"/>
                    </a:cubicBezTo>
                    <a:cubicBezTo>
                      <a:pt x="8" y="20"/>
                      <a:pt x="16" y="16"/>
                      <a:pt x="24" y="11"/>
                    </a:cubicBezTo>
                    <a:cubicBezTo>
                      <a:pt x="27" y="8"/>
                      <a:pt x="28" y="5"/>
                      <a:pt x="31" y="2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8" name="未知"/>
              <p:cNvSpPr/>
              <p:nvPr/>
            </p:nvSpPr>
            <p:spPr bwMode="auto">
              <a:xfrm>
                <a:off x="448" y="426"/>
                <a:ext cx="54" cy="40"/>
              </a:xfrm>
              <a:custGeom>
                <a:avLst/>
                <a:gdLst>
                  <a:gd name="T0" fmla="*/ 2 w 34"/>
                  <a:gd name="T1" fmla="*/ 0 h 25"/>
                  <a:gd name="T2" fmla="*/ 18 w 34"/>
                  <a:gd name="T3" fmla="*/ 14 h 25"/>
                  <a:gd name="T4" fmla="*/ 34 w 34"/>
                  <a:gd name="T5" fmla="*/ 25 h 25"/>
                  <a:gd name="T6" fmla="*/ 15 w 34"/>
                  <a:gd name="T7" fmla="*/ 17 h 25"/>
                  <a:gd name="T8" fmla="*/ 5 w 34"/>
                  <a:gd name="T9" fmla="*/ 9 h 25"/>
                  <a:gd name="T10" fmla="*/ 1 w 34"/>
                  <a:gd name="T11" fmla="*/ 5 h 25"/>
                  <a:gd name="T12" fmla="*/ 0 w 34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5">
                    <a:moveTo>
                      <a:pt x="2" y="0"/>
                    </a:moveTo>
                    <a:cubicBezTo>
                      <a:pt x="2" y="5"/>
                      <a:pt x="15" y="12"/>
                      <a:pt x="18" y="14"/>
                    </a:cubicBezTo>
                    <a:cubicBezTo>
                      <a:pt x="24" y="18"/>
                      <a:pt x="29" y="21"/>
                      <a:pt x="34" y="25"/>
                    </a:cubicBezTo>
                    <a:cubicBezTo>
                      <a:pt x="27" y="25"/>
                      <a:pt x="20" y="22"/>
                      <a:pt x="15" y="17"/>
                    </a:cubicBezTo>
                    <a:cubicBezTo>
                      <a:pt x="12" y="14"/>
                      <a:pt x="8" y="12"/>
                      <a:pt x="5" y="9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1" y="4"/>
                      <a:pt x="0" y="2"/>
                      <a:pt x="0" y="2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39" name="未知"/>
              <p:cNvSpPr/>
              <p:nvPr/>
            </p:nvSpPr>
            <p:spPr bwMode="auto">
              <a:xfrm>
                <a:off x="483" y="353"/>
                <a:ext cx="56" cy="35"/>
              </a:xfrm>
              <a:custGeom>
                <a:avLst/>
                <a:gdLst>
                  <a:gd name="T0" fmla="*/ 0 w 35"/>
                  <a:gd name="T1" fmla="*/ 0 h 22"/>
                  <a:gd name="T2" fmla="*/ 6 w 35"/>
                  <a:gd name="T3" fmla="*/ 6 h 22"/>
                  <a:gd name="T4" fmla="*/ 17 w 35"/>
                  <a:gd name="T5" fmla="*/ 14 h 22"/>
                  <a:gd name="T6" fmla="*/ 28 w 35"/>
                  <a:gd name="T7" fmla="*/ 19 h 22"/>
                  <a:gd name="T8" fmla="*/ 35 w 35"/>
                  <a:gd name="T9" fmla="*/ 22 h 22"/>
                  <a:gd name="T10" fmla="*/ 10 w 35"/>
                  <a:gd name="T11" fmla="*/ 12 h 22"/>
                  <a:gd name="T12" fmla="*/ 1 w 3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cubicBezTo>
                      <a:pt x="1" y="3"/>
                      <a:pt x="4" y="5"/>
                      <a:pt x="6" y="6"/>
                    </a:cubicBezTo>
                    <a:cubicBezTo>
                      <a:pt x="9" y="9"/>
                      <a:pt x="13" y="12"/>
                      <a:pt x="17" y="14"/>
                    </a:cubicBezTo>
                    <a:cubicBezTo>
                      <a:pt x="21" y="15"/>
                      <a:pt x="24" y="17"/>
                      <a:pt x="28" y="19"/>
                    </a:cubicBezTo>
                    <a:cubicBezTo>
                      <a:pt x="30" y="20"/>
                      <a:pt x="32" y="21"/>
                      <a:pt x="35" y="22"/>
                    </a:cubicBezTo>
                    <a:cubicBezTo>
                      <a:pt x="25" y="22"/>
                      <a:pt x="18" y="17"/>
                      <a:pt x="10" y="12"/>
                    </a:cubicBezTo>
                    <a:cubicBezTo>
                      <a:pt x="7" y="9"/>
                      <a:pt x="2" y="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0" name="未知"/>
              <p:cNvSpPr/>
              <p:nvPr/>
            </p:nvSpPr>
            <p:spPr bwMode="auto">
              <a:xfrm>
                <a:off x="634" y="359"/>
                <a:ext cx="65" cy="37"/>
              </a:xfrm>
              <a:custGeom>
                <a:avLst/>
                <a:gdLst>
                  <a:gd name="T0" fmla="*/ 0 w 41"/>
                  <a:gd name="T1" fmla="*/ 23 h 23"/>
                  <a:gd name="T2" fmla="*/ 6 w 41"/>
                  <a:gd name="T3" fmla="*/ 21 h 23"/>
                  <a:gd name="T4" fmla="*/ 15 w 41"/>
                  <a:gd name="T5" fmla="*/ 18 h 23"/>
                  <a:gd name="T6" fmla="*/ 27 w 41"/>
                  <a:gd name="T7" fmla="*/ 12 h 23"/>
                  <a:gd name="T8" fmla="*/ 41 w 41"/>
                  <a:gd name="T9" fmla="*/ 0 h 23"/>
                  <a:gd name="T10" fmla="*/ 36 w 41"/>
                  <a:gd name="T11" fmla="*/ 9 h 23"/>
                  <a:gd name="T12" fmla="*/ 24 w 41"/>
                  <a:gd name="T13" fmla="*/ 16 h 23"/>
                  <a:gd name="T14" fmla="*/ 12 w 41"/>
                  <a:gd name="T15" fmla="*/ 21 h 23"/>
                  <a:gd name="T16" fmla="*/ 1 w 41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0" y="23"/>
                    </a:moveTo>
                    <a:cubicBezTo>
                      <a:pt x="2" y="23"/>
                      <a:pt x="4" y="22"/>
                      <a:pt x="6" y="21"/>
                    </a:cubicBezTo>
                    <a:cubicBezTo>
                      <a:pt x="9" y="20"/>
                      <a:pt x="12" y="20"/>
                      <a:pt x="15" y="18"/>
                    </a:cubicBezTo>
                    <a:cubicBezTo>
                      <a:pt x="19" y="16"/>
                      <a:pt x="23" y="15"/>
                      <a:pt x="27" y="12"/>
                    </a:cubicBezTo>
                    <a:cubicBezTo>
                      <a:pt x="32" y="8"/>
                      <a:pt x="38" y="5"/>
                      <a:pt x="41" y="0"/>
                    </a:cubicBezTo>
                    <a:cubicBezTo>
                      <a:pt x="39" y="3"/>
                      <a:pt x="38" y="6"/>
                      <a:pt x="36" y="9"/>
                    </a:cubicBezTo>
                    <a:cubicBezTo>
                      <a:pt x="32" y="12"/>
                      <a:pt x="28" y="14"/>
                      <a:pt x="24" y="16"/>
                    </a:cubicBezTo>
                    <a:cubicBezTo>
                      <a:pt x="20" y="18"/>
                      <a:pt x="16" y="20"/>
                      <a:pt x="12" y="21"/>
                    </a:cubicBezTo>
                    <a:cubicBezTo>
                      <a:pt x="8" y="21"/>
                      <a:pt x="5" y="23"/>
                      <a:pt x="1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1" name="未知"/>
              <p:cNvSpPr/>
              <p:nvPr/>
            </p:nvSpPr>
            <p:spPr bwMode="auto">
              <a:xfrm>
                <a:off x="797" y="458"/>
                <a:ext cx="243" cy="173"/>
              </a:xfrm>
              <a:custGeom>
                <a:avLst/>
                <a:gdLst>
                  <a:gd name="T0" fmla="*/ 0 w 152"/>
                  <a:gd name="T1" fmla="*/ 0 h 108"/>
                  <a:gd name="T2" fmla="*/ 152 w 152"/>
                  <a:gd name="T3" fmla="*/ 108 h 108"/>
                  <a:gd name="T4" fmla="*/ 0 w 152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108">
                    <a:moveTo>
                      <a:pt x="0" y="0"/>
                    </a:moveTo>
                    <a:cubicBezTo>
                      <a:pt x="0" y="0"/>
                      <a:pt x="127" y="34"/>
                      <a:pt x="152" y="108"/>
                    </a:cubicBezTo>
                    <a:cubicBezTo>
                      <a:pt x="152" y="108"/>
                      <a:pt x="118" y="3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2" name="未知"/>
              <p:cNvSpPr/>
              <p:nvPr/>
            </p:nvSpPr>
            <p:spPr bwMode="auto">
              <a:xfrm>
                <a:off x="986" y="562"/>
                <a:ext cx="13" cy="8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5" y="0"/>
                      <a:pt x="2" y="3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3" name="未知"/>
              <p:cNvSpPr/>
              <p:nvPr/>
            </p:nvSpPr>
            <p:spPr bwMode="auto">
              <a:xfrm>
                <a:off x="954" y="584"/>
                <a:ext cx="9" cy="7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4" name="未知"/>
              <p:cNvSpPr/>
              <p:nvPr/>
            </p:nvSpPr>
            <p:spPr bwMode="auto">
              <a:xfrm>
                <a:off x="917" y="613"/>
                <a:ext cx="13" cy="15"/>
              </a:xfrm>
              <a:custGeom>
                <a:avLst/>
                <a:gdLst>
                  <a:gd name="T0" fmla="*/ 8 w 8"/>
                  <a:gd name="T1" fmla="*/ 0 h 9"/>
                  <a:gd name="T2" fmla="*/ 0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cubicBezTo>
                      <a:pt x="5" y="3"/>
                      <a:pt x="3" y="6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5" name="未知"/>
              <p:cNvSpPr/>
              <p:nvPr/>
            </p:nvSpPr>
            <p:spPr bwMode="auto">
              <a:xfrm>
                <a:off x="896" y="648"/>
                <a:ext cx="10" cy="18"/>
              </a:xfrm>
              <a:custGeom>
                <a:avLst/>
                <a:gdLst>
                  <a:gd name="T0" fmla="*/ 6 w 6"/>
                  <a:gd name="T1" fmla="*/ 0 h 11"/>
                  <a:gd name="T2" fmla="*/ 0 w 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cubicBezTo>
                      <a:pt x="4" y="4"/>
                      <a:pt x="1" y="7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6" name="未知"/>
              <p:cNvSpPr/>
              <p:nvPr/>
            </p:nvSpPr>
            <p:spPr bwMode="auto">
              <a:xfrm>
                <a:off x="882" y="691"/>
                <a:ext cx="3" cy="12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7" name="未知"/>
              <p:cNvSpPr/>
              <p:nvPr/>
            </p:nvSpPr>
            <p:spPr bwMode="auto">
              <a:xfrm>
                <a:off x="200" y="557"/>
                <a:ext cx="19" cy="24"/>
              </a:xfrm>
              <a:custGeom>
                <a:avLst/>
                <a:gdLst>
                  <a:gd name="T0" fmla="*/ 0 w 12"/>
                  <a:gd name="T1" fmla="*/ 0 h 15"/>
                  <a:gd name="T2" fmla="*/ 12 w 12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cubicBezTo>
                      <a:pt x="3" y="5"/>
                      <a:pt x="7" y="11"/>
                      <a:pt x="12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8" name="未知"/>
              <p:cNvSpPr/>
              <p:nvPr/>
            </p:nvSpPr>
            <p:spPr bwMode="auto">
              <a:xfrm>
                <a:off x="230" y="596"/>
                <a:ext cx="10" cy="17"/>
              </a:xfrm>
              <a:custGeom>
                <a:avLst/>
                <a:gdLst>
                  <a:gd name="T0" fmla="*/ 0 w 6"/>
                  <a:gd name="T1" fmla="*/ 0 h 11"/>
                  <a:gd name="T2" fmla="*/ 6 w 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2" y="4"/>
                      <a:pt x="4" y="7"/>
                      <a:pt x="6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49" name="未知"/>
              <p:cNvSpPr/>
              <p:nvPr/>
            </p:nvSpPr>
            <p:spPr bwMode="auto">
              <a:xfrm>
                <a:off x="254" y="636"/>
                <a:ext cx="8" cy="14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2" y="3"/>
                      <a:pt x="4" y="6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0" name="未知"/>
              <p:cNvSpPr/>
              <p:nvPr/>
            </p:nvSpPr>
            <p:spPr bwMode="auto">
              <a:xfrm>
                <a:off x="277" y="674"/>
                <a:ext cx="6" cy="13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3"/>
                      <a:pt x="2" y="6"/>
                      <a:pt x="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1" name="未知"/>
              <p:cNvSpPr/>
              <p:nvPr/>
            </p:nvSpPr>
            <p:spPr bwMode="auto">
              <a:xfrm>
                <a:off x="288" y="709"/>
                <a:ext cx="5" cy="16"/>
              </a:xfrm>
              <a:custGeom>
                <a:avLst/>
                <a:gdLst>
                  <a:gd name="T0" fmla="*/ 0 w 3"/>
                  <a:gd name="T1" fmla="*/ 0 h 10"/>
                  <a:gd name="T2" fmla="*/ 3 w 3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cubicBezTo>
                      <a:pt x="2" y="3"/>
                      <a:pt x="2" y="6"/>
                      <a:pt x="3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2" name="未知"/>
              <p:cNvSpPr/>
              <p:nvPr/>
            </p:nvSpPr>
            <p:spPr bwMode="auto">
              <a:xfrm>
                <a:off x="600" y="517"/>
                <a:ext cx="2" cy="21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4"/>
                      <a:pt x="0" y="9"/>
                      <a:pt x="0" y="13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3" name="未知"/>
              <p:cNvSpPr/>
              <p:nvPr/>
            </p:nvSpPr>
            <p:spPr bwMode="auto">
              <a:xfrm>
                <a:off x="602" y="596"/>
                <a:ext cx="3" cy="14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1"/>
                      <a:pt x="2" y="7"/>
                      <a:pt x="2" y="9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4" name="未知"/>
              <p:cNvSpPr/>
              <p:nvPr/>
            </p:nvSpPr>
            <p:spPr bwMode="auto">
              <a:xfrm>
                <a:off x="605" y="644"/>
                <a:ext cx="1" cy="17"/>
              </a:xfrm>
              <a:custGeom>
                <a:avLst/>
                <a:gdLst>
                  <a:gd name="T0" fmla="*/ 0 w 1"/>
                  <a:gd name="T1" fmla="*/ 0 h 11"/>
                  <a:gd name="T2" fmla="*/ 1 w 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3"/>
                      <a:pt x="0" y="7"/>
                      <a:pt x="1" y="11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5" name="未知"/>
              <p:cNvSpPr/>
              <p:nvPr/>
            </p:nvSpPr>
            <p:spPr bwMode="auto">
              <a:xfrm>
                <a:off x="611" y="714"/>
                <a:ext cx="2" cy="21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4"/>
                      <a:pt x="0" y="9"/>
                      <a:pt x="0" y="13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6" name="未知"/>
              <p:cNvSpPr/>
              <p:nvPr/>
            </p:nvSpPr>
            <p:spPr bwMode="auto">
              <a:xfrm>
                <a:off x="614" y="759"/>
                <a:ext cx="1" cy="19"/>
              </a:xfrm>
              <a:custGeom>
                <a:avLst/>
                <a:gdLst>
                  <a:gd name="T0" fmla="*/ 0 h 12"/>
                  <a:gd name="T1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7" name="未知"/>
              <p:cNvSpPr/>
              <p:nvPr/>
            </p:nvSpPr>
            <p:spPr bwMode="auto">
              <a:xfrm>
                <a:off x="618" y="819"/>
                <a:ext cx="3" cy="13"/>
              </a:xfrm>
              <a:custGeom>
                <a:avLst/>
                <a:gdLst>
                  <a:gd name="T0" fmla="*/ 1 w 2"/>
                  <a:gd name="T1" fmla="*/ 0 h 8"/>
                  <a:gd name="T2" fmla="*/ 2 w 2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1" y="0"/>
                    </a:moveTo>
                    <a:cubicBezTo>
                      <a:pt x="0" y="2"/>
                      <a:pt x="2" y="5"/>
                      <a:pt x="2" y="8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8" name="未知"/>
              <p:cNvSpPr/>
              <p:nvPr/>
            </p:nvSpPr>
            <p:spPr bwMode="auto">
              <a:xfrm>
                <a:off x="632" y="880"/>
                <a:ext cx="2" cy="11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2"/>
                      <a:pt x="1" y="4"/>
                      <a:pt x="1" y="7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59" name="未知"/>
              <p:cNvSpPr/>
              <p:nvPr/>
            </p:nvSpPr>
            <p:spPr bwMode="auto">
              <a:xfrm>
                <a:off x="635" y="934"/>
                <a:ext cx="2" cy="19"/>
              </a:xfrm>
              <a:custGeom>
                <a:avLst/>
                <a:gdLst>
                  <a:gd name="T0" fmla="*/ 1 w 1"/>
                  <a:gd name="T1" fmla="*/ 0 h 12"/>
                  <a:gd name="T2" fmla="*/ 0 w 1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4"/>
                      <a:pt x="1" y="8"/>
                      <a:pt x="0" y="12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0" name="未知"/>
              <p:cNvSpPr/>
              <p:nvPr/>
            </p:nvSpPr>
            <p:spPr bwMode="auto">
              <a:xfrm>
                <a:off x="626" y="985"/>
                <a:ext cx="4" cy="23"/>
              </a:xfrm>
              <a:custGeom>
                <a:avLst/>
                <a:gdLst>
                  <a:gd name="T0" fmla="*/ 3 w 3"/>
                  <a:gd name="T1" fmla="*/ 0 h 14"/>
                  <a:gd name="T2" fmla="*/ 1 w 3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cubicBezTo>
                      <a:pt x="2" y="4"/>
                      <a:pt x="0" y="8"/>
                      <a:pt x="1" y="14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1" name="未知"/>
              <p:cNvSpPr/>
              <p:nvPr/>
            </p:nvSpPr>
            <p:spPr bwMode="auto">
              <a:xfrm>
                <a:off x="630" y="1036"/>
                <a:ext cx="7" cy="23"/>
              </a:xfrm>
              <a:custGeom>
                <a:avLst/>
                <a:gdLst>
                  <a:gd name="T0" fmla="*/ 0 w 4"/>
                  <a:gd name="T1" fmla="*/ 0 h 14"/>
                  <a:gd name="T2" fmla="*/ 4 w 4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cubicBezTo>
                      <a:pt x="0" y="5"/>
                      <a:pt x="3" y="10"/>
                      <a:pt x="4" y="14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2" name="未知"/>
              <p:cNvSpPr/>
              <p:nvPr/>
            </p:nvSpPr>
            <p:spPr bwMode="auto">
              <a:xfrm>
                <a:off x="648" y="1091"/>
                <a:ext cx="2" cy="17"/>
              </a:xfrm>
              <a:custGeom>
                <a:avLst/>
                <a:gdLst>
                  <a:gd name="T0" fmla="*/ 0 w 1"/>
                  <a:gd name="T1" fmla="*/ 0 h 11"/>
                  <a:gd name="T2" fmla="*/ 1 w 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1" y="3"/>
                      <a:pt x="1" y="7"/>
                      <a:pt x="1" y="11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3" name="未知"/>
              <p:cNvSpPr/>
              <p:nvPr/>
            </p:nvSpPr>
            <p:spPr bwMode="auto">
              <a:xfrm>
                <a:off x="648" y="1135"/>
                <a:ext cx="3" cy="16"/>
              </a:xfrm>
              <a:custGeom>
                <a:avLst/>
                <a:gdLst>
                  <a:gd name="T0" fmla="*/ 2 w 2"/>
                  <a:gd name="T1" fmla="*/ 0 h 10"/>
                  <a:gd name="T2" fmla="*/ 1 w 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0" y="7"/>
                      <a:pt x="1" y="10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4" name="未知"/>
              <p:cNvSpPr/>
              <p:nvPr/>
            </p:nvSpPr>
            <p:spPr bwMode="auto">
              <a:xfrm>
                <a:off x="645" y="1186"/>
                <a:ext cx="1" cy="24"/>
              </a:xfrm>
              <a:custGeom>
                <a:avLst/>
                <a:gdLst>
                  <a:gd name="T0" fmla="*/ 1 w 1"/>
                  <a:gd name="T1" fmla="*/ 0 h 15"/>
                  <a:gd name="T2" fmla="*/ 0 w 1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5">
                    <a:moveTo>
                      <a:pt x="1" y="0"/>
                    </a:moveTo>
                    <a:cubicBezTo>
                      <a:pt x="1" y="5"/>
                      <a:pt x="0" y="10"/>
                      <a:pt x="0" y="15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5" name="未知"/>
              <p:cNvSpPr/>
              <p:nvPr/>
            </p:nvSpPr>
            <p:spPr bwMode="auto">
              <a:xfrm>
                <a:off x="646" y="1246"/>
                <a:ext cx="2" cy="19"/>
              </a:xfrm>
              <a:custGeom>
                <a:avLst/>
                <a:gdLst>
                  <a:gd name="T0" fmla="*/ 0 w 1"/>
                  <a:gd name="T1" fmla="*/ 0 h 12"/>
                  <a:gd name="T2" fmla="*/ 1 w 1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6" name="未知"/>
              <p:cNvSpPr/>
              <p:nvPr/>
            </p:nvSpPr>
            <p:spPr bwMode="auto">
              <a:xfrm>
                <a:off x="651" y="1298"/>
                <a:ext cx="2" cy="23"/>
              </a:xfrm>
              <a:custGeom>
                <a:avLst/>
                <a:gdLst>
                  <a:gd name="T0" fmla="*/ 0 w 1"/>
                  <a:gd name="T1" fmla="*/ 0 h 14"/>
                  <a:gd name="T2" fmla="*/ 1 w 1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4">
                    <a:moveTo>
                      <a:pt x="0" y="0"/>
                    </a:moveTo>
                    <a:cubicBezTo>
                      <a:pt x="0" y="5"/>
                      <a:pt x="1" y="9"/>
                      <a:pt x="1" y="14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7" name="未知"/>
              <p:cNvSpPr/>
              <p:nvPr/>
            </p:nvSpPr>
            <p:spPr bwMode="auto">
              <a:xfrm>
                <a:off x="646" y="1349"/>
                <a:ext cx="4" cy="13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2" y="2"/>
                      <a:pt x="1" y="5"/>
                      <a:pt x="0" y="8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8" name="未知"/>
              <p:cNvSpPr/>
              <p:nvPr/>
            </p:nvSpPr>
            <p:spPr bwMode="auto">
              <a:xfrm>
                <a:off x="637" y="1386"/>
                <a:ext cx="3" cy="8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0" y="3"/>
                      <a:pt x="0" y="5"/>
                    </a:cubicBezTo>
                  </a:path>
                </a:pathLst>
              </a:custGeom>
              <a:noFill/>
              <a:ln w="4763" cap="flat" cmpd="sng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69" name="未知"/>
              <p:cNvSpPr/>
              <p:nvPr/>
            </p:nvSpPr>
            <p:spPr bwMode="auto">
              <a:xfrm>
                <a:off x="1098" y="1467"/>
                <a:ext cx="29" cy="77"/>
              </a:xfrm>
              <a:custGeom>
                <a:avLst/>
                <a:gdLst>
                  <a:gd name="T0" fmla="*/ 0 w 18"/>
                  <a:gd name="T1" fmla="*/ 6 h 48"/>
                  <a:gd name="T2" fmla="*/ 7 w 18"/>
                  <a:gd name="T3" fmla="*/ 48 h 48"/>
                  <a:gd name="T4" fmla="*/ 18 w 18"/>
                  <a:gd name="T5" fmla="*/ 31 h 48"/>
                  <a:gd name="T6" fmla="*/ 11 w 18"/>
                  <a:gd name="T7" fmla="*/ 0 h 48"/>
                  <a:gd name="T8" fmla="*/ 1 w 18"/>
                  <a:gd name="T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8">
                    <a:moveTo>
                      <a:pt x="0" y="6"/>
                    </a:moveTo>
                    <a:cubicBezTo>
                      <a:pt x="0" y="18"/>
                      <a:pt x="0" y="37"/>
                      <a:pt x="7" y="48"/>
                    </a:cubicBezTo>
                    <a:cubicBezTo>
                      <a:pt x="16" y="43"/>
                      <a:pt x="18" y="42"/>
                      <a:pt x="18" y="31"/>
                    </a:cubicBezTo>
                    <a:cubicBezTo>
                      <a:pt x="17" y="21"/>
                      <a:pt x="11" y="11"/>
                      <a:pt x="11" y="0"/>
                    </a:cubicBezTo>
                    <a:cubicBezTo>
                      <a:pt x="8" y="2"/>
                      <a:pt x="4" y="4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0" name="未知"/>
              <p:cNvSpPr/>
              <p:nvPr/>
            </p:nvSpPr>
            <p:spPr bwMode="auto">
              <a:xfrm>
                <a:off x="278" y="699"/>
                <a:ext cx="48" cy="75"/>
              </a:xfrm>
              <a:custGeom>
                <a:avLst/>
                <a:gdLst>
                  <a:gd name="T0" fmla="*/ 2 w 30"/>
                  <a:gd name="T1" fmla="*/ 42 h 47"/>
                  <a:gd name="T2" fmla="*/ 30 w 30"/>
                  <a:gd name="T3" fmla="*/ 0 h 47"/>
                  <a:gd name="T4" fmla="*/ 22 w 30"/>
                  <a:gd name="T5" fmla="*/ 24 h 47"/>
                  <a:gd name="T6" fmla="*/ 0 w 30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7">
                    <a:moveTo>
                      <a:pt x="2" y="42"/>
                    </a:moveTo>
                    <a:cubicBezTo>
                      <a:pt x="4" y="26"/>
                      <a:pt x="27" y="18"/>
                      <a:pt x="30" y="0"/>
                    </a:cubicBezTo>
                    <a:cubicBezTo>
                      <a:pt x="28" y="9"/>
                      <a:pt x="28" y="16"/>
                      <a:pt x="22" y="24"/>
                    </a:cubicBezTo>
                    <a:cubicBezTo>
                      <a:pt x="16" y="33"/>
                      <a:pt x="6" y="38"/>
                      <a:pt x="0" y="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1" name="未知"/>
              <p:cNvSpPr/>
              <p:nvPr/>
            </p:nvSpPr>
            <p:spPr bwMode="auto">
              <a:xfrm>
                <a:off x="307" y="784"/>
                <a:ext cx="37" cy="121"/>
              </a:xfrm>
              <a:custGeom>
                <a:avLst/>
                <a:gdLst>
                  <a:gd name="T0" fmla="*/ 5 w 23"/>
                  <a:gd name="T1" fmla="*/ 0 h 76"/>
                  <a:gd name="T2" fmla="*/ 2 w 23"/>
                  <a:gd name="T3" fmla="*/ 42 h 76"/>
                  <a:gd name="T4" fmla="*/ 23 w 23"/>
                  <a:gd name="T5" fmla="*/ 76 h 76"/>
                  <a:gd name="T6" fmla="*/ 6 w 23"/>
                  <a:gd name="T7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6">
                    <a:moveTo>
                      <a:pt x="5" y="0"/>
                    </a:moveTo>
                    <a:cubicBezTo>
                      <a:pt x="6" y="14"/>
                      <a:pt x="0" y="28"/>
                      <a:pt x="2" y="42"/>
                    </a:cubicBezTo>
                    <a:cubicBezTo>
                      <a:pt x="3" y="53"/>
                      <a:pt x="10" y="73"/>
                      <a:pt x="23" y="76"/>
                    </a:cubicBezTo>
                    <a:cubicBezTo>
                      <a:pt x="3" y="58"/>
                      <a:pt x="6" y="28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2" name="未知"/>
              <p:cNvSpPr/>
              <p:nvPr/>
            </p:nvSpPr>
            <p:spPr bwMode="auto">
              <a:xfrm>
                <a:off x="313" y="1075"/>
                <a:ext cx="61" cy="87"/>
              </a:xfrm>
              <a:custGeom>
                <a:avLst/>
                <a:gdLst>
                  <a:gd name="T0" fmla="*/ 0 w 38"/>
                  <a:gd name="T1" fmla="*/ 0 h 55"/>
                  <a:gd name="T2" fmla="*/ 38 w 38"/>
                  <a:gd name="T3" fmla="*/ 55 h 55"/>
                  <a:gd name="T4" fmla="*/ 1 w 38"/>
                  <a:gd name="T5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55">
                    <a:moveTo>
                      <a:pt x="0" y="0"/>
                    </a:moveTo>
                    <a:cubicBezTo>
                      <a:pt x="9" y="14"/>
                      <a:pt x="20" y="51"/>
                      <a:pt x="38" y="55"/>
                    </a:cubicBezTo>
                    <a:cubicBezTo>
                      <a:pt x="24" y="40"/>
                      <a:pt x="12" y="2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3" name="未知"/>
              <p:cNvSpPr/>
              <p:nvPr/>
            </p:nvSpPr>
            <p:spPr bwMode="auto">
              <a:xfrm>
                <a:off x="568" y="492"/>
                <a:ext cx="19" cy="180"/>
              </a:xfrm>
              <a:custGeom>
                <a:avLst/>
                <a:gdLst>
                  <a:gd name="T0" fmla="*/ 4 w 12"/>
                  <a:gd name="T1" fmla="*/ 0 h 113"/>
                  <a:gd name="T2" fmla="*/ 7 w 12"/>
                  <a:gd name="T3" fmla="*/ 27 h 113"/>
                  <a:gd name="T4" fmla="*/ 9 w 12"/>
                  <a:gd name="T5" fmla="*/ 61 h 113"/>
                  <a:gd name="T6" fmla="*/ 12 w 12"/>
                  <a:gd name="T7" fmla="*/ 113 h 113"/>
                  <a:gd name="T8" fmla="*/ 3 w 12"/>
                  <a:gd name="T9" fmla="*/ 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3">
                    <a:moveTo>
                      <a:pt x="4" y="0"/>
                    </a:moveTo>
                    <a:cubicBezTo>
                      <a:pt x="4" y="9"/>
                      <a:pt x="7" y="18"/>
                      <a:pt x="7" y="27"/>
                    </a:cubicBezTo>
                    <a:cubicBezTo>
                      <a:pt x="8" y="38"/>
                      <a:pt x="8" y="50"/>
                      <a:pt x="9" y="61"/>
                    </a:cubicBezTo>
                    <a:cubicBezTo>
                      <a:pt x="10" y="78"/>
                      <a:pt x="12" y="96"/>
                      <a:pt x="12" y="113"/>
                    </a:cubicBezTo>
                    <a:cubicBezTo>
                      <a:pt x="0" y="79"/>
                      <a:pt x="3" y="41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4" name="未知"/>
              <p:cNvSpPr/>
              <p:nvPr/>
            </p:nvSpPr>
            <p:spPr bwMode="auto">
              <a:xfrm>
                <a:off x="888" y="971"/>
                <a:ext cx="42" cy="332"/>
              </a:xfrm>
              <a:custGeom>
                <a:avLst/>
                <a:gdLst>
                  <a:gd name="T0" fmla="*/ 10 w 26"/>
                  <a:gd name="T1" fmla="*/ 0 h 208"/>
                  <a:gd name="T2" fmla="*/ 12 w 26"/>
                  <a:gd name="T3" fmla="*/ 114 h 208"/>
                  <a:gd name="T4" fmla="*/ 0 w 26"/>
                  <a:gd name="T5" fmla="*/ 208 h 208"/>
                  <a:gd name="T6" fmla="*/ 7 w 26"/>
                  <a:gd name="T7" fmla="*/ 95 h 208"/>
                  <a:gd name="T8" fmla="*/ 9 w 26"/>
                  <a:gd name="T9" fmla="*/ 42 h 208"/>
                  <a:gd name="T10" fmla="*/ 6 w 26"/>
                  <a:gd name="T11" fmla="*/ 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8">
                    <a:moveTo>
                      <a:pt x="10" y="0"/>
                    </a:moveTo>
                    <a:cubicBezTo>
                      <a:pt x="26" y="35"/>
                      <a:pt x="10" y="77"/>
                      <a:pt x="12" y="114"/>
                    </a:cubicBezTo>
                    <a:cubicBezTo>
                      <a:pt x="14" y="142"/>
                      <a:pt x="22" y="186"/>
                      <a:pt x="0" y="208"/>
                    </a:cubicBezTo>
                    <a:cubicBezTo>
                      <a:pt x="20" y="177"/>
                      <a:pt x="5" y="130"/>
                      <a:pt x="7" y="95"/>
                    </a:cubicBezTo>
                    <a:cubicBezTo>
                      <a:pt x="8" y="77"/>
                      <a:pt x="8" y="60"/>
                      <a:pt x="9" y="42"/>
                    </a:cubicBezTo>
                    <a:cubicBezTo>
                      <a:pt x="10" y="29"/>
                      <a:pt x="7" y="14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5" name="未知"/>
              <p:cNvSpPr/>
              <p:nvPr/>
            </p:nvSpPr>
            <p:spPr bwMode="auto">
              <a:xfrm>
                <a:off x="1069" y="1006"/>
                <a:ext cx="35" cy="148"/>
              </a:xfrm>
              <a:custGeom>
                <a:avLst/>
                <a:gdLst>
                  <a:gd name="T0" fmla="*/ 10 w 22"/>
                  <a:gd name="T1" fmla="*/ 0 h 93"/>
                  <a:gd name="T2" fmla="*/ 12 w 22"/>
                  <a:gd name="T3" fmla="*/ 43 h 93"/>
                  <a:gd name="T4" fmla="*/ 20 w 22"/>
                  <a:gd name="T5" fmla="*/ 58 h 93"/>
                  <a:gd name="T6" fmla="*/ 22 w 22"/>
                  <a:gd name="T7" fmla="*/ 93 h 93"/>
                  <a:gd name="T8" fmla="*/ 14 w 22"/>
                  <a:gd name="T9" fmla="*/ 56 h 93"/>
                  <a:gd name="T10" fmla="*/ 0 w 22"/>
                  <a:gd name="T11" fmla="*/ 38 h 93"/>
                  <a:gd name="T12" fmla="*/ 5 w 22"/>
                  <a:gd name="T13" fmla="*/ 35 h 93"/>
                  <a:gd name="T14" fmla="*/ 2 w 22"/>
                  <a:gd name="T15" fmla="*/ 35 h 93"/>
                  <a:gd name="T16" fmla="*/ 9 w 22"/>
                  <a:gd name="T17" fmla="*/ 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3">
                    <a:moveTo>
                      <a:pt x="10" y="0"/>
                    </a:moveTo>
                    <a:cubicBezTo>
                      <a:pt x="14" y="14"/>
                      <a:pt x="6" y="29"/>
                      <a:pt x="12" y="43"/>
                    </a:cubicBezTo>
                    <a:cubicBezTo>
                      <a:pt x="15" y="48"/>
                      <a:pt x="19" y="51"/>
                      <a:pt x="20" y="58"/>
                    </a:cubicBezTo>
                    <a:cubicBezTo>
                      <a:pt x="22" y="68"/>
                      <a:pt x="22" y="82"/>
                      <a:pt x="22" y="93"/>
                    </a:cubicBezTo>
                    <a:cubicBezTo>
                      <a:pt x="16" y="82"/>
                      <a:pt x="20" y="67"/>
                      <a:pt x="14" y="56"/>
                    </a:cubicBezTo>
                    <a:cubicBezTo>
                      <a:pt x="11" y="49"/>
                      <a:pt x="4" y="44"/>
                      <a:pt x="0" y="38"/>
                    </a:cubicBezTo>
                    <a:cubicBezTo>
                      <a:pt x="2" y="37"/>
                      <a:pt x="3" y="35"/>
                      <a:pt x="5" y="35"/>
                    </a:cubicBezTo>
                    <a:cubicBezTo>
                      <a:pt x="4" y="35"/>
                      <a:pt x="3" y="35"/>
                      <a:pt x="2" y="35"/>
                    </a:cubicBezTo>
                    <a:cubicBezTo>
                      <a:pt x="7" y="28"/>
                      <a:pt x="9" y="11"/>
                      <a:pt x="9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76" name="未知"/>
              <p:cNvSpPr/>
              <p:nvPr/>
            </p:nvSpPr>
            <p:spPr bwMode="auto">
              <a:xfrm>
                <a:off x="181" y="1177"/>
                <a:ext cx="64" cy="311"/>
              </a:xfrm>
              <a:custGeom>
                <a:avLst/>
                <a:gdLst>
                  <a:gd name="T0" fmla="*/ 40 w 40"/>
                  <a:gd name="T1" fmla="*/ 0 h 195"/>
                  <a:gd name="T2" fmla="*/ 29 w 40"/>
                  <a:gd name="T3" fmla="*/ 71 h 195"/>
                  <a:gd name="T4" fmla="*/ 21 w 40"/>
                  <a:gd name="T5" fmla="*/ 128 h 195"/>
                  <a:gd name="T6" fmla="*/ 21 w 40"/>
                  <a:gd name="T7" fmla="*/ 164 h 195"/>
                  <a:gd name="T8" fmla="*/ 13 w 40"/>
                  <a:gd name="T9" fmla="*/ 195 h 195"/>
                  <a:gd name="T10" fmla="*/ 7 w 40"/>
                  <a:gd name="T11" fmla="*/ 163 h 195"/>
                  <a:gd name="T12" fmla="*/ 20 w 40"/>
                  <a:gd name="T13" fmla="*/ 104 h 195"/>
                  <a:gd name="T14" fmla="*/ 34 w 40"/>
                  <a:gd name="T15" fmla="*/ 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95">
                    <a:moveTo>
                      <a:pt x="40" y="0"/>
                    </a:moveTo>
                    <a:cubicBezTo>
                      <a:pt x="34" y="22"/>
                      <a:pt x="33" y="48"/>
                      <a:pt x="29" y="71"/>
                    </a:cubicBezTo>
                    <a:cubicBezTo>
                      <a:pt x="25" y="90"/>
                      <a:pt x="25" y="109"/>
                      <a:pt x="21" y="128"/>
                    </a:cubicBezTo>
                    <a:cubicBezTo>
                      <a:pt x="18" y="140"/>
                      <a:pt x="18" y="152"/>
                      <a:pt x="21" y="164"/>
                    </a:cubicBezTo>
                    <a:cubicBezTo>
                      <a:pt x="24" y="177"/>
                      <a:pt x="25" y="185"/>
                      <a:pt x="13" y="195"/>
                    </a:cubicBezTo>
                    <a:cubicBezTo>
                      <a:pt x="18" y="178"/>
                      <a:pt x="11" y="177"/>
                      <a:pt x="7" y="163"/>
                    </a:cubicBezTo>
                    <a:cubicBezTo>
                      <a:pt x="0" y="144"/>
                      <a:pt x="15" y="121"/>
                      <a:pt x="20" y="104"/>
                    </a:cubicBezTo>
                    <a:cubicBezTo>
                      <a:pt x="28" y="74"/>
                      <a:pt x="34" y="37"/>
                      <a:pt x="34" y="5"/>
                    </a:cubicBezTo>
                  </a:path>
                </a:pathLst>
              </a:custGeom>
              <a:solidFill>
                <a:srgbClr val="658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4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377" name="未知"/>
            <p:cNvSpPr/>
            <p:nvPr/>
          </p:nvSpPr>
          <p:spPr bwMode="auto">
            <a:xfrm>
              <a:off x="637" y="607"/>
              <a:ext cx="170" cy="183"/>
            </a:xfrm>
            <a:custGeom>
              <a:avLst/>
              <a:gdLst>
                <a:gd name="T0" fmla="*/ 9 w 106"/>
                <a:gd name="T1" fmla="*/ 78 h 115"/>
                <a:gd name="T2" fmla="*/ 59 w 106"/>
                <a:gd name="T3" fmla="*/ 51 h 115"/>
                <a:gd name="T4" fmla="*/ 106 w 106"/>
                <a:gd name="T5" fmla="*/ 0 h 115"/>
                <a:gd name="T6" fmla="*/ 58 w 106"/>
                <a:gd name="T7" fmla="*/ 71 h 115"/>
                <a:gd name="T8" fmla="*/ 32 w 106"/>
                <a:gd name="T9" fmla="*/ 85 h 115"/>
                <a:gd name="T10" fmla="*/ 0 w 106"/>
                <a:gd name="T11" fmla="*/ 115 h 115"/>
                <a:gd name="T12" fmla="*/ 47 w 106"/>
                <a:gd name="T13" fmla="*/ 8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5">
                  <a:moveTo>
                    <a:pt x="9" y="78"/>
                  </a:moveTo>
                  <a:cubicBezTo>
                    <a:pt x="24" y="88"/>
                    <a:pt x="49" y="60"/>
                    <a:pt x="59" y="51"/>
                  </a:cubicBezTo>
                  <a:cubicBezTo>
                    <a:pt x="75" y="36"/>
                    <a:pt x="88" y="13"/>
                    <a:pt x="106" y="0"/>
                  </a:cubicBezTo>
                  <a:cubicBezTo>
                    <a:pt x="92" y="25"/>
                    <a:pt x="81" y="52"/>
                    <a:pt x="58" y="71"/>
                  </a:cubicBezTo>
                  <a:cubicBezTo>
                    <a:pt x="50" y="77"/>
                    <a:pt x="41" y="81"/>
                    <a:pt x="32" y="85"/>
                  </a:cubicBezTo>
                  <a:cubicBezTo>
                    <a:pt x="15" y="91"/>
                    <a:pt x="8" y="100"/>
                    <a:pt x="0" y="115"/>
                  </a:cubicBezTo>
                  <a:cubicBezTo>
                    <a:pt x="9" y="97"/>
                    <a:pt x="37" y="97"/>
                    <a:pt x="47" y="80"/>
                  </a:cubicBezTo>
                </a:path>
              </a:pathLst>
            </a:custGeom>
            <a:solidFill>
              <a:srgbClr val="65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78" name="未知"/>
            <p:cNvSpPr/>
            <p:nvPr/>
          </p:nvSpPr>
          <p:spPr bwMode="auto">
            <a:xfrm>
              <a:off x="421" y="747"/>
              <a:ext cx="78" cy="29"/>
            </a:xfrm>
            <a:custGeom>
              <a:avLst/>
              <a:gdLst>
                <a:gd name="T0" fmla="*/ 1 w 49"/>
                <a:gd name="T1" fmla="*/ 0 h 18"/>
                <a:gd name="T2" fmla="*/ 23 w 49"/>
                <a:gd name="T3" fmla="*/ 5 h 18"/>
                <a:gd name="T4" fmla="*/ 49 w 49"/>
                <a:gd name="T5" fmla="*/ 17 h 18"/>
                <a:gd name="T6" fmla="*/ 23 w 49"/>
                <a:gd name="T7" fmla="*/ 14 h 18"/>
                <a:gd name="T8" fmla="*/ 0 w 49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1" y="0"/>
                  </a:moveTo>
                  <a:cubicBezTo>
                    <a:pt x="7" y="4"/>
                    <a:pt x="16" y="2"/>
                    <a:pt x="23" y="5"/>
                  </a:cubicBezTo>
                  <a:cubicBezTo>
                    <a:pt x="32" y="8"/>
                    <a:pt x="41" y="13"/>
                    <a:pt x="49" y="17"/>
                  </a:cubicBezTo>
                  <a:cubicBezTo>
                    <a:pt x="39" y="16"/>
                    <a:pt x="33" y="18"/>
                    <a:pt x="23" y="14"/>
                  </a:cubicBezTo>
                  <a:cubicBezTo>
                    <a:pt x="15" y="10"/>
                    <a:pt x="10" y="4"/>
                    <a:pt x="0" y="3"/>
                  </a:cubicBezTo>
                </a:path>
              </a:pathLst>
            </a:custGeom>
            <a:solidFill>
              <a:srgbClr val="658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79" name="未知"/>
            <p:cNvSpPr/>
            <p:nvPr/>
          </p:nvSpPr>
          <p:spPr bwMode="auto">
            <a:xfrm>
              <a:off x="634" y="645"/>
              <a:ext cx="110" cy="90"/>
            </a:xfrm>
            <a:custGeom>
              <a:avLst/>
              <a:gdLst>
                <a:gd name="T0" fmla="*/ 4 w 69"/>
                <a:gd name="T1" fmla="*/ 50 h 56"/>
                <a:gd name="T2" fmla="*/ 38 w 69"/>
                <a:gd name="T3" fmla="*/ 43 h 56"/>
                <a:gd name="T4" fmla="*/ 69 w 69"/>
                <a:gd name="T5" fmla="*/ 0 h 56"/>
                <a:gd name="T6" fmla="*/ 37 w 69"/>
                <a:gd name="T7" fmla="*/ 36 h 56"/>
                <a:gd name="T8" fmla="*/ 15 w 69"/>
                <a:gd name="T9" fmla="*/ 47 h 56"/>
                <a:gd name="T10" fmla="*/ 0 w 69"/>
                <a:gd name="T1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6">
                  <a:moveTo>
                    <a:pt x="4" y="50"/>
                  </a:moveTo>
                  <a:cubicBezTo>
                    <a:pt x="14" y="56"/>
                    <a:pt x="30" y="48"/>
                    <a:pt x="38" y="43"/>
                  </a:cubicBezTo>
                  <a:cubicBezTo>
                    <a:pt x="53" y="33"/>
                    <a:pt x="62" y="15"/>
                    <a:pt x="69" y="0"/>
                  </a:cubicBezTo>
                  <a:cubicBezTo>
                    <a:pt x="62" y="13"/>
                    <a:pt x="51" y="27"/>
                    <a:pt x="37" y="36"/>
                  </a:cubicBezTo>
                  <a:cubicBezTo>
                    <a:pt x="31" y="40"/>
                    <a:pt x="23" y="45"/>
                    <a:pt x="15" y="47"/>
                  </a:cubicBezTo>
                  <a:cubicBezTo>
                    <a:pt x="10" y="49"/>
                    <a:pt x="3" y="48"/>
                    <a:pt x="0" y="52"/>
                  </a:cubicBezTo>
                </a:path>
              </a:pathLst>
            </a:custGeom>
            <a:solidFill>
              <a:srgbClr val="AED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80" name="未知"/>
            <p:cNvSpPr/>
            <p:nvPr/>
          </p:nvSpPr>
          <p:spPr bwMode="auto">
            <a:xfrm>
              <a:off x="448" y="744"/>
              <a:ext cx="96" cy="46"/>
            </a:xfrm>
            <a:custGeom>
              <a:avLst/>
              <a:gdLst>
                <a:gd name="T0" fmla="*/ 1 w 60"/>
                <a:gd name="T1" fmla="*/ 2 h 29"/>
                <a:gd name="T2" fmla="*/ 34 w 60"/>
                <a:gd name="T3" fmla="*/ 18 h 29"/>
                <a:gd name="T4" fmla="*/ 48 w 60"/>
                <a:gd name="T5" fmla="*/ 28 h 29"/>
                <a:gd name="T6" fmla="*/ 60 w 60"/>
                <a:gd name="T7" fmla="*/ 29 h 29"/>
                <a:gd name="T8" fmla="*/ 0 w 60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9">
                  <a:moveTo>
                    <a:pt x="1" y="2"/>
                  </a:moveTo>
                  <a:cubicBezTo>
                    <a:pt x="12" y="5"/>
                    <a:pt x="24" y="11"/>
                    <a:pt x="34" y="18"/>
                  </a:cubicBezTo>
                  <a:cubicBezTo>
                    <a:pt x="38" y="21"/>
                    <a:pt x="43" y="26"/>
                    <a:pt x="48" y="28"/>
                  </a:cubicBezTo>
                  <a:cubicBezTo>
                    <a:pt x="52" y="29"/>
                    <a:pt x="57" y="28"/>
                    <a:pt x="60" y="29"/>
                  </a:cubicBezTo>
                  <a:cubicBezTo>
                    <a:pt x="41" y="19"/>
                    <a:pt x="22" y="0"/>
                    <a:pt x="0" y="2"/>
                  </a:cubicBezTo>
                </a:path>
              </a:pathLst>
            </a:custGeom>
            <a:solidFill>
              <a:srgbClr val="AED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81" name="Oval 877"/>
            <p:cNvSpPr>
              <a:spLocks noChangeArrowheads="1"/>
            </p:cNvSpPr>
            <p:nvPr/>
          </p:nvSpPr>
          <p:spPr bwMode="auto">
            <a:xfrm>
              <a:off x="606" y="484"/>
              <a:ext cx="20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2" name="Oval 878"/>
            <p:cNvSpPr>
              <a:spLocks noChangeArrowheads="1"/>
            </p:cNvSpPr>
            <p:nvPr/>
          </p:nvSpPr>
          <p:spPr bwMode="auto">
            <a:xfrm>
              <a:off x="610" y="489"/>
              <a:ext cx="9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3" name="Oval 879"/>
            <p:cNvSpPr>
              <a:spLocks noChangeArrowheads="1"/>
            </p:cNvSpPr>
            <p:nvPr/>
          </p:nvSpPr>
          <p:spPr bwMode="auto">
            <a:xfrm>
              <a:off x="656" y="503"/>
              <a:ext cx="13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4" name="Oval 880"/>
            <p:cNvSpPr>
              <a:spLocks noChangeArrowheads="1"/>
            </p:cNvSpPr>
            <p:nvPr/>
          </p:nvSpPr>
          <p:spPr bwMode="auto">
            <a:xfrm>
              <a:off x="658" y="508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5" name="Oval 881"/>
            <p:cNvSpPr>
              <a:spLocks noChangeArrowheads="1"/>
            </p:cNvSpPr>
            <p:nvPr/>
          </p:nvSpPr>
          <p:spPr bwMode="auto">
            <a:xfrm>
              <a:off x="510" y="503"/>
              <a:ext cx="13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6" name="Oval 882"/>
            <p:cNvSpPr>
              <a:spLocks noChangeArrowheads="1"/>
            </p:cNvSpPr>
            <p:nvPr/>
          </p:nvSpPr>
          <p:spPr bwMode="auto">
            <a:xfrm>
              <a:off x="512" y="506"/>
              <a:ext cx="6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7" name="Oval 883"/>
            <p:cNvSpPr>
              <a:spLocks noChangeArrowheads="1"/>
            </p:cNvSpPr>
            <p:nvPr/>
          </p:nvSpPr>
          <p:spPr bwMode="auto">
            <a:xfrm>
              <a:off x="606" y="564"/>
              <a:ext cx="20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8" name="Oval 884"/>
            <p:cNvSpPr>
              <a:spLocks noChangeArrowheads="1"/>
            </p:cNvSpPr>
            <p:nvPr/>
          </p:nvSpPr>
          <p:spPr bwMode="auto">
            <a:xfrm>
              <a:off x="610" y="568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89" name="Oval 885"/>
            <p:cNvSpPr>
              <a:spLocks noChangeArrowheads="1"/>
            </p:cNvSpPr>
            <p:nvPr/>
          </p:nvSpPr>
          <p:spPr bwMode="auto">
            <a:xfrm>
              <a:off x="606" y="647"/>
              <a:ext cx="20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0" name="Oval 886"/>
            <p:cNvSpPr>
              <a:spLocks noChangeArrowheads="1"/>
            </p:cNvSpPr>
            <p:nvPr/>
          </p:nvSpPr>
          <p:spPr bwMode="auto">
            <a:xfrm>
              <a:off x="610" y="651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1" name="Oval 887"/>
            <p:cNvSpPr>
              <a:spLocks noChangeArrowheads="1"/>
            </p:cNvSpPr>
            <p:nvPr/>
          </p:nvSpPr>
          <p:spPr bwMode="auto">
            <a:xfrm>
              <a:off x="616" y="738"/>
              <a:ext cx="19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2" name="Oval 888"/>
            <p:cNvSpPr>
              <a:spLocks noChangeArrowheads="1"/>
            </p:cNvSpPr>
            <p:nvPr/>
          </p:nvSpPr>
          <p:spPr bwMode="auto">
            <a:xfrm>
              <a:off x="619" y="742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3" name="Oval 889"/>
            <p:cNvSpPr>
              <a:spLocks noChangeArrowheads="1"/>
            </p:cNvSpPr>
            <p:nvPr/>
          </p:nvSpPr>
          <p:spPr bwMode="auto">
            <a:xfrm>
              <a:off x="626" y="829"/>
              <a:ext cx="19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4" name="Oval 890"/>
            <p:cNvSpPr>
              <a:spLocks noChangeArrowheads="1"/>
            </p:cNvSpPr>
            <p:nvPr/>
          </p:nvSpPr>
          <p:spPr bwMode="auto">
            <a:xfrm>
              <a:off x="629" y="833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5" name="Oval 891"/>
            <p:cNvSpPr>
              <a:spLocks noChangeArrowheads="1"/>
            </p:cNvSpPr>
            <p:nvPr/>
          </p:nvSpPr>
          <p:spPr bwMode="auto">
            <a:xfrm>
              <a:off x="642" y="909"/>
              <a:ext cx="19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6" name="Oval 892"/>
            <p:cNvSpPr>
              <a:spLocks noChangeArrowheads="1"/>
            </p:cNvSpPr>
            <p:nvPr/>
          </p:nvSpPr>
          <p:spPr bwMode="auto">
            <a:xfrm>
              <a:off x="645" y="913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7" name="Oval 893"/>
            <p:cNvSpPr>
              <a:spLocks noChangeArrowheads="1"/>
            </p:cNvSpPr>
            <p:nvPr/>
          </p:nvSpPr>
          <p:spPr bwMode="auto">
            <a:xfrm>
              <a:off x="646" y="990"/>
              <a:ext cx="20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8" name="Oval 894"/>
            <p:cNvSpPr>
              <a:spLocks noChangeArrowheads="1"/>
            </p:cNvSpPr>
            <p:nvPr/>
          </p:nvSpPr>
          <p:spPr bwMode="auto">
            <a:xfrm>
              <a:off x="650" y="995"/>
              <a:ext cx="9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399" name="Oval 895"/>
            <p:cNvSpPr>
              <a:spLocks noChangeArrowheads="1"/>
            </p:cNvSpPr>
            <p:nvPr/>
          </p:nvSpPr>
          <p:spPr bwMode="auto">
            <a:xfrm>
              <a:off x="634" y="1084"/>
              <a:ext cx="19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0" name="Oval 896"/>
            <p:cNvSpPr>
              <a:spLocks noChangeArrowheads="1"/>
            </p:cNvSpPr>
            <p:nvPr/>
          </p:nvSpPr>
          <p:spPr bwMode="auto">
            <a:xfrm>
              <a:off x="637" y="1089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1" name="Oval 897"/>
            <p:cNvSpPr>
              <a:spLocks noChangeArrowheads="1"/>
            </p:cNvSpPr>
            <p:nvPr/>
          </p:nvSpPr>
          <p:spPr bwMode="auto">
            <a:xfrm>
              <a:off x="658" y="1177"/>
              <a:ext cx="19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2" name="Oval 898"/>
            <p:cNvSpPr>
              <a:spLocks noChangeArrowheads="1"/>
            </p:cNvSpPr>
            <p:nvPr/>
          </p:nvSpPr>
          <p:spPr bwMode="auto">
            <a:xfrm>
              <a:off x="661" y="1183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3" name="Oval 899"/>
            <p:cNvSpPr>
              <a:spLocks noChangeArrowheads="1"/>
            </p:cNvSpPr>
            <p:nvPr/>
          </p:nvSpPr>
          <p:spPr bwMode="auto">
            <a:xfrm>
              <a:off x="648" y="1271"/>
              <a:ext cx="19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4" name="Oval 900"/>
            <p:cNvSpPr>
              <a:spLocks noChangeArrowheads="1"/>
            </p:cNvSpPr>
            <p:nvPr/>
          </p:nvSpPr>
          <p:spPr bwMode="auto">
            <a:xfrm>
              <a:off x="651" y="1276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5" name="Oval 901"/>
            <p:cNvSpPr>
              <a:spLocks noChangeArrowheads="1"/>
            </p:cNvSpPr>
            <p:nvPr/>
          </p:nvSpPr>
          <p:spPr bwMode="auto">
            <a:xfrm>
              <a:off x="654" y="1359"/>
              <a:ext cx="20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6" name="Oval 902"/>
            <p:cNvSpPr>
              <a:spLocks noChangeArrowheads="1"/>
            </p:cNvSpPr>
            <p:nvPr/>
          </p:nvSpPr>
          <p:spPr bwMode="auto">
            <a:xfrm>
              <a:off x="656" y="1365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7" name="Oval 903"/>
            <p:cNvSpPr>
              <a:spLocks noChangeArrowheads="1"/>
            </p:cNvSpPr>
            <p:nvPr/>
          </p:nvSpPr>
          <p:spPr bwMode="auto">
            <a:xfrm>
              <a:off x="65" y="1574"/>
              <a:ext cx="26" cy="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8" name="Oval 904"/>
            <p:cNvSpPr>
              <a:spLocks noChangeArrowheads="1"/>
            </p:cNvSpPr>
            <p:nvPr/>
          </p:nvSpPr>
          <p:spPr bwMode="auto">
            <a:xfrm>
              <a:off x="68" y="1582"/>
              <a:ext cx="13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09" name="Oval 905"/>
            <p:cNvSpPr>
              <a:spLocks noChangeArrowheads="1"/>
            </p:cNvSpPr>
            <p:nvPr/>
          </p:nvSpPr>
          <p:spPr bwMode="auto">
            <a:xfrm>
              <a:off x="1088" y="1562"/>
              <a:ext cx="26" cy="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2410" name="Oval 906"/>
            <p:cNvSpPr>
              <a:spLocks noChangeArrowheads="1"/>
            </p:cNvSpPr>
            <p:nvPr/>
          </p:nvSpPr>
          <p:spPr bwMode="auto">
            <a:xfrm>
              <a:off x="1093" y="1570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9577" name="Text Box 907"/>
          <p:cNvSpPr txBox="1"/>
          <p:nvPr/>
        </p:nvSpPr>
        <p:spPr>
          <a:xfrm>
            <a:off x="4146550" y="6027738"/>
            <a:ext cx="12160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性 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578" name="Text Box 908"/>
          <p:cNvSpPr txBox="1"/>
          <p:nvPr/>
        </p:nvSpPr>
        <p:spPr>
          <a:xfrm>
            <a:off x="7299325" y="5632450"/>
            <a:ext cx="1165225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 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579" name="Picture 9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463" y="2609850"/>
            <a:ext cx="2243137" cy="258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580" name="Text Box 910"/>
          <p:cNvSpPr txBox="1"/>
          <p:nvPr/>
        </p:nvSpPr>
        <p:spPr>
          <a:xfrm>
            <a:off x="727075" y="5486400"/>
            <a:ext cx="180975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遗传因素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4" name="AutoShape 4"/>
          <p:cNvSpPr>
            <a:spLocks noChangeArrowheads="1"/>
          </p:cNvSpPr>
          <p:nvPr/>
        </p:nvSpPr>
        <p:spPr bwMode="auto">
          <a:xfrm>
            <a:off x="611188" y="649288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冠心病的危险因素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1" name="Group 3"/>
          <p:cNvGrpSpPr/>
          <p:nvPr/>
        </p:nvGrpSpPr>
        <p:grpSpPr>
          <a:xfrm>
            <a:off x="936625" y="2405063"/>
            <a:ext cx="2171700" cy="4035425"/>
            <a:chOff x="0" y="0"/>
            <a:chExt cx="1367" cy="2542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723" name="AutoShape 5"/>
            <p:cNvSpPr/>
            <p:nvPr/>
          </p:nvSpPr>
          <p:spPr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 anchorCtr="0"/>
            <a:p>
              <a:pPr algn="ctr"/>
              <a:endParaRPr lang="zh-CN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4" y="199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32" y="2009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30728" name="Group 10"/>
            <p:cNvGrpSpPr/>
            <p:nvPr/>
          </p:nvGrpSpPr>
          <p:grpSpPr>
            <a:xfrm>
              <a:off x="469" y="0"/>
              <a:ext cx="405" cy="405"/>
              <a:chOff x="0" y="0"/>
              <a:chExt cx="668" cy="668"/>
            </a:xfrm>
          </p:grpSpPr>
          <p:sp>
            <p:nvSpPr>
              <p:cNvPr id="23563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3564" name="Oval 12"/>
              <p:cNvSpPr>
                <a:spLocks noChangeArrowheads="1"/>
              </p:cNvSpPr>
              <p:nvPr/>
            </p:nvSpPr>
            <p:spPr bwMode="auto">
              <a:xfrm>
                <a:off x="7" y="5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3565" name="Oval 13"/>
              <p:cNvSpPr>
                <a:spLocks noChangeArrowheads="1"/>
              </p:cNvSpPr>
              <p:nvPr/>
            </p:nvSpPr>
            <p:spPr bwMode="auto">
              <a:xfrm>
                <a:off x="15" y="9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3566" name="Oval 14"/>
              <p:cNvSpPr>
                <a:spLocks noChangeArrowheads="1"/>
              </p:cNvSpPr>
              <p:nvPr/>
            </p:nvSpPr>
            <p:spPr bwMode="auto">
              <a:xfrm>
                <a:off x="22" y="15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  <p:sp>
            <p:nvSpPr>
              <p:cNvPr id="23567" name="Oval 15"/>
              <p:cNvSpPr>
                <a:spLocks noChangeArrowheads="1"/>
              </p:cNvSpPr>
              <p:nvPr/>
            </p:nvSpPr>
            <p:spPr bwMode="auto">
              <a:xfrm>
                <a:off x="57" y="31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p>
                <a:pPr algn="ctr" eaLnBrk="1" fontAlgn="base" hangingPunct="1"/>
                <a:endParaRPr lang="zh-CN" altLang="en-US" strike="noStrike" noProof="1" dirty="0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34" name="Text Box 16"/>
            <p:cNvSpPr txBox="1"/>
            <p:nvPr/>
          </p:nvSpPr>
          <p:spPr>
            <a:xfrm>
              <a:off x="556" y="58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5" name="Text Box 17"/>
            <p:cNvSpPr txBox="1"/>
            <p:nvPr/>
          </p:nvSpPr>
          <p:spPr>
            <a:xfrm>
              <a:off x="67" y="467"/>
              <a:ext cx="129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3200" dirty="0">
                  <a:solidFill>
                    <a:srgbClr val="000000"/>
                  </a:solidFill>
                  <a:latin typeface="Verdana" panose="020B060403050404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药物治疗</a:t>
              </a:r>
              <a:endPara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36" name="Group 18"/>
          <p:cNvGrpSpPr/>
          <p:nvPr/>
        </p:nvGrpSpPr>
        <p:grpSpPr>
          <a:xfrm>
            <a:off x="3243263" y="2371725"/>
            <a:ext cx="2166937" cy="4132263"/>
            <a:chOff x="0" y="0"/>
            <a:chExt cx="1365" cy="2542"/>
          </a:xfrm>
        </p:grpSpPr>
        <p:sp>
          <p:nvSpPr>
            <p:cNvPr id="23571" name="AutoShape 19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2" name="AutoShape 20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3" name="AutoShape 21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4" name="AutoShape 22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469" y="0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473" y="3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478" y="5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482" y="9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504" y="19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746" name="Text Box 28"/>
            <p:cNvSpPr txBox="1"/>
            <p:nvPr/>
          </p:nvSpPr>
          <p:spPr>
            <a:xfrm>
              <a:off x="556" y="58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7" name="Text Box 29"/>
            <p:cNvSpPr txBox="1"/>
            <p:nvPr/>
          </p:nvSpPr>
          <p:spPr>
            <a:xfrm>
              <a:off x="48" y="480"/>
              <a:ext cx="1296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3200" dirty="0">
                  <a:solidFill>
                    <a:srgbClr val="0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   内 科</a:t>
              </a:r>
              <a:endPara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sz="3200" dirty="0">
                  <a:solidFill>
                    <a:srgbClr val="000000"/>
                  </a:solidFill>
                  <a:latin typeface="Verdana" panose="020B0604030504040204" pitchFamily="34" charset="0"/>
                  <a:ea typeface="黑体" panose="02010609060101010101" pitchFamily="49" charset="-122"/>
                </a:rPr>
                <a:t> 介入治疗</a:t>
              </a:r>
              <a:endParaRPr lang="zh-CN" altLang="en-US" sz="32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582" name="AutoShape 30"/>
            <p:cNvSpPr>
              <a:spLocks noChangeArrowheads="1"/>
            </p:cNvSpPr>
            <p:nvPr/>
          </p:nvSpPr>
          <p:spPr bwMode="auto">
            <a:xfrm>
              <a:off x="2" y="199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83" name="AutoShape 31"/>
            <p:cNvSpPr>
              <a:spLocks noChangeArrowheads="1"/>
            </p:cNvSpPr>
            <p:nvPr/>
          </p:nvSpPr>
          <p:spPr bwMode="auto">
            <a:xfrm>
              <a:off x="30" y="2009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5619750" y="2709863"/>
            <a:ext cx="2163763" cy="295116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eaLnBrk="1" fontAlgn="base" hangingPunct="1"/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51" name="Text Box 33"/>
          <p:cNvSpPr txBox="1"/>
          <p:nvPr/>
        </p:nvSpPr>
        <p:spPr>
          <a:xfrm>
            <a:off x="5765800" y="3146425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  外 科</a:t>
            </a:r>
            <a:endParaRPr lang="zh-CN" altLang="en-US" sz="3200" dirty="0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 手术治疗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5640388" y="5646738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 eaLnBrk="1" fontAlgn="base" hangingPunct="1"/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30753" name="Group 35"/>
          <p:cNvGrpSpPr/>
          <p:nvPr/>
        </p:nvGrpSpPr>
        <p:grpSpPr>
          <a:xfrm>
            <a:off x="6405563" y="2343150"/>
            <a:ext cx="642937" cy="696913"/>
            <a:chOff x="0" y="0"/>
            <a:chExt cx="668" cy="668"/>
          </a:xfrm>
        </p:grpSpPr>
        <p:sp>
          <p:nvSpPr>
            <p:cNvPr id="23588" name="Oval 36"/>
            <p:cNvSpPr>
              <a:spLocks noChangeArrowheads="1"/>
            </p:cNvSpPr>
            <p:nvPr/>
          </p:nvSpPr>
          <p:spPr bwMode="auto">
            <a:xfrm>
              <a:off x="0" y="0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89" name="Oval 37"/>
            <p:cNvSpPr>
              <a:spLocks noChangeArrowheads="1"/>
            </p:cNvSpPr>
            <p:nvPr/>
          </p:nvSpPr>
          <p:spPr bwMode="auto">
            <a:xfrm>
              <a:off x="7" y="5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auto">
            <a:xfrm>
              <a:off x="15" y="9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91" name="Oval 39"/>
            <p:cNvSpPr>
              <a:spLocks noChangeArrowheads="1"/>
            </p:cNvSpPr>
            <p:nvPr/>
          </p:nvSpPr>
          <p:spPr bwMode="auto">
            <a:xfrm>
              <a:off x="22" y="15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592" name="Oval 40"/>
            <p:cNvSpPr>
              <a:spLocks noChangeArrowheads="1"/>
            </p:cNvSpPr>
            <p:nvPr/>
          </p:nvSpPr>
          <p:spPr bwMode="auto">
            <a:xfrm>
              <a:off x="57" y="31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p>
              <a:pPr algn="ctr" eaLnBrk="1" fontAlgn="base" hangingPunct="1"/>
              <a:endPara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30759" name="Text Box 41"/>
          <p:cNvSpPr txBox="1"/>
          <p:nvPr/>
        </p:nvSpPr>
        <p:spPr>
          <a:xfrm>
            <a:off x="6545263" y="2460625"/>
            <a:ext cx="352425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611188" y="649288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冠心病的治疗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Group 3"/>
          <p:cNvGrpSpPr/>
          <p:nvPr/>
        </p:nvGrpSpPr>
        <p:grpSpPr>
          <a:xfrm>
            <a:off x="763588" y="2462213"/>
            <a:ext cx="2225675" cy="1968500"/>
            <a:chOff x="0" y="0"/>
            <a:chExt cx="1402" cy="1240"/>
          </a:xfrm>
        </p:grpSpPr>
        <p:pic>
          <p:nvPicPr>
            <p:cNvPr id="31746" name="Picture 4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02" cy="10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7" name="Text Box 5"/>
            <p:cNvSpPr txBox="1"/>
            <p:nvPr/>
          </p:nvSpPr>
          <p:spPr>
            <a:xfrm>
              <a:off x="2" y="990"/>
              <a:ext cx="10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latin typeface="Arial" panose="020B0604020202020204" pitchFamily="34" charset="0"/>
                  <a:ea typeface="宋体" panose="02010600030101010101" pitchFamily="2" charset="-122"/>
                </a:rPr>
                <a:t>健康饮食</a:t>
              </a:r>
              <a:endParaRPr lang="zh-CN" altLang="en-US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48" name="Group 6"/>
          <p:cNvGrpSpPr/>
          <p:nvPr/>
        </p:nvGrpSpPr>
        <p:grpSpPr>
          <a:xfrm>
            <a:off x="6350000" y="2547938"/>
            <a:ext cx="1582738" cy="1763712"/>
            <a:chOff x="0" y="0"/>
            <a:chExt cx="997" cy="1235"/>
          </a:xfrm>
        </p:grpSpPr>
        <p:pic>
          <p:nvPicPr>
            <p:cNvPr id="31749" name="Picture 7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82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0" name="Text Box 8"/>
            <p:cNvSpPr txBox="1"/>
            <p:nvPr/>
          </p:nvSpPr>
          <p:spPr>
            <a:xfrm>
              <a:off x="20" y="978"/>
              <a:ext cx="977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定期运动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1" name="Group 9"/>
          <p:cNvGrpSpPr/>
          <p:nvPr/>
        </p:nvGrpSpPr>
        <p:grpSpPr>
          <a:xfrm>
            <a:off x="1930400" y="4595813"/>
            <a:ext cx="2263775" cy="1935162"/>
            <a:chOff x="0" y="0"/>
            <a:chExt cx="1426" cy="1219"/>
          </a:xfrm>
        </p:grpSpPr>
        <p:pic>
          <p:nvPicPr>
            <p:cNvPr id="31752" name="Picture 10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426" cy="9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3" name="Text Box 11"/>
            <p:cNvSpPr txBox="1"/>
            <p:nvPr/>
          </p:nvSpPr>
          <p:spPr>
            <a:xfrm>
              <a:off x="26" y="988"/>
              <a:ext cx="127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减轻生活压力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4" name="Group 12"/>
          <p:cNvGrpSpPr/>
          <p:nvPr/>
        </p:nvGrpSpPr>
        <p:grpSpPr>
          <a:xfrm>
            <a:off x="3744913" y="2505075"/>
            <a:ext cx="1538287" cy="1887538"/>
            <a:chOff x="0" y="0"/>
            <a:chExt cx="969" cy="1189"/>
          </a:xfrm>
        </p:grpSpPr>
        <p:pic>
          <p:nvPicPr>
            <p:cNvPr id="31755" name="Picture 13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" y="0"/>
              <a:ext cx="928" cy="9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Text Box 14"/>
            <p:cNvSpPr txBox="1"/>
            <p:nvPr/>
          </p:nvSpPr>
          <p:spPr>
            <a:xfrm>
              <a:off x="0" y="958"/>
              <a:ext cx="89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注意体重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7" name="Group 15"/>
          <p:cNvGrpSpPr/>
          <p:nvPr/>
        </p:nvGrpSpPr>
        <p:grpSpPr>
          <a:xfrm>
            <a:off x="4906963" y="4665663"/>
            <a:ext cx="2779712" cy="1600200"/>
            <a:chOff x="0" y="0"/>
            <a:chExt cx="1751" cy="1008"/>
          </a:xfrm>
        </p:grpSpPr>
        <p:pic>
          <p:nvPicPr>
            <p:cNvPr id="31758" name="Picture 16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751" cy="7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9" name="Text Box 17">
              <a:hlinkClick r:id="rId1" action="ppaction://hlinksldjump"/>
            </p:cNvPr>
            <p:cNvSpPr txBox="1"/>
            <p:nvPr/>
          </p:nvSpPr>
          <p:spPr>
            <a:xfrm>
              <a:off x="385" y="777"/>
              <a:ext cx="106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戒烟限酒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94" name="AutoShape 18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9638" y="6302375"/>
            <a:ext cx="614363" cy="555625"/>
          </a:xfrm>
          <a:prstGeom prst="actionButtonBackPreviou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p>
            <a:pPr algn="ctr" eaLnBrk="1" fontAlgn="base" hangingPunct="1"/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11188" y="649288"/>
            <a:ext cx="5064125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冠心病的预防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改变生活方式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/>
          <p:nvPr>
            <p:ph type="subTitle" idx="1"/>
          </p:nvPr>
        </p:nvSpPr>
        <p:spPr>
          <a:xfrm>
            <a:off x="901700" y="2965450"/>
            <a:ext cx="6951663" cy="809625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</a:pPr>
            <a:r>
              <a:rPr lang="zh-CN" altLang="en-US" sz="5400" kern="12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冠心病的饮食指导</a:t>
            </a:r>
            <a:endParaRPr lang="zh-CN" altLang="en-US" sz="5400" kern="120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3"/>
          <p:cNvSpPr/>
          <p:nvPr/>
        </p:nvSpPr>
        <p:spPr>
          <a:xfrm>
            <a:off x="365125" y="2293938"/>
            <a:ext cx="4835525" cy="3951287"/>
          </a:xfrm>
          <a:prstGeom prst="rect">
            <a:avLst/>
          </a:prstGeom>
          <a:noFill/>
          <a:ln w="9525">
            <a:noFill/>
          </a:ln>
        </p:spPr>
        <p:txBody>
          <a:bodyPr lIns="90488" tIns="44450" rIns="90488" bIns="44450" anchor="t" anchorCtr="0"/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控制总热量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少食多餐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减少脂肪与胆固醇摄入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适宜的蛋白质含量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多吃蔬菜、水果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忌吸烟、酗酒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18" name="Picture 4" descr="BMA-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0" y="1476375"/>
            <a:ext cx="2905125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5" descr="gn-06-04-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5" y="3319463"/>
            <a:ext cx="1766888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6" descr="gn-06-04-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88" y="4752975"/>
            <a:ext cx="1758950" cy="222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7" descr="羊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4791075"/>
            <a:ext cx="2593975" cy="202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68313" y="704850"/>
            <a:ext cx="3660775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冠心病的饮食原则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8" descr="c:\users\admin\appdata\roaming\360se6\USERDA~1\Temp\FAEDAB~1.JPG"/>
          <p:cNvPicPr>
            <a:picLocks noChangeAspect="1"/>
          </p:cNvPicPr>
          <p:nvPr>
            <p:ph sz="half" idx="2" hasCustomPrompt="1"/>
          </p:nvPr>
        </p:nvPicPr>
        <p:blipFill>
          <a:blip r:embed="rId1"/>
          <a:stretch>
            <a:fillRect/>
          </a:stretch>
        </p:blipFill>
        <p:spPr>
          <a:xfrm>
            <a:off x="6705600" y="1460500"/>
            <a:ext cx="2438400" cy="1792288"/>
          </a:xfrm>
          <a:ln/>
        </p:spPr>
      </p:pic>
      <p:sp>
        <p:nvSpPr>
          <p:cNvPr id="21507" name="文本框 22531"/>
          <p:cNvSpPr txBox="1">
            <a:spLocks noChangeArrowheads="1"/>
          </p:cNvSpPr>
          <p:nvPr/>
        </p:nvSpPr>
        <p:spPr bwMode="auto">
          <a:xfrm>
            <a:off x="381000" y="2174875"/>
            <a:ext cx="77406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defTabSz="914400">
              <a:buFont typeface="Arial" panose="020B0604020202020204" pitchFamily="34" charset="0"/>
              <a:buNone/>
            </a:pPr>
            <a:r>
              <a:rPr kumimoji="0" lang="zh-CN" altLang="en-US" sz="2800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一</a:t>
            </a: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每日一盒牛奶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defTabSz="914400">
              <a:buFont typeface="Arial" panose="020B0604020202020204" pitchFamily="34" charset="0"/>
              <a:buNone/>
            </a:pPr>
            <a:r>
              <a:rPr kumimoji="0" lang="zh-CN" altLang="en-US" sz="2800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二</a:t>
            </a: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每日约250g碳水化合物，约主食6-8两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defTabSz="914400">
              <a:buFont typeface="Arial" panose="020B0604020202020204" pitchFamily="34" charset="0"/>
              <a:buNone/>
            </a:pPr>
            <a:r>
              <a:rPr kumimoji="0" lang="zh-CN" altLang="en-US" sz="2800" b="1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三</a:t>
            </a: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每日三份高蛋白食物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（每份指：瘦肉1两或鸡蛋1个或鱼虾1两等）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defTabSz="914400">
              <a:buFont typeface="Arial" panose="020B0604020202020204" pitchFamily="34" charset="0"/>
              <a:buNone/>
            </a:pPr>
            <a:r>
              <a:rPr kumimoji="0" lang="zh-CN" altLang="en-US" sz="2800" b="1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四</a:t>
            </a: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有粗有细；不甜不咸；三四五顿；七八分饱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defTabSz="914400">
              <a:buFont typeface="Arial" panose="020B0604020202020204" pitchFamily="34" charset="0"/>
              <a:buNone/>
            </a:pPr>
            <a:r>
              <a:rPr kumimoji="0" lang="zh-CN" altLang="en-US" sz="2800" b="1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五</a:t>
            </a: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 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每日约500g蔬菜水果</a:t>
            </a: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  <a:p>
            <a:pPr marR="0" algn="ctr" defTabSz="914400">
              <a:buFont typeface="Arial" panose="020B0604020202020204" pitchFamily="34" charset="0"/>
              <a:buNone/>
            </a:pPr>
            <a:endParaRPr kumimoji="0" lang="zh-CN" altLang="en-US" sz="2800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35844" name="AutoShape 4"/>
          <p:cNvSpPr>
            <a:spLocks noGrp="1"/>
          </p:cNvSpPr>
          <p:nvPr>
            <p:ph type="title"/>
          </p:nvPr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>
              <a:alpha val="100000"/>
            </a:srgbClr>
          </a:solidFill>
        </p:spPr>
        <p:txBody>
          <a:bodyPr vert="horz" wrap="square" lIns="91440" tIns="45720" rIns="91440" bIns="45720" anchor="ctr"/>
          <a:p>
            <a:pPr eaLnBrk="1" fontAlgn="base" hangingPunct="1"/>
            <a:r>
              <a:rPr lang="zh-CN" altLang="en-US" strike="noStrike" noProof="1" dirty="0"/>
              <a:t> 合理饮食</a:t>
            </a:r>
            <a:endParaRPr lang="zh-CN" altLang="en-US" strike="noStrike" noProof="1" dirty="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2355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5424488"/>
            <a:ext cx="17351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23555"/>
          <p:cNvSpPr txBox="1">
            <a:spLocks noChangeArrowheads="1"/>
          </p:cNvSpPr>
          <p:nvPr/>
        </p:nvSpPr>
        <p:spPr bwMode="auto">
          <a:xfrm>
            <a:off x="1868488" y="6081713"/>
            <a:ext cx="6599238" cy="582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>
            <a:spAutoFit/>
          </a:bodyPr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红：红色水果蔬菜</a:t>
            </a:r>
            <a:r>
              <a:rPr kumimoji="0" lang="en-US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+</a:t>
            </a:r>
            <a:r>
              <a:rPr kumimoji="0" lang="zh-CN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红葡萄酒</a:t>
            </a:r>
            <a:endParaRPr kumimoji="0" lang="zh-CN" altLang="en-US" sz="32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6025" y="1706563"/>
            <a:ext cx="6929438" cy="1619250"/>
            <a:chOff x="1915" y="2688"/>
            <a:chExt cx="10912" cy="2550"/>
          </a:xfrm>
        </p:grpSpPr>
        <p:pic>
          <p:nvPicPr>
            <p:cNvPr id="36868" name="图片 3" descr="2HO(4[NGJPG)YC]RR3[_IC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" y="3017"/>
              <a:ext cx="2505" cy="21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69" name="图片 4" descr="WAOK]R32F7SMIQR}NN8(N6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5" y="2687"/>
              <a:ext cx="2055" cy="2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0" name="图片 5" descr="H%W]Y(P$EJ%%A`DJDX~FZ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2" y="3017"/>
              <a:ext cx="3345" cy="22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6" name="内容占位符 2"/>
          <p:cNvSpPr>
            <a:spLocks noGrp="1" noChangeArrowheads="1"/>
          </p:cNvSpPr>
          <p:nvPr/>
        </p:nvSpPr>
        <p:spPr bwMode="auto">
          <a:xfrm>
            <a:off x="1044575" y="3829050"/>
            <a:ext cx="74041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48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令人振奋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+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补铁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富含酚类物质，抗氧化，预防心脑血管疾病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344805" marR="0" lvl="1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DBA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6872" name="AutoShape 4"/>
          <p:cNvSpPr/>
          <p:nvPr/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/>
          </a:solidFill>
          <a:ln w="9525">
            <a:noFill/>
          </a:ln>
        </p:spPr>
        <p:txBody>
          <a:bodyPr anchor="ctr" anchorCtr="0"/>
          <a:p>
            <a:pPr>
              <a:buFont typeface="Wingdings" panose="05000000000000000000" pitchFamily="2" charset="2"/>
              <a:buChar char="•"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合理饮食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2355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5424488"/>
            <a:ext cx="17351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3556"/>
          <p:cNvSpPr txBox="1">
            <a:spLocks noChangeArrowheads="1"/>
          </p:cNvSpPr>
          <p:nvPr/>
        </p:nvSpPr>
        <p:spPr bwMode="auto">
          <a:xfrm>
            <a:off x="2095500" y="6049963"/>
            <a:ext cx="6049963" cy="58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>
            <a:spAutoFit/>
          </a:bodyPr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黄：黄色蔬菜水果及谷物</a:t>
            </a:r>
            <a:endParaRPr kumimoji="0" lang="en-US" altLang="zh-CN" sz="32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2650" y="1828800"/>
            <a:ext cx="7639050" cy="1543050"/>
            <a:chOff x="1390" y="2880"/>
            <a:chExt cx="12029" cy="2430"/>
          </a:xfrm>
        </p:grpSpPr>
        <p:pic>
          <p:nvPicPr>
            <p:cNvPr id="37892" name="图片 2" descr="0B]OHMLH@VG_$GB3P%ZY77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5" y="2880"/>
              <a:ext cx="2745" cy="2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图片 3" descr="V$EG7N9D)%7F)E4E9RGEBS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" y="2880"/>
              <a:ext cx="3945" cy="24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4" name="图片 4" descr="Y)_2AH@F5`3TBPE@6W_I8R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0" y="2880"/>
              <a:ext cx="3105" cy="2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60" name="内容占位符 2"/>
          <p:cNvSpPr>
            <a:spLocks noGrp="1" noChangeArrowheads="1"/>
          </p:cNvSpPr>
          <p:nvPr/>
        </p:nvSpPr>
        <p:spPr bwMode="auto">
          <a:xfrm>
            <a:off x="1119188" y="3711575"/>
            <a:ext cx="7402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维生素的天然源泉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维生素A能保护胃肠黏膜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维生素D有壮骨强筋之功用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胡萝卜素提高免疫力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7896" name="AutoShape 4"/>
          <p:cNvSpPr/>
          <p:nvPr/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/>
          </a:solidFill>
          <a:ln w="9525">
            <a:noFill/>
          </a:ln>
        </p:spPr>
        <p:txBody>
          <a:bodyPr anchor="ctr" anchorCtr="0"/>
          <a:p>
            <a:pPr>
              <a:buFont typeface="Wingdings" panose="05000000000000000000" pitchFamily="2" charset="2"/>
              <a:buChar char="•"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合理饮食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5424488"/>
            <a:ext cx="17351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205038" y="6011863"/>
            <a:ext cx="6049963" cy="5810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>
            <a:spAutoFit/>
          </a:bodyPr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绿：绿茶、绿色的蔬菜瓜果</a:t>
            </a:r>
            <a:endParaRPr kumimoji="0" lang="zh-CN" altLang="en-US" sz="32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200" y="1795463"/>
            <a:ext cx="7970838" cy="1714500"/>
            <a:chOff x="720" y="2828"/>
            <a:chExt cx="12552" cy="2700"/>
          </a:xfrm>
        </p:grpSpPr>
        <p:pic>
          <p:nvPicPr>
            <p:cNvPr id="38916" name="图片 1" descr="I58OZV~OA[2`~797(9)0P%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" y="2827"/>
              <a:ext cx="3165" cy="2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7" name="图片 2" descr="Z7T0@IXO$(I$D%96{CG@75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" y="2827"/>
              <a:ext cx="3465" cy="2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8" name="图片 3" descr="6D)FDCYPUQDU{J7]J7NZFK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7" y="2827"/>
              <a:ext cx="3015" cy="2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4" name="内容占位符 2"/>
          <p:cNvSpPr>
            <a:spLocks noGrp="1" noChangeArrowheads="1"/>
          </p:cNvSpPr>
          <p:nvPr/>
        </p:nvSpPr>
        <p:spPr bwMode="auto">
          <a:xfrm>
            <a:off x="1481138" y="3892550"/>
            <a:ext cx="65198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食不可无绿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”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叶绿素抗感染、促进肠道循环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绿茶抗氧化自由基延缓衰老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AutoShape 4"/>
          <p:cNvSpPr>
            <a:spLocks noGrp="1"/>
          </p:cNvSpPr>
          <p:nvPr>
            <p:ph type="title"/>
          </p:nvPr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>
              <a:alpha val="100000"/>
            </a:srgbClr>
          </a:solidFill>
        </p:spPr>
        <p:txBody>
          <a:bodyPr vert="horz" wrap="square" lIns="91440" tIns="45720" rIns="91440" bIns="45720" anchor="ctr"/>
          <a:p>
            <a:pPr eaLnBrk="1" fontAlgn="base" hangingPunct="1"/>
            <a:r>
              <a:rPr lang="zh-CN" altLang="en-US" strike="noStrike" noProof="1" dirty="0"/>
              <a:t> 合理饮食</a:t>
            </a:r>
            <a:endParaRPr lang="zh-CN" altLang="en-US" strike="noStrike" noProof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6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8013" y="271463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58788" y="681038"/>
            <a:ext cx="6192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他们都因为冠心病而离开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……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931988"/>
            <a:ext cx="2693987" cy="3290887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56998"/>
              </a:srgbClr>
            </a:outerShdw>
          </a:effectLst>
        </p:spPr>
      </p:pic>
      <p:pic>
        <p:nvPicPr>
          <p:cNvPr id="11268" name="Picture 6"/>
          <p:cNvPicPr>
            <a:picLocks noChangeAspect="1"/>
          </p:cNvPicPr>
          <p:nvPr/>
        </p:nvPicPr>
        <p:blipFill>
          <a:blip r:embed="rId3"/>
          <a:srcRect t="8543"/>
          <a:stretch>
            <a:fillRect/>
          </a:stretch>
        </p:blipFill>
        <p:spPr>
          <a:xfrm>
            <a:off x="3179763" y="1931988"/>
            <a:ext cx="2713037" cy="3290887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56998"/>
              </a:srgbClr>
            </a:outerShdw>
          </a:effectLst>
        </p:spPr>
      </p:pic>
      <p:pic>
        <p:nvPicPr>
          <p:cNvPr id="1126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922463"/>
            <a:ext cx="2695575" cy="330835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56998"/>
              </a:srgbClr>
            </a:outerShdw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5650" y="5373688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相声大师马季先生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48038" y="5373688"/>
            <a:ext cx="2468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小品演员高秀敏女士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226175" y="5302250"/>
            <a:ext cx="2306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前国际奥委会主席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萨马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·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兰奇先生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2355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5424488"/>
            <a:ext cx="17351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23557"/>
          <p:cNvSpPr txBox="1">
            <a:spLocks noChangeArrowheads="1"/>
          </p:cNvSpPr>
          <p:nvPr/>
        </p:nvSpPr>
        <p:spPr bwMode="auto">
          <a:xfrm>
            <a:off x="2025650" y="6070600"/>
            <a:ext cx="6661150" cy="58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>
            <a:spAutoFit/>
          </a:bodyPr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32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白：牛奶、鸡蛋、燕麦等白色食物</a:t>
            </a:r>
            <a:endParaRPr kumimoji="0" lang="zh-CN" altLang="en-US" sz="32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1138" y="1676400"/>
            <a:ext cx="6405562" cy="1582738"/>
            <a:chOff x="2333" y="2640"/>
            <a:chExt cx="10087" cy="2492"/>
          </a:xfrm>
        </p:grpSpPr>
        <p:pic>
          <p:nvPicPr>
            <p:cNvPr id="39940" name="图片 2" descr="NC{UTYLE(X`[]9SKXE9L@K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" y="2640"/>
              <a:ext cx="3387" cy="24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1" name="图片 3" descr="_ZM@I1HB1YWTML8%UD[XFV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" y="2640"/>
              <a:ext cx="4382" cy="24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07" name="内容占位符 2"/>
          <p:cNvSpPr>
            <a:spLocks noGrp="1" noChangeArrowheads="1"/>
          </p:cNvSpPr>
          <p:nvPr/>
        </p:nvSpPr>
        <p:spPr bwMode="auto">
          <a:xfrm>
            <a:off x="1119188" y="3711575"/>
            <a:ext cx="7402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8" name="内容占位符 2"/>
          <p:cNvSpPr>
            <a:spLocks noGrp="1" noChangeArrowheads="1"/>
          </p:cNvSpPr>
          <p:nvPr/>
        </p:nvSpPr>
        <p:spPr bwMode="auto">
          <a:xfrm>
            <a:off x="1481138" y="3892550"/>
            <a:ext cx="65198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蛋白质和钙的丰富来源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9943" name="AutoShape 4"/>
          <p:cNvSpPr>
            <a:spLocks noGrp="1"/>
          </p:cNvSpPr>
          <p:nvPr>
            <p:ph type="title"/>
          </p:nvPr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>
              <a:alpha val="100000"/>
            </a:srgbClr>
          </a:solidFill>
        </p:spPr>
        <p:txBody>
          <a:bodyPr vert="horz" wrap="square" lIns="91440" tIns="45720" rIns="91440" bIns="45720" anchor="ctr"/>
          <a:p>
            <a:pPr eaLnBrk="1" fontAlgn="base" hangingPunct="1"/>
            <a:r>
              <a:rPr lang="zh-CN" altLang="en-US" strike="noStrike" noProof="1" dirty="0"/>
              <a:t> 合理饮食</a:t>
            </a:r>
            <a:endParaRPr lang="zh-CN" altLang="en-US" strike="noStrike" noProof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2355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5424488"/>
            <a:ext cx="17351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内容占位符 2"/>
          <p:cNvSpPr>
            <a:spLocks noGrp="1" noChangeArrowheads="1"/>
          </p:cNvSpPr>
          <p:nvPr/>
        </p:nvSpPr>
        <p:spPr bwMode="auto">
          <a:xfrm>
            <a:off x="1119188" y="3711575"/>
            <a:ext cx="7402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内容占位符 2"/>
          <p:cNvSpPr>
            <a:spLocks noGrp="1" noChangeArrowheads="1"/>
          </p:cNvSpPr>
          <p:nvPr/>
        </p:nvSpPr>
        <p:spPr bwMode="auto">
          <a:xfrm>
            <a:off x="1481138" y="3892550"/>
            <a:ext cx="65198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益脾补肝的食品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抗血栓、降血脂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078038" y="5999163"/>
            <a:ext cx="6049963" cy="582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lIns="90170" tIns="46990" rIns="90170" bIns="46990">
            <a:spAutoFit/>
          </a:bodyPr>
          <a:p>
            <a:pPr marR="0" algn="ctr" defTabSz="914400">
              <a:buFont typeface="Arial" panose="020B0604020202020204" pitchFamily="34" charset="0"/>
              <a:buNone/>
            </a:pPr>
            <a:r>
              <a:rPr kumimoji="0" lang="zh-CN" altLang="en-US" sz="3200" b="1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+mn-ea"/>
                <a:cs typeface="+mn-cs"/>
                <a:sym typeface="+mn-ea"/>
              </a:rPr>
              <a:t>黑：黑木耳、黑豆、香菇等</a:t>
            </a:r>
            <a:endParaRPr kumimoji="0" lang="zh-CN" altLang="en-US" sz="3200" b="1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6750" y="1471613"/>
            <a:ext cx="7854950" cy="1666875"/>
            <a:chOff x="1050" y="2318"/>
            <a:chExt cx="12370" cy="2625"/>
          </a:xfrm>
        </p:grpSpPr>
        <p:pic>
          <p:nvPicPr>
            <p:cNvPr id="40966" name="图片 4" descr="FG0X($7C8UB(Z1EQ_`L[)_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" y="2317"/>
              <a:ext cx="2565" cy="25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7" name="图片 8" descr="U_[1AF0$)LG_$PS%CF8M3)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5" y="2467"/>
              <a:ext cx="3840" cy="24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8" name="图片 9" descr="MGVSS~YP1EI~M)(3%)SD0}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0" y="2482"/>
              <a:ext cx="2970" cy="24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AutoShape 4"/>
          <p:cNvSpPr>
            <a:spLocks noGrp="1"/>
          </p:cNvSpPr>
          <p:nvPr>
            <p:ph type="title"/>
          </p:nvPr>
        </p:nvSpPr>
        <p:spPr>
          <a:xfrm>
            <a:off x="1109663" y="695325"/>
            <a:ext cx="2736850" cy="671513"/>
          </a:xfrm>
          <a:prstGeom prst="flowChartAlternateProcess">
            <a:avLst/>
          </a:prstGeom>
          <a:solidFill>
            <a:srgbClr val="C7515F">
              <a:alpha val="100000"/>
            </a:srgbClr>
          </a:solidFill>
        </p:spPr>
        <p:txBody>
          <a:bodyPr vert="horz" wrap="square" lIns="91440" tIns="45720" rIns="91440" bIns="45720" anchor="ctr"/>
          <a:p>
            <a:pPr eaLnBrk="1" fontAlgn="base" hangingPunct="1"/>
            <a:r>
              <a:rPr lang="zh-CN" altLang="en-US" strike="noStrike" noProof="1" dirty="0"/>
              <a:t> 合理饮食</a:t>
            </a:r>
            <a:endParaRPr lang="zh-CN" altLang="en-US" strike="noStrike" noProof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Picture 3" descr="2005628113323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828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4" descr="200604211140175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67200"/>
            <a:ext cx="3200400" cy="216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5" descr="20062161755357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267200"/>
            <a:ext cx="3078163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6" descr="Img224490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28800"/>
            <a:ext cx="312102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AutoShape 4"/>
          <p:cNvSpPr/>
          <p:nvPr/>
        </p:nvSpPr>
        <p:spPr>
          <a:xfrm>
            <a:off x="1109663" y="695325"/>
            <a:ext cx="4754562" cy="671513"/>
          </a:xfrm>
          <a:prstGeom prst="flowChartAlternateProcess">
            <a:avLst/>
          </a:prstGeom>
          <a:solidFill>
            <a:srgbClr val="C7515F"/>
          </a:solidFill>
          <a:ln w="9525">
            <a:noFill/>
          </a:ln>
        </p:spPr>
        <p:txBody>
          <a:bodyPr anchor="ctr" anchorCtr="0"/>
          <a:p>
            <a:pPr>
              <a:buFont typeface="Wingdings" panose="05000000000000000000" pitchFamily="2" charset="2"/>
              <a:buChar char="•"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富含胆固醇的食物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Picture 3" descr="BMA-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514600"/>
            <a:ext cx="3429000" cy="267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Picture 4" descr="20049241611786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14600"/>
            <a:ext cx="33337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AutoShape 4"/>
          <p:cNvSpPr/>
          <p:nvPr/>
        </p:nvSpPr>
        <p:spPr>
          <a:xfrm>
            <a:off x="1090613" y="669925"/>
            <a:ext cx="4754562" cy="669925"/>
          </a:xfrm>
          <a:prstGeom prst="flowChartAlternateProcess">
            <a:avLst/>
          </a:prstGeom>
          <a:solidFill>
            <a:srgbClr val="C7515F"/>
          </a:solidFill>
          <a:ln w="9525">
            <a:noFill/>
          </a:ln>
        </p:spPr>
        <p:txBody>
          <a:bodyPr anchor="ctr" anchorCtr="0"/>
          <a:p>
            <a:pPr>
              <a:buFont typeface="Wingdings" panose="05000000000000000000" pitchFamily="2" charset="2"/>
              <a:buChar char="•"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降血脂的食物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2"/>
          <p:cNvSpPr/>
          <p:nvPr>
            <p:ph type="title"/>
          </p:nvPr>
        </p:nvSpPr>
        <p:spPr>
          <a:xfrm>
            <a:off x="201613" y="669925"/>
            <a:ext cx="8739187" cy="630238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sz="3200" b="0" dirty="0">
                <a:solidFill>
                  <a:srgbClr val="FFFF00"/>
                </a:solidFill>
              </a:rPr>
              <a:t>戒烟、限酒，避免辛辣刺激性食物</a:t>
            </a:r>
            <a:endParaRPr lang="zh-CN" altLang="en-US" sz="3200" b="0" dirty="0">
              <a:solidFill>
                <a:srgbClr val="FFFF00"/>
              </a:solidFill>
            </a:endParaRP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438400"/>
            <a:ext cx="253047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2422525"/>
            <a:ext cx="2652713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88" y="2409825"/>
            <a:ext cx="271145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/>
          <p:nvPr>
            <p:ph type="subTitle" idx="1"/>
          </p:nvPr>
        </p:nvSpPr>
        <p:spPr>
          <a:xfrm>
            <a:off x="901700" y="2965450"/>
            <a:ext cx="6951663" cy="809625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</a:pPr>
            <a:r>
              <a:rPr lang="zh-CN" altLang="en-US" sz="5400" kern="12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冠心病的运动指导</a:t>
            </a:r>
            <a:endParaRPr lang="zh-CN" altLang="en-US" sz="5400" kern="120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3"/>
          <p:cNvSpPr/>
          <p:nvPr>
            <p:ph idx="1" hasCustomPrompt="1"/>
          </p:nvPr>
        </p:nvSpPr>
        <p:spPr>
          <a:xfrm>
            <a:off x="339725" y="2419350"/>
            <a:ext cx="4959350" cy="441007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rgbClr val="FF0066"/>
              </a:buClr>
              <a:buChar char="Ø"/>
            </a:pPr>
            <a:r>
              <a:rPr lang="zh-CN" altLang="en-US" b="1" dirty="0">
                <a:ea typeface="宋体" panose="02010600030101010101" pitchFamily="2" charset="-122"/>
              </a:rPr>
              <a:t>生命在于运动 </a:t>
            </a: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FF0066"/>
              </a:buClr>
              <a:buChar char="Ø"/>
            </a:pPr>
            <a:r>
              <a:rPr lang="zh-CN" altLang="en-US" b="1" dirty="0">
                <a:ea typeface="宋体" panose="02010600030101010101" pitchFamily="2" charset="-122"/>
              </a:rPr>
              <a:t>长寿者之秘诀</a:t>
            </a: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•"/>
            </a:pPr>
            <a:r>
              <a:rPr lang="zh-CN" altLang="en-US" b="1" dirty="0">
                <a:ea typeface="宋体" panose="02010600030101010101" pitchFamily="2" charset="-122"/>
              </a:rPr>
              <a:t>---“动为纲</a:t>
            </a:r>
            <a:r>
              <a:rPr lang="en-US" altLang="zh-CN" b="1" dirty="0">
                <a:ea typeface="宋体" panose="02010600030101010101" pitchFamily="2" charset="-122"/>
              </a:rPr>
              <a:t>,</a:t>
            </a:r>
            <a:r>
              <a:rPr lang="zh-CN" altLang="en-US" b="1" dirty="0">
                <a:ea typeface="宋体" panose="02010600030101010101" pitchFamily="2" charset="-122"/>
              </a:rPr>
              <a:t>素经常</a:t>
            </a:r>
            <a:r>
              <a:rPr lang="en-US" altLang="zh-CN" b="1" dirty="0">
                <a:ea typeface="宋体" panose="02010600030101010101" pitchFamily="2" charset="-122"/>
              </a:rPr>
              <a:t>,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•"/>
            </a:pPr>
            <a:r>
              <a:rPr lang="zh-CN" altLang="en-US" b="1" dirty="0">
                <a:ea typeface="宋体" panose="02010600030101010101" pitchFamily="2" charset="-122"/>
              </a:rPr>
              <a:t>     少烦恼</a:t>
            </a:r>
            <a:r>
              <a:rPr lang="en-US" altLang="zh-CN" b="1" dirty="0">
                <a:ea typeface="宋体" panose="02010600030101010101" pitchFamily="2" charset="-122"/>
              </a:rPr>
              <a:t>,</a:t>
            </a:r>
            <a:r>
              <a:rPr lang="zh-CN" altLang="en-US" b="1" dirty="0">
                <a:ea typeface="宋体" panose="02010600030101010101" pitchFamily="2" charset="-122"/>
              </a:rPr>
              <a:t>酒少量。”</a:t>
            </a: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FF0066"/>
              </a:buClr>
              <a:buChar char="Ø"/>
            </a:pPr>
            <a:r>
              <a:rPr lang="zh-CN" altLang="en-US" b="1" dirty="0">
                <a:ea typeface="宋体" panose="02010600030101010101" pitchFamily="2" charset="-122"/>
              </a:rPr>
              <a:t>误区  </a:t>
            </a: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•"/>
            </a:pPr>
            <a:r>
              <a:rPr lang="zh-CN" altLang="en-US" b="1" dirty="0">
                <a:ea typeface="宋体" panose="02010600030101010101" pitchFamily="2" charset="-122"/>
              </a:rPr>
              <a:t>---心脏病患者不宜运动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460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0663" y="1581150"/>
            <a:ext cx="3592512" cy="510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44575" y="728663"/>
            <a:ext cx="2662238" cy="576263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运动的意义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图示 9"/>
          <p:cNvGraphicFramePr/>
          <p:nvPr/>
        </p:nvGraphicFramePr>
        <p:xfrm>
          <a:off x="1547663" y="1804505"/>
          <a:ext cx="6336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7106" name="Picture 2" descr="武汉人民医学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550" y="203200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1044575" y="679450"/>
            <a:ext cx="2662238" cy="661988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适量运动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044575" y="1125538"/>
            <a:ext cx="67691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54163" y="6059488"/>
            <a:ext cx="6016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开始运动方案前，请咨询你的医生！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47110" name="直接箭头连接符 11"/>
          <p:cNvCxnSpPr/>
          <p:nvPr/>
        </p:nvCxnSpPr>
        <p:spPr>
          <a:xfrm>
            <a:off x="4133850" y="4565650"/>
            <a:ext cx="287338" cy="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7111" name="直接箭头连接符 14"/>
          <p:cNvCxnSpPr/>
          <p:nvPr/>
        </p:nvCxnSpPr>
        <p:spPr>
          <a:xfrm>
            <a:off x="5781675" y="4565650"/>
            <a:ext cx="288925" cy="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  <p:custDataLst>
      <p:tags r:id="rId7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88" y="196850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284288" y="661988"/>
            <a:ext cx="3014663" cy="687388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50938" y="717550"/>
            <a:ext cx="322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适宜的有氧运动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484438" y="979488"/>
            <a:ext cx="43195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9157" name="Object 6"/>
          <p:cNvGraphicFramePr/>
          <p:nvPr/>
        </p:nvGraphicFramePr>
        <p:xfrm>
          <a:off x="612775" y="1701800"/>
          <a:ext cx="2592388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638300" imgH="1685925" progId="PBrush">
                  <p:embed/>
                </p:oleObj>
              </mc:Choice>
              <mc:Fallback>
                <p:oleObj name="" r:id="rId2" imgW="1638300" imgH="16859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775" y="1701800"/>
                        <a:ext cx="2592388" cy="25177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063" y="1701800"/>
            <a:ext cx="2447925" cy="25177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5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363" y="4435475"/>
            <a:ext cx="2449512" cy="24479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6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888" y="1701800"/>
            <a:ext cx="2519362" cy="25177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6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975" y="4435475"/>
            <a:ext cx="2376488" cy="244792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3"/>
          <p:cNvSpPr/>
          <p:nvPr>
            <p:ph idx="1" hasCustomPrompt="1"/>
          </p:nvPr>
        </p:nvSpPr>
        <p:spPr>
          <a:xfrm>
            <a:off x="128588" y="2324100"/>
            <a:ext cx="5438775" cy="4337050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561FE1"/>
                </a:solidFill>
                <a:ea typeface="宋体" panose="02010600030101010101" pitchFamily="2" charset="-122"/>
              </a:rPr>
              <a:t>住院期：</a:t>
            </a:r>
            <a:r>
              <a:rPr lang="zh-CN" altLang="en-US" sz="2800" b="1" dirty="0">
                <a:ea typeface="宋体" panose="02010600030101010101" pitchFamily="2" charset="-122"/>
              </a:rPr>
              <a:t>监护下先轻松活动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床上坐位行关节活动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再在病房或走廊步行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限制性爬楼梯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561FE1"/>
                </a:solidFill>
                <a:ea typeface="宋体" panose="02010600030101010101" pitchFamily="2" charset="-122"/>
              </a:rPr>
              <a:t>早期恢复期：</a:t>
            </a:r>
            <a:r>
              <a:rPr lang="zh-CN" altLang="en-US" sz="2800" b="1" dirty="0">
                <a:ea typeface="宋体" panose="02010600030101010101" pitchFamily="2" charset="-122"/>
              </a:rPr>
              <a:t>出院后</a:t>
            </a:r>
            <a:r>
              <a:rPr lang="en-US" altLang="zh-CN" sz="2800" b="1" dirty="0">
                <a:ea typeface="宋体" panose="02010600030101010101" pitchFamily="2" charset="-122"/>
              </a:rPr>
              <a:t>2—12</a:t>
            </a:r>
            <a:r>
              <a:rPr lang="zh-CN" altLang="en-US" sz="2800" b="1" dirty="0">
                <a:ea typeface="宋体" panose="02010600030101010101" pitchFamily="2" charset="-122"/>
              </a:rPr>
              <a:t>周监护下步行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柔软体操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学习健康生活方式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重返社会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561FE1"/>
                </a:solidFill>
                <a:ea typeface="宋体" panose="02010600030101010101" pitchFamily="2" charset="-122"/>
              </a:rPr>
              <a:t>后期恢复期：</a:t>
            </a:r>
            <a:r>
              <a:rPr lang="zh-CN" altLang="en-US" sz="2800" b="1" dirty="0">
                <a:ea typeface="宋体" panose="02010600030101010101" pitchFamily="2" charset="-122"/>
              </a:rPr>
              <a:t>监护下锻炼及控制体重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持续</a:t>
            </a:r>
            <a:r>
              <a:rPr lang="en-US" altLang="zh-CN" sz="2800" b="1" dirty="0"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ea typeface="宋体" panose="02010600030101010101" pitchFamily="2" charset="-122"/>
              </a:rPr>
              <a:t>-</a:t>
            </a:r>
            <a:r>
              <a:rPr lang="en-US" altLang="zh-CN" sz="2800" b="1" dirty="0"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ea typeface="宋体" panose="02010600030101010101" pitchFamily="2" charset="-122"/>
              </a:rPr>
              <a:t>月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rgbClr val="561FE1"/>
                </a:solidFill>
                <a:ea typeface="宋体" panose="02010600030101010101" pitchFamily="2" charset="-122"/>
              </a:rPr>
              <a:t>终身维持期：</a:t>
            </a:r>
            <a:r>
              <a:rPr lang="zh-CN" altLang="en-US" sz="2800" b="1" dirty="0">
                <a:ea typeface="宋体" panose="02010600030101010101" pitchFamily="2" charset="-122"/>
              </a:rPr>
              <a:t>不需监护</a:t>
            </a:r>
            <a:r>
              <a:rPr lang="en-US" altLang="zh-CN" sz="2800" b="1" dirty="0"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ea typeface="宋体" panose="02010600030101010101" pitchFamily="2" charset="-122"/>
              </a:rPr>
              <a:t>随访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pic>
        <p:nvPicPr>
          <p:cNvPr id="5017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0" y="1411288"/>
            <a:ext cx="190182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25" y="1422400"/>
            <a:ext cx="1930400" cy="299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4543425"/>
            <a:ext cx="3724275" cy="235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44575" y="679450"/>
            <a:ext cx="4252913" cy="661988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冠心病的运动指导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638" y="234950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414338" y="700088"/>
            <a:ext cx="4751388" cy="576263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冠心病是人类的“第一杀手”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836738" y="1052513"/>
            <a:ext cx="309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414338" y="21431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我国每年有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260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万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人死于心血管疾病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每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12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秒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就有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人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被心血管疾病夺去生命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3548063"/>
            <a:ext cx="3744913" cy="259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3"/>
          <p:cNvSpPr/>
          <p:nvPr>
            <p:ph idx="1" hasCustomPrompt="1"/>
          </p:nvPr>
        </p:nvSpPr>
        <p:spPr>
          <a:xfrm>
            <a:off x="487363" y="2439988"/>
            <a:ext cx="5527675" cy="3989387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严格掌握适应症和禁忌症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做好准备运动和恢复运动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严格遵守个别对待原则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运动中出现不适应立即停止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随身携带硝酸甘油等急救药物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不要进行爆发性或过于剧烈的运动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饭前、饭后不要立即运动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体育运动不能完全取代药物治疗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ts val="2800"/>
              </a:lnSpc>
              <a:buClr>
                <a:srgbClr val="FF0066"/>
              </a:buClr>
              <a:buChar char="Ø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安全第一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0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400175"/>
            <a:ext cx="3200400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73538"/>
            <a:ext cx="3201988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044575" y="679450"/>
            <a:ext cx="4695825" cy="661988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运动时应注意的问题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2"/>
          <p:cNvSpPr/>
          <p:nvPr>
            <p:ph type="title"/>
          </p:nvPr>
        </p:nvSpPr>
        <p:spPr>
          <a:xfrm>
            <a:off x="468313" y="855663"/>
            <a:ext cx="8229600" cy="300037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sz="5400" dirty="0"/>
              <a:t>总  结</a:t>
            </a:r>
            <a:r>
              <a:rPr lang="zh-CN" altLang="en-US" sz="3600" dirty="0"/>
              <a:t> </a:t>
            </a:r>
            <a:endParaRPr lang="zh-CN" altLang="en-US" sz="3600" dirty="0"/>
          </a:p>
        </p:txBody>
      </p:sp>
      <p:sp>
        <p:nvSpPr>
          <p:cNvPr id="52226" name="Rectangle 3"/>
          <p:cNvSpPr/>
          <p:nvPr>
            <p:ph idx="1" hasCustomPrompt="1"/>
          </p:nvPr>
        </p:nvSpPr>
        <p:spPr>
          <a:xfrm>
            <a:off x="382588" y="2349500"/>
            <a:ext cx="5792787" cy="4494213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rgbClr val="FF0066"/>
              </a:buClr>
              <a:buChar char="Ø"/>
            </a:pPr>
            <a:r>
              <a:rPr lang="zh-CN" altLang="en-US" sz="2800" b="1" dirty="0">
                <a:ea typeface="宋体" panose="02010600030101010101" pitchFamily="2" charset="-122"/>
              </a:rPr>
              <a:t>冠心病是威胁生命的严重疾病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Char char="Ø"/>
            </a:pPr>
            <a:r>
              <a:rPr lang="zh-CN" altLang="en-US" sz="2800" b="1" dirty="0">
                <a:ea typeface="宋体" panose="02010600030101010101" pitchFamily="2" charset="-122"/>
              </a:rPr>
              <a:t>许多危险因素与冠心病的发生有关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不良生活方式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高血脂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高血压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糖尿病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....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Char char="Ø"/>
            </a:pPr>
            <a:r>
              <a:rPr lang="zh-CN" altLang="en-US" sz="2800" b="1" dirty="0">
                <a:ea typeface="宋体" panose="02010600030101010101" pitchFamily="2" charset="-122"/>
              </a:rPr>
              <a:t>全面治疗和纠正危险因素 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Char char="Ø"/>
            </a:pPr>
            <a:r>
              <a:rPr lang="zh-CN" altLang="en-US" sz="2800" b="1" dirty="0">
                <a:ea typeface="宋体" panose="02010600030101010101" pitchFamily="2" charset="-122"/>
              </a:rPr>
              <a:t>健康的饮食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Char char="Ø"/>
            </a:pPr>
            <a:r>
              <a:rPr lang="zh-CN" altLang="en-US" sz="2800" b="1" dirty="0">
                <a:ea typeface="宋体" panose="02010600030101010101" pitchFamily="2" charset="-122"/>
              </a:rPr>
              <a:t>适宜的运动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4"/>
          <p:cNvSpPr>
            <a:spLocks noGrp="1"/>
          </p:cNvSpPr>
          <p:nvPr>
            <p:ph type="ctrTitle" idx="4294967295"/>
          </p:nvPr>
        </p:nvSpPr>
        <p:spPr>
          <a:xfrm>
            <a:off x="971550" y="3933825"/>
            <a:ext cx="7772400" cy="1470025"/>
          </a:xfrm>
          <a:ln/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zh-CN" sz="4000" dirty="0">
                <a:solidFill>
                  <a:srgbClr val="FF3300"/>
                </a:solidFill>
              </a:rPr>
              <a:t>谢    谢</a:t>
            </a:r>
            <a:r>
              <a:rPr lang="zh-CN" altLang="zh-CN" dirty="0">
                <a:solidFill>
                  <a:srgbClr val="FF3300"/>
                </a:solidFill>
              </a:rPr>
              <a:t>！</a:t>
            </a:r>
            <a:endParaRPr lang="zh-CN" altLang="zh-CN" dirty="0">
              <a:solidFill>
                <a:srgbClr val="FF3300"/>
              </a:solidFill>
            </a:endParaRPr>
          </a:p>
        </p:txBody>
      </p:sp>
      <p:sp>
        <p:nvSpPr>
          <p:cNvPr id="53250" name="矩形 1"/>
          <p:cNvSpPr/>
          <p:nvPr/>
        </p:nvSpPr>
        <p:spPr>
          <a:xfrm>
            <a:off x="7451725" y="5751513"/>
            <a:ext cx="1692275" cy="10541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3251" name="Picture 10" descr="医院院徽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0" y="5373688"/>
            <a:ext cx="1582738" cy="142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25"/>
          <p:cNvGrpSpPr/>
          <p:nvPr/>
        </p:nvGrpSpPr>
        <p:grpSpPr>
          <a:xfrm>
            <a:off x="2851150" y="1973263"/>
            <a:ext cx="3662363" cy="3278187"/>
            <a:chOff x="0" y="0"/>
            <a:chExt cx="3889375" cy="3460750"/>
          </a:xfrm>
        </p:grpSpPr>
        <p:pic>
          <p:nvPicPr>
            <p:cNvPr id="15362" name="Picture 4" descr="冠状血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89375" cy="346075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9483" name="矩形 21"/>
            <p:cNvSpPr>
              <a:spLocks noChangeArrowheads="1"/>
            </p:cNvSpPr>
            <p:nvPr/>
          </p:nvSpPr>
          <p:spPr bwMode="auto">
            <a:xfrm>
              <a:off x="2088579" y="288503"/>
              <a:ext cx="864096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84" name="矩形 24"/>
            <p:cNvSpPr>
              <a:spLocks noChangeArrowheads="1"/>
            </p:cNvSpPr>
            <p:nvPr/>
          </p:nvSpPr>
          <p:spPr bwMode="auto">
            <a:xfrm>
              <a:off x="347" y="936575"/>
              <a:ext cx="432048" cy="504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5365" name="Picture 2" descr="武汉人民医学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15900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611188" y="663575"/>
            <a:ext cx="2881313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31813" y="711200"/>
            <a:ext cx="2932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什么是冠状动脉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462" name="Rectangle 4"/>
          <p:cNvSpPr txBox="1">
            <a:spLocks noChangeArrowheads="1"/>
          </p:cNvSpPr>
          <p:nvPr/>
        </p:nvSpPr>
        <p:spPr bwMode="auto">
          <a:xfrm>
            <a:off x="611188" y="5548313"/>
            <a:ext cx="7019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心脏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=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人体强而有力的泵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冠状动脉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=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心脏的氧气和养料的输送通路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1588" y="2722563"/>
            <a:ext cx="2352675" cy="461963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+mn-ea"/>
              </a:rPr>
              <a:t>右冠状动脉</a:t>
            </a:r>
            <a:endParaRPr kumimoji="0" lang="zh-CN" altLang="en-US" sz="24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1700" y="2124075"/>
            <a:ext cx="2352675" cy="461963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+mn-ea"/>
              </a:rPr>
              <a:t>左冠状动脉</a:t>
            </a:r>
            <a:endParaRPr kumimoji="0" lang="zh-CN" altLang="en-US" sz="24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9463" y="204788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11188" y="647700"/>
            <a:ext cx="2881313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00113" y="719138"/>
            <a:ext cx="251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什么是冠心病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412" name="Picture 11" descr="c:\users\administrator\appdata\roaming\360se6\User Data\temp\1138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1484313"/>
            <a:ext cx="5040313" cy="357346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5808663"/>
            <a:ext cx="8205788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42900" marR="0" indent="-342900" algn="ctr" defTabSz="914400">
              <a:buFont typeface="Arial" panose="020B0604020202020204" pitchFamily="34" charset="0"/>
              <a:buNone/>
            </a:pP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冠心病是指冠状动脉发生了不同程度的狭窄，引起</a:t>
            </a:r>
            <a:endParaRPr kumimoji="0" lang="zh-CN" altLang="en-US" sz="28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algn="ctr" defTabSz="914400">
              <a:buFont typeface="Arial" panose="020B0604020202020204" pitchFamily="34" charset="0"/>
              <a:buNone/>
            </a:pPr>
            <a:r>
              <a:rPr kumimoji="0" lang="zh-CN" altLang="en-US" sz="2800" b="1" kern="1200" cap="none" spc="0" normalizeH="0" baseline="0" noProof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rPr>
              <a:t>心肌的供血不足导致缺血、缺氧，甚至坏死的疾病</a:t>
            </a:r>
            <a:endParaRPr kumimoji="0" lang="zh-CN" altLang="en-US" sz="2800" b="1" kern="1200" cap="none" spc="0" normalizeH="0" baseline="0" noProof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5675" y="5181600"/>
            <a:ext cx="7127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冠状动脉粥样硬化性心脏病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的简称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17415" name="组合 11"/>
          <p:cNvGrpSpPr/>
          <p:nvPr/>
        </p:nvGrpSpPr>
        <p:grpSpPr>
          <a:xfrm>
            <a:off x="250825" y="2157413"/>
            <a:ext cx="3025775" cy="463550"/>
            <a:chOff x="251482" y="2149029"/>
            <a:chExt cx="3024374" cy="461665"/>
          </a:xfrm>
        </p:grpSpPr>
        <p:sp>
          <p:nvSpPr>
            <p:cNvPr id="20489" name="TextBox 7"/>
            <p:cNvSpPr txBox="1">
              <a:spLocks noChangeArrowheads="1"/>
            </p:cNvSpPr>
            <p:nvPr/>
          </p:nvSpPr>
          <p:spPr bwMode="auto">
            <a:xfrm>
              <a:off x="251482" y="2149029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+mn-ea"/>
                </a:rPr>
                <a:t>狭窄的管腔</a:t>
              </a:r>
              <a:endPara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cxnSp>
          <p:nvCxnSpPr>
            <p:cNvPr id="17417" name="直接箭头连接符 10"/>
            <p:cNvCxnSpPr/>
            <p:nvPr/>
          </p:nvCxnSpPr>
          <p:spPr>
            <a:xfrm>
              <a:off x="2051682" y="2338835"/>
              <a:ext cx="1224174" cy="82053"/>
            </a:xfrm>
            <a:prstGeom prst="straightConnector1">
              <a:avLst/>
            </a:prstGeom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650" y="254000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7225" y="2328863"/>
            <a:ext cx="5654675" cy="429895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12775" y="682625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722313"/>
            <a:ext cx="3457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冠心病的类型与症状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4838" y="204788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611188" y="663575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1188" y="735013"/>
            <a:ext cx="345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冠心病的类型与症状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484438" y="1663700"/>
            <a:ext cx="1584325" cy="5238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心绞痛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23850" y="2244725"/>
            <a:ext cx="5400675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marR="0" indent="-285750" algn="ctr" defTabSz="914400">
              <a:lnSpc>
                <a:spcPct val="20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常由体力劳动或情绪激动（如愤怒、焦急、过度兴奋）所诱发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indent="-285750" algn="ctr" defTabSz="914400">
              <a:lnSpc>
                <a:spcPct val="20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临床表现：胸痛、胸闷、心前区压迫感，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持续时间短，约</a:t>
            </a: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3-5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分钟</a:t>
            </a: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，是冠心病比较轻的类型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1510" name="Picture 2" descr="c:\users\administrator\appdata\roaming\360se6\User Data\temp\u=2257799278,1912606332&amp;fm=21&amp;gp=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18"/>
          <a:stretch>
            <a:fillRect/>
          </a:stretch>
        </p:blipFill>
        <p:spPr>
          <a:xfrm>
            <a:off x="5940425" y="2060575"/>
            <a:ext cx="2592388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204788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612775" y="641350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12775" y="693738"/>
            <a:ext cx="345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冠心病的类型与症状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449513" y="1655763"/>
            <a:ext cx="1871663" cy="52228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心肌梗死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23850" y="2198688"/>
            <a:ext cx="5400675" cy="354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marR="0" indent="-285750" algn="ctr" defTabSz="914400">
              <a:lnSpc>
                <a:spcPct val="200000"/>
              </a:lnSpc>
              <a:buClr>
                <a:srgbClr val="C00000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临床也表现为胸痛，与心绞痛相比，</a:t>
            </a: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疼痛更剧烈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，并伴有出汗、恐惧感、濒死感，持续时间长，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可达数小时或数天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！</a:t>
            </a:r>
            <a:endParaRPr kumimoji="0" lang="zh-CN" altLang="en-US" sz="24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5508625" y="1773238"/>
            <a:ext cx="3240088" cy="3743325"/>
            <a:chOff x="5508625" y="1773238"/>
            <a:chExt cx="3240088" cy="3743325"/>
          </a:xfrm>
        </p:grpSpPr>
        <p:pic>
          <p:nvPicPr>
            <p:cNvPr id="23559" name="Picture 2" descr="c:\users\administrator\appdata\roaming\360se6\User Data\temp\u=2297912031,310670953&amp;fm=21&amp;gp=0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5508625" y="1773238"/>
              <a:ext cx="3240088" cy="37433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爆炸形 1 9"/>
            <p:cNvSpPr/>
            <p:nvPr/>
          </p:nvSpPr>
          <p:spPr bwMode="auto">
            <a:xfrm>
              <a:off x="6227763" y="1916113"/>
              <a:ext cx="1223962" cy="720725"/>
            </a:xfrm>
            <a:prstGeom prst="irregularSeal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琥珀" pitchFamily="2" charset="-122"/>
                  <a:ea typeface="华文琥珀" pitchFamily="2" charset="-122"/>
                  <a:cs typeface="华康少女文字 - Kelvin" pitchFamily="82" charset="-122"/>
                  <a:sym typeface="+mn-ea"/>
                </a:rPr>
                <a:t>120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华康少女文字 - Kelvin" pitchFamily="82" charset="-122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 descr="武汉人民医学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149225"/>
            <a:ext cx="310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11188" y="649288"/>
            <a:ext cx="3455988" cy="647700"/>
          </a:xfrm>
          <a:prstGeom prst="flowChartAlternateProcess">
            <a:avLst/>
          </a:prstGeom>
          <a:solidFill>
            <a:srgbClr val="C75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11188" y="720725"/>
            <a:ext cx="345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冠心病的类型与症状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341563" y="1622425"/>
            <a:ext cx="1296988" cy="522288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猝 死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95288" y="2355850"/>
            <a:ext cx="4248150" cy="280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marR="0" indent="-285750" algn="ctr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是冠心病的急性发作，短时间内，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心脏可停止跳动而死亡！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5606" name="Picture 4" descr="c:\users\administrator\appdata\roaming\360se6\User Data\temp\u=2905372083,675242766&amp;fm=21&amp;gp=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4068763" y="4373563"/>
            <a:ext cx="4319587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3" descr="c:\users\yu\appdata\roaming\360se6\User Data\temp\u=4012435593,2745388558&amp;fm=21&amp;gp=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651500" y="1527175"/>
            <a:ext cx="2552700" cy="230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15" descr="c:\users\yu\appdata\roaming\360se6\User Data\temp\u=1799264495,3995744614&amp;fm=21&amp;gp=0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6088" y="1538288"/>
            <a:ext cx="29527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5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tags/tag1.xml><?xml version="1.0" encoding="utf-8"?>
<p:tagLst xmlns:p="http://schemas.openxmlformats.org/presentationml/2006/main">
  <p:tag name="TIMING" val="|4.6|16.9"/>
</p:tagLst>
</file>

<file path=ppt/tags/tag2.xml><?xml version="1.0" encoding="utf-8"?>
<p:tagLst xmlns:p="http://schemas.openxmlformats.org/presentationml/2006/main">
  <p:tag name="TIMING" val="|2.3|8.7"/>
</p:tagLst>
</file>

<file path=ppt/tags/tag3.xml><?xml version="1.0" encoding="utf-8"?>
<p:tagLst xmlns:p="http://schemas.openxmlformats.org/presentationml/2006/main">
  <p:tag name="TIMING" val="|61.1"/>
</p:tagLst>
</file>

<file path=ppt/theme/theme1.xml><?xml version="1.0" encoding="utf-8"?>
<a:theme xmlns:a="http://schemas.openxmlformats.org/drawingml/2006/main" name="163TGp_medical_light_v2">
  <a:themeElements>
    <a:clrScheme name="163TGp_medical_light_v2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4EE6"/>
      </a:accent1>
      <a:accent2>
        <a:srgbClr val="69BFF9"/>
      </a:accent2>
      <a:accent3>
        <a:srgbClr val="FFFFFF"/>
      </a:accent3>
      <a:accent4>
        <a:srgbClr val="000000"/>
      </a:accent4>
      <a:accent5>
        <a:srgbClr val="BBB2F0"/>
      </a:accent5>
      <a:accent6>
        <a:srgbClr val="5EADE2"/>
      </a:accent6>
      <a:hlink>
        <a:srgbClr val="D17FB6"/>
      </a:hlink>
      <a:folHlink>
        <a:srgbClr val="76B749"/>
      </a:folHlink>
    </a:clrScheme>
    <a:fontScheme name="163TGp_medical_light_v2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63TGp_medical_light_v2 1">
        <a:dk1>
          <a:srgbClr val="000000"/>
        </a:dk1>
        <a:lt1>
          <a:srgbClr val="FFFFFF"/>
        </a:lt1>
        <a:dk2>
          <a:srgbClr val="133589"/>
        </a:dk2>
        <a:lt2>
          <a:srgbClr val="969696"/>
        </a:lt2>
        <a:accent1>
          <a:srgbClr val="7AB6D8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BED7E9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 2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2FB598"/>
        </a:accent1>
        <a:accent2>
          <a:srgbClr val="FAA906"/>
        </a:accent2>
        <a:accent3>
          <a:srgbClr val="FFFFFF"/>
        </a:accent3>
        <a:accent4>
          <a:srgbClr val="000000"/>
        </a:accent4>
        <a:accent5>
          <a:srgbClr val="ADD7CA"/>
        </a:accent5>
        <a:accent6>
          <a:srgbClr val="E39905"/>
        </a:accent6>
        <a:hlink>
          <a:srgbClr val="996633"/>
        </a:hlink>
        <a:folHlink>
          <a:srgbClr val="007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3TGp_medical_light_v2_2">
  <a:themeElements>
    <a:clrScheme name="163TGp_medical_light_v2_2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4EE6"/>
      </a:accent1>
      <a:accent2>
        <a:srgbClr val="69BFF9"/>
      </a:accent2>
      <a:accent3>
        <a:srgbClr val="FFFFFF"/>
      </a:accent3>
      <a:accent4>
        <a:srgbClr val="000000"/>
      </a:accent4>
      <a:accent5>
        <a:srgbClr val="BBB2F0"/>
      </a:accent5>
      <a:accent6>
        <a:srgbClr val="5EADE2"/>
      </a:accent6>
      <a:hlink>
        <a:srgbClr val="D17FB6"/>
      </a:hlink>
      <a:folHlink>
        <a:srgbClr val="76B749"/>
      </a:folHlink>
    </a:clrScheme>
    <a:fontScheme name="163TGp_medical_light_v2_2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63TGp_medical_light_v2_2 1">
        <a:dk1>
          <a:srgbClr val="000000"/>
        </a:dk1>
        <a:lt1>
          <a:srgbClr val="FFFFFF"/>
        </a:lt1>
        <a:dk2>
          <a:srgbClr val="133589"/>
        </a:dk2>
        <a:lt2>
          <a:srgbClr val="969696"/>
        </a:lt2>
        <a:accent1>
          <a:srgbClr val="7AB6D8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BED7E9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_2 2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2FB598"/>
        </a:accent1>
        <a:accent2>
          <a:srgbClr val="FAA906"/>
        </a:accent2>
        <a:accent3>
          <a:srgbClr val="FFFFFF"/>
        </a:accent3>
        <a:accent4>
          <a:srgbClr val="000000"/>
        </a:accent4>
        <a:accent5>
          <a:srgbClr val="ADD7CA"/>
        </a:accent5>
        <a:accent6>
          <a:srgbClr val="E39905"/>
        </a:accent6>
        <a:hlink>
          <a:srgbClr val="996633"/>
        </a:hlink>
        <a:folHlink>
          <a:srgbClr val="007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_2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3TGp_medical_light_v2_4">
  <a:themeElements>
    <a:clrScheme name="163TGp_medical_light_v2_4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4EE6"/>
      </a:accent1>
      <a:accent2>
        <a:srgbClr val="69BFF9"/>
      </a:accent2>
      <a:accent3>
        <a:srgbClr val="FFFFFF"/>
      </a:accent3>
      <a:accent4>
        <a:srgbClr val="000000"/>
      </a:accent4>
      <a:accent5>
        <a:srgbClr val="BBB2F0"/>
      </a:accent5>
      <a:accent6>
        <a:srgbClr val="5EADE2"/>
      </a:accent6>
      <a:hlink>
        <a:srgbClr val="D17FB6"/>
      </a:hlink>
      <a:folHlink>
        <a:srgbClr val="76B749"/>
      </a:folHlink>
    </a:clrScheme>
    <a:fontScheme name="163TGp_medical_light_v2_4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63TGp_medical_light_v2_4 1">
        <a:dk1>
          <a:srgbClr val="000000"/>
        </a:dk1>
        <a:lt1>
          <a:srgbClr val="FFFFFF"/>
        </a:lt1>
        <a:dk2>
          <a:srgbClr val="133589"/>
        </a:dk2>
        <a:lt2>
          <a:srgbClr val="969696"/>
        </a:lt2>
        <a:accent1>
          <a:srgbClr val="7AB6D8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BED7E9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_4 2">
        <a:dk1>
          <a:srgbClr val="000000"/>
        </a:dk1>
        <a:lt1>
          <a:srgbClr val="FFFFFF"/>
        </a:lt1>
        <a:dk2>
          <a:srgbClr val="003366"/>
        </a:dk2>
        <a:lt2>
          <a:srgbClr val="969696"/>
        </a:lt2>
        <a:accent1>
          <a:srgbClr val="2FB598"/>
        </a:accent1>
        <a:accent2>
          <a:srgbClr val="FAA906"/>
        </a:accent2>
        <a:accent3>
          <a:srgbClr val="FFFFFF"/>
        </a:accent3>
        <a:accent4>
          <a:srgbClr val="000000"/>
        </a:accent4>
        <a:accent5>
          <a:srgbClr val="ADD7CA"/>
        </a:accent5>
        <a:accent6>
          <a:srgbClr val="E39905"/>
        </a:accent6>
        <a:hlink>
          <a:srgbClr val="996633"/>
        </a:hlink>
        <a:folHlink>
          <a:srgbClr val="007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3TGp_medical_light_v2_4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163TGp_medical_light_v2</Template>
  <TotalTime>0</TotalTime>
  <Words>1397</Words>
  <Application>WPS 演示</Application>
  <PresentationFormat>全屏显示(4:3)</PresentationFormat>
  <Paragraphs>236</Paragraphs>
  <Slides>32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Arial</vt:lpstr>
      <vt:lpstr>宋体</vt:lpstr>
      <vt:lpstr>Wingdings</vt:lpstr>
      <vt:lpstr>黑体</vt:lpstr>
      <vt:lpstr>Verdana</vt:lpstr>
      <vt:lpstr>微软雅黑</vt:lpstr>
      <vt:lpstr>华文琥珀</vt:lpstr>
      <vt:lpstr>华康少女文字 - Kelvin</vt:lpstr>
      <vt:lpstr>Segoe Print</vt:lpstr>
      <vt:lpstr>等线</vt:lpstr>
      <vt:lpstr>Times New Roman</vt:lpstr>
      <vt:lpstr>华康少女文字 - Kelvin</vt:lpstr>
      <vt:lpstr>Arial Unicode MS</vt:lpstr>
      <vt:lpstr>163TGp_medical_light_v2</vt:lpstr>
      <vt:lpstr>163TGp_medical_light_v2_2</vt:lpstr>
      <vt:lpstr>163TGp_medical_light_v2_4</vt:lpstr>
      <vt:lpstr>4_默认设计模板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zsign</dc:creator>
  <cp:lastModifiedBy>徐…进</cp:lastModifiedBy>
  <cp:revision>131</cp:revision>
  <dcterms:created xsi:type="dcterms:W3CDTF">2007-05-05T23:57:54Z</dcterms:created>
  <dcterms:modified xsi:type="dcterms:W3CDTF">2025-04-07T08:49:33Z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46BD678BE21143DAB805FAF6DB10CD7F_12</vt:lpwstr>
  </property>
</Properties>
</file>