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8"/>
  </p:notesMasterIdLst>
  <p:sldIdLst>
    <p:sldId id="425" r:id="rId4"/>
    <p:sldId id="516" r:id="rId5"/>
    <p:sldId id="734" r:id="rId6"/>
    <p:sldId id="733" r:id="rId7"/>
    <p:sldId id="665" r:id="rId9"/>
    <p:sldId id="666" r:id="rId10"/>
    <p:sldId id="667" r:id="rId11"/>
    <p:sldId id="668" r:id="rId12"/>
    <p:sldId id="670" r:id="rId13"/>
    <p:sldId id="578" r:id="rId14"/>
    <p:sldId id="580" r:id="rId15"/>
    <p:sldId id="579" r:id="rId16"/>
    <p:sldId id="581" r:id="rId17"/>
    <p:sldId id="582" r:id="rId18"/>
    <p:sldId id="584" r:id="rId19"/>
    <p:sldId id="585" r:id="rId20"/>
    <p:sldId id="507" r:id="rId21"/>
    <p:sldId id="543" r:id="rId22"/>
    <p:sldId id="509" r:id="rId23"/>
    <p:sldId id="510" r:id="rId24"/>
    <p:sldId id="517" r:id="rId25"/>
    <p:sldId id="513" r:id="rId26"/>
    <p:sldId id="508" r:id="rId27"/>
    <p:sldId id="514" r:id="rId28"/>
    <p:sldId id="511" r:id="rId29"/>
    <p:sldId id="530" r:id="rId30"/>
    <p:sldId id="531" r:id="rId31"/>
    <p:sldId id="710" r:id="rId32"/>
    <p:sldId id="711" r:id="rId33"/>
    <p:sldId id="709" r:id="rId34"/>
    <p:sldId id="537" r:id="rId35"/>
    <p:sldId id="541" r:id="rId36"/>
    <p:sldId id="536" r:id="rId37"/>
    <p:sldId id="673" r:id="rId38"/>
    <p:sldId id="535" r:id="rId39"/>
    <p:sldId id="544" r:id="rId40"/>
    <p:sldId id="534" r:id="rId41"/>
    <p:sldId id="545" r:id="rId42"/>
    <p:sldId id="533" r:id="rId43"/>
    <p:sldId id="546" r:id="rId44"/>
    <p:sldId id="532" r:id="rId45"/>
    <p:sldId id="547" r:id="rId46"/>
    <p:sldId id="521" r:id="rId47"/>
    <p:sldId id="548" r:id="rId48"/>
    <p:sldId id="549" r:id="rId49"/>
    <p:sldId id="550" r:id="rId50"/>
    <p:sldId id="551" r:id="rId51"/>
    <p:sldId id="552" r:id="rId52"/>
    <p:sldId id="446" r:id="rId53"/>
  </p:sldIdLst>
  <p:sldSz cx="9144000" cy="6858000" type="screen4x3"/>
  <p:notesSz cx="6858000" cy="9144000"/>
  <p:custDataLst>
    <p:tags r:id="rId5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33"/>
    <a:srgbClr val="FD6F17"/>
    <a:srgbClr val="F4482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7972"/>
    <p:restoredTop sz="94607"/>
  </p:normalViewPr>
  <p:slideViewPr>
    <p:cSldViewPr showGuides="1">
      <p:cViewPr varScale="1">
        <p:scale>
          <a:sx n="66" d="100"/>
          <a:sy n="66" d="100"/>
        </p:scale>
        <p:origin x="-127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gs" Target="tags/tag1.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11F77D6-A949-4DBD-98FB-AFC7D873DB4C}"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6130" name="幻灯片图像占位符 1"/>
          <p:cNvSpPr>
            <a:spLocks noGrp="1" noRot="1" noChangeAspect="1" noTextEdit="1"/>
          </p:cNvSpPr>
          <p:nvPr>
            <p:ph type="sldImg"/>
          </p:nvPr>
        </p:nvSpPr>
        <p:spPr/>
      </p:sp>
      <p:sp>
        <p:nvSpPr>
          <p:cNvPr id="17613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spcBef>
                <a:spcPct val="0"/>
              </a:spcBef>
            </a:pPr>
            <a:endParaRPr lang="zh-CN" altLang="en-US" smtClean="0"/>
          </a:p>
          <a:p>
            <a:pPr eaLnBrk="1" hangingPunct="1">
              <a:spcBef>
                <a:spcPct val="0"/>
              </a:spcBef>
            </a:pPr>
            <a:endParaRPr lang="zh-CN" altLang="en-US" smtClean="0"/>
          </a:p>
        </p:txBody>
      </p:sp>
      <p:sp>
        <p:nvSpPr>
          <p:cNvPr id="176132" name="灯片编号占位符 3"/>
          <p:cNvSpPr txBox="1">
            <a:spLocks noGrp="1" noChangeArrowheads="1"/>
          </p:cNvSpPr>
          <p:nvPr/>
        </p:nvSpPr>
        <p:spPr bwMode="auto">
          <a:xfrm>
            <a:off x="4022725" y="9721850"/>
            <a:ext cx="307816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r" eaLnBrk="1" hangingPunct="1">
              <a:buFont typeface="Arial" panose="020B0604020202020204" pitchFamily="34" charset="0"/>
              <a:buNone/>
            </a:pPr>
            <a:fld id="{1D1ADE6A-ACD3-4E37-AFCB-3994ED8FE8BB}" type="slidenum">
              <a:rPr lang="zh-CN" altLang="en-US" sz="1300">
                <a:latin typeface="等线" panose="02010600030101010101" charset="-122"/>
                <a:ea typeface="等线" panose="02010600030101010101" charset="-122"/>
                <a:cs typeface="等线" panose="02010600030101010101" charset="-122"/>
              </a:rPr>
            </a:fld>
            <a:endParaRPr lang="zh-CN" altLang="en-US" sz="1300">
              <a:latin typeface="等线" panose="02010600030101010101" charset="-122"/>
              <a:ea typeface="等线" panose="02010600030101010101" charset="-122"/>
              <a:cs typeface="等线" panose="02010600030101010101"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4146" name="幻灯片图像占位符 1"/>
          <p:cNvSpPr>
            <a:spLocks noGrp="1" noRot="1" noChangeAspect="1" noTextEdit="1"/>
          </p:cNvSpPr>
          <p:nvPr>
            <p:ph type="sldImg"/>
          </p:nvPr>
        </p:nvSpPr>
        <p:spPr/>
      </p:sp>
      <p:sp>
        <p:nvSpPr>
          <p:cNvPr id="13414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spcBef>
                <a:spcPct val="0"/>
              </a:spcBef>
            </a:pPr>
            <a:r>
              <a:rPr lang="zh-CN" altLang="en-US" b="1" smtClean="0">
                <a:ea typeface="微软雅黑" panose="020B0503020204020204" charset="-122"/>
                <a:sym typeface="Arial" panose="020B0604020202020204" pitchFamily="34" charset="0"/>
              </a:rPr>
              <a:t>更多作品请搜索</a:t>
            </a:r>
            <a:r>
              <a:rPr lang="en-US" altLang="zh-CN" b="1" smtClean="0">
                <a:ea typeface="微软雅黑" panose="020B0503020204020204" charset="-122"/>
                <a:sym typeface="Arial" panose="020B0604020202020204" pitchFamily="34" charset="0"/>
              </a:rPr>
              <a:t>:  http://dwz.cn/Wu2UP</a:t>
            </a:r>
            <a:endParaRPr lang="zh-CN" altLang="en-US" b="1" smtClean="0">
              <a:ea typeface="微软雅黑" panose="020B0503020204020204" charset="-122"/>
              <a:sym typeface="Arial" panose="020B0604020202020204" pitchFamily="34" charset="0"/>
            </a:endParaRPr>
          </a:p>
          <a:p>
            <a:pPr eaLnBrk="1" hangingPunct="1">
              <a:spcBef>
                <a:spcPct val="0"/>
              </a:spcBef>
            </a:pPr>
            <a:endParaRPr lang="zh-CN" altLang="en-US" smtClean="0"/>
          </a:p>
          <a:p>
            <a:pPr eaLnBrk="1" hangingPunct="1">
              <a:spcBef>
                <a:spcPct val="0"/>
              </a:spcBef>
            </a:pPr>
            <a:endParaRPr lang="zh-CN" altLang="en-US" smtClean="0"/>
          </a:p>
        </p:txBody>
      </p:sp>
      <p:sp>
        <p:nvSpPr>
          <p:cNvPr id="134148" name="灯片编号占位符 3"/>
          <p:cNvSpPr txBox="1">
            <a:spLocks noGrp="1" noChangeArrowheads="1"/>
          </p:cNvSpPr>
          <p:nvPr/>
        </p:nvSpPr>
        <p:spPr bwMode="auto">
          <a:xfrm>
            <a:off x="4022725" y="9721850"/>
            <a:ext cx="307816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r" eaLnBrk="1" hangingPunct="1">
              <a:buFont typeface="Arial" panose="020B0604020202020204" pitchFamily="34" charset="0"/>
              <a:buNone/>
            </a:pPr>
            <a:fld id="{0D7EA344-F0DC-44F0-B050-D275B81A00A7}" type="slidenum">
              <a:rPr lang="zh-CN" altLang="en-US" sz="1300">
                <a:latin typeface="等线" panose="02010600030101010101" charset="-122"/>
                <a:ea typeface="等线" panose="02010600030101010101" charset="-122"/>
                <a:cs typeface="等线" panose="02010600030101010101" charset="-122"/>
              </a:rPr>
            </a:fld>
            <a:endParaRPr lang="zh-CN" altLang="en-US" sz="1300">
              <a:latin typeface="等线" panose="02010600030101010101" charset="-122"/>
              <a:ea typeface="等线" panose="02010600030101010101" charset="-122"/>
              <a:cs typeface="等线" panose="02010600030101010101"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6194" name="幻灯片图像占位符 1"/>
          <p:cNvSpPr>
            <a:spLocks noGrp="1" noRot="1" noChangeAspect="1" noTextEdit="1"/>
          </p:cNvSpPr>
          <p:nvPr>
            <p:ph type="sldImg"/>
          </p:nvPr>
        </p:nvSpPr>
        <p:spPr/>
      </p:sp>
      <p:sp>
        <p:nvSpPr>
          <p:cNvPr id="13619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spcBef>
                <a:spcPct val="0"/>
              </a:spcBef>
            </a:pPr>
            <a:r>
              <a:rPr lang="zh-CN" altLang="en-US" b="1" smtClean="0">
                <a:ea typeface="微软雅黑" panose="020B0503020204020204" charset="-122"/>
                <a:sym typeface="Arial" panose="020B0604020202020204" pitchFamily="34" charset="0"/>
              </a:rPr>
              <a:t>更多作品请搜索</a:t>
            </a:r>
            <a:r>
              <a:rPr lang="en-US" altLang="zh-CN" b="1" smtClean="0">
                <a:ea typeface="微软雅黑" panose="020B0503020204020204" charset="-122"/>
                <a:sym typeface="Arial" panose="020B0604020202020204" pitchFamily="34" charset="0"/>
              </a:rPr>
              <a:t>:  http://dwz.cn/Wu2UP</a:t>
            </a:r>
            <a:endParaRPr lang="zh-CN" altLang="en-US" b="1" smtClean="0">
              <a:ea typeface="微软雅黑" panose="020B0503020204020204" charset="-122"/>
              <a:sym typeface="Arial" panose="020B0604020202020204" pitchFamily="34" charset="0"/>
            </a:endParaRPr>
          </a:p>
          <a:p>
            <a:pPr eaLnBrk="1" hangingPunct="1">
              <a:spcBef>
                <a:spcPct val="0"/>
              </a:spcBef>
            </a:pPr>
            <a:endParaRPr lang="zh-CN" altLang="en-US" smtClean="0"/>
          </a:p>
          <a:p>
            <a:pPr eaLnBrk="1" hangingPunct="1">
              <a:spcBef>
                <a:spcPct val="0"/>
              </a:spcBef>
            </a:pPr>
            <a:endParaRPr lang="zh-CN" altLang="en-US" smtClean="0"/>
          </a:p>
        </p:txBody>
      </p:sp>
      <p:sp>
        <p:nvSpPr>
          <p:cNvPr id="136196" name="灯片编号占位符 3"/>
          <p:cNvSpPr txBox="1">
            <a:spLocks noGrp="1" noChangeArrowheads="1"/>
          </p:cNvSpPr>
          <p:nvPr/>
        </p:nvSpPr>
        <p:spPr bwMode="auto">
          <a:xfrm>
            <a:off x="4022725" y="9721850"/>
            <a:ext cx="307816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r" eaLnBrk="1" hangingPunct="1">
              <a:buFont typeface="Arial" panose="020B0604020202020204" pitchFamily="34" charset="0"/>
              <a:buNone/>
            </a:pPr>
            <a:fld id="{0A03F0E5-ECC2-4FD9-A17C-28D8EF298D27}" type="slidenum">
              <a:rPr lang="zh-CN" altLang="en-US" sz="1300">
                <a:latin typeface="等线" panose="02010600030101010101" charset="-122"/>
                <a:ea typeface="等线" panose="02010600030101010101" charset="-122"/>
                <a:cs typeface="等线" panose="02010600030101010101" charset="-122"/>
              </a:rPr>
            </a:fld>
            <a:endParaRPr lang="zh-CN" altLang="en-US" sz="1300">
              <a:latin typeface="等线" panose="02010600030101010101" charset="-122"/>
              <a:ea typeface="等线" panose="02010600030101010101" charset="-122"/>
              <a:cs typeface="等线" panose="02010600030101010101"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7218" name="幻灯片图像占位符 1"/>
          <p:cNvSpPr>
            <a:spLocks noGrp="1" noRot="1" noChangeAspect="1" noTextEdit="1"/>
          </p:cNvSpPr>
          <p:nvPr>
            <p:ph type="sldImg"/>
          </p:nvPr>
        </p:nvSpPr>
        <p:spPr/>
      </p:sp>
      <p:sp>
        <p:nvSpPr>
          <p:cNvPr id="1372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spcBef>
                <a:spcPct val="0"/>
              </a:spcBef>
            </a:pPr>
            <a:r>
              <a:rPr lang="zh-CN" altLang="en-US" b="1" smtClean="0">
                <a:ea typeface="微软雅黑" panose="020B0503020204020204" charset="-122"/>
                <a:sym typeface="Arial" panose="020B0604020202020204" pitchFamily="34" charset="0"/>
              </a:rPr>
              <a:t>更多作品请搜索</a:t>
            </a:r>
            <a:r>
              <a:rPr lang="en-US" altLang="zh-CN" b="1" smtClean="0">
                <a:ea typeface="微软雅黑" panose="020B0503020204020204" charset="-122"/>
                <a:sym typeface="Arial" panose="020B0604020202020204" pitchFamily="34" charset="0"/>
              </a:rPr>
              <a:t>:  http://dwz.cn/Wu2UP</a:t>
            </a:r>
            <a:endParaRPr lang="zh-CN" altLang="en-US" b="1" smtClean="0">
              <a:ea typeface="微软雅黑" panose="020B0503020204020204" charset="-122"/>
              <a:sym typeface="Arial" panose="020B0604020202020204" pitchFamily="34" charset="0"/>
            </a:endParaRPr>
          </a:p>
          <a:p>
            <a:pPr eaLnBrk="1" hangingPunct="1">
              <a:spcBef>
                <a:spcPct val="0"/>
              </a:spcBef>
            </a:pPr>
            <a:endParaRPr lang="zh-CN" altLang="en-US" smtClean="0"/>
          </a:p>
          <a:p>
            <a:pPr eaLnBrk="1" hangingPunct="1">
              <a:spcBef>
                <a:spcPct val="0"/>
              </a:spcBef>
            </a:pPr>
            <a:endParaRPr lang="zh-CN" altLang="en-US" smtClean="0"/>
          </a:p>
        </p:txBody>
      </p:sp>
      <p:sp>
        <p:nvSpPr>
          <p:cNvPr id="137220" name="灯片编号占位符 3"/>
          <p:cNvSpPr txBox="1">
            <a:spLocks noGrp="1" noChangeArrowheads="1"/>
          </p:cNvSpPr>
          <p:nvPr/>
        </p:nvSpPr>
        <p:spPr bwMode="auto">
          <a:xfrm>
            <a:off x="4022725" y="9721850"/>
            <a:ext cx="307816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r" eaLnBrk="1" hangingPunct="1">
              <a:buFont typeface="Arial" panose="020B0604020202020204" pitchFamily="34" charset="0"/>
              <a:buNone/>
            </a:pPr>
            <a:fld id="{3C526EC7-E1CC-4873-BAD3-4844B8ED17A7}" type="slidenum">
              <a:rPr lang="zh-CN" altLang="en-US" sz="1300">
                <a:latin typeface="等线" panose="02010600030101010101" charset="-122"/>
                <a:ea typeface="等线" panose="02010600030101010101" charset="-122"/>
                <a:cs typeface="等线" panose="02010600030101010101" charset="-122"/>
              </a:rPr>
            </a:fld>
            <a:endParaRPr lang="zh-CN" altLang="en-US" sz="1300">
              <a:latin typeface="等线" panose="02010600030101010101" charset="-122"/>
              <a:ea typeface="等线" panose="02010600030101010101" charset="-122"/>
              <a:cs typeface="等线" panose="02010600030101010101"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8242" name="幻灯片图像占位符 1"/>
          <p:cNvSpPr>
            <a:spLocks noGrp="1" noRot="1" noChangeAspect="1" noTextEdit="1"/>
          </p:cNvSpPr>
          <p:nvPr>
            <p:ph type="sldImg"/>
          </p:nvPr>
        </p:nvSpPr>
        <p:spPr/>
      </p:sp>
      <p:sp>
        <p:nvSpPr>
          <p:cNvPr id="13824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spcBef>
                <a:spcPct val="0"/>
              </a:spcBef>
            </a:pPr>
            <a:r>
              <a:rPr lang="zh-CN" altLang="en-US" b="1" smtClean="0">
                <a:ea typeface="微软雅黑" panose="020B0503020204020204" charset="-122"/>
                <a:sym typeface="Arial" panose="020B0604020202020204" pitchFamily="34" charset="0"/>
              </a:rPr>
              <a:t>更多作品请搜索</a:t>
            </a:r>
            <a:r>
              <a:rPr lang="en-US" altLang="zh-CN" b="1" smtClean="0">
                <a:ea typeface="微软雅黑" panose="020B0503020204020204" charset="-122"/>
                <a:sym typeface="Arial" panose="020B0604020202020204" pitchFamily="34" charset="0"/>
              </a:rPr>
              <a:t>:  http://dwz.cn/Wu2UP</a:t>
            </a:r>
            <a:endParaRPr lang="zh-CN" altLang="en-US" b="1" smtClean="0">
              <a:ea typeface="微软雅黑" panose="020B0503020204020204" charset="-122"/>
              <a:sym typeface="Arial" panose="020B0604020202020204" pitchFamily="34" charset="0"/>
            </a:endParaRPr>
          </a:p>
          <a:p>
            <a:pPr eaLnBrk="1" hangingPunct="1">
              <a:spcBef>
                <a:spcPct val="0"/>
              </a:spcBef>
            </a:pPr>
            <a:endParaRPr lang="zh-CN" altLang="en-US" smtClean="0"/>
          </a:p>
          <a:p>
            <a:pPr eaLnBrk="1" hangingPunct="1">
              <a:spcBef>
                <a:spcPct val="0"/>
              </a:spcBef>
            </a:pPr>
            <a:endParaRPr lang="zh-CN" altLang="en-US" smtClean="0"/>
          </a:p>
        </p:txBody>
      </p:sp>
      <p:sp>
        <p:nvSpPr>
          <p:cNvPr id="138244" name="灯片编号占位符 3"/>
          <p:cNvSpPr txBox="1">
            <a:spLocks noGrp="1" noChangeArrowheads="1"/>
          </p:cNvSpPr>
          <p:nvPr/>
        </p:nvSpPr>
        <p:spPr bwMode="auto">
          <a:xfrm>
            <a:off x="4022725" y="9721850"/>
            <a:ext cx="307816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r" eaLnBrk="1" hangingPunct="1">
              <a:buFont typeface="Arial" panose="020B0604020202020204" pitchFamily="34" charset="0"/>
              <a:buNone/>
            </a:pPr>
            <a:fld id="{79A38EF2-F651-4D88-A67D-A60653DF0070}" type="slidenum">
              <a:rPr lang="zh-CN" altLang="en-US" sz="1300">
                <a:latin typeface="等线" panose="02010600030101010101" charset="-122"/>
                <a:ea typeface="等线" panose="02010600030101010101" charset="-122"/>
                <a:cs typeface="等线" panose="02010600030101010101" charset="-122"/>
              </a:rPr>
            </a:fld>
            <a:endParaRPr lang="zh-CN" altLang="en-US" sz="1300">
              <a:latin typeface="等线" panose="02010600030101010101" charset="-122"/>
              <a:ea typeface="等线" panose="02010600030101010101" charset="-122"/>
              <a:cs typeface="等线" panose="02010600030101010101"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42338" name="幻灯片图像占位符 1"/>
          <p:cNvSpPr>
            <a:spLocks noGrp="1" noRot="1" noChangeAspect="1" noTextEdit="1"/>
          </p:cNvSpPr>
          <p:nvPr>
            <p:ph type="sldImg"/>
          </p:nvPr>
        </p:nvSpPr>
        <p:spPr/>
      </p:sp>
      <p:sp>
        <p:nvSpPr>
          <p:cNvPr id="142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spcBef>
                <a:spcPct val="0"/>
              </a:spcBef>
            </a:pPr>
            <a:r>
              <a:rPr lang="zh-CN" altLang="en-US" b="1" smtClean="0">
                <a:ea typeface="微软雅黑" panose="020B0503020204020204" charset="-122"/>
                <a:sym typeface="Arial" panose="020B0604020202020204" pitchFamily="34" charset="0"/>
              </a:rPr>
              <a:t>更多作品请搜索</a:t>
            </a:r>
            <a:r>
              <a:rPr lang="en-US" altLang="zh-CN" b="1" smtClean="0">
                <a:ea typeface="微软雅黑" panose="020B0503020204020204" charset="-122"/>
                <a:sym typeface="Arial" panose="020B0604020202020204" pitchFamily="34" charset="0"/>
              </a:rPr>
              <a:t>:  http://dwz.cn/Wu2UP</a:t>
            </a:r>
            <a:endParaRPr lang="zh-CN" altLang="en-US" b="1" smtClean="0">
              <a:ea typeface="微软雅黑" panose="020B0503020204020204" charset="-122"/>
              <a:sym typeface="Arial" panose="020B0604020202020204" pitchFamily="34" charset="0"/>
            </a:endParaRPr>
          </a:p>
          <a:p>
            <a:pPr eaLnBrk="1" hangingPunct="1">
              <a:spcBef>
                <a:spcPct val="0"/>
              </a:spcBef>
            </a:pPr>
            <a:endParaRPr lang="zh-CN" altLang="en-US" smtClean="0"/>
          </a:p>
          <a:p>
            <a:pPr eaLnBrk="1" hangingPunct="1">
              <a:spcBef>
                <a:spcPct val="0"/>
              </a:spcBef>
            </a:pPr>
            <a:endParaRPr lang="zh-CN" altLang="en-US" smtClean="0"/>
          </a:p>
        </p:txBody>
      </p:sp>
      <p:sp>
        <p:nvSpPr>
          <p:cNvPr id="142340" name="灯片编号占位符 3"/>
          <p:cNvSpPr txBox="1">
            <a:spLocks noGrp="1" noChangeArrowheads="1"/>
          </p:cNvSpPr>
          <p:nvPr/>
        </p:nvSpPr>
        <p:spPr bwMode="auto">
          <a:xfrm>
            <a:off x="4022725" y="9721850"/>
            <a:ext cx="307816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r" eaLnBrk="1" hangingPunct="1">
              <a:buFont typeface="Arial" panose="020B0604020202020204" pitchFamily="34" charset="0"/>
              <a:buNone/>
            </a:pPr>
            <a:fld id="{A0EA0347-B29A-41E9-8BB9-924E560F7E0F}" type="slidenum">
              <a:rPr lang="zh-CN" altLang="en-US" sz="1300">
                <a:latin typeface="等线" panose="02010600030101010101" charset="-122"/>
                <a:ea typeface="等线" panose="02010600030101010101" charset="-122"/>
                <a:cs typeface="等线" panose="02010600030101010101" charset="-122"/>
              </a:rPr>
            </a:fld>
            <a:endParaRPr lang="zh-CN" altLang="en-US" sz="1300">
              <a:latin typeface="等线" panose="02010600030101010101" charset="-122"/>
              <a:ea typeface="等线" panose="02010600030101010101" charset="-122"/>
              <a:cs typeface="等线" panose="02010600030101010101"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62818" name="幻灯片图像占位符 1"/>
          <p:cNvSpPr>
            <a:spLocks noGrp="1" noRot="1" noChangeAspect="1" noTextEdit="1"/>
          </p:cNvSpPr>
          <p:nvPr>
            <p:ph type="sldImg"/>
          </p:nvPr>
        </p:nvSpPr>
        <p:spPr/>
      </p:sp>
      <p:sp>
        <p:nvSpPr>
          <p:cNvPr id="1628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spcBef>
                <a:spcPct val="0"/>
              </a:spcBef>
            </a:pPr>
            <a:endParaRPr lang="zh-CN" altLang="en-US" smtClean="0"/>
          </a:p>
          <a:p>
            <a:pPr eaLnBrk="1" hangingPunct="1">
              <a:spcBef>
                <a:spcPct val="0"/>
              </a:spcBef>
            </a:pPr>
            <a:endParaRPr lang="zh-CN" altLang="en-US" smtClean="0"/>
          </a:p>
        </p:txBody>
      </p:sp>
      <p:sp>
        <p:nvSpPr>
          <p:cNvPr id="162820" name="灯片编号占位符 3"/>
          <p:cNvSpPr txBox="1">
            <a:spLocks noGrp="1" noChangeArrowheads="1"/>
          </p:cNvSpPr>
          <p:nvPr/>
        </p:nvSpPr>
        <p:spPr bwMode="auto">
          <a:xfrm>
            <a:off x="4022725" y="9721850"/>
            <a:ext cx="307816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r" eaLnBrk="1" hangingPunct="1">
              <a:buFont typeface="Arial" panose="020B0604020202020204" pitchFamily="34" charset="0"/>
              <a:buNone/>
            </a:pPr>
            <a:fld id="{1B5140D5-91CF-4E58-83EE-6DECD188B625}" type="slidenum">
              <a:rPr lang="zh-CN" altLang="en-US" sz="1300">
                <a:latin typeface="等线" panose="02010600030101010101" charset="-122"/>
                <a:ea typeface="等线" panose="02010600030101010101" charset="-122"/>
                <a:cs typeface="等线" panose="02010600030101010101" charset="-122"/>
              </a:rPr>
            </a:fld>
            <a:endParaRPr lang="zh-CN" altLang="en-US" sz="1300">
              <a:latin typeface="等线" panose="02010600030101010101" charset="-122"/>
              <a:ea typeface="等线" panose="02010600030101010101" charset="-122"/>
              <a:cs typeface="等线" panose="02010600030101010101" charset="-122"/>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609600"/>
            <a:ext cx="8229600" cy="6858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1" name="Rectangle 14"/>
          <p:cNvSpPr>
            <a:spLocks noGrp="1" noChangeArrowheads="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Rectangle 15"/>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3" name="Rectangle 16"/>
          <p:cNvSpPr>
            <a:spLocks noGrp="1" noChangeArrowheads="1"/>
          </p:cNvSpPr>
          <p:nvPr>
            <p:ph type="sldNum" sz="quarter" idx="4"/>
          </p:nvPr>
        </p:nvSpPr>
        <p:spPr>
          <a:xfrm>
            <a:off x="6553200" y="6356350"/>
            <a:ext cx="2133600" cy="365125"/>
          </a:xfrm>
          <a:prstGeom prst="rect">
            <a:avLst/>
          </a:prstGeom>
        </p:spPr>
        <p:txBody>
          <a:bodyPr vert="horz" lIns="91440" tIns="45720" rIns="91440" bIns="45720" rtlCol="0" anchor="ctr"/>
          <a:p>
            <a:pPr algn="r">
              <a:buNone/>
            </a:pPr>
            <a:fld id="{9A0DB2DC-4C9A-4742-B13C-FB6460FD3503}" type="slidenum">
              <a:rPr lang="zh-CN" altLang="en-US" dirty="0"/>
            </a:fld>
            <a:endParaRPr lang="zh-CN" altLang="en-US" dirty="0"/>
          </a:p>
        </p:txBody>
      </p:sp>
    </p:spTree>
  </p:cSld>
  <p:clrMapOvr>
    <a:masterClrMapping/>
  </p:clrMapOvr>
  <p:transition spd="slow">
    <p:wedg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609600"/>
            <a:ext cx="8229600" cy="6858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1" name="Rectangle 14"/>
          <p:cNvSpPr>
            <a:spLocks noGrp="1" noChangeArrowheads="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Rectangle 15"/>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3" name="Rectangle 16"/>
          <p:cNvSpPr>
            <a:spLocks noGrp="1" noChangeArrowheads="1"/>
          </p:cNvSpPr>
          <p:nvPr>
            <p:ph type="sldNum" sz="quarter" idx="4"/>
          </p:nvPr>
        </p:nvSpPr>
        <p:spPr>
          <a:xfrm>
            <a:off x="6553200" y="6356350"/>
            <a:ext cx="2133600" cy="365125"/>
          </a:xfrm>
          <a:prstGeom prst="rect">
            <a:avLst/>
          </a:prstGeom>
        </p:spPr>
        <p:txBody>
          <a:bodyPr vert="horz" lIns="91440" tIns="45720" rIns="91440" bIns="45720" rtlCol="0" anchor="ctr"/>
          <a:p>
            <a:pPr algn="r">
              <a:buNone/>
            </a:pPr>
            <a:fld id="{9A0DB2DC-4C9A-4742-B13C-FB6460FD3503}" type="slidenum">
              <a:rPr lang="zh-CN" altLang="en-US" dirty="0"/>
            </a:fld>
            <a:endParaRPr lang="zh-CN" altLang="en-US" dirty="0"/>
          </a:p>
        </p:txBody>
      </p:sp>
    </p:spTree>
  </p:cSld>
  <p:clrMapOvr>
    <a:masterClrMapping/>
  </p:clrMapOvr>
  <p:transition spd="slow">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5" Type="http://schemas.openxmlformats.org/officeDocument/2006/relationships/theme" Target="../theme/theme2.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pic>
        <p:nvPicPr>
          <p:cNvPr id="3079" name="Picture 9" descr="院徽组合11"/>
          <p:cNvPicPr>
            <a:picLocks noChangeAspect="1"/>
          </p:cNvPicPr>
          <p:nvPr userDrawn="1"/>
        </p:nvPicPr>
        <p:blipFill>
          <a:blip r:embed="rId14">
            <a:clrChange>
              <a:clrFrom>
                <a:srgbClr val="FFFFFF"/>
              </a:clrFrom>
              <a:clrTo>
                <a:srgbClr val="FFFFFF">
                  <a:alpha val="0"/>
                </a:srgbClr>
              </a:clrTo>
            </a:clrChange>
            <a:lum bright="29999" contrast="60000"/>
          </a:blip>
          <a:stretch>
            <a:fillRect/>
          </a:stretch>
        </p:blipFill>
        <p:spPr>
          <a:xfrm>
            <a:off x="6408738" y="6381750"/>
            <a:ext cx="2663825" cy="333375"/>
          </a:xfrm>
          <a:prstGeom prst="rect">
            <a:avLst/>
          </a:prstGeom>
          <a:noFill/>
          <a:ln w="9525">
            <a:noFill/>
          </a:ln>
        </p:spPr>
      </p:pic>
      <p:sp>
        <p:nvSpPr>
          <p:cNvPr id="8" name="矩形 7"/>
          <p:cNvSpPr/>
          <p:nvPr/>
        </p:nvSpPr>
        <p:spPr>
          <a:xfrm>
            <a:off x="900113" y="428625"/>
            <a:ext cx="7815263" cy="46038"/>
          </a:xfrm>
          <a:prstGeom prst="rect">
            <a:avLst/>
          </a:prstGeom>
          <a:solidFill>
            <a:srgbClr val="E292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矩形 8"/>
          <p:cNvSpPr/>
          <p:nvPr/>
        </p:nvSpPr>
        <p:spPr>
          <a:xfrm>
            <a:off x="500063" y="6500813"/>
            <a:ext cx="5786438" cy="46038"/>
          </a:xfrm>
          <a:prstGeom prst="rect">
            <a:avLst/>
          </a:prstGeom>
          <a:solidFill>
            <a:srgbClr val="E292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082" name="Picture 7" descr="院徽组合"/>
          <p:cNvPicPr>
            <a:picLocks noChangeAspect="1"/>
          </p:cNvPicPr>
          <p:nvPr userDrawn="1"/>
        </p:nvPicPr>
        <p:blipFill>
          <a:blip r:embed="rId15"/>
          <a:stretch>
            <a:fillRect/>
          </a:stretch>
        </p:blipFill>
        <p:spPr>
          <a:xfrm>
            <a:off x="71438" y="71438"/>
            <a:ext cx="785812" cy="7858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wedg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pic>
        <p:nvPicPr>
          <p:cNvPr id="3079" name="Picture 9" descr="院徽组合11"/>
          <p:cNvPicPr>
            <a:picLocks noChangeAspect="1"/>
          </p:cNvPicPr>
          <p:nvPr userDrawn="1"/>
        </p:nvPicPr>
        <p:blipFill>
          <a:blip r:embed="rId13">
            <a:clrChange>
              <a:clrFrom>
                <a:srgbClr val="FFFFFF"/>
              </a:clrFrom>
              <a:clrTo>
                <a:srgbClr val="FFFFFF">
                  <a:alpha val="0"/>
                </a:srgbClr>
              </a:clrTo>
            </a:clrChange>
            <a:lum bright="29999" contrast="60000"/>
          </a:blip>
          <a:stretch>
            <a:fillRect/>
          </a:stretch>
        </p:blipFill>
        <p:spPr>
          <a:xfrm>
            <a:off x="6408738" y="6381750"/>
            <a:ext cx="2663825" cy="333375"/>
          </a:xfrm>
          <a:prstGeom prst="rect">
            <a:avLst/>
          </a:prstGeom>
          <a:noFill/>
          <a:ln w="9525">
            <a:noFill/>
          </a:ln>
        </p:spPr>
      </p:pic>
      <p:sp>
        <p:nvSpPr>
          <p:cNvPr id="8" name="矩形 7"/>
          <p:cNvSpPr/>
          <p:nvPr/>
        </p:nvSpPr>
        <p:spPr>
          <a:xfrm>
            <a:off x="900113" y="428625"/>
            <a:ext cx="7815263" cy="46038"/>
          </a:xfrm>
          <a:prstGeom prst="rect">
            <a:avLst/>
          </a:prstGeom>
          <a:solidFill>
            <a:srgbClr val="E292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矩形 8"/>
          <p:cNvSpPr/>
          <p:nvPr/>
        </p:nvSpPr>
        <p:spPr>
          <a:xfrm>
            <a:off x="500063" y="6500813"/>
            <a:ext cx="5786438" cy="46038"/>
          </a:xfrm>
          <a:prstGeom prst="rect">
            <a:avLst/>
          </a:prstGeom>
          <a:solidFill>
            <a:srgbClr val="E292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082" name="Picture 7" descr="院徽组合"/>
          <p:cNvPicPr>
            <a:picLocks noChangeAspect="1"/>
          </p:cNvPicPr>
          <p:nvPr userDrawn="1"/>
        </p:nvPicPr>
        <p:blipFill>
          <a:blip r:embed="rId14"/>
          <a:stretch>
            <a:fillRect/>
          </a:stretch>
        </p:blipFill>
        <p:spPr>
          <a:xfrm>
            <a:off x="71438" y="71438"/>
            <a:ext cx="785812" cy="7858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spd="slow">
    <p:wedg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9" Type="http://schemas.openxmlformats.org/officeDocument/2006/relationships/image" Target="../media/image15.GIF"/><Relationship Id="rId8" Type="http://schemas.openxmlformats.org/officeDocument/2006/relationships/image" Target="../media/image14.jpeg"/><Relationship Id="rId7" Type="http://schemas.openxmlformats.org/officeDocument/2006/relationships/image" Target="../media/image13.GIF"/><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GIF"/><Relationship Id="rId3" Type="http://schemas.openxmlformats.org/officeDocument/2006/relationships/image" Target="../media/image9.jpeg"/><Relationship Id="rId2" Type="http://schemas.openxmlformats.org/officeDocument/2006/relationships/image" Target="../media/image8.jpeg"/><Relationship Id="rId13" Type="http://schemas.openxmlformats.org/officeDocument/2006/relationships/slideLayout" Target="../slideLayouts/slideLayout2.xml"/><Relationship Id="rId12" Type="http://schemas.openxmlformats.org/officeDocument/2006/relationships/image" Target="../media/image18.jpeg"/><Relationship Id="rId11" Type="http://schemas.openxmlformats.org/officeDocument/2006/relationships/image" Target="../media/image17.png"/><Relationship Id="rId10" Type="http://schemas.openxmlformats.org/officeDocument/2006/relationships/image" Target="../media/image16.jpeg"/><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3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3"/>
          <p:cNvSpPr txBox="1">
            <a:spLocks noChangeArrowheads="1"/>
          </p:cNvSpPr>
          <p:nvPr/>
        </p:nvSpPr>
        <p:spPr bwMode="auto">
          <a:xfrm>
            <a:off x="2249488" y="2643188"/>
            <a:ext cx="4686300" cy="785813"/>
          </a:xfrm>
          <a:prstGeom prst="rect">
            <a:avLst/>
          </a:prstGeom>
          <a:noFill/>
          <a:ln w="9525">
            <a:noFill/>
            <a:miter lim="800000"/>
          </a:ln>
        </p:spPr>
        <p:txBody>
          <a:bodyPr/>
          <a:lstStyle/>
          <a:p>
            <a:pPr marR="0" algn="ctr" defTabSz="914400">
              <a:spcBef>
                <a:spcPct val="20000"/>
              </a:spcBef>
              <a:buClr>
                <a:srgbClr val="2F5897"/>
              </a:buClr>
              <a:buSzPct val="70000"/>
              <a:buFont typeface="Wingdings" panose="05000000000000000000" pitchFamily="2" charset="2"/>
              <a:buNone/>
              <a:defRPr/>
            </a:pPr>
            <a:r>
              <a:rPr kumimoji="0" lang="zh-CN" altLang="en-US" sz="4000" b="1" kern="0" cap="none" spc="0" normalizeH="0" baseline="0" noProof="0" dirty="0">
                <a:latin typeface="黑体" panose="02010609060101010101" pitchFamily="49" charset="-122"/>
                <a:ea typeface="黑体" panose="02010609060101010101" pitchFamily="49" charset="-122"/>
                <a:cs typeface="Arial" panose="020B0604020202020204" pitchFamily="34" charset="0"/>
              </a:rPr>
              <a:t>精神科</a:t>
            </a:r>
            <a:r>
              <a:rPr kumimoji="0" lang="en-US" altLang="zh-CN" sz="4000" b="1" kern="0" cap="none" spc="0" normalizeH="0" baseline="0" noProof="0" dirty="0">
                <a:latin typeface="黑体" panose="02010609060101010101" pitchFamily="49" charset="-122"/>
                <a:ea typeface="黑体" panose="02010609060101010101" pitchFamily="49" charset="-122"/>
                <a:cs typeface="Arial" panose="020B0604020202020204" pitchFamily="34" charset="0"/>
              </a:rPr>
              <a:t>Ⅱ</a:t>
            </a:r>
            <a:r>
              <a:rPr kumimoji="0" lang="zh-CN" altLang="en-US" sz="4000" b="1" kern="0" cap="none" spc="0" normalizeH="0" baseline="0" noProof="0" dirty="0">
                <a:latin typeface="黑体" panose="02010609060101010101" pitchFamily="49" charset="-122"/>
                <a:ea typeface="黑体" panose="02010609060101010101" pitchFamily="49" charset="-122"/>
                <a:cs typeface="Arial" panose="020B0604020202020204" pitchFamily="34" charset="0"/>
              </a:rPr>
              <a:t>病区</a:t>
            </a:r>
            <a:endParaRPr kumimoji="0" lang="en-US" altLang="zh-CN" sz="4000" b="1" kern="0" cap="none" spc="0" normalizeH="0" baseline="0" noProof="0" dirty="0">
              <a:latin typeface="黑体" panose="02010609060101010101" pitchFamily="49" charset="-122"/>
              <a:ea typeface="黑体" panose="02010609060101010101" pitchFamily="49" charset="-122"/>
              <a:cs typeface="Arial" panose="020B0604020202020204" pitchFamily="34" charset="0"/>
            </a:endParaRPr>
          </a:p>
          <a:p>
            <a:pPr marR="0" algn="ctr" defTabSz="914400">
              <a:spcBef>
                <a:spcPct val="20000"/>
              </a:spcBef>
              <a:buClr>
                <a:srgbClr val="2F5897"/>
              </a:buClr>
              <a:buSzPct val="70000"/>
              <a:buFont typeface="Wingdings" panose="05000000000000000000" pitchFamily="2" charset="2"/>
              <a:buNone/>
              <a:defRPr/>
            </a:pPr>
            <a:r>
              <a:rPr kumimoji="0" lang="zh-CN" altLang="en-US" sz="4000" b="1" kern="0" cap="none" spc="0" normalizeH="0" baseline="0" noProof="0" dirty="0">
                <a:latin typeface="黑体" panose="02010609060101010101" pitchFamily="49" charset="-122"/>
                <a:ea typeface="黑体" panose="02010609060101010101" pitchFamily="49" charset="-122"/>
                <a:cs typeface="Arial" panose="020B0604020202020204" pitchFamily="34" charset="0"/>
              </a:rPr>
              <a:t>徐勇军</a:t>
            </a:r>
            <a:r>
              <a:rPr kumimoji="0" lang="zh-CN" altLang="en-US" sz="3600" b="1" kern="0" cap="none" spc="0" normalizeH="0" baseline="0" noProof="0" dirty="0">
                <a:latin typeface="黑体" panose="02010609060101010101" pitchFamily="49" charset="-122"/>
                <a:ea typeface="黑体" panose="02010609060101010101" pitchFamily="49" charset="-122"/>
                <a:cs typeface="Arial" panose="020B0604020202020204" pitchFamily="34" charset="0"/>
              </a:rPr>
              <a:t> </a:t>
            </a:r>
            <a:endParaRPr kumimoji="0" lang="zh-CN" altLang="en-US" sz="3600" b="1" kern="0" cap="none" spc="0" normalizeH="0" baseline="0" noProof="0" dirty="0">
              <a:latin typeface="黑体" panose="02010609060101010101" pitchFamily="49" charset="-122"/>
              <a:ea typeface="黑体" panose="02010609060101010101" pitchFamily="49" charset="-122"/>
              <a:cs typeface="Arial" panose="020B0604020202020204" pitchFamily="34" charset="0"/>
            </a:endParaRPr>
          </a:p>
        </p:txBody>
      </p:sp>
      <p:pic>
        <p:nvPicPr>
          <p:cNvPr id="6147" name="Picture 1" descr="C:\Users\Administrator\Documents\Tencent Files\516357551\Image\C2C\X4_Y]052T7%UM`51]I3_LA0.jpg"/>
          <p:cNvPicPr>
            <a:picLocks noChangeAspect="1"/>
          </p:cNvPicPr>
          <p:nvPr/>
        </p:nvPicPr>
        <p:blipFill>
          <a:blip r:embed="rId1"/>
          <a:stretch>
            <a:fillRect/>
          </a:stretch>
        </p:blipFill>
        <p:spPr>
          <a:xfrm>
            <a:off x="211138" y="4143375"/>
            <a:ext cx="8721725" cy="2144713"/>
          </a:xfrm>
          <a:prstGeom prst="rect">
            <a:avLst/>
          </a:prstGeom>
          <a:noFill/>
          <a:ln w="9525">
            <a:noFill/>
          </a:ln>
        </p:spPr>
      </p:pic>
      <p:sp>
        <p:nvSpPr>
          <p:cNvPr id="9" name="矩形 8"/>
          <p:cNvSpPr/>
          <p:nvPr/>
        </p:nvSpPr>
        <p:spPr>
          <a:xfrm>
            <a:off x="1000100" y="928046"/>
            <a:ext cx="7215238" cy="76835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400" b="1" i="0" u="none" strike="noStrike" kern="1200" cap="none" spc="0" normalizeH="0" baseline="0" noProof="0" dirty="0">
                <a:ln w="12700">
                  <a:solidFill>
                    <a:srgbClr val="2F5897">
                      <a:satMod val="155000"/>
                    </a:srgbClr>
                  </a:solidFill>
                  <a:prstDash val="solid"/>
                </a:ln>
                <a:solidFill>
                  <a:schemeClr val="tx2"/>
                </a:solidFill>
                <a:effectLst/>
                <a:uLnTx/>
                <a:uFillTx/>
                <a:latin typeface="黑体" panose="02010609060101010101" pitchFamily="49" charset="-122"/>
                <a:ea typeface="黑体" panose="02010609060101010101" pitchFamily="49" charset="-122"/>
                <a:cs typeface="+mn-cs"/>
              </a:rPr>
              <a:t>谈情绪说压力</a:t>
            </a:r>
            <a:endParaRPr kumimoji="0" lang="zh-CN" altLang="zh-CN" sz="4400" b="1" i="0" u="none" strike="noStrike" kern="1200" cap="none" spc="0" normalizeH="0" baseline="0" noProof="0" dirty="0">
              <a:ln w="12700">
                <a:solidFill>
                  <a:srgbClr val="2F5897">
                    <a:satMod val="155000"/>
                  </a:srgbClr>
                </a:solidFill>
                <a:prstDash val="solid"/>
              </a:ln>
              <a:solidFill>
                <a:schemeClr val="tx2"/>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6000" b="1" dirty="0">
                <a:latin typeface="黑体" panose="02010609060101010101" pitchFamily="49" charset="-122"/>
                <a:ea typeface="黑体" panose="02010609060101010101" pitchFamily="49" charset="-122"/>
              </a:rPr>
              <a:t>思考</a:t>
            </a:r>
            <a:endParaRPr lang="zh-CN" altLang="en-US" sz="6000" b="1"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203200" y="1418590"/>
            <a:ext cx="8759190" cy="4993005"/>
          </a:xfrm>
        </p:spPr>
        <p:txBody>
          <a:bodyPr/>
          <a:p>
            <a:pPr>
              <a:buFont typeface="Wingdings" panose="05000000000000000000" charset="0"/>
              <a:buChar char="Ø"/>
            </a:pPr>
            <a:r>
              <a:rPr lang="zh-CN" altLang="en-US" sz="3200" b="1" dirty="0">
                <a:solidFill>
                  <a:srgbClr val="FF0000"/>
                </a:solidFill>
                <a:latin typeface="黑体" panose="02010609060101010101" pitchFamily="49" charset="-122"/>
                <a:ea typeface="黑体" panose="02010609060101010101" pitchFamily="49" charset="-122"/>
              </a:rPr>
              <a:t>家长寄托</a:t>
            </a:r>
            <a:r>
              <a:rPr lang="zh-CN" altLang="en-US" sz="3200" b="1" dirty="0">
                <a:latin typeface="黑体" panose="02010609060101010101" pitchFamily="49" charset="-122"/>
                <a:ea typeface="黑体" panose="02010609060101010101" pitchFamily="49" charset="-122"/>
              </a:rPr>
              <a:t>：望子成龙、望女成凤、凤毛麟角、大富大贵、出人头地、知识渊博、出众出彩、、、</a:t>
            </a:r>
            <a:endParaRPr lang="zh-CN" altLang="en-US" sz="3200" b="1" dirty="0">
              <a:latin typeface="黑体" panose="02010609060101010101" pitchFamily="49" charset="-122"/>
              <a:ea typeface="黑体" panose="02010609060101010101" pitchFamily="49" charset="-122"/>
            </a:endParaRPr>
          </a:p>
          <a:p>
            <a:pPr>
              <a:buFont typeface="Wingdings" panose="05000000000000000000" charset="0"/>
              <a:buChar char="Ø"/>
            </a:pPr>
            <a:r>
              <a:rPr lang="zh-CN" altLang="en-US" sz="3200" b="1" dirty="0">
                <a:solidFill>
                  <a:srgbClr val="FF0000"/>
                </a:solidFill>
                <a:latin typeface="黑体" panose="02010609060101010101" pitchFamily="49" charset="-122"/>
                <a:ea typeface="黑体" panose="02010609060101010101" pitchFamily="49" charset="-122"/>
              </a:rPr>
              <a:t>可怜天下父母亲</a:t>
            </a:r>
            <a:r>
              <a:rPr lang="zh-CN" altLang="en-US" sz="3200" b="1" dirty="0">
                <a:latin typeface="黑体" panose="02010609060101010101" pitchFamily="49" charset="-122"/>
                <a:ea typeface="黑体" panose="02010609060101010101" pitchFamily="49" charset="-122"/>
              </a:rPr>
              <a:t>（宠爱）</a:t>
            </a:r>
            <a:endParaRPr lang="zh-CN" altLang="en-US" sz="3200" b="1" dirty="0">
              <a:latin typeface="黑体" panose="02010609060101010101" pitchFamily="49" charset="-122"/>
              <a:ea typeface="黑体" panose="02010609060101010101" pitchFamily="49" charset="-122"/>
            </a:endParaRPr>
          </a:p>
          <a:p>
            <a:pPr>
              <a:buFont typeface="Wingdings" panose="05000000000000000000" charset="0"/>
              <a:buChar char="Ø"/>
            </a:pPr>
            <a:r>
              <a:rPr lang="zh-CN" altLang="en-US" sz="3200" b="1" dirty="0">
                <a:latin typeface="黑体" panose="02010609060101010101" pitchFamily="49" charset="-122"/>
                <a:ea typeface="黑体" panose="02010609060101010101" pitchFamily="49" charset="-122"/>
              </a:rPr>
              <a:t>试问一下又有多少父母亲如愿以偿呢？又有多少家的孩子</a:t>
            </a:r>
            <a:r>
              <a:rPr lang="zh-CN" altLang="en-US" sz="3200" b="1" dirty="0">
                <a:solidFill>
                  <a:srgbClr val="FF0000"/>
                </a:solidFill>
                <a:latin typeface="黑体" panose="02010609060101010101" pitchFamily="49" charset="-122"/>
                <a:ea typeface="黑体" panose="02010609060101010101" pitchFamily="49" charset="-122"/>
              </a:rPr>
              <a:t>“成功</a:t>
            </a:r>
            <a:r>
              <a:rPr lang="zh-CN" altLang="en-US" sz="3200" b="1" dirty="0">
                <a:latin typeface="黑体" panose="02010609060101010101" pitchFamily="49" charset="-122"/>
                <a:ea typeface="黑体" panose="02010609060101010101" pitchFamily="49" charset="-122"/>
              </a:rPr>
              <a:t>”了呢？</a:t>
            </a:r>
            <a:endParaRPr lang="zh-CN" altLang="en-US" sz="3200" b="1" dirty="0">
              <a:latin typeface="黑体" panose="02010609060101010101" pitchFamily="49" charset="-122"/>
              <a:ea typeface="黑体" panose="02010609060101010101" pitchFamily="49" charset="-122"/>
            </a:endParaRPr>
          </a:p>
          <a:p>
            <a:pPr>
              <a:buFont typeface="Wingdings" panose="05000000000000000000" charset="0"/>
              <a:buChar char="Ø"/>
            </a:pPr>
            <a:r>
              <a:rPr lang="zh-CN" altLang="en-US" sz="3200" b="1" dirty="0">
                <a:latin typeface="黑体" panose="02010609060101010101" pitchFamily="49" charset="-122"/>
                <a:ea typeface="黑体" panose="02010609060101010101" pitchFamily="49" charset="-122"/>
              </a:rPr>
              <a:t>为何物质经济等各种条件如此好的情况下孩子们还会</a:t>
            </a:r>
            <a:r>
              <a:rPr lang="zh-CN" altLang="en-US" sz="3200" b="1" dirty="0">
                <a:solidFill>
                  <a:srgbClr val="FF0000"/>
                </a:solidFill>
                <a:latin typeface="黑体" panose="02010609060101010101" pitchFamily="49" charset="-122"/>
                <a:ea typeface="黑体" panose="02010609060101010101" pitchFamily="49" charset="-122"/>
              </a:rPr>
              <a:t>抑郁、焦虑、不开心、不舒服、寻短见、闹别扭、想不开</a:t>
            </a:r>
            <a:r>
              <a:rPr lang="zh-CN" altLang="en-US" sz="3200" b="1" dirty="0">
                <a:latin typeface="黑体" panose="02010609060101010101" pitchFamily="49" charset="-122"/>
                <a:ea typeface="黑体" panose="02010609060101010101" pitchFamily="49" charset="-122"/>
              </a:rPr>
              <a:t>、、、</a:t>
            </a:r>
            <a:endParaRPr lang="zh-CN" altLang="en-US" sz="3200"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6000" b="1" dirty="0">
                <a:latin typeface="黑体" panose="02010609060101010101" pitchFamily="49" charset="-122"/>
                <a:ea typeface="黑体" panose="02010609060101010101" pitchFamily="49" charset="-122"/>
              </a:rPr>
              <a:t>故事</a:t>
            </a:r>
            <a:endParaRPr lang="zh-CN" altLang="en-US" sz="6000" b="1"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p>
            <a:pPr>
              <a:buFont typeface="Wingdings" panose="05000000000000000000" charset="0"/>
              <a:buChar char="Ø"/>
            </a:pPr>
            <a:r>
              <a:rPr lang="zh-CN" altLang="en-US" b="1" dirty="0">
                <a:latin typeface="黑体" panose="02010609060101010101" pitchFamily="49" charset="-122"/>
                <a:ea typeface="黑体" panose="02010609060101010101" pitchFamily="49" charset="-122"/>
              </a:rPr>
              <a:t>弹簧故事（</a:t>
            </a:r>
            <a:r>
              <a:rPr lang="zh-CN" altLang="en-US" b="1" dirty="0">
                <a:solidFill>
                  <a:srgbClr val="FF0000"/>
                </a:solidFill>
                <a:latin typeface="黑体" panose="02010609060101010101" pitchFamily="49" charset="-122"/>
                <a:ea typeface="黑体" panose="02010609060101010101" pitchFamily="49" charset="-122"/>
              </a:rPr>
              <a:t>韧性不要任性、弹性不要随性</a:t>
            </a:r>
            <a:r>
              <a:rPr lang="zh-CN" altLang="en-US" b="1" dirty="0">
                <a:latin typeface="黑体" panose="02010609060101010101" pitchFamily="49" charset="-122"/>
                <a:ea typeface="黑体" panose="02010609060101010101" pitchFamily="49" charset="-122"/>
              </a:rPr>
              <a:t>）</a:t>
            </a:r>
            <a:endParaRPr lang="zh-CN" altLang="en-US" b="1" dirty="0">
              <a:latin typeface="黑体" panose="02010609060101010101" pitchFamily="49" charset="-122"/>
              <a:ea typeface="黑体" panose="02010609060101010101" pitchFamily="49" charset="-122"/>
            </a:endParaRPr>
          </a:p>
          <a:p>
            <a:pPr>
              <a:buFont typeface="Wingdings" panose="05000000000000000000" charset="0"/>
              <a:buChar char="Ø"/>
            </a:pPr>
            <a:endParaRPr lang="zh-CN" altLang="en-US" b="1" dirty="0">
              <a:latin typeface="黑体" panose="02010609060101010101" pitchFamily="49" charset="-122"/>
              <a:ea typeface="黑体" panose="02010609060101010101" pitchFamily="49" charset="-122"/>
            </a:endParaRPr>
          </a:p>
          <a:p>
            <a:pPr>
              <a:buFont typeface="Wingdings" panose="05000000000000000000" charset="0"/>
              <a:buChar char="Ø"/>
            </a:pPr>
            <a:endParaRPr lang="zh-CN" altLang="en-US" b="1" dirty="0">
              <a:latin typeface="黑体" panose="02010609060101010101" pitchFamily="49" charset="-122"/>
              <a:ea typeface="黑体" panose="02010609060101010101" pitchFamily="49" charset="-122"/>
            </a:endParaRPr>
          </a:p>
          <a:p>
            <a:pPr marL="0" indent="0">
              <a:buFont typeface="Wingdings" panose="05000000000000000000" charset="0"/>
              <a:buNone/>
            </a:pPr>
            <a:endParaRPr lang="zh-CN" altLang="en-US" b="1" dirty="0">
              <a:latin typeface="黑体" panose="02010609060101010101" pitchFamily="49" charset="-122"/>
              <a:ea typeface="黑体" panose="02010609060101010101" pitchFamily="49" charset="-122"/>
            </a:endParaRPr>
          </a:p>
          <a:p>
            <a:pPr>
              <a:buFont typeface="Wingdings" panose="05000000000000000000" charset="0"/>
              <a:buChar char="Ø"/>
            </a:pPr>
            <a:r>
              <a:rPr lang="zh-CN" altLang="en-US" b="1" dirty="0">
                <a:latin typeface="黑体" panose="02010609060101010101" pitchFamily="49" charset="-122"/>
                <a:ea typeface="黑体" panose="02010609060101010101" pitchFamily="49" charset="-122"/>
              </a:rPr>
              <a:t>两个小孩故事（</a:t>
            </a:r>
            <a:r>
              <a:rPr lang="zh-CN" altLang="en-US" b="1" dirty="0">
                <a:solidFill>
                  <a:srgbClr val="FF0000"/>
                </a:solidFill>
                <a:latin typeface="黑体" panose="02010609060101010101" pitchFamily="49" charset="-122"/>
                <a:ea typeface="黑体" panose="02010609060101010101" pitchFamily="49" charset="-122"/>
              </a:rPr>
              <a:t>以缺为正，有缺点才正常</a:t>
            </a:r>
            <a:r>
              <a:rPr lang="zh-CN" altLang="en-US" b="1" dirty="0">
                <a:latin typeface="黑体" panose="02010609060101010101" pitchFamily="49" charset="-122"/>
                <a:ea typeface="黑体" panose="02010609060101010101" pitchFamily="49" charset="-122"/>
              </a:rPr>
              <a:t>）</a:t>
            </a: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6000" b="1" dirty="0">
                <a:latin typeface="黑体" panose="02010609060101010101" pitchFamily="49" charset="-122"/>
                <a:ea typeface="黑体" panose="02010609060101010101" pitchFamily="49" charset="-122"/>
              </a:rPr>
              <a:t>概念</a:t>
            </a:r>
            <a:endParaRPr lang="zh-CN" altLang="en-US" sz="6000" b="1"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281940" y="1333500"/>
            <a:ext cx="8578850" cy="5126355"/>
          </a:xfrm>
        </p:spPr>
        <p:txBody>
          <a:bodyPr/>
          <a:p>
            <a:pPr algn="l">
              <a:buClrTx/>
              <a:buSzTx/>
              <a:buFont typeface="Wingdings" panose="05000000000000000000" charset="0"/>
              <a:buChar char="Ø"/>
            </a:pPr>
            <a:r>
              <a:rPr lang="zh-CN" altLang="en-US" b="1" dirty="0">
                <a:solidFill>
                  <a:srgbClr val="FF0000"/>
                </a:solidFill>
                <a:latin typeface="黑体" panose="02010609060101010101" pitchFamily="49" charset="-122"/>
                <a:ea typeface="黑体" panose="02010609060101010101" pitchFamily="49" charset="-122"/>
              </a:rPr>
              <a:t>人？</a:t>
            </a:r>
            <a:r>
              <a:rPr lang="zh-CN" altLang="en-US" b="1" dirty="0">
                <a:latin typeface="黑体" panose="02010609060101010101" pitchFamily="49" charset="-122"/>
                <a:ea typeface="黑体" panose="02010609060101010101" pitchFamily="49" charset="-122"/>
              </a:rPr>
              <a:t>奋斗和享受、加法和减法、感性和理性、挫折和喜悦、智商和情商、身体和心理、、、</a:t>
            </a:r>
            <a:endParaRPr lang="zh-CN" altLang="en-US" b="1" dirty="0">
              <a:latin typeface="黑体" panose="02010609060101010101" pitchFamily="49" charset="-122"/>
              <a:ea typeface="黑体" panose="02010609060101010101" pitchFamily="49" charset="-122"/>
            </a:endParaRPr>
          </a:p>
          <a:p>
            <a:pPr algn="l">
              <a:buClrTx/>
              <a:buSzTx/>
              <a:buFont typeface="Wingdings" panose="05000000000000000000" charset="0"/>
              <a:buChar char="Ø"/>
            </a:pPr>
            <a:r>
              <a:rPr lang="zh-CN" altLang="en-US" b="1" dirty="0">
                <a:solidFill>
                  <a:srgbClr val="FF0000"/>
                </a:solidFill>
                <a:latin typeface="黑体" panose="02010609060101010101" pitchFamily="49" charset="-122"/>
                <a:ea typeface="黑体" panose="02010609060101010101" pitchFamily="49" charset="-122"/>
              </a:rPr>
              <a:t>正常？</a:t>
            </a:r>
            <a:r>
              <a:rPr lang="zh-CN" altLang="en-US" b="1" dirty="0">
                <a:latin typeface="黑体" panose="02010609060101010101" pitchFamily="49" charset="-122"/>
                <a:ea typeface="黑体" panose="02010609060101010101" pitchFamily="49" charset="-122"/>
              </a:rPr>
              <a:t>身体无残缺、智力正常、精神正常、情绪正常、行为正常、、、（百姓所说正常通常指智力正常，不是傻子疯子）</a:t>
            </a:r>
            <a:endParaRPr lang="zh-CN" altLang="en-US" b="1" dirty="0">
              <a:latin typeface="黑体" panose="02010609060101010101" pitchFamily="49" charset="-122"/>
              <a:ea typeface="黑体" panose="02010609060101010101" pitchFamily="49" charset="-122"/>
            </a:endParaRPr>
          </a:p>
          <a:p>
            <a:pPr algn="l">
              <a:buClrTx/>
              <a:buSzTx/>
              <a:buFont typeface="Wingdings" panose="05000000000000000000" charset="0"/>
              <a:buChar char="Ø"/>
            </a:pPr>
            <a:r>
              <a:rPr lang="zh-CN" altLang="en-US" b="1" dirty="0">
                <a:solidFill>
                  <a:srgbClr val="FF0000"/>
                </a:solidFill>
                <a:latin typeface="黑体" panose="02010609060101010101" pitchFamily="49" charset="-122"/>
                <a:ea typeface="黑体" panose="02010609060101010101" pitchFamily="49" charset="-122"/>
              </a:rPr>
              <a:t>健康？</a:t>
            </a:r>
            <a:r>
              <a:rPr lang="zh-CN" altLang="en-US" b="1" dirty="0">
                <a:latin typeface="黑体" panose="02010609060101010101" pitchFamily="49" charset="-122"/>
                <a:ea typeface="黑体" panose="02010609060101010101" pitchFamily="49" charset="-122"/>
              </a:rPr>
              <a:t>身体健康（生理属性）、良好心理（心理属性）、适应社会（社会属性）</a:t>
            </a:r>
            <a:endParaRPr lang="zh-CN" altLang="en-US" b="1" dirty="0">
              <a:latin typeface="黑体" panose="02010609060101010101" pitchFamily="49" charset="-122"/>
              <a:ea typeface="黑体" panose="02010609060101010101" pitchFamily="49" charset="-122"/>
            </a:endParaRPr>
          </a:p>
          <a:p>
            <a:pPr algn="l">
              <a:buClrTx/>
              <a:buSzTx/>
              <a:buFont typeface="Wingdings" panose="05000000000000000000" charset="0"/>
              <a:buChar char="Ø"/>
            </a:pPr>
            <a:r>
              <a:rPr lang="zh-CN" altLang="en-US" b="1" dirty="0">
                <a:solidFill>
                  <a:srgbClr val="FF0000"/>
                </a:solidFill>
                <a:latin typeface="黑体" panose="02010609060101010101" pitchFamily="49" charset="-122"/>
                <a:ea typeface="黑体" panose="02010609060101010101" pitchFamily="49" charset="-122"/>
              </a:rPr>
              <a:t>众？</a:t>
            </a:r>
            <a:r>
              <a:rPr lang="zh-CN" altLang="en-US" b="1" dirty="0">
                <a:latin typeface="黑体" panose="02010609060101010101" pitchFamily="49" charset="-122"/>
                <a:ea typeface="黑体" panose="02010609060101010101" pitchFamily="49" charset="-122"/>
              </a:rPr>
              <a:t>三人为众，出众才能出彩，否则出局又出丑、、、</a:t>
            </a: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6000" b="1" dirty="0">
                <a:latin typeface="黑体" panose="02010609060101010101" pitchFamily="49" charset="-122"/>
                <a:ea typeface="黑体" panose="02010609060101010101" pitchFamily="49" charset="-122"/>
              </a:rPr>
              <a:t>概念</a:t>
            </a:r>
            <a:endParaRPr lang="zh-CN" altLang="en-US" sz="6000" b="1"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p>
            <a:pPr>
              <a:buFont typeface="Wingdings" panose="05000000000000000000" charset="0"/>
              <a:buChar char="Ø"/>
            </a:pPr>
            <a:r>
              <a:rPr lang="zh-CN" altLang="en-US" b="1" dirty="0">
                <a:latin typeface="黑体" panose="02010609060101010101" pitchFamily="49" charset="-122"/>
                <a:ea typeface="黑体" panose="02010609060101010101" pitchFamily="49" charset="-122"/>
              </a:rPr>
              <a:t>智力正常=</a:t>
            </a:r>
            <a:r>
              <a:rPr lang="zh-CN" altLang="en-US" b="1" dirty="0">
                <a:solidFill>
                  <a:srgbClr val="FF0000"/>
                </a:solidFill>
                <a:latin typeface="黑体" panose="02010609060101010101" pitchFamily="49" charset="-122"/>
                <a:ea typeface="黑体" panose="02010609060101010101" pitchFamily="49" charset="-122"/>
              </a:rPr>
              <a:t>精神正常</a:t>
            </a:r>
            <a:r>
              <a:rPr lang="zh-CN" altLang="en-US" b="1" dirty="0">
                <a:latin typeface="黑体" panose="02010609060101010101" pitchFamily="49" charset="-122"/>
                <a:ea typeface="黑体" panose="02010609060101010101" pitchFamily="49" charset="-122"/>
              </a:rPr>
              <a:t>？</a:t>
            </a:r>
            <a:endParaRPr lang="zh-CN" altLang="en-US" b="1" dirty="0">
              <a:latin typeface="黑体" panose="02010609060101010101" pitchFamily="49" charset="-122"/>
              <a:ea typeface="黑体" panose="02010609060101010101" pitchFamily="49" charset="-122"/>
            </a:endParaRPr>
          </a:p>
          <a:p>
            <a:pPr>
              <a:buFont typeface="Wingdings" panose="05000000000000000000" charset="0"/>
              <a:buChar char="Ø"/>
            </a:pPr>
            <a:r>
              <a:rPr lang="zh-CN" altLang="en-US" b="1" dirty="0">
                <a:latin typeface="黑体" panose="02010609060101010101" pitchFamily="49" charset="-122"/>
                <a:ea typeface="黑体" panose="02010609060101010101" pitchFamily="49" charset="-122"/>
              </a:rPr>
              <a:t>智力正常</a:t>
            </a:r>
            <a:r>
              <a:rPr lang="en-US" altLang="zh-CN" b="1" dirty="0">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心理正常</a:t>
            </a:r>
            <a:r>
              <a:rPr lang="zh-CN" altLang="en-US" b="1" dirty="0">
                <a:latin typeface="黑体" panose="02010609060101010101" pitchFamily="49" charset="-122"/>
                <a:ea typeface="黑体" panose="02010609060101010101" pitchFamily="49" charset="-122"/>
              </a:rPr>
              <a:t>？</a:t>
            </a:r>
            <a:endParaRPr lang="zh-CN" altLang="en-US" b="1" dirty="0">
              <a:latin typeface="黑体" panose="02010609060101010101" pitchFamily="49" charset="-122"/>
              <a:ea typeface="黑体" panose="02010609060101010101" pitchFamily="49" charset="-122"/>
            </a:endParaRPr>
          </a:p>
          <a:p>
            <a:pPr>
              <a:buFont typeface="Wingdings" panose="05000000000000000000" charset="0"/>
              <a:buChar char="Ø"/>
            </a:pPr>
            <a:r>
              <a:rPr lang="zh-CN" altLang="en-US" b="1" dirty="0">
                <a:latin typeface="黑体" panose="02010609060101010101" pitchFamily="49" charset="-122"/>
                <a:ea typeface="黑体" panose="02010609060101010101" pitchFamily="49" charset="-122"/>
              </a:rPr>
              <a:t>智力正常</a:t>
            </a:r>
            <a:r>
              <a:rPr lang="en-US" altLang="zh-CN" b="1" dirty="0">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行为正常</a:t>
            </a:r>
            <a:r>
              <a:rPr lang="zh-CN" altLang="en-US" b="1" dirty="0">
                <a:latin typeface="黑体" panose="02010609060101010101" pitchFamily="49" charset="-122"/>
                <a:ea typeface="黑体" panose="02010609060101010101" pitchFamily="49" charset="-122"/>
              </a:rPr>
              <a:t>？</a:t>
            </a:r>
            <a:endParaRPr lang="zh-CN" altLang="en-US" b="1" dirty="0">
              <a:latin typeface="黑体" panose="02010609060101010101" pitchFamily="49" charset="-122"/>
              <a:ea typeface="黑体" panose="02010609060101010101" pitchFamily="49" charset="-122"/>
            </a:endParaRPr>
          </a:p>
          <a:p>
            <a:pPr>
              <a:buFont typeface="Wingdings" panose="05000000000000000000" charset="0"/>
              <a:buChar char="Ø"/>
            </a:pPr>
            <a:r>
              <a:rPr lang="zh-CN" altLang="en-US" b="1" dirty="0">
                <a:latin typeface="黑体" panose="02010609060101010101" pitchFamily="49" charset="-122"/>
                <a:ea typeface="黑体" panose="02010609060101010101" pitchFamily="49" charset="-122"/>
              </a:rPr>
              <a:t>智力正常</a:t>
            </a:r>
            <a:r>
              <a:rPr lang="en-US" altLang="zh-CN" b="1" dirty="0">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情绪正常</a:t>
            </a:r>
            <a:r>
              <a:rPr lang="zh-CN" altLang="en-US" b="1" dirty="0">
                <a:latin typeface="黑体" panose="02010609060101010101" pitchFamily="49" charset="-122"/>
                <a:ea typeface="黑体" panose="02010609060101010101" pitchFamily="49" charset="-122"/>
              </a:rPr>
              <a:t>？</a:t>
            </a:r>
            <a:endParaRPr lang="zh-CN" altLang="en-US" b="1" dirty="0">
              <a:latin typeface="黑体" panose="02010609060101010101" pitchFamily="49" charset="-122"/>
              <a:ea typeface="黑体" panose="02010609060101010101" pitchFamily="49" charset="-122"/>
            </a:endParaRPr>
          </a:p>
          <a:p>
            <a:pPr marL="0" indent="0">
              <a:buFont typeface="Wingdings" panose="05000000000000000000" charset="0"/>
              <a:buNone/>
            </a:pPr>
            <a:r>
              <a:rPr lang="zh-CN" altLang="en-US" b="1" dirty="0">
                <a:latin typeface="黑体" panose="02010609060101010101" pitchFamily="49" charset="-122"/>
                <a:ea typeface="黑体" panose="02010609060101010101" pitchFamily="49" charset="-122"/>
              </a:rPr>
              <a:t>、、、、、、</a:t>
            </a: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dirty="0">
                <a:latin typeface="黑体" panose="02010609060101010101" pitchFamily="49" charset="-122"/>
                <a:ea typeface="黑体" panose="02010609060101010101" pitchFamily="49" charset="-122"/>
                <a:sym typeface="+mn-ea"/>
              </a:rPr>
              <a:t>概念</a:t>
            </a:r>
            <a:endParaRPr lang="zh-CN" altLang="en-US"/>
          </a:p>
        </p:txBody>
      </p:sp>
      <p:sp>
        <p:nvSpPr>
          <p:cNvPr id="3" name="内容占位符 2"/>
          <p:cNvSpPr>
            <a:spLocks noGrp="1"/>
          </p:cNvSpPr>
          <p:nvPr>
            <p:ph idx="1"/>
          </p:nvPr>
        </p:nvSpPr>
        <p:spPr/>
        <p:txBody>
          <a:bodyPr/>
          <a:p>
            <a:pPr algn="l">
              <a:buClrTx/>
              <a:buSzTx/>
              <a:buFont typeface="Wingdings" panose="05000000000000000000" charset="0"/>
              <a:buChar char="Ø"/>
            </a:pPr>
            <a:r>
              <a:rPr lang="zh-CN" altLang="en-US" b="1" dirty="0">
                <a:solidFill>
                  <a:srgbClr val="FF0000"/>
                </a:solidFill>
                <a:latin typeface="黑体" panose="02010609060101010101" pitchFamily="49" charset="-122"/>
                <a:ea typeface="黑体" panose="02010609060101010101" pitchFamily="49" charset="-122"/>
              </a:rPr>
              <a:t>正常心理</a:t>
            </a:r>
            <a:r>
              <a:rPr lang="zh-CN" altLang="en-US" b="1" dirty="0">
                <a:latin typeface="黑体" panose="02010609060101010101" pitchFamily="49" charset="-122"/>
                <a:ea typeface="黑体" panose="02010609060101010101" pitchFamily="49" charset="-122"/>
              </a:rPr>
              <a:t>：健康心理和不健康心理（</a:t>
            </a:r>
            <a:r>
              <a:rPr lang="en-US" altLang="zh-CN" b="1" dirty="0">
                <a:latin typeface="黑体" panose="02010609060101010101" pitchFamily="49" charset="-122"/>
                <a:ea typeface="黑体" panose="02010609060101010101" pitchFamily="49" charset="-122"/>
              </a:rPr>
              <a:t>95%</a:t>
            </a:r>
            <a:r>
              <a:rPr lang="zh-CN" altLang="en-US" b="1" dirty="0">
                <a:latin typeface="黑体" panose="02010609060101010101" pitchFamily="49" charset="-122"/>
                <a:ea typeface="黑体" panose="02010609060101010101" pitchFamily="49" charset="-122"/>
              </a:rPr>
              <a:t>以上人）</a:t>
            </a:r>
            <a:endParaRPr lang="zh-CN" altLang="en-US" b="1" dirty="0">
              <a:latin typeface="黑体" panose="02010609060101010101" pitchFamily="49" charset="-122"/>
              <a:ea typeface="黑体" panose="02010609060101010101" pitchFamily="49" charset="-122"/>
            </a:endParaRPr>
          </a:p>
          <a:p>
            <a:pPr algn="l">
              <a:buClrTx/>
              <a:buSzTx/>
              <a:buFont typeface="Wingdings" panose="05000000000000000000" charset="0"/>
              <a:buChar char="Ø"/>
            </a:pPr>
            <a:endParaRPr lang="zh-CN" altLang="en-US" b="1" dirty="0">
              <a:latin typeface="黑体" panose="02010609060101010101" pitchFamily="49" charset="-122"/>
              <a:ea typeface="黑体" panose="02010609060101010101" pitchFamily="49" charset="-122"/>
            </a:endParaRPr>
          </a:p>
          <a:p>
            <a:pPr algn="l">
              <a:buClrTx/>
              <a:buSzTx/>
              <a:buFont typeface="Wingdings" panose="05000000000000000000" charset="0"/>
              <a:buChar char="Ø"/>
            </a:pPr>
            <a:r>
              <a:rPr lang="zh-CN" altLang="en-US" b="1" dirty="0">
                <a:solidFill>
                  <a:srgbClr val="FF0000"/>
                </a:solidFill>
                <a:latin typeface="黑体" panose="02010609060101010101" pitchFamily="49" charset="-122"/>
                <a:ea typeface="黑体" panose="02010609060101010101" pitchFamily="49" charset="-122"/>
              </a:rPr>
              <a:t>异常心理</a:t>
            </a:r>
            <a:r>
              <a:rPr lang="zh-CN" altLang="en-US" b="1" dirty="0">
                <a:latin typeface="黑体" panose="02010609060101010101" pitchFamily="49" charset="-122"/>
                <a:ea typeface="黑体" panose="02010609060101010101" pitchFamily="49" charset="-122"/>
              </a:rPr>
              <a:t>：神经症心理、变态心理、异常心理、病态心理</a:t>
            </a: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dirty="0">
                <a:latin typeface="黑体" panose="02010609060101010101" pitchFamily="49" charset="-122"/>
                <a:ea typeface="黑体" panose="02010609060101010101" pitchFamily="49" charset="-122"/>
              </a:rPr>
              <a:t>聊</a:t>
            </a:r>
            <a:r>
              <a:rPr lang="en-US" altLang="zh-CN" b="1" dirty="0">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心</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解字</a:t>
            </a:r>
            <a:endParaRPr lang="zh-CN" altLang="en-US"/>
          </a:p>
        </p:txBody>
      </p:sp>
      <p:sp>
        <p:nvSpPr>
          <p:cNvPr id="3" name="内容占位符 2"/>
          <p:cNvSpPr>
            <a:spLocks noGrp="1"/>
          </p:cNvSpPr>
          <p:nvPr>
            <p:ph idx="1"/>
          </p:nvPr>
        </p:nvSpPr>
        <p:spPr>
          <a:xfrm>
            <a:off x="395605" y="1340485"/>
            <a:ext cx="8559165" cy="4836795"/>
          </a:xfrm>
        </p:spPr>
        <p:txBody>
          <a:bodyPr/>
          <a:p>
            <a:pPr algn="l">
              <a:buClrTx/>
              <a:buSzTx/>
              <a:buFont typeface="Wingdings" panose="05000000000000000000" charset="0"/>
              <a:buChar char="Ø"/>
            </a:pPr>
            <a:r>
              <a:rPr lang="zh-CN" altLang="en-US" b="1" dirty="0">
                <a:solidFill>
                  <a:srgbClr val="FF0000"/>
                </a:solidFill>
                <a:latin typeface="黑体" panose="02010609060101010101" pitchFamily="49" charset="-122"/>
                <a:ea typeface="黑体" panose="02010609060101010101" pitchFamily="49" charset="-122"/>
              </a:rPr>
              <a:t>闷</a:t>
            </a:r>
            <a:r>
              <a:rPr lang="zh-CN" altLang="en-US" b="1" dirty="0">
                <a:latin typeface="黑体" panose="02010609060101010101" pitchFamily="49" charset="-122"/>
                <a:ea typeface="黑体" panose="02010609060101010101" pitchFamily="49" charset="-122"/>
              </a:rPr>
              <a:t>：郁闷、不开心、情绪低落、焦虑、逃避、抑郁寡欢</a:t>
            </a:r>
            <a:endParaRPr lang="zh-CN" altLang="en-US" b="1" dirty="0">
              <a:latin typeface="黑体" panose="02010609060101010101" pitchFamily="49" charset="-122"/>
              <a:ea typeface="黑体" panose="02010609060101010101" pitchFamily="49" charset="-122"/>
            </a:endParaRPr>
          </a:p>
          <a:p>
            <a:pPr algn="l">
              <a:buClrTx/>
              <a:buSzTx/>
              <a:buFont typeface="Wingdings" panose="05000000000000000000" charset="0"/>
              <a:buChar char="Ø"/>
            </a:pPr>
            <a:r>
              <a:rPr lang="zh-CN" altLang="en-US" b="1" dirty="0">
                <a:solidFill>
                  <a:srgbClr val="FF0000"/>
                </a:solidFill>
                <a:latin typeface="黑体" panose="02010609060101010101" pitchFamily="49" charset="-122"/>
                <a:ea typeface="黑体" panose="02010609060101010101" pitchFamily="49" charset="-122"/>
              </a:rPr>
              <a:t>怒</a:t>
            </a:r>
            <a:r>
              <a:rPr lang="zh-CN" altLang="en-US" b="1" dirty="0">
                <a:latin typeface="黑体" panose="02010609060101010101" pitchFamily="49" charset="-122"/>
                <a:ea typeface="黑体" panose="02010609060101010101" pitchFamily="49" charset="-122"/>
              </a:rPr>
              <a:t>：私心奴隶、欲望奴隶、物质奴隶、名利奴隶、权利奴隶</a:t>
            </a:r>
            <a:endParaRPr lang="zh-CN" altLang="en-US" b="1" dirty="0">
              <a:latin typeface="黑体" panose="02010609060101010101" pitchFamily="49" charset="-122"/>
              <a:ea typeface="黑体" panose="02010609060101010101" pitchFamily="49" charset="-122"/>
            </a:endParaRPr>
          </a:p>
          <a:p>
            <a:pPr algn="l">
              <a:buClrTx/>
              <a:buSzTx/>
              <a:buFont typeface="Wingdings" panose="05000000000000000000" charset="0"/>
              <a:buChar char="Ø"/>
            </a:pPr>
            <a:r>
              <a:rPr lang="zh-CN" altLang="en-US" b="1" dirty="0">
                <a:solidFill>
                  <a:srgbClr val="FF0000"/>
                </a:solidFill>
                <a:latin typeface="黑体" panose="02010609060101010101" pitchFamily="49" charset="-122"/>
                <a:ea typeface="黑体" panose="02010609060101010101" pitchFamily="49" charset="-122"/>
              </a:rPr>
              <a:t>忙</a:t>
            </a:r>
            <a:r>
              <a:rPr lang="zh-CN" altLang="en-US" b="1" dirty="0">
                <a:latin typeface="黑体" panose="02010609060101010101" pitchFamily="49" charset="-122"/>
                <a:ea typeface="黑体" panose="02010609060101010101" pitchFamily="49" charset="-122"/>
              </a:rPr>
              <a:t>：无心而亡，忙是一种状态和生活常态，焦虑就是一种心态</a:t>
            </a:r>
            <a:endParaRPr lang="zh-CN" altLang="en-US" b="1" dirty="0">
              <a:latin typeface="黑体" panose="02010609060101010101" pitchFamily="49" charset="-122"/>
              <a:ea typeface="黑体" panose="02010609060101010101" pitchFamily="49" charset="-122"/>
            </a:endParaRPr>
          </a:p>
          <a:p>
            <a:pPr algn="l">
              <a:buClrTx/>
              <a:buSzTx/>
              <a:buFont typeface="Wingdings" panose="05000000000000000000" charset="0"/>
              <a:buChar char="Ø"/>
            </a:pPr>
            <a:r>
              <a:rPr lang="zh-CN" altLang="en-US" b="1" dirty="0">
                <a:solidFill>
                  <a:srgbClr val="FF0000"/>
                </a:solidFill>
                <a:latin typeface="黑体" panose="02010609060101010101" pitchFamily="49" charset="-122"/>
                <a:ea typeface="黑体" panose="02010609060101010101" pitchFamily="49" charset="-122"/>
              </a:rPr>
              <a:t>心态</a:t>
            </a:r>
            <a:r>
              <a:rPr lang="zh-CN" altLang="en-US" b="1" dirty="0">
                <a:latin typeface="黑体" panose="02010609060101010101" pitchFamily="49" charset="-122"/>
                <a:ea typeface="黑体" panose="02010609060101010101" pitchFamily="49" charset="-122"/>
              </a:rPr>
              <a:t>：太有心；心可大可小，收放自如，该放下就放下，该上心就上心；心大一点，格局大、心胸大、眼界高、情怀高、、、</a:t>
            </a:r>
            <a:endParaRPr lang="zh-CN" altLang="en-US" b="1" dirty="0">
              <a:latin typeface="黑体" panose="02010609060101010101" pitchFamily="49" charset="-122"/>
              <a:ea typeface="黑体" panose="02010609060101010101" pitchFamily="49" charset="-122"/>
            </a:endParaRPr>
          </a:p>
          <a:p>
            <a:pPr algn="l">
              <a:buClrTx/>
              <a:buSzTx/>
              <a:buFont typeface="Wingdings" panose="05000000000000000000" charset="0"/>
              <a:buChar char="Ø"/>
            </a:pP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dirty="0">
                <a:latin typeface="黑体" panose="02010609060101010101" pitchFamily="49" charset="-122"/>
                <a:ea typeface="黑体" panose="02010609060101010101" pitchFamily="49" charset="-122"/>
              </a:rPr>
              <a:t>修</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心</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悟道</a:t>
            </a:r>
            <a:endParaRPr lang="zh-CN" altLang="en-US" b="1"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204470" y="1226185"/>
            <a:ext cx="8893810" cy="5194300"/>
          </a:xfrm>
        </p:spPr>
        <p:txBody>
          <a:bodyPr/>
          <a:p>
            <a:pPr algn="l">
              <a:buClrTx/>
              <a:buSzTx/>
              <a:buFont typeface="Wingdings" panose="05000000000000000000" charset="0"/>
              <a:buChar char="Ø"/>
            </a:pPr>
            <a:r>
              <a:rPr lang="zh-CN" altLang="en-US" sz="2800" b="1" dirty="0">
                <a:latin typeface="黑体" panose="02010609060101010101" pitchFamily="49" charset="-122"/>
                <a:ea typeface="黑体" panose="02010609060101010101" pitchFamily="49" charset="-122"/>
              </a:rPr>
              <a:t>正心、正己、正人、正性、正行，才可有正果（善有善因，恶有恶果，善恶终有报，只争来早与来晚）</a:t>
            </a:r>
            <a:endParaRPr lang="zh-CN" altLang="en-US" sz="2800" b="1" dirty="0">
              <a:latin typeface="黑体" panose="02010609060101010101" pitchFamily="49" charset="-122"/>
              <a:ea typeface="黑体" panose="02010609060101010101" pitchFamily="49" charset="-122"/>
            </a:endParaRPr>
          </a:p>
          <a:p>
            <a:pPr algn="l">
              <a:buClrTx/>
              <a:buSzTx/>
              <a:buFont typeface="Wingdings" panose="05000000000000000000" charset="0"/>
              <a:buChar char="Ø"/>
            </a:pPr>
            <a:r>
              <a:rPr lang="zh-CN" altLang="en-US" sz="2800" b="1" dirty="0">
                <a:solidFill>
                  <a:srgbClr val="FF0000"/>
                </a:solidFill>
                <a:latin typeface="黑体" panose="02010609060101010101" pitchFamily="49" charset="-122"/>
                <a:ea typeface="黑体" panose="02010609060101010101" pitchFamily="49" charset="-122"/>
              </a:rPr>
              <a:t>人生有遗憾有缺点才是正常</a:t>
            </a:r>
            <a:r>
              <a:rPr lang="zh-CN" altLang="en-US" sz="2800" b="1" dirty="0">
                <a:latin typeface="黑体" panose="02010609060101010101" pitchFamily="49" charset="-122"/>
                <a:ea typeface="黑体" panose="02010609060101010101" pitchFamily="49" charset="-122"/>
              </a:rPr>
              <a:t>，才是完美，不要追求极致与完美，否则就完蛋</a:t>
            </a:r>
            <a:endParaRPr lang="zh-CN" altLang="en-US" sz="2800" b="1" dirty="0">
              <a:latin typeface="黑体" panose="02010609060101010101" pitchFamily="49" charset="-122"/>
              <a:ea typeface="黑体" panose="02010609060101010101" pitchFamily="49" charset="-122"/>
            </a:endParaRPr>
          </a:p>
          <a:p>
            <a:pPr algn="l">
              <a:buClrTx/>
              <a:buSzTx/>
              <a:buFont typeface="Wingdings" panose="05000000000000000000" charset="0"/>
              <a:buChar char="Ø"/>
            </a:pPr>
            <a:r>
              <a:rPr lang="zh-CN" altLang="en-US" sz="2800" b="1" dirty="0">
                <a:solidFill>
                  <a:srgbClr val="FF0000"/>
                </a:solidFill>
                <a:latin typeface="黑体" panose="02010609060101010101" pitchFamily="49" charset="-122"/>
                <a:ea typeface="黑体" panose="02010609060101010101" pitchFamily="49" charset="-122"/>
              </a:rPr>
              <a:t>心正才能心顺，人生才能顺心顺意</a:t>
            </a:r>
            <a:endParaRPr lang="zh-CN" altLang="en-US" sz="2800" b="1" dirty="0">
              <a:solidFill>
                <a:srgbClr val="FF0000"/>
              </a:solidFill>
              <a:latin typeface="黑体" panose="02010609060101010101" pitchFamily="49" charset="-122"/>
              <a:ea typeface="黑体" panose="02010609060101010101" pitchFamily="49" charset="-122"/>
            </a:endParaRPr>
          </a:p>
          <a:p>
            <a:pPr algn="l">
              <a:buClrTx/>
              <a:buSzTx/>
              <a:buFont typeface="Wingdings" panose="05000000000000000000" charset="0"/>
              <a:buChar char="Ø"/>
            </a:pPr>
            <a:r>
              <a:rPr lang="zh-CN" altLang="en-US" sz="2800" b="1" dirty="0">
                <a:latin typeface="黑体" panose="02010609060101010101" pitchFamily="49" charset="-122"/>
                <a:ea typeface="黑体" panose="02010609060101010101" pitchFamily="49" charset="-122"/>
              </a:rPr>
              <a:t>生活最高境界快乐、学习最高境界悟透、做人最高境界是看透、感情与爱情最高境界包容、成功最高境界乐人</a:t>
            </a:r>
            <a:endParaRPr lang="zh-CN" altLang="en-US" sz="2800" b="1" dirty="0">
              <a:latin typeface="黑体" panose="02010609060101010101" pitchFamily="49" charset="-122"/>
              <a:ea typeface="黑体" panose="02010609060101010101" pitchFamily="49" charset="-122"/>
            </a:endParaRPr>
          </a:p>
          <a:p>
            <a:pPr algn="l">
              <a:buClrTx/>
              <a:buSzTx/>
              <a:buFont typeface="Wingdings" panose="05000000000000000000" charset="0"/>
              <a:buChar char="Ø"/>
            </a:pPr>
            <a:r>
              <a:rPr lang="zh-CN" altLang="en-US" sz="2800" b="1" dirty="0">
                <a:latin typeface="黑体" panose="02010609060101010101" pitchFamily="49" charset="-122"/>
                <a:ea typeface="黑体" panose="02010609060101010101" pitchFamily="49" charset="-122"/>
              </a:rPr>
              <a:t>道：一阴阳谓之道，</a:t>
            </a:r>
            <a:r>
              <a:rPr lang="zh-CN" altLang="en-US" sz="2800" b="1" dirty="0">
                <a:solidFill>
                  <a:srgbClr val="FF0000"/>
                </a:solidFill>
                <a:latin typeface="黑体" panose="02010609060101010101" pitchFamily="49" charset="-122"/>
                <a:ea typeface="黑体" panose="02010609060101010101" pitchFamily="49" charset="-122"/>
              </a:rPr>
              <a:t>道是靠自己走出来悟出来的</a:t>
            </a:r>
            <a:endParaRPr lang="zh-CN" altLang="en-US" sz="2800" b="1" dirty="0">
              <a:latin typeface="黑体" panose="02010609060101010101" pitchFamily="49" charset="-122"/>
              <a:ea typeface="黑体" panose="02010609060101010101" pitchFamily="49" charset="-122"/>
            </a:endParaRPr>
          </a:p>
          <a:p>
            <a:pPr algn="l">
              <a:buClrTx/>
              <a:buSzTx/>
              <a:buFont typeface="Wingdings" panose="05000000000000000000" charset="0"/>
              <a:buChar char="Ø"/>
            </a:pPr>
            <a:r>
              <a:rPr lang="zh-CN" altLang="en-US" sz="2800" b="1" dirty="0">
                <a:latin typeface="黑体" panose="02010609060101010101" pitchFamily="49" charset="-122"/>
                <a:ea typeface="黑体" panose="02010609060101010101" pitchFamily="49" charset="-122"/>
              </a:rPr>
              <a:t>路：</a:t>
            </a:r>
            <a:r>
              <a:rPr lang="zh-CN" altLang="en-US" sz="2800" b="1" dirty="0">
                <a:solidFill>
                  <a:srgbClr val="FF0000"/>
                </a:solidFill>
                <a:latin typeface="黑体" panose="02010609060101010101" pitchFamily="49" charset="-122"/>
                <a:ea typeface="黑体" panose="02010609060101010101" pitchFamily="49" charset="-122"/>
              </a:rPr>
              <a:t>靠自己实践出来，走出来的</a:t>
            </a:r>
            <a:endParaRPr lang="zh-CN" altLang="en-US" sz="2800" b="1" dirty="0">
              <a:latin typeface="黑体" panose="02010609060101010101" pitchFamily="49" charset="-122"/>
              <a:ea typeface="黑体" panose="02010609060101010101" pitchFamily="49" charset="-122"/>
            </a:endParaRPr>
          </a:p>
          <a:p>
            <a:pPr algn="l">
              <a:buClrTx/>
              <a:buSzTx/>
              <a:buFont typeface="Wingdings" panose="05000000000000000000" charset="0"/>
              <a:buChar char="Ø"/>
            </a:pPr>
            <a:endParaRPr lang="zh-CN" altLang="en-US" sz="2800" b="1" dirty="0">
              <a:latin typeface="黑体" panose="02010609060101010101" pitchFamily="49" charset="-122"/>
              <a:ea typeface="黑体" panose="02010609060101010101" pitchFamily="49" charset="-122"/>
            </a:endParaRPr>
          </a:p>
          <a:p>
            <a:pPr algn="l">
              <a:buClrTx/>
              <a:buSzTx/>
              <a:buFont typeface="Wingdings" panose="05000000000000000000" charset="0"/>
              <a:buChar char="Ø"/>
            </a:pPr>
            <a:endParaRPr lang="zh-CN" altLang="en-US" b="1" dirty="0">
              <a:latin typeface="黑体" panose="02010609060101010101" pitchFamily="49" charset="-122"/>
              <a:ea typeface="黑体" panose="02010609060101010101" pitchFamily="49" charset="-122"/>
            </a:endParaRPr>
          </a:p>
          <a:p>
            <a:pPr algn="l">
              <a:buClrTx/>
              <a:buSzTx/>
              <a:buFont typeface="Wingdings" panose="05000000000000000000" charset="0"/>
              <a:buChar char="Ø"/>
            </a:pP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p:nvPr>
            <p:ph type="title"/>
          </p:nvPr>
        </p:nvSpPr>
        <p:spPr>
          <a:xfrm>
            <a:off x="1143000" y="152400"/>
            <a:ext cx="6629400" cy="1143000"/>
          </a:xfrm>
        </p:spPr>
        <p:txBody>
          <a:bodyPr vert="horz" wrap="square" lIns="91440" tIns="45720" rIns="91440" bIns="45720" anchor="ctr" anchorCtr="0"/>
          <a:p>
            <a:r>
              <a:rPr lang="zh-CN" altLang="en-US" sz="5400" b="1" dirty="0">
                <a:latin typeface="黑体" panose="02010609060101010101" pitchFamily="49" charset="-122"/>
                <a:ea typeface="黑体" panose="02010609060101010101" pitchFamily="49" charset="-122"/>
              </a:rPr>
              <a:t>你会这样吗</a:t>
            </a:r>
            <a:endParaRPr lang="zh-CN" altLang="en-US" sz="5400" b="1" dirty="0">
              <a:latin typeface="黑体" panose="02010609060101010101" pitchFamily="49" charset="-122"/>
              <a:ea typeface="黑体" panose="02010609060101010101" pitchFamily="49" charset="-122"/>
            </a:endParaRPr>
          </a:p>
        </p:txBody>
      </p:sp>
      <p:pic>
        <p:nvPicPr>
          <p:cNvPr id="8195" name="Picture 6" descr="20141009113757872"/>
          <p:cNvPicPr>
            <a:picLocks noChangeAspect="1"/>
          </p:cNvPicPr>
          <p:nvPr>
            <p:ph idx="1"/>
          </p:nvPr>
        </p:nvPicPr>
        <p:blipFill>
          <a:blip r:embed="rId1"/>
          <a:srcRect/>
          <a:stretch>
            <a:fillRect/>
          </a:stretch>
        </p:blipFill>
        <p:spPr>
          <a:xfrm>
            <a:off x="0" y="1295400"/>
            <a:ext cx="2286000" cy="2209800"/>
          </a:xfrm>
        </p:spPr>
      </p:pic>
      <p:pic>
        <p:nvPicPr>
          <p:cNvPr id="8196" name="Picture 8" descr="t016671c28b8c91a021"/>
          <p:cNvPicPr>
            <a:picLocks noChangeAspect="1"/>
          </p:cNvPicPr>
          <p:nvPr/>
        </p:nvPicPr>
        <p:blipFill>
          <a:blip r:embed="rId2"/>
          <a:stretch>
            <a:fillRect/>
          </a:stretch>
        </p:blipFill>
        <p:spPr>
          <a:xfrm>
            <a:off x="2286000" y="1295400"/>
            <a:ext cx="2057400" cy="2209800"/>
          </a:xfrm>
          <a:prstGeom prst="rect">
            <a:avLst/>
          </a:prstGeom>
          <a:noFill/>
          <a:ln w="9525">
            <a:noFill/>
          </a:ln>
        </p:spPr>
      </p:pic>
      <p:pic>
        <p:nvPicPr>
          <p:cNvPr id="8197" name="Picture 10" descr="t01b80570a84b223184"/>
          <p:cNvPicPr>
            <a:picLocks noChangeAspect="1"/>
          </p:cNvPicPr>
          <p:nvPr/>
        </p:nvPicPr>
        <p:blipFill>
          <a:blip r:embed="rId3"/>
          <a:stretch>
            <a:fillRect/>
          </a:stretch>
        </p:blipFill>
        <p:spPr>
          <a:xfrm>
            <a:off x="0" y="3505200"/>
            <a:ext cx="2286000" cy="1704975"/>
          </a:xfrm>
          <a:prstGeom prst="rect">
            <a:avLst/>
          </a:prstGeom>
          <a:noFill/>
          <a:ln w="9525">
            <a:noFill/>
          </a:ln>
        </p:spPr>
      </p:pic>
      <p:pic>
        <p:nvPicPr>
          <p:cNvPr id="8198" name="Picture 12" descr="t01af6e2744cf212067"/>
          <p:cNvPicPr>
            <a:picLocks noChangeAspect="1"/>
          </p:cNvPicPr>
          <p:nvPr/>
        </p:nvPicPr>
        <p:blipFill>
          <a:blip r:embed="rId4"/>
          <a:stretch>
            <a:fillRect/>
          </a:stretch>
        </p:blipFill>
        <p:spPr>
          <a:xfrm>
            <a:off x="2286000" y="3505200"/>
            <a:ext cx="2057400" cy="1676400"/>
          </a:xfrm>
          <a:prstGeom prst="rect">
            <a:avLst/>
          </a:prstGeom>
          <a:noFill/>
          <a:ln w="9525">
            <a:noFill/>
          </a:ln>
        </p:spPr>
      </p:pic>
      <p:pic>
        <p:nvPicPr>
          <p:cNvPr id="8199" name="Picture 14" descr="t01f8221b4dde4ed29d"/>
          <p:cNvPicPr>
            <a:picLocks noChangeAspect="1"/>
          </p:cNvPicPr>
          <p:nvPr/>
        </p:nvPicPr>
        <p:blipFill>
          <a:blip r:embed="rId5"/>
          <a:stretch>
            <a:fillRect/>
          </a:stretch>
        </p:blipFill>
        <p:spPr>
          <a:xfrm>
            <a:off x="4343400" y="1295400"/>
            <a:ext cx="2362200" cy="2209800"/>
          </a:xfrm>
          <a:prstGeom prst="rect">
            <a:avLst/>
          </a:prstGeom>
          <a:noFill/>
          <a:ln w="9525">
            <a:noFill/>
          </a:ln>
        </p:spPr>
      </p:pic>
      <p:pic>
        <p:nvPicPr>
          <p:cNvPr id="8200" name="Picture 16" descr="t011ffe6d8050346cd6"/>
          <p:cNvPicPr>
            <a:picLocks noChangeAspect="1"/>
          </p:cNvPicPr>
          <p:nvPr/>
        </p:nvPicPr>
        <p:blipFill>
          <a:blip r:embed="rId6"/>
          <a:stretch>
            <a:fillRect/>
          </a:stretch>
        </p:blipFill>
        <p:spPr>
          <a:xfrm>
            <a:off x="6705600" y="1295400"/>
            <a:ext cx="2438400" cy="2190750"/>
          </a:xfrm>
          <a:prstGeom prst="rect">
            <a:avLst/>
          </a:prstGeom>
          <a:noFill/>
          <a:ln w="9525">
            <a:noFill/>
          </a:ln>
        </p:spPr>
      </p:pic>
      <p:pic>
        <p:nvPicPr>
          <p:cNvPr id="8201" name="Picture 20" descr="t01526bf62bae3eb66e"/>
          <p:cNvPicPr>
            <a:picLocks noChangeAspect="1"/>
          </p:cNvPicPr>
          <p:nvPr/>
        </p:nvPicPr>
        <p:blipFill>
          <a:blip r:embed="rId7"/>
          <a:stretch>
            <a:fillRect/>
          </a:stretch>
        </p:blipFill>
        <p:spPr>
          <a:xfrm>
            <a:off x="4343400" y="3505200"/>
            <a:ext cx="2362200" cy="1676400"/>
          </a:xfrm>
          <a:prstGeom prst="rect">
            <a:avLst/>
          </a:prstGeom>
          <a:noFill/>
          <a:ln w="9525">
            <a:noFill/>
          </a:ln>
        </p:spPr>
      </p:pic>
      <p:pic>
        <p:nvPicPr>
          <p:cNvPr id="8202" name="Picture 22" descr="t01a7ce6f716fa5a935"/>
          <p:cNvPicPr>
            <a:picLocks noChangeAspect="1"/>
          </p:cNvPicPr>
          <p:nvPr/>
        </p:nvPicPr>
        <p:blipFill>
          <a:blip r:embed="rId8"/>
          <a:stretch>
            <a:fillRect/>
          </a:stretch>
        </p:blipFill>
        <p:spPr>
          <a:xfrm>
            <a:off x="6629400" y="3505200"/>
            <a:ext cx="2514600" cy="1714500"/>
          </a:xfrm>
          <a:prstGeom prst="rect">
            <a:avLst/>
          </a:prstGeom>
          <a:noFill/>
          <a:ln w="9525">
            <a:noFill/>
          </a:ln>
        </p:spPr>
      </p:pic>
      <p:pic>
        <p:nvPicPr>
          <p:cNvPr id="8203" name="Picture 24" descr="t01f1a9ceab9ea0992c"/>
          <p:cNvPicPr>
            <a:picLocks noChangeAspect="1"/>
          </p:cNvPicPr>
          <p:nvPr/>
        </p:nvPicPr>
        <p:blipFill>
          <a:blip r:embed="rId9"/>
          <a:stretch>
            <a:fillRect/>
          </a:stretch>
        </p:blipFill>
        <p:spPr>
          <a:xfrm>
            <a:off x="0" y="5181600"/>
            <a:ext cx="2209800" cy="1676400"/>
          </a:xfrm>
          <a:prstGeom prst="rect">
            <a:avLst/>
          </a:prstGeom>
          <a:noFill/>
          <a:ln w="9525">
            <a:noFill/>
          </a:ln>
        </p:spPr>
      </p:pic>
      <p:pic>
        <p:nvPicPr>
          <p:cNvPr id="8204" name="Picture 26" descr="t01258534855478f5b9"/>
          <p:cNvPicPr>
            <a:picLocks noChangeAspect="1"/>
          </p:cNvPicPr>
          <p:nvPr/>
        </p:nvPicPr>
        <p:blipFill>
          <a:blip r:embed="rId10"/>
          <a:stretch>
            <a:fillRect/>
          </a:stretch>
        </p:blipFill>
        <p:spPr>
          <a:xfrm>
            <a:off x="2286000" y="5181600"/>
            <a:ext cx="2057400" cy="1676400"/>
          </a:xfrm>
          <a:prstGeom prst="rect">
            <a:avLst/>
          </a:prstGeom>
          <a:noFill/>
          <a:ln w="9525">
            <a:noFill/>
          </a:ln>
        </p:spPr>
      </p:pic>
      <p:pic>
        <p:nvPicPr>
          <p:cNvPr id="8205" name="Picture 28" descr="t014731f2b3b8f61fc9"/>
          <p:cNvPicPr>
            <a:picLocks noChangeAspect="1"/>
          </p:cNvPicPr>
          <p:nvPr/>
        </p:nvPicPr>
        <p:blipFill>
          <a:blip r:embed="rId11"/>
          <a:stretch>
            <a:fillRect/>
          </a:stretch>
        </p:blipFill>
        <p:spPr>
          <a:xfrm>
            <a:off x="4343400" y="5162550"/>
            <a:ext cx="2286000" cy="1695450"/>
          </a:xfrm>
          <a:prstGeom prst="rect">
            <a:avLst/>
          </a:prstGeom>
          <a:noFill/>
          <a:ln w="9525">
            <a:noFill/>
          </a:ln>
        </p:spPr>
      </p:pic>
      <p:pic>
        <p:nvPicPr>
          <p:cNvPr id="8206" name="Picture 30" descr="t01754abf3d2154917a"/>
          <p:cNvPicPr>
            <a:picLocks noChangeAspect="1"/>
          </p:cNvPicPr>
          <p:nvPr/>
        </p:nvPicPr>
        <p:blipFill>
          <a:blip r:embed="rId12"/>
          <a:stretch>
            <a:fillRect/>
          </a:stretch>
        </p:blipFill>
        <p:spPr>
          <a:xfrm>
            <a:off x="6553200" y="5105400"/>
            <a:ext cx="2590800" cy="1752600"/>
          </a:xfrm>
          <a:prstGeom prst="rect">
            <a:avLst/>
          </a:prstGeom>
          <a:noFill/>
          <a:ln w="9525">
            <a:noFill/>
          </a:ln>
        </p:spPr>
      </p:pic>
    </p:spTree>
  </p:cSld>
  <p:clrMapOvr>
    <a:masterClrMapping/>
  </p:clrMapOvr>
  <p:transition spd="slow">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title"/>
          </p:nvPr>
        </p:nvSpPr>
        <p:spPr/>
        <p:txBody>
          <a:bodyPr vert="horz" wrap="square" lIns="91440" tIns="45720" rIns="91440" bIns="45720" anchor="ctr" anchorCtr="0"/>
          <a:p>
            <a:r>
              <a:rPr lang="zh-CN" altLang="en-US" sz="4800" b="1" dirty="0">
                <a:latin typeface="黑体" panose="02010609060101010101" pitchFamily="49" charset="-122"/>
                <a:ea typeface="黑体" panose="02010609060101010101" pitchFamily="49" charset="-122"/>
              </a:rPr>
              <a:t>你还会这样吗</a:t>
            </a:r>
            <a:endParaRPr lang="zh-CN" altLang="en-US" sz="4800" b="1" dirty="0">
              <a:latin typeface="黑体" panose="02010609060101010101" pitchFamily="49" charset="-122"/>
              <a:ea typeface="黑体" panose="02010609060101010101" pitchFamily="49" charset="-122"/>
            </a:endParaRPr>
          </a:p>
        </p:txBody>
      </p:sp>
      <p:sp>
        <p:nvSpPr>
          <p:cNvPr id="9219" name="文本占位符 2"/>
          <p:cNvSpPr>
            <a:spLocks noGrp="1"/>
          </p:cNvSpPr>
          <p:nvPr>
            <p:ph type="body" sz="half" idx="1"/>
          </p:nvPr>
        </p:nvSpPr>
        <p:spPr/>
        <p:txBody>
          <a:bodyPr vert="horz" wrap="square" lIns="91440" tIns="45720" rIns="91440" bIns="45720" anchor="t" anchorCtr="0"/>
          <a:p>
            <a:pPr>
              <a:buClrTx/>
              <a:buSzTx/>
              <a:buFont typeface="Arial" panose="020B0604020202020204" pitchFamily="34" charset="0"/>
            </a:pPr>
            <a:endParaRPr lang="zh-CN" altLang="en-US" dirty="0"/>
          </a:p>
        </p:txBody>
      </p:sp>
      <p:sp>
        <p:nvSpPr>
          <p:cNvPr id="9220" name="内容占位符 3"/>
          <p:cNvSpPr>
            <a:spLocks noGrp="1"/>
          </p:cNvSpPr>
          <p:nvPr>
            <p:ph sz="half" idx="2"/>
          </p:nvPr>
        </p:nvSpPr>
        <p:spPr/>
        <p:txBody>
          <a:bodyPr vert="horz" wrap="square" lIns="91440" tIns="45720" rIns="91440" bIns="45720" anchor="t" anchorCtr="0"/>
          <a:p>
            <a:pPr>
              <a:buClrTx/>
              <a:buSzTx/>
              <a:buFont typeface="Arial" panose="020B0604020202020204" pitchFamily="34" charset="0"/>
            </a:pPr>
            <a:endParaRPr lang="zh-CN" altLang="en-US" dirty="0"/>
          </a:p>
        </p:txBody>
      </p:sp>
      <p:pic>
        <p:nvPicPr>
          <p:cNvPr id="9221" name="Picture 6" descr="https://p1.ssl.qhmsg.com/t01516eea455b802f52.jpg"/>
          <p:cNvPicPr>
            <a:picLocks noChangeAspect="1"/>
          </p:cNvPicPr>
          <p:nvPr/>
        </p:nvPicPr>
        <p:blipFill>
          <a:blip r:embed="rId1"/>
          <a:stretch>
            <a:fillRect/>
          </a:stretch>
        </p:blipFill>
        <p:spPr>
          <a:xfrm>
            <a:off x="500063" y="1285875"/>
            <a:ext cx="8215312" cy="5214938"/>
          </a:xfrm>
          <a:prstGeom prst="rect">
            <a:avLst/>
          </a:prstGeom>
          <a:noFill/>
          <a:ln w="9525">
            <a:noFill/>
          </a:ln>
        </p:spPr>
      </p:pic>
    </p:spTree>
  </p:cSld>
  <p:clrMapOvr>
    <a:masterClrMapping/>
  </p:clrMapOvr>
  <p:transition spd="slow">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
          <p:cNvSpPr>
            <a:spLocks noGrp="1"/>
          </p:cNvSpPr>
          <p:nvPr>
            <p:ph type="title"/>
          </p:nvPr>
        </p:nvSpPr>
        <p:spPr/>
        <p:txBody>
          <a:bodyPr vert="horz" wrap="square" lIns="91440" tIns="45720" rIns="91440" bIns="45720" anchor="ctr" anchorCtr="0"/>
          <a:p>
            <a:r>
              <a:rPr lang="zh-CN" altLang="en-US" sz="7200" b="1" dirty="0">
                <a:latin typeface="黑体" panose="02010609060101010101" pitchFamily="49" charset="-122"/>
                <a:ea typeface="黑体" panose="02010609060101010101" pitchFamily="49" charset="-122"/>
              </a:rPr>
              <a:t>主要内容</a:t>
            </a:r>
            <a:endParaRPr lang="zh-CN" altLang="en-US" sz="7200" b="1" dirty="0">
              <a:latin typeface="黑体" panose="02010609060101010101" pitchFamily="49" charset="-122"/>
              <a:ea typeface="黑体" panose="02010609060101010101" pitchFamily="49" charset="-122"/>
            </a:endParaRPr>
          </a:p>
        </p:txBody>
      </p:sp>
      <p:sp>
        <p:nvSpPr>
          <p:cNvPr id="10243" name="内容占位符 2"/>
          <p:cNvSpPr>
            <a:spLocks noGrp="1"/>
          </p:cNvSpPr>
          <p:nvPr>
            <p:ph idx="1"/>
          </p:nvPr>
        </p:nvSpPr>
        <p:spPr/>
        <p:txBody>
          <a:bodyPr vert="horz" wrap="square" lIns="91440" tIns="45720" rIns="91440" bIns="45720" anchor="t" anchorCtr="0"/>
          <a:p>
            <a:pPr>
              <a:buFont typeface="Wingdings" panose="05000000000000000000" pitchFamily="2" charset="2"/>
              <a:buChar char="ü"/>
            </a:pPr>
            <a:r>
              <a:rPr lang="zh-CN" altLang="en-US" sz="4400" b="1" dirty="0">
                <a:latin typeface="黑体" panose="02010609060101010101" pitchFamily="49" charset="-122"/>
                <a:ea typeface="黑体" panose="02010609060101010101" pitchFamily="49" charset="-122"/>
              </a:rPr>
              <a:t>家属和患者如何有效控制情绪</a:t>
            </a:r>
            <a:endParaRPr lang="en-US" altLang="zh-CN" sz="4400" b="1" dirty="0">
              <a:latin typeface="黑体" panose="02010609060101010101" pitchFamily="49" charset="-122"/>
              <a:ea typeface="黑体" panose="02010609060101010101" pitchFamily="49" charset="-122"/>
            </a:endParaRPr>
          </a:p>
          <a:p>
            <a:pPr>
              <a:buNone/>
            </a:pPr>
            <a:endParaRPr lang="en-US" altLang="zh-CN" b="1" dirty="0">
              <a:latin typeface="黑体" panose="02010609060101010101" pitchFamily="49" charset="-122"/>
              <a:ea typeface="黑体" panose="02010609060101010101" pitchFamily="49" charset="-122"/>
            </a:endParaRPr>
          </a:p>
          <a:p>
            <a:pPr>
              <a:buNone/>
            </a:pP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ü"/>
            </a:pPr>
            <a:r>
              <a:rPr lang="zh-CN" altLang="en-US" sz="4400" b="1" dirty="0">
                <a:latin typeface="黑体" panose="02010609060101010101" pitchFamily="49" charset="-122"/>
                <a:ea typeface="黑体" panose="02010609060101010101" pitchFamily="49" charset="-122"/>
              </a:rPr>
              <a:t>我们如何调整自己心态</a:t>
            </a:r>
            <a:endParaRPr lang="en-US" altLang="zh-CN" sz="4400" b="1" dirty="0">
              <a:latin typeface="黑体" panose="02010609060101010101" pitchFamily="49" charset="-122"/>
              <a:ea typeface="黑体" panose="02010609060101010101" pitchFamily="49" charset="-122"/>
            </a:endParaRPr>
          </a:p>
          <a:p>
            <a:pPr>
              <a:buNone/>
            </a:pPr>
            <a:endParaRPr lang="en-US" altLang="zh-CN" b="1" dirty="0">
              <a:latin typeface="黑体" panose="02010609060101010101" pitchFamily="49" charset="-122"/>
              <a:ea typeface="黑体" panose="02010609060101010101" pitchFamily="49" charset="-122"/>
            </a:endParaRPr>
          </a:p>
          <a:p>
            <a:pPr>
              <a:buNone/>
            </a:pP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ü"/>
            </a:pPr>
            <a:r>
              <a:rPr lang="zh-CN" altLang="en-US" sz="4400" b="1" dirty="0">
                <a:latin typeface="黑体" panose="02010609060101010101" pitchFamily="49" charset="-122"/>
                <a:ea typeface="黑体" panose="02010609060101010101" pitchFamily="49" charset="-122"/>
              </a:rPr>
              <a:t>我们怎样做到正确面对生活</a:t>
            </a:r>
            <a:endParaRPr lang="zh-CN" altLang="en-US" sz="4400"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1"/>
          <p:cNvSpPr>
            <a:spLocks noGrp="1"/>
          </p:cNvSpPr>
          <p:nvPr>
            <p:ph type="title"/>
          </p:nvPr>
        </p:nvSpPr>
        <p:spPr/>
        <p:txBody>
          <a:bodyPr vert="horz" wrap="square" lIns="91440" tIns="45720" rIns="91440" bIns="45720" anchor="ctr" anchorCtr="0"/>
          <a:p>
            <a:r>
              <a:rPr lang="zh-CN" altLang="en-US" sz="6000" b="1" dirty="0">
                <a:latin typeface="黑体" panose="02010609060101010101" pitchFamily="49" charset="-122"/>
                <a:ea typeface="黑体" panose="02010609060101010101" pitchFamily="49" charset="-122"/>
              </a:rPr>
              <a:t>简介</a:t>
            </a:r>
            <a:endParaRPr lang="zh-CN" altLang="en-US" sz="6000" b="1" dirty="0">
              <a:latin typeface="黑体" panose="02010609060101010101" pitchFamily="49" charset="-122"/>
              <a:ea typeface="黑体" panose="02010609060101010101" pitchFamily="49" charset="-122"/>
            </a:endParaRPr>
          </a:p>
        </p:txBody>
      </p:sp>
      <p:sp>
        <p:nvSpPr>
          <p:cNvPr id="7171" name="内容占位符 2"/>
          <p:cNvSpPr>
            <a:spLocks noGrp="1"/>
          </p:cNvSpPr>
          <p:nvPr>
            <p:ph idx="1"/>
          </p:nvPr>
        </p:nvSpPr>
        <p:spPr>
          <a:xfrm>
            <a:off x="181610" y="1285875"/>
            <a:ext cx="8708390" cy="5215255"/>
          </a:xfrm>
        </p:spPr>
        <p:txBody>
          <a:bodyPr vert="horz" wrap="square" lIns="91440" tIns="45720" rIns="91440" bIns="45720" anchor="t" anchorCtr="0"/>
          <a:p>
            <a:pPr>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rPr>
              <a:t>武汉大学人民医院精卫中心精Ⅱ科护士长</a:t>
            </a:r>
            <a:endParaRPr lang="zh-CN" altLang="en-US"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rPr>
              <a:t>硕士研究生</a:t>
            </a:r>
            <a:endParaRPr lang="zh-CN" altLang="en-US"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rPr>
              <a:t>精神心理专科护士、主管护师、中级心理治疗师、高级心理咨询师、国家高级健康管理师、营养师、、、</a:t>
            </a:r>
            <a:endParaRPr lang="zh-CN" altLang="en-US"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rPr>
              <a:t>精神科工作</a:t>
            </a:r>
            <a:r>
              <a:rPr lang="en-US" altLang="zh-CN" b="1" dirty="0">
                <a:latin typeface="黑体" panose="02010609060101010101" pitchFamily="49" charset="-122"/>
                <a:ea typeface="黑体" panose="02010609060101010101" pitchFamily="49" charset="-122"/>
              </a:rPr>
              <a:t>18</a:t>
            </a:r>
            <a:r>
              <a:rPr lang="zh-CN" altLang="en-US" b="1" dirty="0">
                <a:latin typeface="黑体" panose="02010609060101010101" pitchFamily="49" charset="-122"/>
                <a:ea typeface="黑体" panose="02010609060101010101" pitchFamily="49" charset="-122"/>
              </a:rPr>
              <a:t>年</a:t>
            </a:r>
            <a:endParaRPr lang="zh-CN" altLang="en-US"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rPr>
              <a:t>曾获得</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广西师范大学杰出校友</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称号，多次获得医院和科室多项荣誉等</a:t>
            </a:r>
            <a:endParaRPr lang="zh-CN" altLang="en-US"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rPr>
              <a:t>发表论文多篇，专利多篇等</a:t>
            </a:r>
            <a:endParaRPr lang="zh-CN" altLang="en-US" b="1" dirty="0">
              <a:latin typeface="黑体" panose="02010609060101010101" pitchFamily="49" charset="-122"/>
              <a:ea typeface="黑体" panose="02010609060101010101" pitchFamily="49" charset="-122"/>
            </a:endParaRPr>
          </a:p>
          <a:p>
            <a:pPr>
              <a:buFont typeface="Wingdings" panose="05000000000000000000" pitchFamily="2" charset="2"/>
              <a:buChar char="Ø"/>
            </a:pPr>
            <a:endParaRPr lang="zh-CN" altLang="en-US" b="1" dirty="0">
              <a:latin typeface="黑体" panose="02010609060101010101" pitchFamily="49" charset="-122"/>
              <a:ea typeface="黑体" panose="02010609060101010101" pitchFamily="49" charset="-122"/>
            </a:endParaRPr>
          </a:p>
          <a:p>
            <a:pPr marL="0" indent="0">
              <a:buFont typeface="Wingdings" panose="05000000000000000000" pitchFamily="2" charset="2"/>
              <a:buNone/>
            </a:pPr>
            <a:endParaRPr lang="en-US" altLang="zh-CN" b="1" dirty="0">
              <a:latin typeface="黑体" panose="02010609060101010101" pitchFamily="49" charset="-122"/>
              <a:ea typeface="黑体" panose="02010609060101010101" pitchFamily="49" charset="-122"/>
            </a:endParaRPr>
          </a:p>
          <a:p>
            <a:pPr>
              <a:buNone/>
            </a:pPr>
            <a:endParaRPr lang="zh-CN" altLang="en-US"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
          <p:cNvSpPr>
            <a:spLocks noGrp="1"/>
          </p:cNvSpPr>
          <p:nvPr>
            <p:ph type="title"/>
          </p:nvPr>
        </p:nvSpPr>
        <p:spPr/>
        <p:txBody>
          <a:bodyPr vert="horz" wrap="square" lIns="91440" tIns="45720" rIns="91440" bIns="45720" anchor="ctr" anchorCtr="0"/>
          <a:p>
            <a:r>
              <a:rPr lang="zh-CN" altLang="en-US" b="1" dirty="0">
                <a:solidFill>
                  <a:srgbClr val="FF0000"/>
                </a:solidFill>
                <a:latin typeface="黑体" panose="02010609060101010101" pitchFamily="49" charset="-122"/>
                <a:ea typeface="黑体" panose="02010609060101010101" pitchFamily="49" charset="-122"/>
              </a:rPr>
              <a:t>家属和患者如何有效控制情绪</a:t>
            </a:r>
            <a:endParaRPr lang="zh-CN" altLang="en-US" b="1" dirty="0">
              <a:solidFill>
                <a:srgbClr val="FF0000"/>
              </a:solidFill>
            </a:endParaRPr>
          </a:p>
        </p:txBody>
      </p:sp>
      <p:sp>
        <p:nvSpPr>
          <p:cNvPr id="11267" name="内容占位符 2"/>
          <p:cNvSpPr>
            <a:spLocks noGrp="1"/>
          </p:cNvSpPr>
          <p:nvPr>
            <p:ph idx="1"/>
          </p:nvPr>
        </p:nvSpPr>
        <p:spPr/>
        <p:txBody>
          <a:bodyPr vert="horz" wrap="square" lIns="91440" tIns="45720" rIns="91440" bIns="45720" anchor="t" anchorCtr="0"/>
          <a:p>
            <a:pPr marL="571500" indent="-571500">
              <a:buFont typeface="Wingdings" panose="05000000000000000000" pitchFamily="2" charset="2"/>
              <a:buChar char="u"/>
            </a:pPr>
            <a:r>
              <a:rPr lang="zh-CN" altLang="en-US" sz="3600" b="1" dirty="0">
                <a:latin typeface="黑体" panose="02010609060101010101" pitchFamily="49" charset="-122"/>
                <a:ea typeface="黑体" panose="02010609060101010101" pitchFamily="49" charset="-122"/>
              </a:rPr>
              <a:t>情绪的定义</a:t>
            </a:r>
            <a:endParaRPr lang="en-US" altLang="zh-CN" sz="3600" b="1" dirty="0">
              <a:latin typeface="黑体" panose="02010609060101010101" pitchFamily="49" charset="-122"/>
              <a:ea typeface="黑体" panose="02010609060101010101" pitchFamily="49" charset="-122"/>
            </a:endParaRPr>
          </a:p>
          <a:p>
            <a:pPr marL="571500" indent="-571500">
              <a:buFont typeface="Wingdings" panose="05000000000000000000" pitchFamily="2" charset="2"/>
              <a:buChar char="u"/>
            </a:pPr>
            <a:r>
              <a:rPr lang="zh-CN" altLang="en-US" sz="3600" b="1" dirty="0">
                <a:latin typeface="黑体" panose="02010609060101010101" pitchFamily="49" charset="-122"/>
                <a:ea typeface="黑体" panose="02010609060101010101" pitchFamily="49" charset="-122"/>
              </a:rPr>
              <a:t>情绪的表达</a:t>
            </a:r>
            <a:endParaRPr lang="en-US" altLang="zh-CN" sz="3600" b="1" dirty="0">
              <a:latin typeface="黑体" panose="02010609060101010101" pitchFamily="49" charset="-122"/>
              <a:ea typeface="黑体" panose="02010609060101010101" pitchFamily="49" charset="-122"/>
            </a:endParaRPr>
          </a:p>
          <a:p>
            <a:pPr marL="571500" indent="-571500">
              <a:buFont typeface="Wingdings" panose="05000000000000000000" pitchFamily="2" charset="2"/>
              <a:buChar char="u"/>
            </a:pPr>
            <a:r>
              <a:rPr lang="zh-CN" altLang="en-US" sz="3600" b="1" dirty="0">
                <a:latin typeface="黑体" panose="02010609060101010101" pitchFamily="49" charset="-122"/>
                <a:ea typeface="黑体" panose="02010609060101010101" pitchFamily="49" charset="-122"/>
              </a:rPr>
              <a:t>情绪的管理</a:t>
            </a:r>
            <a:endParaRPr lang="en-US" altLang="zh-CN" sz="3600" b="1" dirty="0">
              <a:latin typeface="黑体" panose="02010609060101010101" pitchFamily="49" charset="-122"/>
              <a:ea typeface="黑体" panose="02010609060101010101" pitchFamily="49" charset="-122"/>
            </a:endParaRPr>
          </a:p>
          <a:p>
            <a:pPr marL="571500" indent="-571500">
              <a:buFont typeface="Wingdings" panose="05000000000000000000" pitchFamily="2" charset="2"/>
              <a:buChar char="u"/>
            </a:pPr>
            <a:r>
              <a:rPr lang="zh-CN" altLang="en-US" sz="3600" b="1" dirty="0">
                <a:latin typeface="黑体" panose="02010609060101010101" pitchFamily="49" charset="-122"/>
                <a:ea typeface="黑体" panose="02010609060101010101" pitchFamily="49" charset="-122"/>
              </a:rPr>
              <a:t>情绪的调节</a:t>
            </a:r>
            <a:endParaRPr lang="en-US" altLang="zh-CN" sz="3600" b="1" dirty="0">
              <a:latin typeface="黑体" panose="02010609060101010101" pitchFamily="49" charset="-122"/>
              <a:ea typeface="黑体" panose="02010609060101010101" pitchFamily="49" charset="-122"/>
            </a:endParaRPr>
          </a:p>
          <a:p>
            <a:pPr marL="571500" indent="-571500">
              <a:buFont typeface="Wingdings" panose="05000000000000000000" pitchFamily="2" charset="2"/>
              <a:buChar char="u"/>
            </a:pPr>
            <a:r>
              <a:rPr lang="zh-CN" altLang="en-US" sz="3600" b="1" dirty="0">
                <a:latin typeface="黑体" panose="02010609060101010101" pitchFamily="49" charset="-122"/>
                <a:ea typeface="黑体" panose="02010609060101010101" pitchFamily="49" charset="-122"/>
              </a:rPr>
              <a:t>情绪的有效控制</a:t>
            </a:r>
            <a:endParaRPr lang="en-US" altLang="zh-CN" sz="3600" b="1" dirty="0">
              <a:latin typeface="黑体" panose="02010609060101010101" pitchFamily="49" charset="-122"/>
              <a:ea typeface="黑体" panose="02010609060101010101" pitchFamily="49" charset="-122"/>
            </a:endParaRPr>
          </a:p>
          <a:p>
            <a:pPr marL="571500" indent="-571500">
              <a:buFont typeface="Wingdings" panose="05000000000000000000" pitchFamily="2" charset="2"/>
              <a:buChar char="u"/>
            </a:pPr>
            <a:r>
              <a:rPr lang="zh-CN" altLang="en-US" sz="3600" b="1" dirty="0">
                <a:latin typeface="黑体" panose="02010609060101010101" pitchFamily="49" charset="-122"/>
                <a:ea typeface="黑体" panose="02010609060101010101" pitchFamily="49" charset="-122"/>
              </a:rPr>
              <a:t>情绪与压力</a:t>
            </a:r>
            <a:endParaRPr lang="en-US" altLang="zh-CN" sz="3600" b="1" dirty="0">
              <a:latin typeface="黑体" panose="02010609060101010101" pitchFamily="49" charset="-122"/>
              <a:ea typeface="黑体" panose="02010609060101010101" pitchFamily="49" charset="-122"/>
            </a:endParaRPr>
          </a:p>
          <a:p>
            <a:pPr marL="571500" indent="-571500">
              <a:buFont typeface="Wingdings" panose="05000000000000000000" pitchFamily="2" charset="2"/>
              <a:buChar char="u"/>
            </a:pPr>
            <a:r>
              <a:rPr lang="zh-CN" altLang="en-US" sz="3600" b="1" dirty="0">
                <a:latin typeface="黑体" panose="02010609060101010101" pitchFamily="49" charset="-122"/>
                <a:ea typeface="黑体" panose="02010609060101010101" pitchFamily="49" charset="-122"/>
              </a:rPr>
              <a:t>情绪与颜色</a:t>
            </a:r>
            <a:endParaRPr lang="en-US" altLang="zh-CN" b="1" dirty="0">
              <a:latin typeface="黑体" panose="02010609060101010101" pitchFamily="49" charset="-122"/>
              <a:ea typeface="黑体" panose="02010609060101010101" pitchFamily="49" charset="-122"/>
            </a:endParaRPr>
          </a:p>
          <a:p>
            <a:pPr marL="571500" indent="-571500">
              <a:buFont typeface="Wingdings" panose="05000000000000000000" pitchFamily="2" charset="2"/>
              <a:buChar char="u"/>
            </a:pPr>
            <a:endParaRPr lang="en-US" altLang="zh-CN" dirty="0"/>
          </a:p>
          <a:p>
            <a:pPr marL="571500" indent="-571500">
              <a:buNone/>
            </a:pPr>
            <a:endParaRPr lang="en-US" altLang="zh-CN" dirty="0"/>
          </a:p>
          <a:p>
            <a:pPr marL="571500" indent="-571500">
              <a:buFont typeface="Wingdings" panose="05000000000000000000" pitchFamily="2" charset="2"/>
              <a:buChar char="u"/>
            </a:pPr>
            <a:endParaRPr lang="en-US" altLang="zh-CN" dirty="0"/>
          </a:p>
          <a:p>
            <a:pPr marL="571500" indent="-571500">
              <a:buFont typeface="Wingdings" panose="05000000000000000000" pitchFamily="2" charset="2"/>
              <a:buChar char="u"/>
            </a:pPr>
            <a:endParaRPr lang="zh-CN" altLang="en-US" dirty="0"/>
          </a:p>
        </p:txBody>
      </p:sp>
    </p:spTree>
  </p:cSld>
  <p:clrMapOvr>
    <a:masterClrMapping/>
  </p:clrMapOvr>
  <p:transition spd="slow">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
          <p:cNvSpPr>
            <a:spLocks noGrp="1"/>
          </p:cNvSpPr>
          <p:nvPr>
            <p:ph type="title"/>
          </p:nvPr>
        </p:nvSpPr>
        <p:spPr>
          <a:xfrm>
            <a:off x="457200" y="642938"/>
            <a:ext cx="8229600" cy="1285875"/>
          </a:xfrm>
        </p:spPr>
        <p:txBody>
          <a:bodyPr vert="horz" wrap="square" lIns="91440" tIns="45720" rIns="91440" bIns="45720" anchor="ctr" anchorCtr="0"/>
          <a:p>
            <a:r>
              <a:rPr lang="zh-CN" altLang="en-US" sz="6000" b="1" dirty="0">
                <a:latin typeface="黑体" panose="02010609060101010101" pitchFamily="49" charset="-122"/>
                <a:ea typeface="黑体" panose="02010609060101010101" pitchFamily="49" charset="-122"/>
              </a:rPr>
              <a:t>情绪的定义</a:t>
            </a:r>
            <a:br>
              <a:rPr lang="en-US" altLang="zh-CN" b="1" dirty="0">
                <a:latin typeface="黑体" panose="02010609060101010101" pitchFamily="49" charset="-122"/>
                <a:ea typeface="黑体" panose="02010609060101010101" pitchFamily="49" charset="-122"/>
              </a:rPr>
            </a:br>
            <a:endParaRPr lang="zh-CN" altLang="en-US" b="1" dirty="0"/>
          </a:p>
        </p:txBody>
      </p:sp>
      <p:sp>
        <p:nvSpPr>
          <p:cNvPr id="12291" name="内容占位符 2"/>
          <p:cNvSpPr>
            <a:spLocks noGrp="1"/>
          </p:cNvSpPr>
          <p:nvPr>
            <p:ph idx="1"/>
          </p:nvPr>
        </p:nvSpPr>
        <p:spPr/>
        <p:txBody>
          <a:bodyPr vert="horz" wrap="square" lIns="91440" tIns="45720" rIns="91440" bIns="45720" anchor="t" anchorCtr="0"/>
          <a:p>
            <a:pPr>
              <a:buNone/>
            </a:pPr>
            <a:r>
              <a:rPr lang="zh-CN" altLang="en-US" sz="2800" dirty="0">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定义：</a:t>
            </a:r>
            <a:r>
              <a:rPr lang="zh-CN" altLang="en-US" sz="2800" b="1" dirty="0">
                <a:solidFill>
                  <a:srgbClr val="FF0000"/>
                </a:solidFill>
                <a:latin typeface="黑体" panose="02010609060101010101" pitchFamily="49" charset="-122"/>
                <a:ea typeface="黑体" panose="02010609060101010101" pitchFamily="49" charset="-122"/>
              </a:rPr>
              <a:t>情绪</a:t>
            </a:r>
            <a:r>
              <a:rPr lang="zh-CN" altLang="en-US" sz="2800" b="1" dirty="0">
                <a:latin typeface="黑体" panose="02010609060101010101" pitchFamily="49" charset="-122"/>
                <a:ea typeface="黑体" panose="02010609060101010101" pitchFamily="49" charset="-122"/>
              </a:rPr>
              <a:t>，是对一系列主观认知经验的通称，是多种</a:t>
            </a:r>
            <a:r>
              <a:rPr lang="zh-CN" altLang="en-US" sz="2800" b="1" dirty="0">
                <a:solidFill>
                  <a:srgbClr val="FF0000"/>
                </a:solidFill>
                <a:latin typeface="黑体" panose="02010609060101010101" pitchFamily="49" charset="-122"/>
                <a:ea typeface="黑体" panose="02010609060101010101" pitchFamily="49" charset="-122"/>
              </a:rPr>
              <a:t>感觉、思想和行为</a:t>
            </a:r>
            <a:r>
              <a:rPr lang="zh-CN" altLang="en-US" sz="2800" b="1" dirty="0">
                <a:latin typeface="黑体" panose="02010609060101010101" pitchFamily="49" charset="-122"/>
                <a:ea typeface="黑体" panose="02010609060101010101" pitchFamily="49" charset="-122"/>
              </a:rPr>
              <a:t>综合产生的</a:t>
            </a:r>
            <a:r>
              <a:rPr lang="zh-CN" altLang="en-US" sz="2800" b="1" dirty="0">
                <a:solidFill>
                  <a:srgbClr val="FF0000"/>
                </a:solidFill>
                <a:latin typeface="黑体" panose="02010609060101010101" pitchFamily="49" charset="-122"/>
                <a:ea typeface="黑体" panose="02010609060101010101" pitchFamily="49" charset="-122"/>
              </a:rPr>
              <a:t>心理和生理状态</a:t>
            </a:r>
            <a:r>
              <a:rPr lang="zh-CN" altLang="en-US" sz="2800" b="1" dirty="0">
                <a:latin typeface="黑体" panose="02010609060101010101" pitchFamily="49" charset="-122"/>
                <a:ea typeface="黑体" panose="02010609060101010101" pitchFamily="49" charset="-122"/>
              </a:rPr>
              <a:t>。最普遍、通俗的情绪有</a:t>
            </a:r>
            <a:r>
              <a:rPr lang="zh-CN" altLang="en-US" sz="2800" b="1" dirty="0">
                <a:solidFill>
                  <a:srgbClr val="FF0000"/>
                </a:solidFill>
                <a:latin typeface="黑体" panose="02010609060101010101" pitchFamily="49" charset="-122"/>
                <a:ea typeface="黑体" panose="02010609060101010101" pitchFamily="49" charset="-122"/>
              </a:rPr>
              <a:t>喜、怒、哀、惊、恐、爱等</a:t>
            </a:r>
            <a:r>
              <a:rPr lang="zh-CN" altLang="en-US" sz="2800" b="1" dirty="0">
                <a:latin typeface="黑体" panose="02010609060101010101" pitchFamily="49" charset="-122"/>
                <a:ea typeface="黑体" panose="02010609060101010101" pitchFamily="49" charset="-122"/>
              </a:rPr>
              <a:t>，情绪常和心情、性格、脾气、目的等因素互相作用，也受到荷尔蒙和神经递质影响。无论正面还是负面的情绪，都会引发人们行动的动机。尽管一些情绪引发的行为看上去没有经过思考，但实际上意识是产生情绪重要的一环。情绪可以被分类为与生俱来的</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基本情绪</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和后天学习到的</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复杂情绪</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
          <p:cNvSpPr>
            <a:spLocks noGrp="1"/>
          </p:cNvSpPr>
          <p:nvPr>
            <p:ph type="title"/>
          </p:nvPr>
        </p:nvSpPr>
        <p:spPr/>
        <p:txBody>
          <a:bodyPr vert="horz" wrap="square" lIns="91440" tIns="45720" rIns="91440" bIns="45720" anchor="ctr" anchorCtr="0"/>
          <a:p>
            <a:pPr marL="571500" indent="-571500"/>
            <a:r>
              <a:rPr lang="zh-CN" altLang="en-US" sz="6000" b="1" dirty="0">
                <a:latin typeface="黑体" panose="02010609060101010101" pitchFamily="49" charset="-122"/>
                <a:ea typeface="黑体" panose="02010609060101010101" pitchFamily="49" charset="-122"/>
              </a:rPr>
              <a:t>情绪的表达</a:t>
            </a:r>
            <a:endParaRPr lang="en-US" altLang="zh-CN" sz="6000" b="1" dirty="0">
              <a:latin typeface="黑体" panose="02010609060101010101" pitchFamily="49" charset="-122"/>
              <a:ea typeface="黑体" panose="02010609060101010101" pitchFamily="49" charset="-122"/>
            </a:endParaRPr>
          </a:p>
        </p:txBody>
      </p:sp>
      <p:sp>
        <p:nvSpPr>
          <p:cNvPr id="13315" name="内容占位符 2"/>
          <p:cNvSpPr>
            <a:spLocks noGrp="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4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一  </a:t>
            </a:r>
            <a:r>
              <a:rPr kumimoji="0" lang="zh-CN" altLang="en-US" sz="4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正确认识</a:t>
            </a:r>
            <a:r>
              <a:rPr kumimoji="0" lang="zh-CN" altLang="en-US" sz="4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情绪</a:t>
            </a:r>
            <a:endParaRPr kumimoji="0" lang="zh-CN" altLang="en-US" sz="4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4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二  </a:t>
            </a:r>
            <a:r>
              <a:rPr kumimoji="0" lang="zh-CN" altLang="en-US" sz="4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及早处理</a:t>
            </a:r>
            <a:r>
              <a:rPr kumimoji="0" lang="zh-CN" altLang="en-US" sz="4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情绪</a:t>
            </a:r>
            <a:endParaRPr kumimoji="0" lang="zh-CN" altLang="en-US" sz="4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4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三  把握契机，</a:t>
            </a:r>
            <a:r>
              <a:rPr kumimoji="0" lang="zh-CN" altLang="en-US" sz="4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善于表达</a:t>
            </a:r>
            <a:r>
              <a:rPr kumimoji="0" lang="zh-CN" altLang="en-US" sz="4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情绪</a:t>
            </a:r>
            <a:endParaRPr kumimoji="0" lang="zh-CN" altLang="en-US" sz="4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742950" marR="0" lvl="0" indent="-742950" algn="l" defTabSz="914400" rtl="0" eaLnBrk="0" fontAlgn="base" latinLnBrk="0" hangingPunct="0">
              <a:lnSpc>
                <a:spcPct val="100000"/>
              </a:lnSpc>
              <a:spcBef>
                <a:spcPct val="20000"/>
              </a:spcBef>
              <a:spcAft>
                <a:spcPct val="0"/>
              </a:spcAft>
              <a:buClrTx/>
              <a:buSzTx/>
              <a:buFont typeface="Arial" panose="020B0604020202020204" pitchFamily="34" charset="0"/>
              <a:buAutoNum type="ea1ChsPlain" startAt="4"/>
              <a:defRPr/>
            </a:pPr>
            <a:r>
              <a:rPr kumimoji="0" lang="zh-CN" altLang="en-US" sz="4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清楚、具体地</a:t>
            </a:r>
            <a:r>
              <a:rPr kumimoji="0" lang="zh-CN" altLang="en-US" sz="4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分享</a:t>
            </a:r>
            <a:r>
              <a:rPr kumimoji="0" lang="zh-CN" altLang="en-US" sz="4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情绪</a:t>
            </a:r>
            <a:endParaRPr kumimoji="0" lang="en-US" altLang="zh-CN" sz="4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742950" marR="0" lvl="0" indent="-74295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4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0" lang="zh-CN" altLang="en-US" sz="4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altLang="zh-CN" sz="4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slow">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title"/>
          </p:nvPr>
        </p:nvSpPr>
        <p:spPr/>
        <p:txBody>
          <a:bodyPr vert="horz" wrap="square" lIns="91440" tIns="45720" rIns="91440" bIns="45720" anchor="ctr" anchorCtr="0"/>
          <a:p>
            <a:r>
              <a:rPr lang="zh-CN" altLang="en-US" sz="6000" b="1" dirty="0">
                <a:latin typeface="黑体" panose="02010609060101010101" pitchFamily="49" charset="-122"/>
                <a:ea typeface="黑体" panose="02010609060101010101" pitchFamily="49" charset="-122"/>
              </a:rPr>
              <a:t>情绪管理的方法</a:t>
            </a:r>
            <a:endParaRPr lang="zh-CN" altLang="en-US" sz="6000" b="1" dirty="0"/>
          </a:p>
        </p:txBody>
      </p:sp>
      <p:sp>
        <p:nvSpPr>
          <p:cNvPr id="10243" name="内容占位符 2"/>
          <p:cNvSpPr>
            <a:spLocks noGrp="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1  </a:t>
            </a:r>
            <a:r>
              <a:rPr kumimoji="0" lang="zh-CN" altLang="en-US"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心理</a:t>
            </a:r>
            <a:r>
              <a:rPr kumimoji="0" lang="zh-CN" altLang="en-US" sz="40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暗示法</a:t>
            </a:r>
            <a:endParaRPr kumimoji="0" lang="zh-CN" altLang="en-US"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2  </a:t>
            </a:r>
            <a:r>
              <a:rPr kumimoji="0" lang="zh-CN" altLang="en-US"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注意力</a:t>
            </a:r>
            <a:r>
              <a:rPr kumimoji="0" lang="zh-CN" altLang="en-US" sz="40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转移法</a:t>
            </a:r>
            <a:endParaRPr kumimoji="0" lang="zh-CN" altLang="en-US"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3  </a:t>
            </a:r>
            <a:r>
              <a:rPr kumimoji="0" lang="zh-CN" altLang="en-US"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适度</a:t>
            </a:r>
            <a:r>
              <a:rPr kumimoji="0" lang="zh-CN" altLang="en-US" sz="40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宣泄法</a:t>
            </a:r>
            <a:endParaRPr kumimoji="0" lang="zh-CN" altLang="en-US" sz="40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4  </a:t>
            </a:r>
            <a:r>
              <a:rPr kumimoji="0" lang="zh-CN" altLang="en-US"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自我</a:t>
            </a:r>
            <a:r>
              <a:rPr kumimoji="0" lang="zh-CN" altLang="en-US" sz="40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安慰法</a:t>
            </a:r>
            <a:endParaRPr kumimoji="0" lang="zh-CN" altLang="en-US"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5  </a:t>
            </a:r>
            <a:r>
              <a:rPr kumimoji="0" lang="zh-CN" altLang="en-US"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交往</a:t>
            </a:r>
            <a:r>
              <a:rPr kumimoji="0" lang="zh-CN" altLang="en-US" sz="40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调节法</a:t>
            </a:r>
            <a:endParaRPr kumimoji="0" lang="zh-CN" altLang="en-US"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742950" marR="0" lvl="0" indent="-74295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lain" startAt="6"/>
              <a:defRPr/>
            </a:pPr>
            <a:r>
              <a:rPr kumimoji="0" lang="zh-CN" altLang="en-US"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情绪</a:t>
            </a:r>
            <a:r>
              <a:rPr kumimoji="0" lang="zh-CN" altLang="en-US" sz="40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升华法</a:t>
            </a:r>
            <a:endParaRPr kumimoji="0" lang="en-US" altLang="zh-CN"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514350" marR="0" lvl="0" indent="-51435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a:spLocks noGrp="1"/>
          </p:cNvSpPr>
          <p:nvPr>
            <p:ph type="title"/>
          </p:nvPr>
        </p:nvSpPr>
        <p:spPr/>
        <p:txBody>
          <a:bodyPr vert="horz" wrap="square" lIns="91440" tIns="45720" rIns="91440" bIns="45720" anchor="ctr" anchorCtr="0"/>
          <a:p>
            <a:r>
              <a:rPr lang="zh-CN" altLang="en-US" sz="6000" b="1" dirty="0">
                <a:latin typeface="黑体" panose="02010609060101010101" pitchFamily="49" charset="-122"/>
                <a:ea typeface="黑体" panose="02010609060101010101" pitchFamily="49" charset="-122"/>
              </a:rPr>
              <a:t>情绪的调节</a:t>
            </a:r>
            <a:endParaRPr lang="zh-CN" altLang="en-US" sz="6000" b="1" dirty="0">
              <a:latin typeface="黑体" panose="02010609060101010101" pitchFamily="49" charset="-122"/>
              <a:ea typeface="黑体" panose="02010609060101010101" pitchFamily="49" charset="-122"/>
            </a:endParaRPr>
          </a:p>
        </p:txBody>
      </p:sp>
      <p:sp>
        <p:nvSpPr>
          <p:cNvPr id="15363" name="内容占位符 2"/>
          <p:cNvSpPr>
            <a:spLocks noGrp="1"/>
          </p:cNvSpPr>
          <p:nvPr>
            <p:ph idx="1"/>
          </p:nvPr>
        </p:nvSpPr>
        <p:spPr/>
        <p:txBody>
          <a:bodyPr vert="horz" wrap="square" lIns="91440" tIns="45720" rIns="91440" bIns="45720" anchor="t" anchorCtr="0"/>
          <a:p>
            <a:pPr>
              <a:buNone/>
            </a:pPr>
            <a:r>
              <a:rPr lang="en-US" altLang="zh-CN" sz="4400" b="1" dirty="0">
                <a:latin typeface="黑体" panose="02010609060101010101" pitchFamily="49" charset="-122"/>
                <a:ea typeface="黑体" panose="02010609060101010101" pitchFamily="49" charset="-122"/>
              </a:rPr>
              <a:t>1  </a:t>
            </a:r>
            <a:r>
              <a:rPr lang="zh-CN" altLang="en-US" sz="4400" b="1" dirty="0">
                <a:latin typeface="黑体" panose="02010609060101010101" pitchFamily="49" charset="-122"/>
                <a:ea typeface="黑体" panose="02010609060101010101" pitchFamily="49" charset="-122"/>
              </a:rPr>
              <a:t>适当用</a:t>
            </a:r>
            <a:r>
              <a:rPr lang="zh-CN" altLang="en-US" sz="4400" b="1" dirty="0">
                <a:solidFill>
                  <a:srgbClr val="FF0000"/>
                </a:solidFill>
                <a:latin typeface="黑体" panose="02010609060101010101" pitchFamily="49" charset="-122"/>
                <a:ea typeface="黑体" panose="02010609060101010101" pitchFamily="49" charset="-122"/>
              </a:rPr>
              <a:t>表情调节</a:t>
            </a:r>
            <a:r>
              <a:rPr lang="zh-CN" altLang="en-US" sz="4400" b="1" dirty="0">
                <a:latin typeface="黑体" panose="02010609060101010101" pitchFamily="49" charset="-122"/>
                <a:ea typeface="黑体" panose="02010609060101010101" pitchFamily="49" charset="-122"/>
              </a:rPr>
              <a:t>情绪</a:t>
            </a:r>
            <a:endParaRPr lang="zh-CN" altLang="en-US" sz="4400" b="1" dirty="0">
              <a:latin typeface="黑体" panose="02010609060101010101" pitchFamily="49" charset="-122"/>
              <a:ea typeface="黑体" panose="02010609060101010101" pitchFamily="49" charset="-122"/>
            </a:endParaRPr>
          </a:p>
          <a:p>
            <a:pPr>
              <a:buNone/>
            </a:pPr>
            <a:r>
              <a:rPr lang="en-US" altLang="zh-CN" sz="4400" b="1" dirty="0">
                <a:latin typeface="黑体" panose="02010609060101010101" pitchFamily="49" charset="-122"/>
                <a:ea typeface="黑体" panose="02010609060101010101" pitchFamily="49" charset="-122"/>
              </a:rPr>
              <a:t>2  </a:t>
            </a:r>
            <a:r>
              <a:rPr lang="zh-CN" altLang="en-US" sz="4400" b="1" dirty="0">
                <a:latin typeface="黑体" panose="02010609060101010101" pitchFamily="49" charset="-122"/>
                <a:ea typeface="黑体" panose="02010609060101010101" pitchFamily="49" charset="-122"/>
              </a:rPr>
              <a:t>巧妙灵活的</a:t>
            </a:r>
            <a:r>
              <a:rPr lang="zh-CN" altLang="en-US" sz="4400" b="1" dirty="0">
                <a:solidFill>
                  <a:srgbClr val="FF0000"/>
                </a:solidFill>
                <a:latin typeface="黑体" panose="02010609060101010101" pitchFamily="49" charset="-122"/>
                <a:ea typeface="黑体" panose="02010609060101010101" pitchFamily="49" charset="-122"/>
              </a:rPr>
              <a:t>人际调节</a:t>
            </a:r>
            <a:endParaRPr lang="zh-CN" altLang="en-US" sz="4400" b="1" dirty="0">
              <a:solidFill>
                <a:srgbClr val="FF0000"/>
              </a:solidFill>
              <a:latin typeface="黑体" panose="02010609060101010101" pitchFamily="49" charset="-122"/>
              <a:ea typeface="黑体" panose="02010609060101010101" pitchFamily="49" charset="-122"/>
            </a:endParaRPr>
          </a:p>
          <a:p>
            <a:pPr>
              <a:buNone/>
            </a:pPr>
            <a:r>
              <a:rPr lang="en-US" altLang="zh-CN" sz="4400" b="1" dirty="0">
                <a:latin typeface="黑体" panose="02010609060101010101" pitchFamily="49" charset="-122"/>
                <a:ea typeface="黑体" panose="02010609060101010101" pitchFamily="49" charset="-122"/>
              </a:rPr>
              <a:t>3  </a:t>
            </a:r>
            <a:r>
              <a:rPr lang="zh-CN" altLang="en-US" sz="4400" b="1" dirty="0">
                <a:latin typeface="黑体" panose="02010609060101010101" pitchFamily="49" charset="-122"/>
                <a:ea typeface="黑体" panose="02010609060101010101" pitchFamily="49" charset="-122"/>
              </a:rPr>
              <a:t>安静优美的</a:t>
            </a:r>
            <a:r>
              <a:rPr lang="zh-CN" altLang="en-US" sz="4400" b="1" dirty="0">
                <a:solidFill>
                  <a:srgbClr val="FF0000"/>
                </a:solidFill>
                <a:latin typeface="黑体" panose="02010609060101010101" pitchFamily="49" charset="-122"/>
                <a:ea typeface="黑体" panose="02010609060101010101" pitchFamily="49" charset="-122"/>
              </a:rPr>
              <a:t>环境调节</a:t>
            </a:r>
            <a:endParaRPr lang="zh-CN" altLang="en-US" sz="4400" b="1" dirty="0">
              <a:latin typeface="黑体" panose="02010609060101010101" pitchFamily="49" charset="-122"/>
              <a:ea typeface="黑体" panose="02010609060101010101" pitchFamily="49" charset="-122"/>
            </a:endParaRPr>
          </a:p>
          <a:p>
            <a:pPr>
              <a:buNone/>
            </a:pPr>
            <a:r>
              <a:rPr lang="en-US" altLang="zh-CN" sz="4400" b="1" dirty="0">
                <a:latin typeface="黑体" panose="02010609060101010101" pitchFamily="49" charset="-122"/>
                <a:ea typeface="黑体" panose="02010609060101010101" pitchFamily="49" charset="-122"/>
              </a:rPr>
              <a:t>4  </a:t>
            </a:r>
            <a:r>
              <a:rPr lang="zh-CN" altLang="en-US" sz="4400" b="1" dirty="0">
                <a:latin typeface="黑体" panose="02010609060101010101" pitchFamily="49" charset="-122"/>
                <a:ea typeface="黑体" panose="02010609060101010101" pitchFamily="49" charset="-122"/>
              </a:rPr>
              <a:t>良好的认知与</a:t>
            </a:r>
            <a:r>
              <a:rPr lang="zh-CN" altLang="en-US" sz="4400" b="1" dirty="0">
                <a:solidFill>
                  <a:srgbClr val="FF0000"/>
                </a:solidFill>
                <a:latin typeface="黑体" panose="02010609060101010101" pitchFamily="49" charset="-122"/>
                <a:ea typeface="黑体" panose="02010609060101010101" pitchFamily="49" charset="-122"/>
              </a:rPr>
              <a:t>自我调节</a:t>
            </a:r>
            <a:endParaRPr lang="zh-CN" altLang="en-US" sz="4400" b="1" dirty="0">
              <a:latin typeface="黑体" panose="02010609060101010101" pitchFamily="49" charset="-122"/>
              <a:ea typeface="黑体" panose="02010609060101010101" pitchFamily="49" charset="-122"/>
            </a:endParaRPr>
          </a:p>
          <a:p>
            <a:pPr>
              <a:buNone/>
            </a:pPr>
            <a:r>
              <a:rPr lang="en-US" altLang="zh-CN" sz="4400" b="1" dirty="0">
                <a:latin typeface="黑体" panose="02010609060101010101" pitchFamily="49" charset="-122"/>
                <a:ea typeface="黑体" panose="02010609060101010101" pitchFamily="49" charset="-122"/>
              </a:rPr>
              <a:t>5  </a:t>
            </a:r>
            <a:r>
              <a:rPr lang="zh-CN" altLang="en-US" sz="4400" b="1" dirty="0">
                <a:solidFill>
                  <a:srgbClr val="FF0000"/>
                </a:solidFill>
                <a:latin typeface="黑体" panose="02010609060101010101" pitchFamily="49" charset="-122"/>
                <a:ea typeface="黑体" panose="02010609060101010101" pitchFamily="49" charset="-122"/>
              </a:rPr>
              <a:t>巧妙回避</a:t>
            </a:r>
            <a:r>
              <a:rPr lang="zh-CN" altLang="en-US" sz="4400" b="1" dirty="0">
                <a:latin typeface="黑体" panose="02010609060101010101" pitchFamily="49" charset="-122"/>
                <a:ea typeface="黑体" panose="02010609060101010101" pitchFamily="49" charset="-122"/>
              </a:rPr>
              <a:t>引起情绪的问题</a:t>
            </a:r>
            <a:endParaRPr lang="zh-CN" altLang="en-US" sz="4400" b="1" dirty="0">
              <a:latin typeface="黑体" panose="02010609060101010101" pitchFamily="49" charset="-122"/>
              <a:ea typeface="黑体" panose="02010609060101010101" pitchFamily="49" charset="-122"/>
            </a:endParaRPr>
          </a:p>
          <a:p>
            <a:pPr>
              <a:buNone/>
            </a:pPr>
            <a:r>
              <a:rPr lang="zh-CN" altLang="en-US" sz="4400" b="1" dirty="0">
                <a:latin typeface="黑体" panose="02010609060101010101" pitchFamily="49" charset="-122"/>
                <a:ea typeface="黑体" panose="02010609060101010101" pitchFamily="49" charset="-122"/>
              </a:rPr>
              <a:t>   、、、、、、</a:t>
            </a:r>
            <a:endParaRPr lang="zh-CN" altLang="en-US" sz="4400" b="1" dirty="0">
              <a:latin typeface="黑体" panose="02010609060101010101" pitchFamily="49" charset="-122"/>
              <a:ea typeface="黑体" panose="02010609060101010101" pitchFamily="49" charset="-122"/>
            </a:endParaRPr>
          </a:p>
          <a:p>
            <a:br>
              <a:rPr lang="zh-CN" altLang="en-US" sz="4400" dirty="0">
                <a:latin typeface="黑体" panose="02010609060101010101" pitchFamily="49" charset="-122"/>
                <a:ea typeface="黑体" panose="02010609060101010101" pitchFamily="49" charset="-122"/>
              </a:rPr>
            </a:br>
            <a:endParaRPr lang="zh-CN" altLang="en-US" sz="4400"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
          <p:cNvSpPr>
            <a:spLocks noGrp="1"/>
          </p:cNvSpPr>
          <p:nvPr>
            <p:ph type="title"/>
          </p:nvPr>
        </p:nvSpPr>
        <p:spPr>
          <a:xfrm>
            <a:off x="457200" y="500063"/>
            <a:ext cx="8229600" cy="1428750"/>
          </a:xfrm>
        </p:spPr>
        <p:txBody>
          <a:bodyPr vert="horz" wrap="square" lIns="91440" tIns="45720" rIns="91440" bIns="45720" anchor="ctr" anchorCtr="0"/>
          <a:p>
            <a:r>
              <a:rPr lang="zh-CN" altLang="en-US" sz="6000" b="1" dirty="0">
                <a:latin typeface="黑体" panose="02010609060101010101" pitchFamily="49" charset="-122"/>
                <a:ea typeface="黑体" panose="02010609060101010101" pitchFamily="49" charset="-122"/>
              </a:rPr>
              <a:t>情绪的有效控制</a:t>
            </a:r>
            <a:br>
              <a:rPr lang="en-US" altLang="zh-CN" sz="6000" dirty="0">
                <a:latin typeface="黑体" panose="02010609060101010101" pitchFamily="49" charset="-122"/>
                <a:ea typeface="黑体" panose="02010609060101010101" pitchFamily="49" charset="-122"/>
              </a:rPr>
            </a:br>
            <a:endParaRPr lang="zh-CN" altLang="en-US" sz="6000" dirty="0"/>
          </a:p>
        </p:txBody>
      </p:sp>
      <p:sp>
        <p:nvSpPr>
          <p:cNvPr id="16387" name="内容占位符 2"/>
          <p:cNvSpPr>
            <a:spLocks noGrp="1"/>
          </p:cNvSpPr>
          <p:nvPr>
            <p:ph idx="1"/>
          </p:nvPr>
        </p:nvSpPr>
        <p:spPr/>
        <p:txBody>
          <a:bodyPr vert="horz" wrap="square" lIns="91440" tIns="45720" rIns="91440" bIns="45720" anchor="t" anchorCtr="0"/>
          <a:p>
            <a:pPr>
              <a:buFont typeface="Wingdings" panose="05000000000000000000" pitchFamily="2" charset="2"/>
              <a:buChar char="Ø"/>
            </a:pPr>
            <a:r>
              <a:rPr lang="zh-CN" altLang="en-US" sz="4000" b="1" dirty="0">
                <a:latin typeface="黑体" panose="02010609060101010101" pitchFamily="49" charset="-122"/>
                <a:ea typeface="黑体" panose="02010609060101010101" pitchFamily="49" charset="-122"/>
              </a:rPr>
              <a:t>对自己要有</a:t>
            </a:r>
            <a:r>
              <a:rPr lang="zh-CN" altLang="en-US" sz="4000" b="1" dirty="0">
                <a:solidFill>
                  <a:srgbClr val="FF0000"/>
                </a:solidFill>
                <a:latin typeface="黑体" panose="02010609060101010101" pitchFamily="49" charset="-122"/>
                <a:ea typeface="黑体" panose="02010609060101010101" pitchFamily="49" charset="-122"/>
              </a:rPr>
              <a:t>正确评价</a:t>
            </a:r>
            <a:r>
              <a:rPr lang="zh-CN" altLang="en-US" sz="4000" b="1" dirty="0">
                <a:latin typeface="黑体" panose="02010609060101010101" pitchFamily="49" charset="-122"/>
                <a:ea typeface="黑体" panose="02010609060101010101" pitchFamily="49" charset="-122"/>
              </a:rPr>
              <a:t>和客观分析</a:t>
            </a:r>
            <a:endParaRPr lang="en-US" altLang="zh-CN" sz="4000"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sz="4000" b="1" dirty="0">
                <a:latin typeface="黑体" panose="02010609060101010101" pitchFamily="49" charset="-122"/>
                <a:ea typeface="黑体" panose="02010609060101010101" pitchFamily="49" charset="-122"/>
              </a:rPr>
              <a:t>保持</a:t>
            </a:r>
            <a:r>
              <a:rPr lang="zh-CN" altLang="en-US" sz="4000" b="1" dirty="0">
                <a:solidFill>
                  <a:srgbClr val="FF0000"/>
                </a:solidFill>
                <a:latin typeface="黑体" panose="02010609060101010101" pitchFamily="49" charset="-122"/>
                <a:ea typeface="黑体" panose="02010609060101010101" pitchFamily="49" charset="-122"/>
              </a:rPr>
              <a:t>良好心态</a:t>
            </a:r>
            <a:endParaRPr lang="en-US" altLang="zh-CN" sz="4000"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sz="4000" b="1" dirty="0">
                <a:solidFill>
                  <a:srgbClr val="FF0000"/>
                </a:solidFill>
                <a:latin typeface="黑体" panose="02010609060101010101" pitchFamily="49" charset="-122"/>
                <a:ea typeface="黑体" panose="02010609060101010101" pitchFamily="49" charset="-122"/>
              </a:rPr>
              <a:t>正确认识</a:t>
            </a:r>
            <a:r>
              <a:rPr lang="zh-CN" altLang="en-US" sz="4000" b="1" dirty="0">
                <a:latin typeface="黑体" panose="02010609060101010101" pitchFamily="49" charset="-122"/>
                <a:ea typeface="黑体" panose="02010609060101010101" pitchFamily="49" charset="-122"/>
              </a:rPr>
              <a:t>和巧妙化解情绪</a:t>
            </a:r>
            <a:endParaRPr lang="en-US" altLang="zh-CN" sz="4000"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sz="4000" b="1" dirty="0">
                <a:solidFill>
                  <a:srgbClr val="FF0000"/>
                </a:solidFill>
                <a:latin typeface="黑体" panose="02010609060101010101" pitchFamily="49" charset="-122"/>
                <a:ea typeface="黑体" panose="02010609060101010101" pitchFamily="49" charset="-122"/>
              </a:rPr>
              <a:t>积极应对</a:t>
            </a:r>
            <a:r>
              <a:rPr lang="zh-CN" altLang="en-US" sz="4000" b="1" dirty="0">
                <a:latin typeface="黑体" panose="02010609060101010101" pitchFamily="49" charset="-122"/>
                <a:ea typeface="黑体" panose="02010609060101010101" pitchFamily="49" charset="-122"/>
              </a:rPr>
              <a:t>和善于沟通</a:t>
            </a:r>
            <a:endParaRPr lang="en-US" altLang="zh-CN" sz="4000"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sz="4000" b="1" dirty="0">
                <a:solidFill>
                  <a:srgbClr val="FF0000"/>
                </a:solidFill>
                <a:latin typeface="黑体" panose="02010609060101010101" pitchFamily="49" charset="-122"/>
                <a:ea typeface="黑体" panose="02010609060101010101" pitchFamily="49" charset="-122"/>
              </a:rPr>
              <a:t>换位思考</a:t>
            </a:r>
            <a:endParaRPr lang="en-US" altLang="zh-CN" sz="4000"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sz="4000" b="1" dirty="0">
                <a:latin typeface="黑体" panose="02010609060101010101" pitchFamily="49" charset="-122"/>
                <a:ea typeface="黑体" panose="02010609060101010101" pitchFamily="49" charset="-122"/>
              </a:rPr>
              <a:t>学会</a:t>
            </a:r>
            <a:r>
              <a:rPr lang="zh-CN" altLang="en-US" sz="4000" b="1" dirty="0">
                <a:solidFill>
                  <a:srgbClr val="FF0000"/>
                </a:solidFill>
                <a:latin typeface="黑体" panose="02010609060101010101" pitchFamily="49" charset="-122"/>
                <a:ea typeface="黑体" panose="02010609060101010101" pitchFamily="49" charset="-122"/>
              </a:rPr>
              <a:t>适当发泄</a:t>
            </a:r>
            <a:endParaRPr lang="en-US" altLang="zh-CN" sz="4000"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sz="4000" dirty="0">
                <a:latin typeface="黑体" panose="02010609060101010101" pitchFamily="49" charset="-122"/>
                <a:ea typeface="黑体" panose="02010609060101010101" pitchFamily="49" charset="-122"/>
              </a:rPr>
              <a:t>、、、、、、</a:t>
            </a:r>
            <a:endParaRPr lang="en-US" altLang="zh-CN" sz="4000" dirty="0">
              <a:latin typeface="黑体" panose="02010609060101010101" pitchFamily="49" charset="-122"/>
              <a:ea typeface="黑体" panose="02010609060101010101" pitchFamily="49" charset="-122"/>
            </a:endParaRPr>
          </a:p>
          <a:p>
            <a:pPr>
              <a:buFont typeface="Wingdings" panose="05000000000000000000" pitchFamily="2" charset="2"/>
              <a:buChar char="Ø"/>
            </a:pPr>
            <a:endParaRPr lang="en-US" altLang="zh-CN" sz="4000" dirty="0">
              <a:latin typeface="黑体" panose="02010609060101010101" pitchFamily="49" charset="-122"/>
              <a:ea typeface="黑体" panose="02010609060101010101" pitchFamily="49" charset="-122"/>
            </a:endParaRPr>
          </a:p>
          <a:p>
            <a:pPr>
              <a:buFont typeface="Wingdings" panose="05000000000000000000" pitchFamily="2" charset="2"/>
              <a:buChar char="Ø"/>
            </a:pPr>
            <a:endParaRPr lang="zh-CN" altLang="en-US" sz="4000"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noChangeArrowheads="1"/>
          </p:cNvSpPr>
          <p:nvPr>
            <p:ph type="title"/>
          </p:nvPr>
        </p:nvSpPr>
        <p:spPr>
          <a:xfrm>
            <a:off x="928688" y="152400"/>
            <a:ext cx="7572375" cy="14192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6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j-cs"/>
              </a:rPr>
              <a:t>情绪与压力</a:t>
            </a:r>
            <a:endParaRPr kumimoji="0" lang="zh-CN" altLang="en-US" sz="60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endParaRPr>
          </a:p>
        </p:txBody>
      </p:sp>
      <p:sp>
        <p:nvSpPr>
          <p:cNvPr id="17411" name="Rectangle 3"/>
          <p:cNvSpPr/>
          <p:nvPr>
            <p:ph idx="1"/>
          </p:nvPr>
        </p:nvSpPr>
        <p:spPr>
          <a:xfrm>
            <a:off x="457200" y="1447800"/>
            <a:ext cx="8229600" cy="4678363"/>
          </a:xfrm>
        </p:spPr>
        <p:txBody>
          <a:bodyPr vert="horz" wrap="square" lIns="91440" tIns="45720" rIns="91440" bIns="45720" anchor="t" anchorCtr="0"/>
          <a:p>
            <a:pPr eaLnBrk="1" hangingPunct="1">
              <a:buClr>
                <a:schemeClr val="tx1"/>
              </a:buClr>
              <a:buFontTx/>
              <a:buNone/>
            </a:pPr>
            <a:r>
              <a:rPr lang="zh-CN" altLang="en-US" dirty="0"/>
              <a:t>      </a:t>
            </a:r>
            <a:r>
              <a:rPr lang="zh-CN" altLang="en-US" b="1" dirty="0">
                <a:latin typeface="黑体" panose="02010609060101010101" pitchFamily="49" charset="-122"/>
                <a:ea typeface="黑体" panose="02010609060101010101" pitchFamily="49" charset="-122"/>
              </a:rPr>
              <a:t>指压力源和压力反应共同构成的一种认知   </a:t>
            </a:r>
            <a:endParaRPr lang="zh-CN" altLang="en-US" b="1" dirty="0">
              <a:latin typeface="黑体" panose="02010609060101010101" pitchFamily="49" charset="-122"/>
              <a:ea typeface="黑体" panose="02010609060101010101" pitchFamily="49" charset="-122"/>
            </a:endParaRPr>
          </a:p>
          <a:p>
            <a:pPr eaLnBrk="1" hangingPunct="1">
              <a:buClr>
                <a:schemeClr val="tx1"/>
              </a:buClr>
              <a:buFontTx/>
              <a:buNone/>
            </a:pPr>
            <a:r>
              <a:rPr lang="zh-CN" altLang="en-US" b="1" dirty="0">
                <a:latin typeface="黑体" panose="02010609060101010101" pitchFamily="49" charset="-122"/>
                <a:ea typeface="黑体" panose="02010609060101010101" pitchFamily="49" charset="-122"/>
              </a:rPr>
              <a:t>   和行为体验过程，当这一反应被人的主体                </a:t>
            </a:r>
            <a:endParaRPr lang="zh-CN" altLang="en-US" b="1" dirty="0">
              <a:latin typeface="黑体" panose="02010609060101010101" pitchFamily="49" charset="-122"/>
              <a:ea typeface="黑体" panose="02010609060101010101" pitchFamily="49" charset="-122"/>
            </a:endParaRPr>
          </a:p>
          <a:p>
            <a:pPr eaLnBrk="1" hangingPunct="1">
              <a:buClr>
                <a:schemeClr val="tx1"/>
              </a:buClr>
              <a:buFontTx/>
              <a:buNone/>
            </a:pPr>
            <a:r>
              <a:rPr lang="zh-CN" altLang="en-US" b="1" dirty="0">
                <a:latin typeface="黑体" panose="02010609060101010101" pitchFamily="49" charset="-122"/>
                <a:ea typeface="黑体" panose="02010609060101010101" pitchFamily="49" charset="-122"/>
              </a:rPr>
              <a:t>   觉察后会产生一系列的</a:t>
            </a:r>
            <a:r>
              <a:rPr lang="zh-CN" altLang="en-US" b="1" dirty="0">
                <a:solidFill>
                  <a:srgbClr val="FF0000"/>
                </a:solidFill>
                <a:latin typeface="黑体" panose="02010609060101010101" pitchFamily="49" charset="-122"/>
                <a:ea typeface="黑体" panose="02010609060101010101" pitchFamily="49" charset="-122"/>
              </a:rPr>
              <a:t>心理反应</a:t>
            </a:r>
            <a:r>
              <a:rPr lang="zh-CN" altLang="en-US" b="1" dirty="0">
                <a:latin typeface="黑体" panose="02010609060101010101" pitchFamily="49" charset="-122"/>
                <a:ea typeface="黑体" panose="02010609060101010101" pitchFamily="49" charset="-122"/>
              </a:rPr>
              <a:t>，总的来 </a:t>
            </a:r>
            <a:endParaRPr lang="zh-CN" altLang="en-US" b="1" dirty="0">
              <a:latin typeface="黑体" panose="02010609060101010101" pitchFamily="49" charset="-122"/>
              <a:ea typeface="黑体" panose="02010609060101010101" pitchFamily="49" charset="-122"/>
            </a:endParaRPr>
          </a:p>
          <a:p>
            <a:pPr eaLnBrk="1" hangingPunct="1">
              <a:buClr>
                <a:schemeClr val="tx1"/>
              </a:buClr>
              <a:buFontTx/>
              <a:buNone/>
            </a:pPr>
            <a:r>
              <a:rPr lang="zh-CN" altLang="en-US" b="1" dirty="0">
                <a:latin typeface="黑体" panose="02010609060101010101" pitchFamily="49" charset="-122"/>
                <a:ea typeface="黑体" panose="02010609060101010101" pitchFamily="49" charset="-122"/>
              </a:rPr>
              <a:t>   说心理压力包括</a:t>
            </a:r>
            <a:r>
              <a:rPr lang="zh-CN" altLang="en-US" b="1" dirty="0">
                <a:solidFill>
                  <a:srgbClr val="FF0000"/>
                </a:solidFill>
                <a:latin typeface="黑体" panose="02010609060101010101" pitchFamily="49" charset="-122"/>
                <a:ea typeface="黑体" panose="02010609060101010101" pitchFamily="49" charset="-122"/>
              </a:rPr>
              <a:t>生活，社会，竞争</a:t>
            </a:r>
            <a:r>
              <a:rPr lang="zh-CN" altLang="en-US" b="1" dirty="0">
                <a:latin typeface="黑体" panose="02010609060101010101" pitchFamily="49" charset="-122"/>
                <a:ea typeface="黑体" panose="02010609060101010101" pitchFamily="49" charset="-122"/>
              </a:rPr>
              <a:t>三种压 </a:t>
            </a:r>
            <a:endParaRPr lang="zh-CN" altLang="en-US" b="1" dirty="0">
              <a:latin typeface="黑体" panose="02010609060101010101" pitchFamily="49" charset="-122"/>
              <a:ea typeface="黑体" panose="02010609060101010101" pitchFamily="49" charset="-122"/>
            </a:endParaRPr>
          </a:p>
          <a:p>
            <a:pPr eaLnBrk="1" hangingPunct="1">
              <a:buClr>
                <a:schemeClr val="tx1"/>
              </a:buClr>
              <a:buFontTx/>
              <a:buNone/>
            </a:pPr>
            <a:r>
              <a:rPr lang="zh-CN" altLang="en-US" b="1" dirty="0">
                <a:latin typeface="黑体" panose="02010609060101010101" pitchFamily="49" charset="-122"/>
                <a:ea typeface="黑体" panose="02010609060101010101" pitchFamily="49" charset="-122"/>
              </a:rPr>
              <a:t>   力源。</a:t>
            </a:r>
            <a:endParaRPr lang="zh-CN" altLang="en-US" b="1" dirty="0">
              <a:latin typeface="黑体" panose="02010609060101010101" pitchFamily="49" charset="-122"/>
              <a:ea typeface="黑体" panose="02010609060101010101" pitchFamily="49" charset="-122"/>
            </a:endParaRPr>
          </a:p>
          <a:p>
            <a:pPr eaLnBrk="1" hangingPunct="1">
              <a:buFont typeface="Wingdings" panose="05000000000000000000" pitchFamily="2" charset="2"/>
              <a:buNone/>
            </a:pPr>
            <a:endParaRPr lang="zh-CN" altLang="en-US" b="1" dirty="0"/>
          </a:p>
        </p:txBody>
      </p:sp>
      <p:pic>
        <p:nvPicPr>
          <p:cNvPr id="17412" name="Picture 6" descr="20141013011400400"/>
          <p:cNvPicPr>
            <a:picLocks noChangeAspect="1"/>
          </p:cNvPicPr>
          <p:nvPr/>
        </p:nvPicPr>
        <p:blipFill>
          <a:blip r:embed="rId1"/>
          <a:stretch>
            <a:fillRect/>
          </a:stretch>
        </p:blipFill>
        <p:spPr>
          <a:xfrm>
            <a:off x="5676900" y="4149725"/>
            <a:ext cx="3467100" cy="2708275"/>
          </a:xfrm>
          <a:prstGeom prst="rect">
            <a:avLst/>
          </a:prstGeom>
          <a:noFill/>
          <a:ln w="9525">
            <a:noFill/>
          </a:ln>
        </p:spPr>
      </p:pic>
    </p:spTree>
  </p:cSld>
  <p:clrMapOvr>
    <a:masterClrMapping/>
  </p:clrMapOvr>
  <p:transition spd="slow">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5" name="Rectangle 8"/>
          <p:cNvSpPr/>
          <p:nvPr>
            <p:ph type="title"/>
          </p:nvPr>
        </p:nvSpPr>
        <p:spPr/>
        <p:txBody>
          <a:bodyPr vert="horz" wrap="square" lIns="91440" tIns="45720" rIns="91440" bIns="45720" anchor="ctr" anchorCtr="0"/>
          <a:p>
            <a:pPr eaLnBrk="1" hangingPunct="1"/>
            <a:r>
              <a:rPr lang="zh-CN" altLang="en-US" sz="6000" b="1" dirty="0">
                <a:latin typeface="黑体" panose="02010609060101010101" pitchFamily="49" charset="-122"/>
                <a:ea typeface="黑体" panose="02010609060101010101" pitchFamily="49" charset="-122"/>
              </a:rPr>
              <a:t>会遇到那些压力</a:t>
            </a:r>
            <a:endParaRPr lang="zh-CN" altLang="en-US" sz="8800" b="1" dirty="0">
              <a:latin typeface="黑体" panose="02010609060101010101" pitchFamily="49" charset="-122"/>
              <a:ea typeface="黑体" panose="02010609060101010101" pitchFamily="49" charset="-122"/>
            </a:endParaRPr>
          </a:p>
        </p:txBody>
      </p:sp>
      <p:sp>
        <p:nvSpPr>
          <p:cNvPr id="1046" name="Rectangle 3"/>
          <p:cNvSpPr/>
          <p:nvPr>
            <p:ph type="body" sz="half" idx="1"/>
          </p:nvPr>
        </p:nvSpPr>
        <p:spPr/>
        <p:txBody>
          <a:bodyPr vert="horz" wrap="square" lIns="91440" tIns="45720" rIns="91440" bIns="45720" anchor="t" anchorCtr="0"/>
          <a:p>
            <a:pPr eaLnBrk="1" hangingPunct="1">
              <a:lnSpc>
                <a:spcPct val="90000"/>
              </a:lnSpc>
              <a:buClrTx/>
              <a:buSzTx/>
              <a:buFont typeface="Wingdings" panose="05000000000000000000" pitchFamily="2" charset="2"/>
              <a:buNone/>
            </a:pPr>
            <a:endParaRPr lang="zh-CN" altLang="en-US" sz="1800" b="1" dirty="0"/>
          </a:p>
          <a:p>
            <a:pPr eaLnBrk="1" hangingPunct="1">
              <a:lnSpc>
                <a:spcPct val="90000"/>
              </a:lnSpc>
              <a:buClr>
                <a:schemeClr val="tx1"/>
              </a:buClr>
              <a:buSzTx/>
              <a:buFont typeface="Wingdings" panose="05000000000000000000" pitchFamily="2" charset="2"/>
              <a:buNone/>
            </a:pPr>
            <a:endParaRPr lang="zh-CN" altLang="en-US" sz="1400" b="1" dirty="0"/>
          </a:p>
          <a:p>
            <a:pPr eaLnBrk="1" hangingPunct="1">
              <a:lnSpc>
                <a:spcPct val="90000"/>
              </a:lnSpc>
              <a:buClrTx/>
              <a:buSzTx/>
              <a:buFont typeface="Arial" panose="020B0604020202020204" pitchFamily="34" charset="0"/>
              <a:buChar char="•"/>
            </a:pPr>
            <a:endParaRPr lang="zh-CN" altLang="en-US" sz="700" b="1" dirty="0"/>
          </a:p>
          <a:p>
            <a:pPr eaLnBrk="1" hangingPunct="1">
              <a:lnSpc>
                <a:spcPct val="90000"/>
              </a:lnSpc>
              <a:buClr>
                <a:schemeClr val="tx1"/>
              </a:buClr>
              <a:buSzTx/>
              <a:buFont typeface="Wingdings" panose="05000000000000000000" pitchFamily="2" charset="2"/>
              <a:buNone/>
            </a:pPr>
            <a:endParaRPr lang="zh-CN" altLang="en-US" sz="700" dirty="0"/>
          </a:p>
          <a:p>
            <a:pPr eaLnBrk="1" hangingPunct="1">
              <a:lnSpc>
                <a:spcPct val="90000"/>
              </a:lnSpc>
              <a:buClrTx/>
              <a:buSzTx/>
              <a:buFont typeface="Wingdings" panose="05000000000000000000" pitchFamily="2" charset="2"/>
              <a:buNone/>
            </a:pPr>
            <a:endParaRPr lang="zh-CN" altLang="en-US" sz="700" dirty="0"/>
          </a:p>
          <a:p>
            <a:pPr eaLnBrk="1" hangingPunct="1">
              <a:lnSpc>
                <a:spcPct val="90000"/>
              </a:lnSpc>
              <a:buClrTx/>
              <a:buSzTx/>
              <a:buFont typeface="Arial" panose="020B0604020202020204" pitchFamily="34" charset="0"/>
              <a:buChar char="•"/>
            </a:pPr>
            <a:endParaRPr lang="zh-CN" altLang="en-US" sz="700" dirty="0"/>
          </a:p>
          <a:p>
            <a:pPr eaLnBrk="1" hangingPunct="1">
              <a:lnSpc>
                <a:spcPct val="90000"/>
              </a:lnSpc>
              <a:buClr>
                <a:schemeClr val="tx1"/>
              </a:buClr>
              <a:buSzTx/>
              <a:buFont typeface="Wingdings" panose="05000000000000000000" pitchFamily="2" charset="2"/>
              <a:buNone/>
            </a:pPr>
            <a:r>
              <a:rPr lang="zh-CN" altLang="en-US" sz="700" dirty="0"/>
              <a:t>  </a:t>
            </a:r>
            <a:endParaRPr lang="zh-CN" altLang="en-US" sz="700" dirty="0"/>
          </a:p>
          <a:p>
            <a:pPr eaLnBrk="1" hangingPunct="1">
              <a:lnSpc>
                <a:spcPct val="90000"/>
              </a:lnSpc>
              <a:buClrTx/>
              <a:buSzTx/>
              <a:buFont typeface="Arial" panose="020B0604020202020204" pitchFamily="34" charset="0"/>
              <a:buChar char="•"/>
            </a:pPr>
            <a:endParaRPr lang="zh-CN" altLang="en-US" sz="700" dirty="0"/>
          </a:p>
          <a:p>
            <a:pPr eaLnBrk="1" hangingPunct="1">
              <a:lnSpc>
                <a:spcPct val="90000"/>
              </a:lnSpc>
              <a:buClr>
                <a:schemeClr val="tx1"/>
              </a:buClr>
              <a:buSzTx/>
              <a:buFont typeface="Wingdings" panose="05000000000000000000" pitchFamily="2" charset="2"/>
              <a:buNone/>
            </a:pPr>
            <a:r>
              <a:rPr lang="zh-CN" altLang="en-US" sz="700" dirty="0"/>
              <a:t>    </a:t>
            </a:r>
            <a:endParaRPr lang="zh-CN" altLang="en-US" sz="700" dirty="0"/>
          </a:p>
          <a:p>
            <a:pPr eaLnBrk="1" hangingPunct="1">
              <a:lnSpc>
                <a:spcPct val="90000"/>
              </a:lnSpc>
              <a:buClrTx/>
              <a:buSzTx/>
              <a:buFont typeface="Arial" panose="020B0604020202020204" pitchFamily="34" charset="0"/>
              <a:buChar char="•"/>
            </a:pPr>
            <a:endParaRPr lang="zh-CN" altLang="en-US" sz="700" dirty="0"/>
          </a:p>
          <a:p>
            <a:pPr eaLnBrk="1" hangingPunct="1">
              <a:lnSpc>
                <a:spcPct val="90000"/>
              </a:lnSpc>
              <a:buClrTx/>
              <a:buSzTx/>
              <a:buFont typeface="Arial" panose="020B0604020202020204" pitchFamily="34" charset="0"/>
              <a:buChar char="•"/>
            </a:pPr>
            <a:endParaRPr lang="zh-CN" altLang="en-US" sz="700" dirty="0"/>
          </a:p>
          <a:p>
            <a:pPr eaLnBrk="1" hangingPunct="1">
              <a:lnSpc>
                <a:spcPct val="90000"/>
              </a:lnSpc>
              <a:buClrTx/>
              <a:buSzTx/>
              <a:buFont typeface="Wingdings" panose="05000000000000000000" pitchFamily="2" charset="2"/>
              <a:buNone/>
            </a:pPr>
            <a:endParaRPr lang="zh-CN" altLang="en-US" sz="700" dirty="0"/>
          </a:p>
        </p:txBody>
      </p:sp>
      <p:grpSp>
        <p:nvGrpSpPr>
          <p:cNvPr id="1026" name="Diagram 12"/>
          <p:cNvGrpSpPr>
            <a:grpSpLocks noChangeAspect="1"/>
          </p:cNvGrpSpPr>
          <p:nvPr/>
        </p:nvGrpSpPr>
        <p:grpSpPr>
          <a:xfrm>
            <a:off x="152400" y="1878013"/>
            <a:ext cx="8839200" cy="4611687"/>
            <a:chOff x="455" y="885"/>
            <a:chExt cx="3697" cy="2548"/>
          </a:xfrm>
        </p:grpSpPr>
        <p:sp>
          <p:nvSpPr>
            <p:cNvPr id="1027" name="AutoShape 11"/>
            <p:cNvSpPr>
              <a:spLocks noChangeAspect="1" noTextEdit="1"/>
            </p:cNvSpPr>
            <p:nvPr/>
          </p:nvSpPr>
          <p:spPr>
            <a:xfrm>
              <a:off x="455" y="885"/>
              <a:ext cx="3697" cy="2548"/>
            </a:xfrm>
            <a:prstGeom prst="rect">
              <a:avLst/>
            </a:prstGeom>
            <a:noFill/>
            <a:ln w="9525">
              <a:noFill/>
            </a:ln>
          </p:spPr>
          <p:txBody>
            <a:bodyPr/>
            <a:p>
              <a:endParaRPr lang="zh-CN" altLang="en-US"/>
            </a:p>
          </p:txBody>
        </p:sp>
        <p:sp>
          <p:nvSpPr>
            <p:cNvPr id="1028" name="_s1028"/>
            <p:cNvSpPr/>
            <p:nvPr/>
          </p:nvSpPr>
          <p:spPr>
            <a:xfrm flipH="1" flipV="1">
              <a:off x="1855" y="1708"/>
              <a:ext cx="225" cy="225"/>
            </a:xfrm>
            <a:prstGeom prst="line">
              <a:avLst/>
            </a:prstGeom>
            <a:ln w="28575" cap="flat" cmpd="sng">
              <a:solidFill>
                <a:schemeClr val="tx1"/>
              </a:solidFill>
              <a:prstDash val="solid"/>
              <a:headEnd type="none" w="med" len="med"/>
              <a:tailEnd type="none" w="med" len="med"/>
            </a:ln>
          </p:spPr>
        </p:sp>
        <p:sp>
          <p:nvSpPr>
            <p:cNvPr id="1029" name="_s1029"/>
            <p:cNvSpPr/>
            <p:nvPr/>
          </p:nvSpPr>
          <p:spPr>
            <a:xfrm>
              <a:off x="1312" y="1165"/>
              <a:ext cx="636" cy="636"/>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pPr algn="ctr"/>
              <a:r>
                <a:rPr lang="zh-CN" altLang="en-US" sz="2800" b="1" dirty="0">
                  <a:solidFill>
                    <a:srgbClr val="FF0000"/>
                  </a:solidFill>
                  <a:latin typeface="Arial" panose="020B0604020202020204" pitchFamily="34" charset="0"/>
                </a:rPr>
                <a:t>、、、、</a:t>
              </a:r>
              <a:endParaRPr lang="zh-CN" altLang="en-US" sz="2800" b="1" dirty="0">
                <a:solidFill>
                  <a:srgbClr val="FF0000"/>
                </a:solidFill>
                <a:latin typeface="Arial" panose="020B0604020202020204" pitchFamily="34" charset="0"/>
              </a:endParaRPr>
            </a:p>
          </p:txBody>
        </p:sp>
        <p:sp>
          <p:nvSpPr>
            <p:cNvPr id="1030" name="_s1030"/>
            <p:cNvSpPr/>
            <p:nvPr/>
          </p:nvSpPr>
          <p:spPr>
            <a:xfrm flipH="1">
              <a:off x="1669" y="2157"/>
              <a:ext cx="318" cy="0"/>
            </a:xfrm>
            <a:prstGeom prst="line">
              <a:avLst/>
            </a:prstGeom>
            <a:ln w="28575" cap="flat" cmpd="sng">
              <a:solidFill>
                <a:schemeClr val="tx1"/>
              </a:solidFill>
              <a:prstDash val="solid"/>
              <a:headEnd type="none" w="med" len="med"/>
              <a:tailEnd type="none" w="med" len="med"/>
            </a:ln>
          </p:spPr>
        </p:sp>
        <p:sp>
          <p:nvSpPr>
            <p:cNvPr id="1031" name="_s1031"/>
            <p:cNvSpPr/>
            <p:nvPr/>
          </p:nvSpPr>
          <p:spPr>
            <a:xfrm>
              <a:off x="1033" y="1839"/>
              <a:ext cx="636" cy="636"/>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pPr algn="ctr"/>
              <a:r>
                <a:rPr lang="zh-CN" altLang="en-US" sz="2400" b="1" dirty="0">
                  <a:solidFill>
                    <a:srgbClr val="FF0000"/>
                  </a:solidFill>
                  <a:latin typeface="Arial" panose="020B0604020202020204" pitchFamily="34" charset="0"/>
                </a:rPr>
                <a:t>人际关系压力</a:t>
              </a:r>
              <a:endParaRPr lang="zh-CN" altLang="en-US" sz="2400" b="1" dirty="0">
                <a:solidFill>
                  <a:srgbClr val="FF0000"/>
                </a:solidFill>
                <a:latin typeface="Arial" panose="020B0604020202020204" pitchFamily="34" charset="0"/>
              </a:endParaRPr>
            </a:p>
          </p:txBody>
        </p:sp>
        <p:sp>
          <p:nvSpPr>
            <p:cNvPr id="1032" name="_s1032"/>
            <p:cNvSpPr/>
            <p:nvPr/>
          </p:nvSpPr>
          <p:spPr>
            <a:xfrm flipH="1">
              <a:off x="1855" y="2381"/>
              <a:ext cx="225" cy="225"/>
            </a:xfrm>
            <a:prstGeom prst="line">
              <a:avLst/>
            </a:prstGeom>
            <a:ln w="28575" cap="flat" cmpd="sng">
              <a:solidFill>
                <a:schemeClr val="tx1"/>
              </a:solidFill>
              <a:prstDash val="solid"/>
              <a:headEnd type="none" w="med" len="med"/>
              <a:tailEnd type="none" w="med" len="med"/>
            </a:ln>
          </p:spPr>
        </p:sp>
        <p:sp>
          <p:nvSpPr>
            <p:cNvPr id="1033" name="_s1033"/>
            <p:cNvSpPr/>
            <p:nvPr/>
          </p:nvSpPr>
          <p:spPr>
            <a:xfrm>
              <a:off x="1312" y="2513"/>
              <a:ext cx="636" cy="636"/>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pPr algn="ctr"/>
              <a:r>
                <a:rPr lang="zh-CN" altLang="en-US" sz="2800" b="1" dirty="0">
                  <a:solidFill>
                    <a:srgbClr val="FF0000"/>
                  </a:solidFill>
                  <a:latin typeface="Arial" panose="020B0604020202020204" pitchFamily="34" charset="0"/>
                </a:rPr>
                <a:t>家庭压力</a:t>
              </a:r>
              <a:endParaRPr lang="zh-CN" altLang="en-US" sz="2800" b="1" dirty="0">
                <a:solidFill>
                  <a:srgbClr val="FF0000"/>
                </a:solidFill>
                <a:latin typeface="Arial" panose="020B0604020202020204" pitchFamily="34" charset="0"/>
              </a:endParaRPr>
            </a:p>
          </p:txBody>
        </p:sp>
        <p:sp>
          <p:nvSpPr>
            <p:cNvPr id="1034" name="_s1034"/>
            <p:cNvSpPr/>
            <p:nvPr/>
          </p:nvSpPr>
          <p:spPr>
            <a:xfrm>
              <a:off x="2304" y="2474"/>
              <a:ext cx="0" cy="318"/>
            </a:xfrm>
            <a:prstGeom prst="line">
              <a:avLst/>
            </a:prstGeom>
            <a:ln w="28575" cap="flat" cmpd="sng">
              <a:solidFill>
                <a:schemeClr val="tx1"/>
              </a:solidFill>
              <a:prstDash val="solid"/>
              <a:headEnd type="none" w="med" len="med"/>
              <a:tailEnd type="none" w="med" len="med"/>
            </a:ln>
          </p:spPr>
        </p:sp>
        <p:sp>
          <p:nvSpPr>
            <p:cNvPr id="1035" name="_s1035"/>
            <p:cNvSpPr/>
            <p:nvPr/>
          </p:nvSpPr>
          <p:spPr>
            <a:xfrm>
              <a:off x="1986" y="2792"/>
              <a:ext cx="636" cy="636"/>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pPr algn="ctr"/>
              <a:r>
                <a:rPr lang="zh-CN" altLang="en-US" sz="2800" b="1" dirty="0">
                  <a:solidFill>
                    <a:srgbClr val="FF0000"/>
                  </a:solidFill>
                  <a:latin typeface="Arial" panose="020B0604020202020204" pitchFamily="34" charset="0"/>
                </a:rPr>
                <a:t>婚恋压力</a:t>
              </a:r>
              <a:endParaRPr lang="zh-CN" altLang="en-US" sz="2800" b="1" dirty="0">
                <a:solidFill>
                  <a:srgbClr val="FF0000"/>
                </a:solidFill>
                <a:latin typeface="Arial" panose="020B0604020202020204" pitchFamily="34" charset="0"/>
              </a:endParaRPr>
            </a:p>
          </p:txBody>
        </p:sp>
        <p:sp>
          <p:nvSpPr>
            <p:cNvPr id="1036" name="_s1036"/>
            <p:cNvSpPr/>
            <p:nvPr/>
          </p:nvSpPr>
          <p:spPr>
            <a:xfrm>
              <a:off x="2528" y="2381"/>
              <a:ext cx="225" cy="225"/>
            </a:xfrm>
            <a:prstGeom prst="line">
              <a:avLst/>
            </a:prstGeom>
            <a:ln w="28575" cap="flat" cmpd="sng">
              <a:solidFill>
                <a:schemeClr val="tx1"/>
              </a:solidFill>
              <a:prstDash val="solid"/>
              <a:headEnd type="none" w="med" len="med"/>
              <a:tailEnd type="none" w="med" len="med"/>
            </a:ln>
          </p:spPr>
        </p:sp>
        <p:sp>
          <p:nvSpPr>
            <p:cNvPr id="1037" name="_s1037"/>
            <p:cNvSpPr/>
            <p:nvPr/>
          </p:nvSpPr>
          <p:spPr>
            <a:xfrm>
              <a:off x="2660" y="2513"/>
              <a:ext cx="636" cy="636"/>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pPr algn="ctr"/>
              <a:r>
                <a:rPr lang="zh-CN" altLang="en-US" sz="2800" b="1" dirty="0">
                  <a:solidFill>
                    <a:srgbClr val="FF0000"/>
                  </a:solidFill>
                  <a:latin typeface="Arial" panose="020B0604020202020204" pitchFamily="34" charset="0"/>
                </a:rPr>
                <a:t>工作压力</a:t>
              </a:r>
              <a:endParaRPr lang="zh-CN" altLang="en-US" sz="2800" b="1" dirty="0">
                <a:solidFill>
                  <a:srgbClr val="FF0000"/>
                </a:solidFill>
                <a:latin typeface="Arial" panose="020B0604020202020204" pitchFamily="34" charset="0"/>
              </a:endParaRPr>
            </a:p>
          </p:txBody>
        </p:sp>
        <p:sp>
          <p:nvSpPr>
            <p:cNvPr id="1038" name="_s1038"/>
            <p:cNvSpPr/>
            <p:nvPr/>
          </p:nvSpPr>
          <p:spPr>
            <a:xfrm>
              <a:off x="2621" y="2157"/>
              <a:ext cx="318" cy="0"/>
            </a:xfrm>
            <a:prstGeom prst="line">
              <a:avLst/>
            </a:prstGeom>
            <a:ln w="28575" cap="flat" cmpd="sng">
              <a:solidFill>
                <a:schemeClr val="tx1"/>
              </a:solidFill>
              <a:prstDash val="solid"/>
              <a:headEnd type="none" w="med" len="med"/>
              <a:tailEnd type="none" w="med" len="med"/>
            </a:ln>
          </p:spPr>
        </p:sp>
        <p:sp>
          <p:nvSpPr>
            <p:cNvPr id="1039" name="_s1039"/>
            <p:cNvSpPr/>
            <p:nvPr/>
          </p:nvSpPr>
          <p:spPr>
            <a:xfrm>
              <a:off x="2939" y="1839"/>
              <a:ext cx="636" cy="636"/>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pPr algn="ctr"/>
              <a:r>
                <a:rPr lang="zh-CN" altLang="en-US" sz="2800" b="1" dirty="0">
                  <a:solidFill>
                    <a:srgbClr val="FF0000"/>
                  </a:solidFill>
                  <a:latin typeface="Arial" panose="020B0604020202020204" pitchFamily="34" charset="0"/>
                </a:rPr>
                <a:t>就业压力</a:t>
              </a:r>
              <a:endParaRPr lang="zh-CN" altLang="en-US" sz="2800" b="1" dirty="0">
                <a:solidFill>
                  <a:srgbClr val="FF0000"/>
                </a:solidFill>
                <a:latin typeface="Arial" panose="020B0604020202020204" pitchFamily="34" charset="0"/>
              </a:endParaRPr>
            </a:p>
          </p:txBody>
        </p:sp>
        <p:sp>
          <p:nvSpPr>
            <p:cNvPr id="1040" name="_s1040"/>
            <p:cNvSpPr/>
            <p:nvPr/>
          </p:nvSpPr>
          <p:spPr>
            <a:xfrm flipV="1">
              <a:off x="2528" y="1708"/>
              <a:ext cx="225" cy="225"/>
            </a:xfrm>
            <a:prstGeom prst="line">
              <a:avLst/>
            </a:prstGeom>
            <a:ln w="28575" cap="flat" cmpd="sng">
              <a:solidFill>
                <a:schemeClr val="tx1"/>
              </a:solidFill>
              <a:prstDash val="solid"/>
              <a:headEnd type="none" w="med" len="med"/>
              <a:tailEnd type="none" w="med" len="med"/>
            </a:ln>
          </p:spPr>
        </p:sp>
        <p:sp>
          <p:nvSpPr>
            <p:cNvPr id="1041" name="_s1041"/>
            <p:cNvSpPr/>
            <p:nvPr/>
          </p:nvSpPr>
          <p:spPr>
            <a:xfrm>
              <a:off x="2660" y="1165"/>
              <a:ext cx="636" cy="636"/>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pPr algn="ctr"/>
              <a:r>
                <a:rPr lang="zh-CN" altLang="en-US" sz="2800" b="1" dirty="0">
                  <a:solidFill>
                    <a:srgbClr val="FF0000"/>
                  </a:solidFill>
                  <a:latin typeface="Arial" panose="020B0604020202020204" pitchFamily="34" charset="0"/>
                </a:rPr>
                <a:t>学习压力</a:t>
              </a:r>
              <a:endParaRPr lang="zh-CN" altLang="en-US" sz="2800" b="1" dirty="0">
                <a:solidFill>
                  <a:srgbClr val="FF0000"/>
                </a:solidFill>
                <a:latin typeface="Arial" panose="020B0604020202020204" pitchFamily="34" charset="0"/>
              </a:endParaRPr>
            </a:p>
          </p:txBody>
        </p:sp>
        <p:sp>
          <p:nvSpPr>
            <p:cNvPr id="1042" name="_s1042"/>
            <p:cNvSpPr/>
            <p:nvPr/>
          </p:nvSpPr>
          <p:spPr>
            <a:xfrm flipV="1">
              <a:off x="2304" y="1522"/>
              <a:ext cx="0" cy="318"/>
            </a:xfrm>
            <a:prstGeom prst="line">
              <a:avLst/>
            </a:prstGeom>
            <a:ln w="28575" cap="flat" cmpd="sng">
              <a:solidFill>
                <a:schemeClr val="tx1"/>
              </a:solidFill>
              <a:prstDash val="solid"/>
              <a:headEnd type="none" w="med" len="med"/>
              <a:tailEnd type="none" w="med" len="med"/>
            </a:ln>
          </p:spPr>
        </p:sp>
        <p:sp>
          <p:nvSpPr>
            <p:cNvPr id="1043" name="_s1043"/>
            <p:cNvSpPr/>
            <p:nvPr/>
          </p:nvSpPr>
          <p:spPr>
            <a:xfrm>
              <a:off x="1986" y="886"/>
              <a:ext cx="636" cy="636"/>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pPr algn="ctr"/>
              <a:r>
                <a:rPr lang="zh-CN" altLang="en-US" sz="3000" b="1" dirty="0">
                  <a:solidFill>
                    <a:srgbClr val="FF0000"/>
                  </a:solidFill>
                  <a:latin typeface="Arial" panose="020B0604020202020204" pitchFamily="34" charset="0"/>
                </a:rPr>
                <a:t>生活压力</a:t>
              </a:r>
              <a:endParaRPr lang="zh-CN" altLang="en-US" sz="3000" b="1" dirty="0">
                <a:solidFill>
                  <a:srgbClr val="FF0000"/>
                </a:solidFill>
                <a:latin typeface="Arial" panose="020B0604020202020204" pitchFamily="34" charset="0"/>
              </a:endParaRPr>
            </a:p>
          </p:txBody>
        </p:sp>
        <p:sp>
          <p:nvSpPr>
            <p:cNvPr id="1044" name="_s1044"/>
            <p:cNvSpPr/>
            <p:nvPr/>
          </p:nvSpPr>
          <p:spPr>
            <a:xfrm>
              <a:off x="1986" y="1840"/>
              <a:ext cx="636" cy="636"/>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pPr algn="ctr"/>
              <a:r>
                <a:rPr lang="zh-CN" altLang="en-US" sz="4300" b="1" dirty="0">
                  <a:solidFill>
                    <a:srgbClr val="FF0000"/>
                  </a:solidFill>
                  <a:latin typeface="Arial" panose="020B0604020202020204" pitchFamily="34" charset="0"/>
                </a:rPr>
                <a:t>压力</a:t>
              </a:r>
              <a:endParaRPr lang="zh-CN" altLang="en-US" sz="4300" b="1" dirty="0">
                <a:solidFill>
                  <a:srgbClr val="FF0000"/>
                </a:solidFill>
                <a:latin typeface="Arial" panose="020B0604020202020204" pitchFamily="34" charset="0"/>
              </a:endParaRPr>
            </a:p>
          </p:txBody>
        </p:sp>
      </p:grpSp>
    </p:spTree>
  </p:cSld>
  <p:clrMapOvr>
    <a:masterClrMapping/>
  </p:clrMapOvr>
  <p:transition spd="slow">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组合 46"/>
          <p:cNvGrpSpPr/>
          <p:nvPr/>
        </p:nvGrpSpPr>
        <p:grpSpPr bwMode="auto">
          <a:xfrm>
            <a:off x="5811838" y="2030413"/>
            <a:ext cx="2808287" cy="3584575"/>
            <a:chOff x="3851920" y="836712"/>
            <a:chExt cx="3744416" cy="3744416"/>
          </a:xfrm>
        </p:grpSpPr>
        <p:grpSp>
          <p:nvGrpSpPr>
            <p:cNvPr id="76839" name="组合 47"/>
            <p:cNvGrpSpPr/>
            <p:nvPr/>
          </p:nvGrpSpPr>
          <p:grpSpPr bwMode="auto">
            <a:xfrm>
              <a:off x="3851920" y="836712"/>
              <a:ext cx="3744416" cy="3744416"/>
              <a:chOff x="3851920" y="836712"/>
              <a:chExt cx="3744416" cy="3744416"/>
            </a:xfrm>
          </p:grpSpPr>
          <p:sp>
            <p:nvSpPr>
              <p:cNvPr id="50" name="椭圆 49"/>
              <p:cNvSpPr/>
              <p:nvPr/>
            </p:nvSpPr>
            <p:spPr>
              <a:xfrm>
                <a:off x="3851920" y="836712"/>
                <a:ext cx="3744416" cy="3744416"/>
              </a:xfrm>
              <a:prstGeom prst="ellipse">
                <a:avLst/>
              </a:prstGeom>
              <a:noFill/>
              <a:ln w="12700" cap="flat" cmpd="sng" algn="ctr">
                <a:solidFill>
                  <a:srgbClr val="F6C922"/>
                </a:solidFill>
                <a:prstDash val="solid"/>
              </a:ln>
              <a:effectLst/>
            </p:spPr>
            <p:txBody>
              <a:bodyPr anchor="ctr"/>
              <a:lstStyle/>
              <a:p>
                <a:pPr algn="ctr" defTabSz="1219200" fontAlgn="auto">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grpSp>
            <p:nvGrpSpPr>
              <p:cNvPr id="51" name="组合 50"/>
              <p:cNvGrpSpPr/>
              <p:nvPr/>
            </p:nvGrpSpPr>
            <p:grpSpPr>
              <a:xfrm>
                <a:off x="4004500" y="989292"/>
                <a:ext cx="3439257" cy="3439257"/>
                <a:chOff x="2758018" y="1768555"/>
                <a:chExt cx="3439257" cy="3439257"/>
              </a:xfrm>
              <a:effectLst>
                <a:outerShdw blurRad="25400" sx="101000" sy="101000" algn="ctr" rotWithShape="0">
                  <a:srgbClr val="4F81BD">
                    <a:lumMod val="50000"/>
                    <a:alpha val="21000"/>
                  </a:srgbClr>
                </a:outerShdw>
              </a:effectLst>
            </p:grpSpPr>
            <p:sp>
              <p:nvSpPr>
                <p:cNvPr id="52" name="任意多边形 51"/>
                <p:cNvSpPr/>
                <p:nvPr/>
              </p:nvSpPr>
              <p:spPr>
                <a:xfrm>
                  <a:off x="2783515" y="1768555"/>
                  <a:ext cx="3413760" cy="3413760"/>
                </a:xfrm>
                <a:custGeom>
                  <a:avLst/>
                  <a:gdLst>
                    <a:gd name="connsiteX0" fmla="*/ 1706880 w 3413760"/>
                    <a:gd name="connsiteY0" fmla="*/ 0 h 3413760"/>
                    <a:gd name="connsiteX1" fmla="*/ 3413760 w 3413760"/>
                    <a:gd name="connsiteY1" fmla="*/ 1706880 h 3413760"/>
                    <a:gd name="connsiteX2" fmla="*/ 1706880 w 3413760"/>
                    <a:gd name="connsiteY2" fmla="*/ 1706880 h 3413760"/>
                    <a:gd name="connsiteX3" fmla="*/ 1706880 w 3413760"/>
                    <a:gd name="connsiteY3" fmla="*/ 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0"/>
                      </a:moveTo>
                      <a:cubicBezTo>
                        <a:pt x="2649564" y="0"/>
                        <a:pt x="3413760" y="764196"/>
                        <a:pt x="3413760" y="1706880"/>
                      </a:cubicBezTo>
                      <a:lnTo>
                        <a:pt x="1706880" y="1706880"/>
                      </a:lnTo>
                      <a:lnTo>
                        <a:pt x="1706880" y="0"/>
                      </a:lnTo>
                      <a:close/>
                    </a:path>
                  </a:pathLst>
                </a:custGeom>
                <a:blipFill dpi="0" rotWithShape="1">
                  <a:blip r:embed="rId1" cstate="screen"/>
                  <a:srcRect/>
                  <a:stretch>
                    <a:fillRect/>
                  </a:stretch>
                </a:blipFill>
                <a:ln w="25400" cap="flat" cmpd="sng" algn="ctr">
                  <a:solidFill>
                    <a:sysClr val="window" lastClr="FFFFFF">
                      <a:hueOff val="0"/>
                      <a:satOff val="0"/>
                      <a:lumOff val="0"/>
                      <a:alphaOff val="0"/>
                    </a:sysClr>
                  </a:solidFill>
                  <a:prstDash val="solid"/>
                </a:ln>
                <a:effectLst/>
              </p:spPr>
              <p:txBody>
                <a:bodyPr lIns="1796695" tIns="682345" rIns="458825" bIns="1817016" spcCol="1270" anchor="ctr"/>
                <a:lstStyle/>
                <a:p>
                  <a:pPr algn="ctr" defTabSz="1778000" fontAlgn="auto">
                    <a:lnSpc>
                      <a:spcPct val="90000"/>
                    </a:lnSpc>
                    <a:spcAft>
                      <a:spcPct val="35000"/>
                    </a:spcAft>
                    <a:defRPr/>
                  </a:pPr>
                  <a:endParaRPr lang="zh-CN" altLang="en-US" sz="4000" kern="0">
                    <a:solidFill>
                      <a:prstClr val="white"/>
                    </a:solidFill>
                    <a:latin typeface="Calibri" panose="020F0502020204030204"/>
                    <a:ea typeface="宋体" panose="02010600030101010101" pitchFamily="2" charset="-122"/>
                  </a:endParaRPr>
                </a:p>
              </p:txBody>
            </p:sp>
            <p:sp>
              <p:nvSpPr>
                <p:cNvPr id="53" name="任意多边形 52"/>
                <p:cNvSpPr/>
                <p:nvPr/>
              </p:nvSpPr>
              <p:spPr>
                <a:xfrm>
                  <a:off x="2781464" y="1794052"/>
                  <a:ext cx="3413760" cy="3413760"/>
                </a:xfrm>
                <a:custGeom>
                  <a:avLst/>
                  <a:gdLst>
                    <a:gd name="connsiteX0" fmla="*/ 3413760 w 3413760"/>
                    <a:gd name="connsiteY0" fmla="*/ 1706880 h 3413760"/>
                    <a:gd name="connsiteX1" fmla="*/ 1706880 w 3413760"/>
                    <a:gd name="connsiteY1" fmla="*/ 3413760 h 3413760"/>
                    <a:gd name="connsiteX2" fmla="*/ 1706880 w 3413760"/>
                    <a:gd name="connsiteY2" fmla="*/ 1706880 h 3413760"/>
                    <a:gd name="connsiteX3" fmla="*/ 341376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413760" y="1706880"/>
                      </a:moveTo>
                      <a:cubicBezTo>
                        <a:pt x="3413760" y="2649564"/>
                        <a:pt x="2649564" y="3413760"/>
                        <a:pt x="1706880" y="3413760"/>
                      </a:cubicBezTo>
                      <a:lnTo>
                        <a:pt x="1706880" y="1706880"/>
                      </a:lnTo>
                      <a:lnTo>
                        <a:pt x="3413760" y="1706880"/>
                      </a:lnTo>
                      <a:close/>
                    </a:path>
                  </a:pathLst>
                </a:custGeom>
                <a:blipFill dpi="0" rotWithShape="1">
                  <a:blip r:embed="rId2" cstate="screen"/>
                  <a:srcRect/>
                  <a:stretch>
                    <a:fillRect/>
                  </a:stretch>
                </a:blipFill>
                <a:ln w="25400" cap="flat" cmpd="sng" algn="ctr">
                  <a:solidFill>
                    <a:sysClr val="window" lastClr="FFFFFF">
                      <a:hueOff val="0"/>
                      <a:satOff val="0"/>
                      <a:lumOff val="0"/>
                      <a:alphaOff val="0"/>
                    </a:sysClr>
                  </a:solidFill>
                  <a:prstDash val="solid"/>
                </a:ln>
                <a:effectLst/>
              </p:spPr>
              <p:txBody>
                <a:bodyPr lIns="1849120" tIns="1849120" rIns="467360" bIns="711201" spcCol="1270" anchor="ctr"/>
                <a:lstStyle/>
                <a:p>
                  <a:pPr algn="ctr" defTabSz="2844800" fontAlgn="auto">
                    <a:lnSpc>
                      <a:spcPct val="90000"/>
                    </a:lnSpc>
                    <a:spcAft>
                      <a:spcPct val="35000"/>
                    </a:spcAft>
                    <a:defRPr/>
                  </a:pPr>
                  <a:endParaRPr lang="zh-CN" altLang="en-US" sz="6400" kern="0">
                    <a:solidFill>
                      <a:prstClr val="white"/>
                    </a:solidFill>
                    <a:latin typeface="Calibri" panose="020F0502020204030204"/>
                    <a:ea typeface="宋体" panose="02010600030101010101" pitchFamily="2" charset="-122"/>
                  </a:endParaRPr>
                </a:p>
              </p:txBody>
            </p:sp>
            <p:sp>
              <p:nvSpPr>
                <p:cNvPr id="54" name="任意多边形 53"/>
                <p:cNvSpPr/>
                <p:nvPr/>
              </p:nvSpPr>
              <p:spPr>
                <a:xfrm>
                  <a:off x="2758018" y="1794052"/>
                  <a:ext cx="3413760" cy="3413760"/>
                </a:xfrm>
                <a:custGeom>
                  <a:avLst/>
                  <a:gdLst>
                    <a:gd name="connsiteX0" fmla="*/ 1706880 w 3413760"/>
                    <a:gd name="connsiteY0" fmla="*/ 3413760 h 3413760"/>
                    <a:gd name="connsiteX1" fmla="*/ 0 w 3413760"/>
                    <a:gd name="connsiteY1" fmla="*/ 1706880 h 3413760"/>
                    <a:gd name="connsiteX2" fmla="*/ 1706880 w 3413760"/>
                    <a:gd name="connsiteY2" fmla="*/ 1706880 h 3413760"/>
                    <a:gd name="connsiteX3" fmla="*/ 1706880 w 3413760"/>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3413760"/>
                      </a:moveTo>
                      <a:cubicBezTo>
                        <a:pt x="764196" y="3413760"/>
                        <a:pt x="0" y="2649564"/>
                        <a:pt x="0" y="1706880"/>
                      </a:cubicBezTo>
                      <a:lnTo>
                        <a:pt x="1706880" y="1706880"/>
                      </a:lnTo>
                      <a:lnTo>
                        <a:pt x="1706880" y="3413760"/>
                      </a:lnTo>
                      <a:close/>
                    </a:path>
                  </a:pathLst>
                </a:custGeom>
                <a:blipFill dpi="0" rotWithShape="1">
                  <a:blip r:embed="rId3" cstate="screen"/>
                  <a:srcRect/>
                  <a:stretch>
                    <a:fillRect/>
                  </a:stretch>
                </a:blipFill>
                <a:ln w="25400" cap="flat" cmpd="sng" algn="ctr">
                  <a:solidFill>
                    <a:sysClr val="window" lastClr="FFFFFF">
                      <a:hueOff val="0"/>
                      <a:satOff val="0"/>
                      <a:lumOff val="0"/>
                      <a:alphaOff val="0"/>
                    </a:sysClr>
                  </a:solidFill>
                  <a:prstDash val="solid"/>
                </a:ln>
                <a:effectLst/>
              </p:spPr>
              <p:txBody>
                <a:bodyPr lIns="436880" tIns="1818640" rIns="1818640" bIns="680721" spcCol="1270" anchor="ctr"/>
                <a:lstStyle/>
                <a:p>
                  <a:pPr algn="ctr" defTabSz="1778000" fontAlgn="auto">
                    <a:lnSpc>
                      <a:spcPct val="90000"/>
                    </a:lnSpc>
                    <a:spcAft>
                      <a:spcPct val="35000"/>
                    </a:spcAft>
                    <a:defRPr/>
                  </a:pPr>
                  <a:endParaRPr lang="zh-CN" altLang="en-US" sz="4000" kern="0">
                    <a:solidFill>
                      <a:prstClr val="white"/>
                    </a:solidFill>
                    <a:latin typeface="Calibri" panose="020F0502020204030204"/>
                    <a:ea typeface="宋体" panose="02010600030101010101" pitchFamily="2" charset="-122"/>
                  </a:endParaRPr>
                </a:p>
              </p:txBody>
            </p:sp>
            <p:sp>
              <p:nvSpPr>
                <p:cNvPr id="55" name="任意多边形 54"/>
                <p:cNvSpPr/>
                <p:nvPr/>
              </p:nvSpPr>
              <p:spPr>
                <a:xfrm>
                  <a:off x="2758018" y="1770606"/>
                  <a:ext cx="3413760" cy="3413760"/>
                </a:xfrm>
                <a:custGeom>
                  <a:avLst/>
                  <a:gdLst>
                    <a:gd name="connsiteX0" fmla="*/ 0 w 3413760"/>
                    <a:gd name="connsiteY0" fmla="*/ 1706880 h 3413760"/>
                    <a:gd name="connsiteX1" fmla="*/ 1706880 w 3413760"/>
                    <a:gd name="connsiteY1" fmla="*/ 0 h 3413760"/>
                    <a:gd name="connsiteX2" fmla="*/ 1706880 w 3413760"/>
                    <a:gd name="connsiteY2" fmla="*/ 1706880 h 3413760"/>
                    <a:gd name="connsiteX3" fmla="*/ 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0" y="1706880"/>
                      </a:moveTo>
                      <a:cubicBezTo>
                        <a:pt x="0" y="764196"/>
                        <a:pt x="764196" y="0"/>
                        <a:pt x="1706880" y="0"/>
                      </a:cubicBezTo>
                      <a:lnTo>
                        <a:pt x="1706880" y="1706880"/>
                      </a:lnTo>
                      <a:lnTo>
                        <a:pt x="0" y="1706880"/>
                      </a:lnTo>
                      <a:close/>
                    </a:path>
                  </a:pathLst>
                </a:custGeom>
                <a:blipFill dpi="0" rotWithShape="1">
                  <a:blip r:embed="rId4" cstate="screen"/>
                  <a:srcRect/>
                  <a:stretch>
                    <a:fillRect/>
                  </a:stretch>
                </a:blipFill>
                <a:ln w="25400" cap="flat" cmpd="sng" algn="ctr">
                  <a:solidFill>
                    <a:sysClr val="window" lastClr="FFFFFF">
                      <a:hueOff val="0"/>
                      <a:satOff val="0"/>
                      <a:lumOff val="0"/>
                      <a:alphaOff val="0"/>
                    </a:sysClr>
                  </a:solidFill>
                  <a:prstDash val="solid"/>
                </a:ln>
                <a:effectLst/>
              </p:spPr>
              <p:txBody>
                <a:bodyPr lIns="436880" tIns="680720" rIns="1818640" bIns="1818641" spcCol="1270" anchor="ctr"/>
                <a:lstStyle/>
                <a:p>
                  <a:pPr algn="ctr" defTabSz="1778000" fontAlgn="auto">
                    <a:lnSpc>
                      <a:spcPct val="90000"/>
                    </a:lnSpc>
                    <a:spcAft>
                      <a:spcPct val="35000"/>
                    </a:spcAft>
                    <a:defRPr/>
                  </a:pPr>
                  <a:endParaRPr lang="zh-CN" altLang="en-US" sz="4000" kern="0">
                    <a:blipFill dpi="0" rotWithShape="1">
                      <a:blip r:embed="rId5">
                        <a:extLst>
                          <a:ext uri="{28A0092B-C50C-407E-A947-70E740481C1C}">
                            <a14:useLocalDpi xmlns:a14="http://schemas.microsoft.com/office/drawing/2010/main" val="0"/>
                          </a:ext>
                        </a:extLst>
                      </a:blip>
                      <a:srcRect/>
                      <a:stretch>
                        <a:fillRect/>
                      </a:stretch>
                    </a:blipFill>
                    <a:latin typeface="Calibri" panose="020F0502020204030204"/>
                    <a:ea typeface="宋体" panose="02010600030101010101" pitchFamily="2" charset="-122"/>
                  </a:endParaRPr>
                </a:p>
              </p:txBody>
            </p:sp>
          </p:grpSp>
        </p:grpSp>
        <p:sp>
          <p:nvSpPr>
            <p:cNvPr id="49" name="椭圆 48"/>
            <p:cNvSpPr/>
            <p:nvPr/>
          </p:nvSpPr>
          <p:spPr>
            <a:xfrm>
              <a:off x="4967413" y="1952740"/>
              <a:ext cx="1513431" cy="1512359"/>
            </a:xfrm>
            <a:prstGeom prst="ellipse">
              <a:avLst/>
            </a:prstGeom>
            <a:solidFill>
              <a:sysClr val="window" lastClr="FFFFFF"/>
            </a:solidFill>
            <a:ln w="12700" cap="flat" cmpd="sng" algn="ctr">
              <a:solidFill>
                <a:srgbClr val="FF0000"/>
              </a:solidFill>
              <a:prstDash val="solid"/>
            </a:ln>
            <a:effectLst/>
          </p:spPr>
          <p:txBody>
            <a:bodyPr anchor="ctr"/>
            <a:lstStyle/>
            <a:p>
              <a:pPr algn="ctr" defTabSz="1219200" fontAlgn="auto">
                <a:spcBef>
                  <a:spcPts val="0"/>
                </a:spcBef>
                <a:spcAft>
                  <a:spcPts val="0"/>
                </a:spcAft>
                <a:defRPr/>
              </a:pPr>
              <a:r>
                <a:rPr lang="zh-CN" altLang="en-US" sz="2400" b="1" kern="0" dirty="0">
                  <a:solidFill>
                    <a:srgbClr val="FF0000"/>
                  </a:solidFill>
                  <a:latin typeface="微软雅黑" panose="020B0503020204020204" charset="-122"/>
                  <a:ea typeface="微软雅黑" panose="020B0503020204020204" charset="-122"/>
                </a:rPr>
                <a:t>外部压力</a:t>
              </a:r>
              <a:endParaRPr lang="zh-CN" altLang="en-US" sz="2400" b="1" kern="0" dirty="0">
                <a:solidFill>
                  <a:srgbClr val="FF0000"/>
                </a:solidFill>
                <a:latin typeface="微软雅黑" panose="020B0503020204020204" charset="-122"/>
                <a:ea typeface="微软雅黑" panose="020B0503020204020204" charset="-122"/>
              </a:endParaRPr>
            </a:p>
          </p:txBody>
        </p:sp>
      </p:grpSp>
      <p:grpSp>
        <p:nvGrpSpPr>
          <p:cNvPr id="76803" name="组合 55"/>
          <p:cNvGrpSpPr/>
          <p:nvPr/>
        </p:nvGrpSpPr>
        <p:grpSpPr bwMode="auto">
          <a:xfrm>
            <a:off x="1104900" y="1546225"/>
            <a:ext cx="5303838" cy="4251325"/>
            <a:chOff x="539560" y="1735977"/>
            <a:chExt cx="7070109" cy="3063537"/>
          </a:xfrm>
        </p:grpSpPr>
        <p:cxnSp>
          <p:nvCxnSpPr>
            <p:cNvPr id="76834" name="直接连接符 56"/>
            <p:cNvCxnSpPr>
              <a:cxnSpLocks noChangeShapeType="1"/>
            </p:cNvCxnSpPr>
            <p:nvPr/>
          </p:nvCxnSpPr>
          <p:spPr bwMode="auto">
            <a:xfrm>
              <a:off x="611560" y="1735977"/>
              <a:ext cx="6732000" cy="0"/>
            </a:xfrm>
            <a:prstGeom prst="line">
              <a:avLst/>
            </a:prstGeom>
            <a:noFill/>
            <a:ln w="12700" algn="ctr">
              <a:solidFill>
                <a:srgbClr val="F6C922"/>
              </a:solidFill>
              <a:round/>
            </a:ln>
            <a:extLst>
              <a:ext uri="{909E8E84-426E-40DD-AFC4-6F175D3DCCD1}">
                <a14:hiddenFill xmlns:a14="http://schemas.microsoft.com/office/drawing/2010/main">
                  <a:noFill/>
                </a14:hiddenFill>
              </a:ext>
            </a:extLst>
          </p:spPr>
        </p:cxnSp>
        <p:cxnSp>
          <p:nvCxnSpPr>
            <p:cNvPr id="76835" name="直接连接符 57"/>
            <p:cNvCxnSpPr>
              <a:cxnSpLocks noChangeShapeType="1"/>
            </p:cNvCxnSpPr>
            <p:nvPr/>
          </p:nvCxnSpPr>
          <p:spPr bwMode="auto">
            <a:xfrm>
              <a:off x="539560" y="2427059"/>
              <a:ext cx="6120000" cy="0"/>
            </a:xfrm>
            <a:prstGeom prst="line">
              <a:avLst/>
            </a:prstGeom>
            <a:noFill/>
            <a:ln w="12700" algn="ctr">
              <a:solidFill>
                <a:srgbClr val="F6C922"/>
              </a:solidFill>
              <a:round/>
            </a:ln>
            <a:extLst>
              <a:ext uri="{909E8E84-426E-40DD-AFC4-6F175D3DCCD1}">
                <a14:hiddenFill xmlns:a14="http://schemas.microsoft.com/office/drawing/2010/main">
                  <a:noFill/>
                </a14:hiddenFill>
              </a:ext>
            </a:extLst>
          </p:spPr>
        </p:cxnSp>
        <p:cxnSp>
          <p:nvCxnSpPr>
            <p:cNvPr id="76836" name="直接连接符 58"/>
            <p:cNvCxnSpPr>
              <a:cxnSpLocks noChangeShapeType="1"/>
            </p:cNvCxnSpPr>
            <p:nvPr/>
          </p:nvCxnSpPr>
          <p:spPr bwMode="auto">
            <a:xfrm>
              <a:off x="611560" y="3374577"/>
              <a:ext cx="5976000" cy="0"/>
            </a:xfrm>
            <a:prstGeom prst="line">
              <a:avLst/>
            </a:prstGeom>
            <a:noFill/>
            <a:ln w="12700" algn="ctr">
              <a:solidFill>
                <a:srgbClr val="F6C922"/>
              </a:solidFill>
              <a:round/>
            </a:ln>
            <a:extLst>
              <a:ext uri="{909E8E84-426E-40DD-AFC4-6F175D3DCCD1}">
                <a14:hiddenFill xmlns:a14="http://schemas.microsoft.com/office/drawing/2010/main">
                  <a:noFill/>
                </a14:hiddenFill>
              </a:ext>
            </a:extLst>
          </p:spPr>
        </p:cxnSp>
        <p:cxnSp>
          <p:nvCxnSpPr>
            <p:cNvPr id="76837" name="直接连接符 59"/>
            <p:cNvCxnSpPr>
              <a:cxnSpLocks noChangeShapeType="1"/>
            </p:cNvCxnSpPr>
            <p:nvPr/>
          </p:nvCxnSpPr>
          <p:spPr bwMode="auto">
            <a:xfrm>
              <a:off x="611560" y="4130875"/>
              <a:ext cx="6192000" cy="0"/>
            </a:xfrm>
            <a:prstGeom prst="line">
              <a:avLst/>
            </a:prstGeom>
            <a:noFill/>
            <a:ln w="12700" algn="ctr">
              <a:solidFill>
                <a:srgbClr val="F6C922"/>
              </a:solidFill>
              <a:round/>
            </a:ln>
            <a:extLst>
              <a:ext uri="{909E8E84-426E-40DD-AFC4-6F175D3DCCD1}">
                <a14:hiddenFill xmlns:a14="http://schemas.microsoft.com/office/drawing/2010/main">
                  <a:noFill/>
                </a14:hiddenFill>
              </a:ext>
            </a:extLst>
          </p:spPr>
        </p:cxnSp>
        <p:cxnSp>
          <p:nvCxnSpPr>
            <p:cNvPr id="76838" name="直接连接符 60"/>
            <p:cNvCxnSpPr>
              <a:cxnSpLocks noChangeShapeType="1"/>
            </p:cNvCxnSpPr>
            <p:nvPr/>
          </p:nvCxnSpPr>
          <p:spPr bwMode="auto">
            <a:xfrm>
              <a:off x="589669" y="4799514"/>
              <a:ext cx="7020000" cy="0"/>
            </a:xfrm>
            <a:prstGeom prst="line">
              <a:avLst/>
            </a:prstGeom>
            <a:noFill/>
            <a:ln w="12700" algn="ctr">
              <a:solidFill>
                <a:srgbClr val="F6C922"/>
              </a:solidFill>
              <a:round/>
            </a:ln>
            <a:extLst>
              <a:ext uri="{909E8E84-426E-40DD-AFC4-6F175D3DCCD1}">
                <a14:hiddenFill xmlns:a14="http://schemas.microsoft.com/office/drawing/2010/main">
                  <a:noFill/>
                </a14:hiddenFill>
              </a:ext>
            </a:extLst>
          </p:spPr>
        </p:cxnSp>
      </p:grpSp>
      <p:grpSp>
        <p:nvGrpSpPr>
          <p:cNvPr id="76804" name="组合 61"/>
          <p:cNvGrpSpPr/>
          <p:nvPr/>
        </p:nvGrpSpPr>
        <p:grpSpPr bwMode="auto">
          <a:xfrm>
            <a:off x="563563" y="1570038"/>
            <a:ext cx="5645150" cy="922337"/>
            <a:chOff x="765022" y="2297497"/>
            <a:chExt cx="7162857" cy="857464"/>
          </a:xfrm>
        </p:grpSpPr>
        <p:sp>
          <p:nvSpPr>
            <p:cNvPr id="63" name="TextBox 62"/>
            <p:cNvSpPr txBox="1"/>
            <p:nvPr/>
          </p:nvSpPr>
          <p:spPr>
            <a:xfrm>
              <a:off x="2563793" y="2297497"/>
              <a:ext cx="5364086" cy="857464"/>
            </a:xfrm>
            <a:prstGeom prst="rect">
              <a:avLst/>
            </a:prstGeom>
            <a:noFill/>
          </p:spPr>
          <p:txBody>
            <a:bodyPr>
              <a:spAutoFit/>
            </a:bodyPr>
            <a:lstStyle/>
            <a:p>
              <a:pPr defTabSz="1219200" fontAlgn="auto">
                <a:spcBef>
                  <a:spcPts val="0"/>
                </a:spcBef>
                <a:spcAft>
                  <a:spcPts val="0"/>
                </a:spcAft>
                <a:defRPr/>
              </a:pPr>
              <a:r>
                <a:rPr lang="zh-CN" altLang="en-US" sz="1800" kern="0" dirty="0">
                  <a:solidFill>
                    <a:srgbClr val="003217"/>
                  </a:solidFill>
                  <a:latin typeface="微软雅黑" panose="020B0503020204020204" charset="-122"/>
                  <a:ea typeface="微软雅黑" panose="020B0503020204020204" charset="-122"/>
                </a:rPr>
                <a:t>①经济负担大（房贷等）；②家务负担大（上有老下有小）；③家庭矛盾；④人生大事（婚孕、子女求学等）</a:t>
              </a:r>
              <a:endParaRPr lang="zh-CN" altLang="en-US" sz="1800" kern="0" dirty="0">
                <a:solidFill>
                  <a:srgbClr val="003217"/>
                </a:solidFill>
                <a:latin typeface="微软雅黑" panose="020B0503020204020204" charset="-122"/>
                <a:ea typeface="微软雅黑" panose="020B0503020204020204" charset="-122"/>
              </a:endParaRPr>
            </a:p>
          </p:txBody>
        </p:sp>
        <p:grpSp>
          <p:nvGrpSpPr>
            <p:cNvPr id="76830" name="组合 63"/>
            <p:cNvGrpSpPr/>
            <p:nvPr/>
          </p:nvGrpSpPr>
          <p:grpSpPr bwMode="auto">
            <a:xfrm>
              <a:off x="765022" y="2393689"/>
              <a:ext cx="626667" cy="540125"/>
              <a:chOff x="9395349" y="3909884"/>
              <a:chExt cx="626831" cy="540000"/>
            </a:xfrm>
          </p:grpSpPr>
          <p:sp>
            <p:nvSpPr>
              <p:cNvPr id="66" name="椭圆 65"/>
              <p:cNvSpPr/>
              <p:nvPr/>
            </p:nvSpPr>
            <p:spPr bwMode="auto">
              <a:xfrm>
                <a:off x="9395349" y="3909621"/>
                <a:ext cx="539974" cy="540033"/>
              </a:xfrm>
              <a:prstGeom prst="ellipse">
                <a:avLst/>
              </a:prstGeom>
              <a:solidFill>
                <a:srgbClr val="FFC000"/>
              </a:solidFill>
              <a:ln w="25400" cap="flat" cmpd="sng" algn="ctr">
                <a:noFill/>
                <a:prstDash val="solid"/>
              </a:ln>
              <a:effectLst/>
            </p:spPr>
            <p:txBody>
              <a:bodyPr anchor="ctr"/>
              <a:lstStyle/>
              <a:p>
                <a:pPr defTabSz="1105535" fontAlgn="auto">
                  <a:spcBef>
                    <a:spcPts val="0"/>
                  </a:spcBef>
                  <a:spcAft>
                    <a:spcPts val="0"/>
                  </a:spcAft>
                  <a:defRPr/>
                </a:pPr>
                <a:endParaRPr lang="zh-CN" altLang="en-US" sz="1600" kern="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7" name="TextBox 66"/>
              <p:cNvSpPr txBox="1"/>
              <p:nvPr/>
            </p:nvSpPr>
            <p:spPr>
              <a:xfrm>
                <a:off x="9395349" y="3949460"/>
                <a:ext cx="626611" cy="399860"/>
              </a:xfrm>
              <a:prstGeom prst="rect">
                <a:avLst/>
              </a:prstGeom>
              <a:noFill/>
            </p:spPr>
            <p:txBody>
              <a:bodyPr wrap="none">
                <a:spAutoFit/>
              </a:bodyPr>
              <a:lstStyle/>
              <a:p>
                <a:pPr defTabSz="1219200" fontAlgn="auto">
                  <a:spcBef>
                    <a:spcPts val="0"/>
                  </a:spcBef>
                  <a:spcAft>
                    <a:spcPts val="0"/>
                  </a:spcAft>
                  <a:defRPr/>
                </a:pPr>
                <a:r>
                  <a:rPr lang="en-US" altLang="zh-CN" kern="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kern="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65" name="TextBox 10"/>
            <p:cNvSpPr>
              <a:spLocks noChangeArrowheads="1"/>
            </p:cNvSpPr>
            <p:nvPr/>
          </p:nvSpPr>
          <p:spPr bwMode="auto">
            <a:xfrm>
              <a:off x="1500242" y="2390475"/>
              <a:ext cx="934636" cy="70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200" fontAlgn="auto">
                <a:spcBef>
                  <a:spcPts val="0"/>
                </a:spcBef>
                <a:spcAft>
                  <a:spcPts val="0"/>
                </a:spcAft>
                <a:defRPr/>
              </a:pPr>
              <a:r>
                <a:rPr lang="zh-CN" altLang="en-US" b="1" kern="0" dirty="0">
                  <a:solidFill>
                    <a:srgbClr val="FF0000"/>
                  </a:solidFill>
                  <a:latin typeface="微软雅黑" panose="020B0503020204020204" charset="-122"/>
                  <a:ea typeface="微软雅黑" panose="020B0503020204020204" charset="-122"/>
                </a:rPr>
                <a:t>家庭压力</a:t>
              </a:r>
              <a:endParaRPr lang="zh-CN" altLang="en-US" b="1" kern="0" dirty="0">
                <a:solidFill>
                  <a:srgbClr val="FF0000"/>
                </a:solidFill>
                <a:latin typeface="微软雅黑" panose="020B0503020204020204" charset="-122"/>
                <a:ea typeface="微软雅黑" panose="020B0503020204020204" charset="-122"/>
              </a:endParaRPr>
            </a:p>
          </p:txBody>
        </p:sp>
      </p:grpSp>
      <p:grpSp>
        <p:nvGrpSpPr>
          <p:cNvPr id="76805" name="组合 67"/>
          <p:cNvGrpSpPr/>
          <p:nvPr/>
        </p:nvGrpSpPr>
        <p:grpSpPr bwMode="auto">
          <a:xfrm>
            <a:off x="563563" y="2613025"/>
            <a:ext cx="5121275" cy="1138238"/>
            <a:chOff x="765022" y="3060456"/>
            <a:chExt cx="6461458" cy="1137556"/>
          </a:xfrm>
        </p:grpSpPr>
        <p:grpSp>
          <p:nvGrpSpPr>
            <p:cNvPr id="76824" name="组合 68"/>
            <p:cNvGrpSpPr/>
            <p:nvPr/>
          </p:nvGrpSpPr>
          <p:grpSpPr bwMode="auto">
            <a:xfrm>
              <a:off x="765022" y="3207663"/>
              <a:ext cx="626667" cy="540125"/>
              <a:chOff x="9395349" y="3909884"/>
              <a:chExt cx="626831" cy="540000"/>
            </a:xfrm>
          </p:grpSpPr>
          <p:sp>
            <p:nvSpPr>
              <p:cNvPr id="72" name="椭圆 71"/>
              <p:cNvSpPr/>
              <p:nvPr/>
            </p:nvSpPr>
            <p:spPr bwMode="auto">
              <a:xfrm>
                <a:off x="9395349" y="3910227"/>
                <a:ext cx="540933" cy="539302"/>
              </a:xfrm>
              <a:prstGeom prst="ellipse">
                <a:avLst/>
              </a:prstGeom>
              <a:solidFill>
                <a:srgbClr val="F6C922"/>
              </a:solidFill>
              <a:ln w="25400" cap="flat" cmpd="sng" algn="ctr">
                <a:noFill/>
                <a:prstDash val="solid"/>
              </a:ln>
              <a:effectLst/>
            </p:spPr>
            <p:txBody>
              <a:bodyPr anchor="ctr"/>
              <a:lstStyle/>
              <a:p>
                <a:pPr defTabSz="1105535" fontAlgn="auto">
                  <a:spcBef>
                    <a:spcPts val="0"/>
                  </a:spcBef>
                  <a:spcAft>
                    <a:spcPts val="0"/>
                  </a:spcAft>
                  <a:defRPr/>
                </a:pPr>
                <a:endParaRPr lang="zh-CN" altLang="en-US" sz="1600" kern="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3" name="TextBox 72"/>
              <p:cNvSpPr txBox="1"/>
              <p:nvPr/>
            </p:nvSpPr>
            <p:spPr>
              <a:xfrm>
                <a:off x="9395349" y="3949881"/>
                <a:ext cx="627081" cy="399718"/>
              </a:xfrm>
              <a:prstGeom prst="rect">
                <a:avLst/>
              </a:prstGeom>
              <a:noFill/>
            </p:spPr>
            <p:txBody>
              <a:bodyPr wrap="none">
                <a:spAutoFit/>
              </a:bodyPr>
              <a:lstStyle/>
              <a:p>
                <a:pPr defTabSz="1219200" fontAlgn="auto">
                  <a:spcBef>
                    <a:spcPts val="0"/>
                  </a:spcBef>
                  <a:spcAft>
                    <a:spcPts val="0"/>
                  </a:spcAft>
                  <a:defRPr/>
                </a:pPr>
                <a:r>
                  <a:rPr lang="en-US" altLang="zh-CN" kern="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kern="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70" name="TextBox 69"/>
            <p:cNvSpPr txBox="1"/>
            <p:nvPr/>
          </p:nvSpPr>
          <p:spPr>
            <a:xfrm>
              <a:off x="2545628" y="3060456"/>
              <a:ext cx="4680852" cy="1137556"/>
            </a:xfrm>
            <a:prstGeom prst="rect">
              <a:avLst/>
            </a:prstGeom>
            <a:noFill/>
          </p:spPr>
          <p:txBody>
            <a:bodyPr>
              <a:spAutoFit/>
            </a:bodyPr>
            <a:lstStyle/>
            <a:p>
              <a:pPr defTabSz="1219200" fontAlgn="auto">
                <a:lnSpc>
                  <a:spcPct val="130000"/>
                </a:lnSpc>
                <a:spcBef>
                  <a:spcPts val="0"/>
                </a:spcBef>
                <a:spcAft>
                  <a:spcPts val="0"/>
                </a:spcAft>
                <a:defRPr/>
              </a:pPr>
              <a:r>
                <a:rPr lang="zh-CN" altLang="en-US" sz="1800" kern="0" dirty="0">
                  <a:solidFill>
                    <a:srgbClr val="003217"/>
                  </a:solidFill>
                  <a:latin typeface="微软雅黑" panose="020B0503020204020204" charset="-122"/>
                  <a:ea typeface="微软雅黑" panose="020B0503020204020204" charset="-122"/>
                </a:rPr>
                <a:t>①工作超负荷；②工作要求高（甚至苛刻、挑剔等）；③职业发展不顺；④人际关系紧张等</a:t>
              </a:r>
              <a:endParaRPr lang="zh-CN" altLang="en-US" sz="1800" kern="0" dirty="0">
                <a:solidFill>
                  <a:srgbClr val="003217"/>
                </a:solidFill>
                <a:latin typeface="微软雅黑" panose="020B0503020204020204" charset="-122"/>
                <a:ea typeface="微软雅黑" panose="020B0503020204020204" charset="-122"/>
              </a:endParaRPr>
            </a:p>
          </p:txBody>
        </p:sp>
        <p:sp>
          <p:nvSpPr>
            <p:cNvPr id="71" name="TextBox 10"/>
            <p:cNvSpPr>
              <a:spLocks noChangeArrowheads="1"/>
            </p:cNvSpPr>
            <p:nvPr/>
          </p:nvSpPr>
          <p:spPr bwMode="auto">
            <a:xfrm>
              <a:off x="1546165" y="3123918"/>
              <a:ext cx="1017489" cy="70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200" fontAlgn="auto">
                <a:spcBef>
                  <a:spcPts val="0"/>
                </a:spcBef>
                <a:spcAft>
                  <a:spcPts val="0"/>
                </a:spcAft>
                <a:defRPr/>
              </a:pPr>
              <a:r>
                <a:rPr lang="zh-CN" altLang="en-US" b="1" kern="0" dirty="0">
                  <a:solidFill>
                    <a:srgbClr val="FF0000"/>
                  </a:solidFill>
                  <a:latin typeface="微软雅黑" panose="020B0503020204020204" charset="-122"/>
                  <a:ea typeface="微软雅黑" panose="020B0503020204020204" charset="-122"/>
                </a:rPr>
                <a:t>工作压力</a:t>
              </a:r>
              <a:endParaRPr lang="zh-CN" altLang="en-US" b="1" kern="0" dirty="0">
                <a:solidFill>
                  <a:srgbClr val="FF0000"/>
                </a:solidFill>
                <a:latin typeface="微软雅黑" panose="020B0503020204020204" charset="-122"/>
                <a:ea typeface="微软雅黑" panose="020B0503020204020204" charset="-122"/>
              </a:endParaRPr>
            </a:p>
          </p:txBody>
        </p:sp>
      </p:grpSp>
      <p:grpSp>
        <p:nvGrpSpPr>
          <p:cNvPr id="76806" name="组合 73"/>
          <p:cNvGrpSpPr/>
          <p:nvPr/>
        </p:nvGrpSpPr>
        <p:grpSpPr bwMode="auto">
          <a:xfrm>
            <a:off x="573088" y="3949700"/>
            <a:ext cx="4860925" cy="781050"/>
            <a:chOff x="765022" y="3949616"/>
            <a:chExt cx="6480725" cy="780727"/>
          </a:xfrm>
        </p:grpSpPr>
        <p:grpSp>
          <p:nvGrpSpPr>
            <p:cNvPr id="76819" name="组合 74"/>
            <p:cNvGrpSpPr/>
            <p:nvPr/>
          </p:nvGrpSpPr>
          <p:grpSpPr bwMode="auto">
            <a:xfrm>
              <a:off x="765022" y="4033497"/>
              <a:ext cx="626667" cy="540125"/>
              <a:chOff x="9395349" y="3909884"/>
              <a:chExt cx="626831" cy="540000"/>
            </a:xfrm>
          </p:grpSpPr>
          <p:sp>
            <p:nvSpPr>
              <p:cNvPr id="78" name="椭圆 77"/>
              <p:cNvSpPr/>
              <p:nvPr/>
            </p:nvSpPr>
            <p:spPr bwMode="auto">
              <a:xfrm>
                <a:off x="9395349" y="3910106"/>
                <a:ext cx="539848" cy="539402"/>
              </a:xfrm>
              <a:prstGeom prst="ellipse">
                <a:avLst/>
              </a:prstGeom>
              <a:solidFill>
                <a:srgbClr val="FFC000"/>
              </a:solidFill>
              <a:ln w="25400" cap="flat" cmpd="sng" algn="ctr">
                <a:noFill/>
                <a:prstDash val="solid"/>
              </a:ln>
              <a:effectLst/>
            </p:spPr>
            <p:txBody>
              <a:bodyPr anchor="ctr"/>
              <a:lstStyle/>
              <a:p>
                <a:pPr defTabSz="1105535" fontAlgn="auto">
                  <a:spcBef>
                    <a:spcPts val="0"/>
                  </a:spcBef>
                  <a:spcAft>
                    <a:spcPts val="0"/>
                  </a:spcAft>
                  <a:defRPr/>
                </a:pPr>
                <a:endParaRPr lang="zh-CN" altLang="en-US" sz="1600" kern="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9" name="TextBox 78"/>
              <p:cNvSpPr txBox="1"/>
              <p:nvPr/>
            </p:nvSpPr>
            <p:spPr>
              <a:xfrm>
                <a:off x="9395349" y="3949767"/>
                <a:ext cx="626648" cy="399792"/>
              </a:xfrm>
              <a:prstGeom prst="rect">
                <a:avLst/>
              </a:prstGeom>
              <a:noFill/>
            </p:spPr>
            <p:txBody>
              <a:bodyPr wrap="none">
                <a:spAutoFit/>
              </a:bodyPr>
              <a:lstStyle/>
              <a:p>
                <a:pPr defTabSz="1219200" fontAlgn="auto">
                  <a:spcBef>
                    <a:spcPts val="0"/>
                  </a:spcBef>
                  <a:spcAft>
                    <a:spcPts val="0"/>
                  </a:spcAft>
                  <a:defRPr/>
                </a:pPr>
                <a:r>
                  <a:rPr lang="en-US" altLang="zh-CN" kern="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kern="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76" name="TextBox 75"/>
            <p:cNvSpPr txBox="1"/>
            <p:nvPr/>
          </p:nvSpPr>
          <p:spPr>
            <a:xfrm>
              <a:off x="2564048" y="3952790"/>
              <a:ext cx="4681699" cy="777553"/>
            </a:xfrm>
            <a:prstGeom prst="rect">
              <a:avLst/>
            </a:prstGeom>
            <a:noFill/>
          </p:spPr>
          <p:txBody>
            <a:bodyPr>
              <a:spAutoFit/>
            </a:bodyPr>
            <a:lstStyle/>
            <a:p>
              <a:pPr defTabSz="1219200" fontAlgn="auto">
                <a:lnSpc>
                  <a:spcPct val="130000"/>
                </a:lnSpc>
                <a:spcBef>
                  <a:spcPts val="0"/>
                </a:spcBef>
                <a:spcAft>
                  <a:spcPts val="0"/>
                </a:spcAft>
                <a:defRPr/>
              </a:pPr>
              <a:r>
                <a:rPr lang="zh-CN" altLang="en-US" sz="1800" kern="0" dirty="0">
                  <a:solidFill>
                    <a:srgbClr val="003217"/>
                  </a:solidFill>
                  <a:latin typeface="微软雅黑" panose="020B0503020204020204" charset="-122"/>
                  <a:ea typeface="微软雅黑" panose="020B0503020204020204" charset="-122"/>
                </a:rPr>
                <a:t>①很难快速适应或跟上社会的变革和发展，落后于时代。</a:t>
              </a:r>
              <a:endParaRPr lang="zh-CN" altLang="en-US" sz="1800" kern="0" dirty="0">
                <a:solidFill>
                  <a:srgbClr val="003217"/>
                </a:solidFill>
                <a:latin typeface="微软雅黑" panose="020B0503020204020204" charset="-122"/>
                <a:ea typeface="微软雅黑" panose="020B0503020204020204" charset="-122"/>
              </a:endParaRPr>
            </a:p>
          </p:txBody>
        </p:sp>
        <p:sp>
          <p:nvSpPr>
            <p:cNvPr id="77" name="TextBox 10"/>
            <p:cNvSpPr>
              <a:spLocks noChangeArrowheads="1"/>
            </p:cNvSpPr>
            <p:nvPr/>
          </p:nvSpPr>
          <p:spPr bwMode="auto">
            <a:xfrm>
              <a:off x="1575641" y="3949616"/>
              <a:ext cx="988406" cy="70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200" fontAlgn="auto">
                <a:spcBef>
                  <a:spcPts val="0"/>
                </a:spcBef>
                <a:spcAft>
                  <a:spcPts val="0"/>
                </a:spcAft>
                <a:defRPr/>
              </a:pPr>
              <a:r>
                <a:rPr lang="zh-CN" altLang="en-US" b="1" kern="0" dirty="0">
                  <a:solidFill>
                    <a:srgbClr val="FF0000"/>
                  </a:solidFill>
                  <a:latin typeface="微软雅黑" panose="020B0503020204020204" charset="-122"/>
                  <a:ea typeface="微软雅黑" panose="020B0503020204020204" charset="-122"/>
                </a:rPr>
                <a:t>社会压力</a:t>
              </a:r>
              <a:endParaRPr lang="zh-CN" altLang="en-US" b="1" kern="0" dirty="0">
                <a:solidFill>
                  <a:srgbClr val="FF0000"/>
                </a:solidFill>
                <a:latin typeface="微软雅黑" panose="020B0503020204020204" charset="-122"/>
                <a:ea typeface="微软雅黑" panose="020B0503020204020204" charset="-122"/>
              </a:endParaRPr>
            </a:p>
          </p:txBody>
        </p:sp>
      </p:grpSp>
      <p:grpSp>
        <p:nvGrpSpPr>
          <p:cNvPr id="76807" name="组合 79"/>
          <p:cNvGrpSpPr/>
          <p:nvPr/>
        </p:nvGrpSpPr>
        <p:grpSpPr bwMode="auto">
          <a:xfrm>
            <a:off x="644525" y="4978400"/>
            <a:ext cx="5238750" cy="777875"/>
            <a:chOff x="765022" y="4761688"/>
            <a:chExt cx="6984781" cy="777457"/>
          </a:xfrm>
        </p:grpSpPr>
        <p:grpSp>
          <p:nvGrpSpPr>
            <p:cNvPr id="76814" name="组合 80"/>
            <p:cNvGrpSpPr/>
            <p:nvPr/>
          </p:nvGrpSpPr>
          <p:grpSpPr bwMode="auto">
            <a:xfrm>
              <a:off x="765022" y="4857880"/>
              <a:ext cx="626667" cy="540125"/>
              <a:chOff x="9395349" y="3909884"/>
              <a:chExt cx="626831" cy="540000"/>
            </a:xfrm>
          </p:grpSpPr>
          <p:sp>
            <p:nvSpPr>
              <p:cNvPr id="84" name="椭圆 83"/>
              <p:cNvSpPr/>
              <p:nvPr/>
            </p:nvSpPr>
            <p:spPr bwMode="auto">
              <a:xfrm>
                <a:off x="9395349" y="3910478"/>
                <a:ext cx="539875" cy="539336"/>
              </a:xfrm>
              <a:prstGeom prst="ellipse">
                <a:avLst/>
              </a:prstGeom>
              <a:solidFill>
                <a:srgbClr val="FFC000"/>
              </a:solidFill>
              <a:ln w="25400" cap="flat" cmpd="sng" algn="ctr">
                <a:noFill/>
                <a:prstDash val="solid"/>
              </a:ln>
              <a:effectLst/>
            </p:spPr>
            <p:txBody>
              <a:bodyPr anchor="ctr"/>
              <a:lstStyle/>
              <a:p>
                <a:pPr defTabSz="1105535" fontAlgn="auto">
                  <a:spcBef>
                    <a:spcPts val="0"/>
                  </a:spcBef>
                  <a:spcAft>
                    <a:spcPts val="0"/>
                  </a:spcAft>
                  <a:defRPr/>
                </a:pPr>
                <a:endParaRPr lang="zh-CN" altLang="en-US" sz="1600" kern="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5" name="TextBox 84"/>
              <p:cNvSpPr txBox="1"/>
              <p:nvPr/>
            </p:nvSpPr>
            <p:spPr>
              <a:xfrm>
                <a:off x="9395349" y="3935858"/>
                <a:ext cx="626678" cy="399743"/>
              </a:xfrm>
              <a:prstGeom prst="rect">
                <a:avLst/>
              </a:prstGeom>
              <a:noFill/>
            </p:spPr>
            <p:txBody>
              <a:bodyPr wrap="none">
                <a:spAutoFit/>
              </a:bodyPr>
              <a:lstStyle/>
              <a:p>
                <a:pPr defTabSz="1219200" fontAlgn="auto">
                  <a:spcBef>
                    <a:spcPts val="0"/>
                  </a:spcBef>
                  <a:spcAft>
                    <a:spcPts val="0"/>
                  </a:spcAft>
                  <a:defRPr/>
                </a:pPr>
                <a:r>
                  <a:rPr lang="en-US" altLang="zh-CN" kern="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kern="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82" name="TextBox 81"/>
            <p:cNvSpPr txBox="1"/>
            <p:nvPr/>
          </p:nvSpPr>
          <p:spPr>
            <a:xfrm>
              <a:off x="2564132" y="4761688"/>
              <a:ext cx="5185671" cy="777457"/>
            </a:xfrm>
            <a:prstGeom prst="rect">
              <a:avLst/>
            </a:prstGeom>
            <a:noFill/>
          </p:spPr>
          <p:txBody>
            <a:bodyPr>
              <a:spAutoFit/>
            </a:bodyPr>
            <a:lstStyle/>
            <a:p>
              <a:pPr defTabSz="1219200" fontAlgn="auto">
                <a:lnSpc>
                  <a:spcPct val="130000"/>
                </a:lnSpc>
                <a:spcBef>
                  <a:spcPts val="0"/>
                </a:spcBef>
                <a:spcAft>
                  <a:spcPts val="0"/>
                </a:spcAft>
                <a:defRPr/>
              </a:pPr>
              <a:r>
                <a:rPr lang="zh-CN" altLang="en-US" sz="1800" kern="0" dirty="0">
                  <a:solidFill>
                    <a:srgbClr val="003217"/>
                  </a:solidFill>
                  <a:latin typeface="微软雅黑" panose="020B0503020204020204" charset="-122"/>
                  <a:ea typeface="微软雅黑" panose="020B0503020204020204" charset="-122"/>
                </a:rPr>
                <a:t>①环境恶劣（噪音、污染）；②过度拥挤；③缺乏安全感的环境。</a:t>
              </a:r>
              <a:endParaRPr lang="zh-CN" altLang="en-US" sz="1800" kern="0" dirty="0">
                <a:solidFill>
                  <a:srgbClr val="003217"/>
                </a:solidFill>
                <a:latin typeface="微软雅黑" panose="020B0503020204020204" charset="-122"/>
                <a:ea typeface="微软雅黑" panose="020B0503020204020204" charset="-122"/>
              </a:endParaRPr>
            </a:p>
          </p:txBody>
        </p:sp>
        <p:sp>
          <p:nvSpPr>
            <p:cNvPr id="83" name="TextBox 10"/>
            <p:cNvSpPr>
              <a:spLocks noChangeArrowheads="1"/>
            </p:cNvSpPr>
            <p:nvPr/>
          </p:nvSpPr>
          <p:spPr bwMode="auto">
            <a:xfrm>
              <a:off x="1628595" y="4774381"/>
              <a:ext cx="935537" cy="70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200" fontAlgn="auto">
                <a:spcBef>
                  <a:spcPts val="0"/>
                </a:spcBef>
                <a:spcAft>
                  <a:spcPts val="0"/>
                </a:spcAft>
                <a:defRPr/>
              </a:pPr>
              <a:r>
                <a:rPr lang="zh-CN" altLang="en-US" b="1" kern="0" dirty="0">
                  <a:solidFill>
                    <a:srgbClr val="FF0000"/>
                  </a:solidFill>
                  <a:latin typeface="微软雅黑" panose="020B0503020204020204" charset="-122"/>
                  <a:ea typeface="微软雅黑" panose="020B0503020204020204" charset="-122"/>
                </a:rPr>
                <a:t>环境压力</a:t>
              </a:r>
              <a:endParaRPr lang="zh-CN" altLang="en-US" b="1" kern="0" dirty="0">
                <a:solidFill>
                  <a:srgbClr val="FF0000"/>
                </a:solidFill>
                <a:latin typeface="微软雅黑" panose="020B0503020204020204" charset="-122"/>
                <a:ea typeface="微软雅黑" panose="020B0503020204020204" charset="-122"/>
              </a:endParaRPr>
            </a:p>
          </p:txBody>
        </p:sp>
      </p:grpSp>
      <p:sp>
        <p:nvSpPr>
          <p:cNvPr id="76812" name="文本框 1"/>
          <p:cNvSpPr txBox="1">
            <a:spLocks noChangeArrowheads="1"/>
          </p:cNvSpPr>
          <p:nvPr/>
        </p:nvSpPr>
        <p:spPr bwMode="auto">
          <a:xfrm>
            <a:off x="1280160" y="548640"/>
            <a:ext cx="730059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r>
              <a:rPr lang="en-US" altLang="zh-CN" sz="6000" b="1" dirty="0">
                <a:latin typeface="黑体" panose="02010609060101010101" pitchFamily="49" charset="-122"/>
                <a:ea typeface="黑体" panose="02010609060101010101" pitchFamily="49" charset="-122"/>
                <a:cs typeface="+mj-cs"/>
              </a:rPr>
              <a:t> </a:t>
            </a:r>
            <a:r>
              <a:rPr lang="zh-CN" altLang="en-US" sz="6000" b="1" dirty="0">
                <a:latin typeface="黑体" panose="02010609060101010101" pitchFamily="49" charset="-122"/>
                <a:ea typeface="黑体" panose="02010609060101010101" pitchFamily="49" charset="-122"/>
                <a:cs typeface="+mj-cs"/>
              </a:rPr>
              <a:t>客观方面的原因</a:t>
            </a:r>
            <a:endParaRPr lang="zh-CN" altLang="en-US" sz="6000" b="1" dirty="0">
              <a:latin typeface="黑体" panose="02010609060101010101" pitchFamily="49" charset="-122"/>
              <a:ea typeface="黑体" panose="02010609060101010101" pitchFamily="49" charset="-122"/>
              <a:cs typeface="+mj-cs"/>
            </a:endParaRPr>
          </a:p>
        </p:txBody>
      </p:sp>
    </p:spTree>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l="64404" t="25620" r="19048" b="47638"/>
          <a:stretch>
            <a:fillRect/>
          </a:stretch>
        </p:blipFill>
        <p:spPr bwMode="auto">
          <a:xfrm>
            <a:off x="6172200" y="2133600"/>
            <a:ext cx="16478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l="42381" t="29430" r="36189" b="51173"/>
          <a:stretch>
            <a:fillRect/>
          </a:stretch>
        </p:blipFill>
        <p:spPr bwMode="auto">
          <a:xfrm>
            <a:off x="3429000" y="2209800"/>
            <a:ext cx="2559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l="19048" t="26381" r="59047" b="47507"/>
          <a:stretch>
            <a:fillRect/>
          </a:stretch>
        </p:blipFill>
        <p:spPr bwMode="auto">
          <a:xfrm>
            <a:off x="914400" y="2209800"/>
            <a:ext cx="20574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下弧形箭头 51"/>
          <p:cNvSpPr/>
          <p:nvPr/>
        </p:nvSpPr>
        <p:spPr>
          <a:xfrm rot="10800000">
            <a:off x="1600200" y="1981200"/>
            <a:ext cx="2819400" cy="838200"/>
          </a:xfrm>
          <a:prstGeom prst="curvedUpArrow">
            <a:avLst>
              <a:gd name="adj1" fmla="val 25000"/>
              <a:gd name="adj2" fmla="val 50000"/>
              <a:gd name="adj3" fmla="val 21698"/>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9" name="TextBox 8"/>
          <p:cNvSpPr txBox="1">
            <a:spLocks noChangeArrowheads="1"/>
          </p:cNvSpPr>
          <p:nvPr/>
        </p:nvSpPr>
        <p:spPr bwMode="auto">
          <a:xfrm>
            <a:off x="1143000" y="3886200"/>
            <a:ext cx="129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r>
              <a:rPr lang="zh-CN" altLang="en-US">
                <a:solidFill>
                  <a:srgbClr val="000000"/>
                </a:solidFill>
                <a:latin typeface="微软雅黑" panose="020B0503020204020204" charset="-122"/>
                <a:ea typeface="微软雅黑" panose="020B0503020204020204" charset="-122"/>
              </a:rPr>
              <a:t>我们遇到的人与事</a:t>
            </a:r>
            <a:endParaRPr lang="zh-CN" altLang="en-US">
              <a:solidFill>
                <a:srgbClr val="000000"/>
              </a:solidFill>
              <a:latin typeface="微软雅黑" panose="020B0503020204020204" charset="-122"/>
              <a:ea typeface="微软雅黑" panose="020B0503020204020204" charset="-122"/>
            </a:endParaRPr>
          </a:p>
        </p:txBody>
      </p:sp>
      <p:sp>
        <p:nvSpPr>
          <p:cNvPr id="11" name="TextBox 10"/>
          <p:cNvSpPr txBox="1">
            <a:spLocks noChangeArrowheads="1"/>
          </p:cNvSpPr>
          <p:nvPr/>
        </p:nvSpPr>
        <p:spPr bwMode="auto">
          <a:xfrm>
            <a:off x="3429000" y="3733800"/>
            <a:ext cx="228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r>
              <a:rPr lang="zh-CN" altLang="en-US">
                <a:solidFill>
                  <a:srgbClr val="FF0000"/>
                </a:solidFill>
                <a:latin typeface="微软雅黑" panose="020B0503020204020204" charset="-122"/>
                <a:ea typeface="微软雅黑" panose="020B0503020204020204" charset="-122"/>
              </a:rPr>
              <a:t>我们的观点，即对</a:t>
            </a:r>
            <a:r>
              <a:rPr lang="en-US" altLang="zh-CN">
                <a:solidFill>
                  <a:srgbClr val="FF0000"/>
                </a:solidFill>
                <a:latin typeface="微软雅黑" panose="020B0503020204020204" charset="-122"/>
                <a:ea typeface="微软雅黑" panose="020B0503020204020204" charset="-122"/>
              </a:rPr>
              <a:t>A</a:t>
            </a:r>
            <a:r>
              <a:rPr lang="zh-CN" altLang="en-US">
                <a:solidFill>
                  <a:srgbClr val="FF0000"/>
                </a:solidFill>
                <a:latin typeface="微软雅黑" panose="020B0503020204020204" charset="-122"/>
                <a:ea typeface="微软雅黑" panose="020B0503020204020204" charset="-122"/>
              </a:rPr>
              <a:t>事件的知觉、解释、看法和信念</a:t>
            </a:r>
            <a:endParaRPr lang="zh-CN" altLang="en-US">
              <a:solidFill>
                <a:srgbClr val="FF0000"/>
              </a:solidFill>
              <a:latin typeface="微软雅黑" panose="020B0503020204020204" charset="-122"/>
              <a:ea typeface="微软雅黑" panose="020B0503020204020204" charset="-122"/>
            </a:endParaRPr>
          </a:p>
        </p:txBody>
      </p:sp>
      <p:sp>
        <p:nvSpPr>
          <p:cNvPr id="12" name="TextBox 11"/>
          <p:cNvSpPr txBox="1">
            <a:spLocks noChangeArrowheads="1"/>
          </p:cNvSpPr>
          <p:nvPr/>
        </p:nvSpPr>
        <p:spPr bwMode="auto">
          <a:xfrm>
            <a:off x="6400800" y="3886200"/>
            <a:ext cx="152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r>
              <a:rPr lang="en-US" altLang="zh-CN">
                <a:solidFill>
                  <a:srgbClr val="000000"/>
                </a:solidFill>
                <a:latin typeface="微软雅黑" panose="020B0503020204020204" charset="-122"/>
                <a:ea typeface="微软雅黑" panose="020B0503020204020204" charset="-122"/>
              </a:rPr>
              <a:t>A</a:t>
            </a:r>
            <a:r>
              <a:rPr lang="zh-CN" altLang="en-US">
                <a:solidFill>
                  <a:srgbClr val="000000"/>
                </a:solidFill>
                <a:latin typeface="微软雅黑" panose="020B0503020204020204" charset="-122"/>
                <a:ea typeface="微软雅黑" panose="020B0503020204020204" charset="-122"/>
              </a:rPr>
              <a:t>事件导致的心理行为</a:t>
            </a:r>
            <a:endParaRPr lang="zh-CN" altLang="en-US">
              <a:solidFill>
                <a:srgbClr val="000000"/>
              </a:solidFill>
              <a:latin typeface="微软雅黑" panose="020B0503020204020204" charset="-122"/>
              <a:ea typeface="微软雅黑" panose="020B0503020204020204" charset="-122"/>
            </a:endParaRPr>
          </a:p>
        </p:txBody>
      </p:sp>
      <p:sp>
        <p:nvSpPr>
          <p:cNvPr id="78857" name="Text Box 17"/>
          <p:cNvSpPr txBox="1">
            <a:spLocks noChangeArrowheads="1"/>
          </p:cNvSpPr>
          <p:nvPr/>
        </p:nvSpPr>
        <p:spPr bwMode="auto">
          <a:xfrm>
            <a:off x="2915920" y="1412558"/>
            <a:ext cx="205930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r>
              <a:rPr lang="en-US" altLang="zh-CN">
                <a:solidFill>
                  <a:srgbClr val="C00000"/>
                </a:solidFill>
                <a:latin typeface="Arial" panose="020B0604020202020204" pitchFamily="34" charset="0"/>
                <a:ea typeface="微软雅黑" panose="020B0503020204020204" charset="-122"/>
              </a:rPr>
              <a:t>     </a:t>
            </a:r>
            <a:r>
              <a:rPr lang="zh-CN" altLang="en-US">
                <a:solidFill>
                  <a:srgbClr val="C00000"/>
                </a:solidFill>
                <a:latin typeface="Arial" panose="020B0604020202020204" pitchFamily="34" charset="0"/>
                <a:ea typeface="微软雅黑" panose="020B0503020204020204" charset="-122"/>
              </a:rPr>
              <a:t>认知偏差导致</a:t>
            </a:r>
            <a:endParaRPr lang="zh-CN" altLang="en-US" sz="2400">
              <a:solidFill>
                <a:srgbClr val="C00000"/>
              </a:solidFill>
              <a:latin typeface="Arial" panose="020B0604020202020204" pitchFamily="34" charset="0"/>
              <a:ea typeface="微软雅黑" panose="020B0503020204020204" charset="-122"/>
            </a:endParaRPr>
          </a:p>
        </p:txBody>
      </p:sp>
      <p:sp>
        <p:nvSpPr>
          <p:cNvPr id="14" name="Text Box 44"/>
          <p:cNvSpPr txBox="1">
            <a:spLocks noChangeArrowheads="1"/>
          </p:cNvSpPr>
          <p:nvPr/>
        </p:nvSpPr>
        <p:spPr bwMode="auto">
          <a:xfrm>
            <a:off x="4139952" y="6184900"/>
            <a:ext cx="4824536" cy="369332"/>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ct val="50000"/>
              </a:spcBef>
              <a:spcAft>
                <a:spcPts val="0"/>
              </a:spcAft>
              <a:defRPr/>
            </a:pPr>
            <a:r>
              <a:rPr lang="zh-CN" altLang="en-US" sz="1800" dirty="0" smtClean="0">
                <a:solidFill>
                  <a:schemeClr val="bg1"/>
                </a:solidFill>
                <a:effectLst>
                  <a:outerShdw blurRad="38100" dist="38100" dir="2700000" algn="tl">
                    <a:srgbClr val="C0C0C0"/>
                  </a:outerShdw>
                </a:effectLst>
                <a:latin typeface="微软雅黑" panose="020B0503020204020204" charset="-122"/>
                <a:ea typeface="微软雅黑" panose="020B0503020204020204" charset="-122"/>
              </a:rPr>
              <a:t>艾利斯：理性情绪理论（</a:t>
            </a:r>
            <a:r>
              <a:rPr lang="en-US" altLang="zh-CN" sz="1800" dirty="0">
                <a:solidFill>
                  <a:schemeClr val="bg1"/>
                </a:solidFill>
                <a:effectLst>
                  <a:outerShdw blurRad="38100" dist="38100" dir="2700000" algn="tl">
                    <a:srgbClr val="C0C0C0"/>
                  </a:outerShdw>
                </a:effectLst>
                <a:latin typeface="微软雅黑" panose="020B0503020204020204" charset="-122"/>
                <a:ea typeface="微软雅黑" panose="020B0503020204020204" charset="-122"/>
              </a:rPr>
              <a:t> ABC </a:t>
            </a:r>
            <a:r>
              <a:rPr lang="zh-CN" altLang="en-US" sz="1800" dirty="0" smtClean="0">
                <a:solidFill>
                  <a:schemeClr val="bg1"/>
                </a:solidFill>
                <a:effectLst>
                  <a:outerShdw blurRad="38100" dist="38100" dir="2700000" algn="tl">
                    <a:srgbClr val="C0C0C0"/>
                  </a:outerShdw>
                </a:effectLst>
                <a:latin typeface="微软雅黑" panose="020B0503020204020204" charset="-122"/>
                <a:ea typeface="微软雅黑" panose="020B0503020204020204" charset="-122"/>
              </a:rPr>
              <a:t>理论，</a:t>
            </a:r>
            <a:r>
              <a:rPr lang="en-US" altLang="zh-CN" sz="1800" dirty="0" smtClean="0">
                <a:solidFill>
                  <a:schemeClr val="bg1"/>
                </a:solidFill>
                <a:effectLst>
                  <a:outerShdw blurRad="38100" dist="38100" dir="2700000" algn="tl">
                    <a:srgbClr val="C0C0C0"/>
                  </a:outerShdw>
                </a:effectLst>
                <a:latin typeface="微软雅黑" panose="020B0503020204020204" charset="-122"/>
                <a:ea typeface="微软雅黑" panose="020B0503020204020204" charset="-122"/>
              </a:rPr>
              <a:t>1955</a:t>
            </a:r>
            <a:r>
              <a:rPr lang="zh-CN" altLang="en-US" sz="1800" dirty="0" smtClean="0">
                <a:solidFill>
                  <a:schemeClr val="bg1"/>
                </a:solidFill>
                <a:effectLst>
                  <a:outerShdw blurRad="38100" dist="38100" dir="2700000" algn="tl">
                    <a:srgbClr val="C0C0C0"/>
                  </a:outerShdw>
                </a:effectLst>
                <a:latin typeface="微软雅黑" panose="020B0503020204020204" charset="-122"/>
                <a:ea typeface="微软雅黑" panose="020B0503020204020204" charset="-122"/>
              </a:rPr>
              <a:t>） </a:t>
            </a:r>
            <a:endParaRPr lang="zh-CN" altLang="en-US" sz="1800" dirty="0" smtClean="0">
              <a:solidFill>
                <a:schemeClr val="bg1"/>
              </a:solidFill>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78860" name="Text Box 17"/>
          <p:cNvSpPr txBox="1">
            <a:spLocks noChangeArrowheads="1"/>
          </p:cNvSpPr>
          <p:nvPr/>
        </p:nvSpPr>
        <p:spPr bwMode="auto">
          <a:xfrm>
            <a:off x="1769745" y="404495"/>
            <a:ext cx="6223000" cy="66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buFont typeface="Arial" panose="020B0604020202020204" pitchFamily="34" charset="0"/>
              <a:buNone/>
            </a:pPr>
            <a:r>
              <a:rPr lang="zh-CN" altLang="en-US" sz="6000" b="1" dirty="0">
                <a:latin typeface="黑体" panose="02010609060101010101" pitchFamily="49" charset="-122"/>
                <a:ea typeface="黑体" panose="02010609060101010101" pitchFamily="49" charset="-122"/>
                <a:cs typeface="+mj-cs"/>
              </a:rPr>
              <a:t>主观方面的原因</a:t>
            </a:r>
            <a:endParaRPr lang="zh-CN" altLang="en-US" sz="2400"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6500"/>
                                        </p:tgtEl>
                                        <p:attrNameLst>
                                          <p:attrName>style.visibility</p:attrName>
                                        </p:attrNameLst>
                                      </p:cBhvr>
                                      <p:to>
                                        <p:strVal val="visible"/>
                                      </p:to>
                                    </p:set>
                                    <p:anim calcmode="lin" valueType="num">
                                      <p:cBhvr additive="base">
                                        <p:cTn id="7" dur="500" fill="hold"/>
                                        <p:tgtEl>
                                          <p:spTgt spid="106500"/>
                                        </p:tgtEl>
                                        <p:attrNameLst>
                                          <p:attrName>ppt_x</p:attrName>
                                        </p:attrNameLst>
                                      </p:cBhvr>
                                      <p:tavLst>
                                        <p:tav tm="0">
                                          <p:val>
                                            <p:strVal val="0-#ppt_w/2"/>
                                          </p:val>
                                        </p:tav>
                                        <p:tav tm="100000">
                                          <p:val>
                                            <p:strVal val="#ppt_x"/>
                                          </p:val>
                                        </p:tav>
                                      </p:tavLst>
                                    </p:anim>
                                    <p:anim calcmode="lin" valueType="num">
                                      <p:cBhvr additive="base">
                                        <p:cTn id="8" dur="500" fill="hold"/>
                                        <p:tgtEl>
                                          <p:spTgt spid="10650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6499"/>
                                        </p:tgtEl>
                                        <p:attrNameLst>
                                          <p:attrName>style.visibility</p:attrName>
                                        </p:attrNameLst>
                                      </p:cBhvr>
                                      <p:to>
                                        <p:strVal val="visible"/>
                                      </p:to>
                                    </p:set>
                                    <p:anim calcmode="lin" valueType="num">
                                      <p:cBhvr additive="base">
                                        <p:cTn id="18" dur="500" fill="hold"/>
                                        <p:tgtEl>
                                          <p:spTgt spid="106499"/>
                                        </p:tgtEl>
                                        <p:attrNameLst>
                                          <p:attrName>ppt_x</p:attrName>
                                        </p:attrNameLst>
                                      </p:cBhvr>
                                      <p:tavLst>
                                        <p:tav tm="0">
                                          <p:val>
                                            <p:strVal val="0-#ppt_w/2"/>
                                          </p:val>
                                        </p:tav>
                                        <p:tav tm="100000">
                                          <p:val>
                                            <p:strVal val="#ppt_x"/>
                                          </p:val>
                                        </p:tav>
                                      </p:tavLst>
                                    </p:anim>
                                    <p:anim calcmode="lin" valueType="num">
                                      <p:cBhvr additive="base">
                                        <p:cTn id="19" dur="500" fill="hold"/>
                                        <p:tgtEl>
                                          <p:spTgt spid="10649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10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06498"/>
                                        </p:tgtEl>
                                        <p:attrNameLst>
                                          <p:attrName>style.visibility</p:attrName>
                                        </p:attrNameLst>
                                      </p:cBhvr>
                                      <p:to>
                                        <p:strVal val="visible"/>
                                      </p:to>
                                    </p:set>
                                    <p:anim calcmode="lin" valueType="num">
                                      <p:cBhvr additive="base">
                                        <p:cTn id="34" dur="500" fill="hold"/>
                                        <p:tgtEl>
                                          <p:spTgt spid="106498"/>
                                        </p:tgtEl>
                                        <p:attrNameLst>
                                          <p:attrName>ppt_x</p:attrName>
                                        </p:attrNameLst>
                                      </p:cBhvr>
                                      <p:tavLst>
                                        <p:tav tm="0">
                                          <p:val>
                                            <p:strVal val="1+#ppt_w/2"/>
                                          </p:val>
                                        </p:tav>
                                        <p:tav tm="100000">
                                          <p:val>
                                            <p:strVal val="#ppt_x"/>
                                          </p:val>
                                        </p:tav>
                                      </p:tavLst>
                                    </p:anim>
                                    <p:anim calcmode="lin" valueType="num">
                                      <p:cBhvr additive="base">
                                        <p:cTn id="35"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ldLvl="0" animBg="1"/>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6000">
                <a:solidFill>
                  <a:srgbClr val="FF0000"/>
                </a:solidFill>
              </a:rPr>
              <a:t>？</a:t>
            </a:r>
            <a:endParaRPr lang="zh-CN" altLang="en-US" sz="6000">
              <a:solidFill>
                <a:srgbClr val="FF0000"/>
              </a:solidFill>
            </a:endParaRPr>
          </a:p>
        </p:txBody>
      </p:sp>
      <p:sp>
        <p:nvSpPr>
          <p:cNvPr id="3" name="内容占位符 2"/>
          <p:cNvSpPr>
            <a:spLocks noGrp="1"/>
          </p:cNvSpPr>
          <p:nvPr>
            <p:ph idx="1"/>
          </p:nvPr>
        </p:nvSpPr>
        <p:spPr/>
        <p:txBody>
          <a:bodyPr/>
          <a:p>
            <a:r>
              <a:rPr lang="zh-CN" altLang="en-US" b="1" dirty="0">
                <a:latin typeface="黑体" panose="02010609060101010101" pitchFamily="49" charset="-122"/>
                <a:ea typeface="黑体" panose="02010609060101010101" pitchFamily="49" charset="-122"/>
              </a:rPr>
              <a:t>钱？</a:t>
            </a:r>
            <a:endParaRPr lang="zh-CN" altLang="en-US" b="1" dirty="0">
              <a:latin typeface="黑体" panose="02010609060101010101" pitchFamily="49" charset="-122"/>
              <a:ea typeface="黑体" panose="02010609060101010101" pitchFamily="49" charset="-122"/>
            </a:endParaRPr>
          </a:p>
          <a:p>
            <a:r>
              <a:rPr lang="zh-CN" altLang="en-US" b="1" dirty="0">
                <a:latin typeface="黑体" panose="02010609060101010101" pitchFamily="49" charset="-122"/>
                <a:ea typeface="黑体" panose="02010609060101010101" pitchFamily="49" charset="-122"/>
              </a:rPr>
              <a:t>幸福？</a:t>
            </a:r>
            <a:endParaRPr lang="zh-CN" altLang="en-US" b="1" dirty="0">
              <a:latin typeface="黑体" panose="02010609060101010101" pitchFamily="49" charset="-122"/>
              <a:ea typeface="黑体" panose="02010609060101010101" pitchFamily="49" charset="-122"/>
            </a:endParaRPr>
          </a:p>
          <a:p>
            <a:r>
              <a:rPr lang="zh-CN" altLang="en-US" b="1" dirty="0">
                <a:latin typeface="黑体" panose="02010609060101010101" pitchFamily="49" charset="-122"/>
                <a:ea typeface="黑体" panose="02010609060101010101" pitchFamily="49" charset="-122"/>
              </a:rPr>
              <a:t>健康？</a:t>
            </a:r>
            <a:endParaRPr lang="zh-CN" altLang="en-US" b="1" dirty="0">
              <a:latin typeface="黑体" panose="02010609060101010101" pitchFamily="49" charset="-122"/>
              <a:ea typeface="黑体" panose="02010609060101010101" pitchFamily="49" charset="-122"/>
            </a:endParaRPr>
          </a:p>
          <a:p>
            <a:r>
              <a:rPr lang="zh-CN" altLang="en-US" b="1" dirty="0">
                <a:latin typeface="黑体" panose="02010609060101010101" pitchFamily="49" charset="-122"/>
                <a:ea typeface="黑体" panose="02010609060101010101" pitchFamily="49" charset="-122"/>
              </a:rPr>
              <a:t>快乐？</a:t>
            </a:r>
            <a:endParaRPr lang="zh-CN" altLang="en-US" b="1" dirty="0">
              <a:latin typeface="黑体" panose="02010609060101010101" pitchFamily="49" charset="-122"/>
              <a:ea typeface="黑体" panose="02010609060101010101" pitchFamily="49" charset="-122"/>
            </a:endParaRPr>
          </a:p>
          <a:p>
            <a:r>
              <a:rPr lang="zh-CN" altLang="en-US" b="1" dirty="0">
                <a:latin typeface="黑体" panose="02010609060101010101" pitchFamily="49" charset="-122"/>
                <a:ea typeface="黑体" panose="02010609060101010101" pitchFamily="49" charset="-122"/>
              </a:rPr>
              <a:t>心态？</a:t>
            </a: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1" descr="c:\DOCUME~1\ADMINI~1\APPLIC~1\360se6\USERDA~1\Temp\130448~1.GI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93875" y="3719830"/>
            <a:ext cx="6844030" cy="28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文本框 1"/>
          <p:cNvSpPr txBox="1">
            <a:spLocks noChangeArrowheads="1"/>
          </p:cNvSpPr>
          <p:nvPr/>
        </p:nvSpPr>
        <p:spPr bwMode="auto">
          <a:xfrm>
            <a:off x="1698625" y="548640"/>
            <a:ext cx="596709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r>
              <a:rPr lang="en-US" altLang="zh-CN" sz="6000" b="1" dirty="0">
                <a:latin typeface="黑体" panose="02010609060101010101" pitchFamily="49" charset="-122"/>
                <a:ea typeface="黑体" panose="02010609060101010101" pitchFamily="49" charset="-122"/>
                <a:cs typeface="+mj-cs"/>
              </a:rPr>
              <a:t> </a:t>
            </a:r>
            <a:r>
              <a:rPr lang="zh-CN" altLang="en-US" sz="6000" b="1" dirty="0">
                <a:latin typeface="黑体" panose="02010609060101010101" pitchFamily="49" charset="-122"/>
                <a:ea typeface="黑体" panose="02010609060101010101" pitchFamily="49" charset="-122"/>
                <a:cs typeface="+mj-cs"/>
              </a:rPr>
              <a:t>压力过大征兆</a:t>
            </a:r>
            <a:endParaRPr lang="zh-CN" altLang="en-US" sz="6000" b="1" dirty="0">
              <a:latin typeface="黑体" panose="02010609060101010101" pitchFamily="49" charset="-122"/>
              <a:ea typeface="黑体" panose="02010609060101010101" pitchFamily="49" charset="-122"/>
              <a:cs typeface="+mj-cs"/>
            </a:endParaRPr>
          </a:p>
        </p:txBody>
      </p:sp>
      <p:pic>
        <p:nvPicPr>
          <p:cNvPr id="7373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b="53923"/>
          <a:stretch>
            <a:fillRect/>
          </a:stretch>
        </p:blipFill>
        <p:spPr bwMode="auto">
          <a:xfrm>
            <a:off x="542925" y="1536700"/>
            <a:ext cx="8153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6" name="TextBox 8"/>
          <p:cNvSpPr txBox="1">
            <a:spLocks noChangeArrowheads="1"/>
          </p:cNvSpPr>
          <p:nvPr/>
        </p:nvSpPr>
        <p:spPr bwMode="auto">
          <a:xfrm>
            <a:off x="762000" y="3763963"/>
            <a:ext cx="12827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buFont typeface="Arial" panose="020B0604020202020204" pitchFamily="34" charset="0"/>
              <a:buNone/>
            </a:pPr>
            <a:r>
              <a:rPr lang="zh-CN" altLang="zh-CN" sz="1800" b="1">
                <a:solidFill>
                  <a:srgbClr val="FF0000"/>
                </a:solidFill>
                <a:latin typeface="微软雅黑" panose="020B0503020204020204" charset="-122"/>
                <a:ea typeface="微软雅黑" panose="020B0503020204020204" charset="-122"/>
              </a:rPr>
              <a:t>生理变化</a:t>
            </a:r>
            <a:endParaRPr lang="zh-CN" altLang="zh-CN" sz="1800" b="1">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zh-CN" sz="1600">
                <a:solidFill>
                  <a:srgbClr val="FF0000"/>
                </a:solidFill>
                <a:latin typeface="微软雅黑" panose="020B0503020204020204" charset="-122"/>
                <a:ea typeface="微软雅黑" panose="020B0503020204020204" charset="-122"/>
              </a:rPr>
              <a:t>紧张性头痛</a:t>
            </a:r>
            <a:endParaRPr lang="zh-CN" altLang="zh-CN"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zh-CN" sz="1600">
                <a:solidFill>
                  <a:srgbClr val="FF0000"/>
                </a:solidFill>
                <a:latin typeface="微软雅黑" panose="020B0503020204020204" charset="-122"/>
                <a:ea typeface="微软雅黑" panose="020B0503020204020204" charset="-122"/>
              </a:rPr>
              <a:t>胃部不适</a:t>
            </a:r>
            <a:endParaRPr lang="zh-CN" altLang="zh-CN"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zh-CN" sz="1600">
                <a:solidFill>
                  <a:srgbClr val="FF0000"/>
                </a:solidFill>
                <a:latin typeface="微软雅黑" panose="020B0503020204020204" charset="-122"/>
                <a:ea typeface="微软雅黑" panose="020B0503020204020204" charset="-122"/>
              </a:rPr>
              <a:t>冷热交替</a:t>
            </a:r>
            <a:endParaRPr lang="zh-CN" altLang="zh-CN"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zh-CN" sz="1600">
                <a:solidFill>
                  <a:srgbClr val="FF0000"/>
                </a:solidFill>
                <a:latin typeface="微软雅黑" panose="020B0503020204020204" charset="-122"/>
                <a:ea typeface="微软雅黑" panose="020B0503020204020204" charset="-122"/>
              </a:rPr>
              <a:t>肌肉紧张</a:t>
            </a:r>
            <a:endParaRPr lang="zh-CN" altLang="zh-CN"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zh-CN" sz="1600">
                <a:solidFill>
                  <a:srgbClr val="FF0000"/>
                </a:solidFill>
                <a:latin typeface="微软雅黑" panose="020B0503020204020204" charset="-122"/>
                <a:ea typeface="微软雅黑" panose="020B0503020204020204" charset="-122"/>
              </a:rPr>
              <a:t>血压升高</a:t>
            </a:r>
            <a:endParaRPr lang="zh-CN" altLang="zh-CN"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zh-CN" sz="1600">
                <a:solidFill>
                  <a:srgbClr val="FF0000"/>
                </a:solidFill>
                <a:latin typeface="微软雅黑" panose="020B0503020204020204" charset="-122"/>
                <a:ea typeface="微软雅黑" panose="020B0503020204020204" charset="-122"/>
              </a:rPr>
              <a:t>呼吸困难</a:t>
            </a:r>
            <a:endParaRPr lang="zh-CN" altLang="zh-CN"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zh-CN" sz="1600">
                <a:solidFill>
                  <a:srgbClr val="FF0000"/>
                </a:solidFill>
                <a:latin typeface="微软雅黑" panose="020B0503020204020204" charset="-122"/>
                <a:ea typeface="微软雅黑" panose="020B0503020204020204" charset="-122"/>
              </a:rPr>
              <a:t>睡眠失调</a:t>
            </a:r>
            <a:endParaRPr lang="zh-CN" altLang="zh-CN"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zh-CN" sz="1600">
                <a:solidFill>
                  <a:srgbClr val="FF0000"/>
                </a:solidFill>
                <a:latin typeface="微软雅黑" panose="020B0503020204020204" charset="-122"/>
                <a:ea typeface="微软雅黑" panose="020B0503020204020204" charset="-122"/>
              </a:rPr>
              <a:t>疲劳感</a:t>
            </a:r>
            <a:endParaRPr lang="zh-CN" altLang="zh-CN" sz="1600">
              <a:solidFill>
                <a:srgbClr val="FF0000"/>
              </a:solidFill>
              <a:latin typeface="微软雅黑" panose="020B0503020204020204" charset="-122"/>
              <a:ea typeface="微软雅黑" panose="020B0503020204020204" charset="-122"/>
            </a:endParaRPr>
          </a:p>
        </p:txBody>
      </p:sp>
      <p:sp>
        <p:nvSpPr>
          <p:cNvPr id="73737" name="TextBox 9"/>
          <p:cNvSpPr txBox="1">
            <a:spLocks noChangeArrowheads="1"/>
          </p:cNvSpPr>
          <p:nvPr/>
        </p:nvSpPr>
        <p:spPr bwMode="auto">
          <a:xfrm>
            <a:off x="2781300" y="3719513"/>
            <a:ext cx="18478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rgbClr val="FF0000"/>
                </a:solidFill>
                <a:latin typeface="微软雅黑" panose="020B0503020204020204" charset="-122"/>
                <a:ea typeface="微软雅黑" panose="020B0503020204020204" charset="-122"/>
              </a:rPr>
              <a:t>行为变化</a:t>
            </a:r>
            <a:endParaRPr lang="zh-CN" altLang="zh-CN" sz="1800" b="1">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绩效下降</a:t>
            </a:r>
            <a:endParaRPr lang="zh-CN" altLang="en-US"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饮食失调</a:t>
            </a:r>
            <a:endParaRPr lang="zh-CN" altLang="en-US"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烟酒过量</a:t>
            </a:r>
            <a:endParaRPr lang="zh-CN" altLang="en-US"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较高的事故率</a:t>
            </a:r>
            <a:endParaRPr lang="zh-CN" altLang="en-US"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故意旷职</a:t>
            </a:r>
            <a:endParaRPr lang="zh-CN" altLang="en-US"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长时间上网、看电视、玩游戏、摔东西、开快车</a:t>
            </a:r>
            <a:endParaRPr lang="en-US" altLang="zh-CN"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喊叫、哭泣、唠叨、自闭</a:t>
            </a:r>
            <a:endParaRPr lang="zh-CN" altLang="en-US" sz="1600">
              <a:solidFill>
                <a:srgbClr val="FF0000"/>
              </a:solidFill>
              <a:latin typeface="微软雅黑" panose="020B0503020204020204" charset="-122"/>
              <a:ea typeface="微软雅黑" panose="020B0503020204020204" charset="-122"/>
            </a:endParaRPr>
          </a:p>
        </p:txBody>
      </p:sp>
      <p:sp>
        <p:nvSpPr>
          <p:cNvPr id="73738" name="TextBox 10"/>
          <p:cNvSpPr txBox="1">
            <a:spLocks noChangeArrowheads="1"/>
          </p:cNvSpPr>
          <p:nvPr/>
        </p:nvSpPr>
        <p:spPr bwMode="auto">
          <a:xfrm>
            <a:off x="5105400" y="3719513"/>
            <a:ext cx="12827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rgbClr val="FF0000"/>
                </a:solidFill>
                <a:latin typeface="微软雅黑" panose="020B0503020204020204" charset="-122"/>
                <a:ea typeface="微软雅黑" panose="020B0503020204020204" charset="-122"/>
              </a:rPr>
              <a:t>情绪变化</a:t>
            </a:r>
            <a:endParaRPr lang="en-US" altLang="zh-CN" sz="1800" b="1">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焦虑</a:t>
            </a:r>
            <a:endParaRPr lang="zh-CN" altLang="en-US"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抑郁</a:t>
            </a:r>
            <a:endParaRPr lang="zh-CN" altLang="en-US"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较低的自尊</a:t>
            </a:r>
            <a:endParaRPr lang="zh-CN" altLang="en-US"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紧张</a:t>
            </a:r>
            <a:endParaRPr lang="zh-CN" altLang="en-US"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愤怒和易怒</a:t>
            </a:r>
            <a:endParaRPr lang="zh-CN" altLang="en-US"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挫折感</a:t>
            </a:r>
            <a:endParaRPr lang="zh-CN" altLang="en-US"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不满意工作</a:t>
            </a:r>
            <a:endParaRPr lang="zh-CN" altLang="en-US" sz="1600">
              <a:solidFill>
                <a:srgbClr val="FF0000"/>
              </a:solidFill>
              <a:latin typeface="微软雅黑" panose="020B0503020204020204" charset="-122"/>
              <a:ea typeface="微软雅黑" panose="020B0503020204020204" charset="-122"/>
            </a:endParaRPr>
          </a:p>
        </p:txBody>
      </p:sp>
      <p:sp>
        <p:nvSpPr>
          <p:cNvPr id="73739" name="TextBox 11"/>
          <p:cNvSpPr txBox="1">
            <a:spLocks noChangeArrowheads="1"/>
          </p:cNvSpPr>
          <p:nvPr/>
        </p:nvSpPr>
        <p:spPr bwMode="auto">
          <a:xfrm>
            <a:off x="6943725" y="3711575"/>
            <a:ext cx="1693863"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rgbClr val="FF0000"/>
                </a:solidFill>
                <a:latin typeface="微软雅黑" panose="020B0503020204020204" charset="-122"/>
                <a:ea typeface="微软雅黑" panose="020B0503020204020204" charset="-122"/>
              </a:rPr>
              <a:t>思维变化</a:t>
            </a:r>
            <a:endParaRPr lang="en-US" altLang="zh-CN" sz="1800" b="1">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注意力难以集中</a:t>
            </a:r>
            <a:endParaRPr lang="zh-CN" altLang="en-US"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记忆力衰退</a:t>
            </a:r>
            <a:endParaRPr lang="zh-CN" altLang="en-US"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判断力减退</a:t>
            </a:r>
            <a:endParaRPr lang="zh-CN" altLang="en-US"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丧失自信</a:t>
            </a:r>
            <a:endParaRPr lang="zh-CN" altLang="en-US" sz="1600">
              <a:solidFill>
                <a:srgbClr val="FF0000"/>
              </a:solidFill>
              <a:latin typeface="微软雅黑" panose="020B0503020204020204" charset="-122"/>
              <a:ea typeface="微软雅黑" panose="020B0503020204020204" charset="-122"/>
            </a:endParaRPr>
          </a:p>
          <a:p>
            <a:pPr eaLnBrk="1" hangingPunct="1">
              <a:buClr>
                <a:srgbClr val="FF0000"/>
              </a:buClr>
              <a:buFont typeface="Arial" panose="020B0604020202020204" pitchFamily="34" charset="0"/>
              <a:buChar char="•"/>
            </a:pPr>
            <a:r>
              <a:rPr lang="zh-CN" altLang="en-US" sz="1600">
                <a:solidFill>
                  <a:srgbClr val="FF0000"/>
                </a:solidFill>
                <a:latin typeface="微软雅黑" panose="020B0503020204020204" charset="-122"/>
                <a:ea typeface="微软雅黑" panose="020B0503020204020204" charset="-122"/>
              </a:rPr>
              <a:t>夸大的压力感</a:t>
            </a:r>
            <a:endParaRPr lang="zh-CN" altLang="en-US" sz="1600">
              <a:solidFill>
                <a:srgbClr val="FF0000"/>
              </a:solidFill>
              <a:latin typeface="微软雅黑" panose="020B0503020204020204" charset="-122"/>
              <a:ea typeface="微软雅黑" panose="020B0503020204020204" charset="-122"/>
            </a:endParaRPr>
          </a:p>
        </p:txBody>
      </p:sp>
    </p:spTree>
  </p:cSld>
  <p:clrMapOvr>
    <a:masterClrMapping/>
  </p:clrMapOvr>
  <p:transition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4" name="Rectangle 2"/>
          <p:cNvSpPr/>
          <p:nvPr>
            <p:ph type="title"/>
          </p:nvPr>
        </p:nvSpPr>
        <p:spPr/>
        <p:txBody>
          <a:bodyPr vert="horz" wrap="square" lIns="91440" tIns="45720" rIns="91440" bIns="45720" anchor="ctr" anchorCtr="0"/>
          <a:p>
            <a:pPr eaLnBrk="1" hangingPunct="1"/>
            <a:r>
              <a:rPr lang="zh-CN" altLang="en-US" dirty="0">
                <a:solidFill>
                  <a:srgbClr val="FF0000"/>
                </a:solidFill>
              </a:rPr>
              <a:t> </a:t>
            </a:r>
            <a:r>
              <a:rPr lang="zh-CN" altLang="en-US" sz="6000" b="1" dirty="0">
                <a:latin typeface="黑体" panose="02010609060101010101" pitchFamily="49" charset="-122"/>
                <a:ea typeface="黑体" panose="02010609060101010101" pitchFamily="49" charset="-122"/>
              </a:rPr>
              <a:t>如何调节压力</a:t>
            </a:r>
            <a:endParaRPr lang="zh-CN" altLang="en-US" b="1" dirty="0">
              <a:latin typeface="黑体" panose="02010609060101010101" pitchFamily="49" charset="-122"/>
              <a:ea typeface="黑体" panose="02010609060101010101" pitchFamily="49" charset="-122"/>
            </a:endParaRPr>
          </a:p>
        </p:txBody>
      </p:sp>
      <p:sp>
        <p:nvSpPr>
          <p:cNvPr id="2065" name="Rectangle 3"/>
          <p:cNvSpPr/>
          <p:nvPr>
            <p:ph type="body" sz="half" idx="1"/>
          </p:nvPr>
        </p:nvSpPr>
        <p:spPr/>
        <p:txBody>
          <a:bodyPr vert="horz" wrap="square" lIns="91440" tIns="45720" rIns="91440" bIns="45720" anchor="t" anchorCtr="0"/>
          <a:p>
            <a:pPr eaLnBrk="1" hangingPunct="1">
              <a:buClrTx/>
              <a:buSzTx/>
              <a:buFont typeface="Wingdings" panose="05000000000000000000" pitchFamily="2" charset="2"/>
              <a:buNone/>
            </a:pPr>
            <a:endParaRPr lang="zh-CN" altLang="en-US" sz="2400" b="1" dirty="0"/>
          </a:p>
          <a:p>
            <a:pPr eaLnBrk="1" hangingPunct="1">
              <a:buClrTx/>
              <a:buSzTx/>
              <a:buFont typeface="Arial" panose="020B0604020202020204" pitchFamily="34" charset="0"/>
              <a:buChar char="•"/>
            </a:pPr>
            <a:endParaRPr lang="zh-CN" altLang="en-US" sz="2400" b="1" dirty="0"/>
          </a:p>
        </p:txBody>
      </p:sp>
      <p:grpSp>
        <p:nvGrpSpPr>
          <p:cNvPr id="2050" name="Diagram 8"/>
          <p:cNvGrpSpPr>
            <a:grpSpLocks noChangeAspect="1"/>
          </p:cNvGrpSpPr>
          <p:nvPr/>
        </p:nvGrpSpPr>
        <p:grpSpPr>
          <a:xfrm>
            <a:off x="-152400" y="1533525"/>
            <a:ext cx="9067800" cy="4486275"/>
            <a:chOff x="1680" y="929"/>
            <a:chExt cx="2401" cy="2456"/>
          </a:xfrm>
        </p:grpSpPr>
        <p:sp>
          <p:nvSpPr>
            <p:cNvPr id="2051" name="AutoShape 7"/>
            <p:cNvSpPr>
              <a:spLocks noChangeAspect="1" noTextEdit="1"/>
            </p:cNvSpPr>
            <p:nvPr/>
          </p:nvSpPr>
          <p:spPr>
            <a:xfrm>
              <a:off x="1680" y="929"/>
              <a:ext cx="2401" cy="2456"/>
            </a:xfrm>
            <a:prstGeom prst="rect">
              <a:avLst/>
            </a:prstGeom>
            <a:noFill/>
            <a:ln w="9525">
              <a:noFill/>
            </a:ln>
          </p:spPr>
          <p:txBody>
            <a:bodyPr/>
            <a:p>
              <a:endParaRPr lang="zh-CN" altLang="en-US"/>
            </a:p>
          </p:txBody>
        </p:sp>
        <p:sp>
          <p:nvSpPr>
            <p:cNvPr id="2052" name="_s2052"/>
            <p:cNvSpPr>
              <a:spLocks noTextEdit="1"/>
            </p:cNvSpPr>
            <p:nvPr/>
          </p:nvSpPr>
          <p:spPr>
            <a:xfrm flipH="1">
              <a:off x="2319" y="1075"/>
              <a:ext cx="1125" cy="1125"/>
            </a:xfrm>
            <a:custGeom>
              <a:avLst/>
              <a:gdLst>
                <a:gd name="txL" fmla="*/ 3163 w 21600"/>
                <a:gd name="txT" fmla="*/ 3163 h 21600"/>
                <a:gd name="txR" fmla="*/ 18437 w 21600"/>
                <a:gd name="txB" fmla="*/ 18437 h 21600"/>
              </a:gdLst>
              <a:ahLst/>
              <a:cxnLst>
                <a:cxn ang="270">
                  <a:pos x="9390" y="92"/>
                </a:cxn>
                <a:cxn ang="270">
                  <a:pos x="7721" y="2342"/>
                </a:cxn>
                <a:cxn ang="270">
                  <a:pos x="9860" y="3661"/>
                </a:cxn>
                <a:cxn ang="270">
                  <a:pos x="11976" y="-2648"/>
                </a:cxn>
                <a:cxn ang="270">
                  <a:pos x="16067" y="2226"/>
                </a:cxn>
                <a:cxn ang="270">
                  <a:pos x="11192" y="6317"/>
                </a:cxn>
              </a:cxnLst>
              <a:rect l="txL" t="txT" r="txR" b="txB"/>
              <a:pathLst>
                <a:path w="21600" h="21600">
                  <a:moveTo>
                    <a:pt x="11427" y="3627"/>
                  </a:moveTo>
                  <a:arcTo wR="7200" hR="7200" stAng="-5100000" swAng="-1500000"/>
                  <a:lnTo>
                    <a:pt x="7106" y="651"/>
                  </a:lnTo>
                  <a:arcTo wR="10800" hR="10800" stAng="-6600000" swAng="1500000"/>
                  <a:lnTo>
                    <a:pt x="11976" y="-2648"/>
                  </a:lnTo>
                  <a:lnTo>
                    <a:pt x="16067" y="2226"/>
                  </a:lnTo>
                  <a:lnTo>
                    <a:pt x="11192" y="6317"/>
                  </a:lnTo>
                  <a:lnTo>
                    <a:pt x="11427" y="3627"/>
                  </a:lnTo>
                  <a:close/>
                </a:path>
              </a:pathLst>
            </a:custGeom>
            <a:solidFill>
              <a:srgbClr val="FF0000"/>
            </a:solidFill>
            <a:ln w="28575" cap="flat" cmpd="sng">
              <a:solidFill>
                <a:srgbClr val="BE0000"/>
              </a:solidFill>
              <a:prstDash val="solid"/>
              <a:miter/>
              <a:headEnd type="none" w="med" len="med"/>
              <a:tailEnd type="none" w="med" len="med"/>
            </a:ln>
          </p:spPr>
          <p:txBody>
            <a:bodyPr/>
            <a:p>
              <a:endParaRPr lang="zh-CN" altLang="en-US"/>
            </a:p>
          </p:txBody>
        </p:sp>
        <p:sp>
          <p:nvSpPr>
            <p:cNvPr id="2053" name="_s2053"/>
            <p:cNvSpPr>
              <a:spLocks noTextEdit="1"/>
            </p:cNvSpPr>
            <p:nvPr/>
          </p:nvSpPr>
          <p:spPr>
            <a:xfrm rot="-3600000" flipH="1">
              <a:off x="1869" y="1334"/>
              <a:ext cx="1125" cy="1125"/>
            </a:xfrm>
            <a:custGeom>
              <a:avLst/>
              <a:gdLst>
                <a:gd name="txL" fmla="*/ 3163 w 21600"/>
                <a:gd name="txT" fmla="*/ 3163 h 21600"/>
                <a:gd name="txR" fmla="*/ 18437 w 21600"/>
                <a:gd name="txB" fmla="*/ 18437 h 21600"/>
              </a:gdLst>
              <a:ahLst/>
              <a:cxnLst>
                <a:cxn ang="270">
                  <a:pos x="9390" y="92"/>
                </a:cxn>
                <a:cxn ang="270">
                  <a:pos x="7721" y="2342"/>
                </a:cxn>
                <a:cxn ang="270">
                  <a:pos x="9860" y="3661"/>
                </a:cxn>
                <a:cxn ang="270">
                  <a:pos x="11976" y="-2648"/>
                </a:cxn>
                <a:cxn ang="270">
                  <a:pos x="16067" y="2226"/>
                </a:cxn>
                <a:cxn ang="270">
                  <a:pos x="11192" y="6317"/>
                </a:cxn>
              </a:cxnLst>
              <a:rect l="txL" t="txT" r="txR" b="txB"/>
              <a:pathLst>
                <a:path w="21600" h="21600">
                  <a:moveTo>
                    <a:pt x="11427" y="3627"/>
                  </a:moveTo>
                  <a:arcTo wR="7200" hR="7200" stAng="-5100000" swAng="-1500000"/>
                  <a:lnTo>
                    <a:pt x="7106" y="651"/>
                  </a:lnTo>
                  <a:arcTo wR="10800" hR="10800" stAng="-6600000" swAng="1500000"/>
                  <a:lnTo>
                    <a:pt x="11976" y="-2648"/>
                  </a:lnTo>
                  <a:lnTo>
                    <a:pt x="16067" y="2226"/>
                  </a:lnTo>
                  <a:lnTo>
                    <a:pt x="11192" y="6317"/>
                  </a:lnTo>
                  <a:lnTo>
                    <a:pt x="11427" y="3627"/>
                  </a:lnTo>
                  <a:close/>
                </a:path>
              </a:pathLst>
            </a:custGeom>
            <a:solidFill>
              <a:srgbClr val="01BD0A"/>
            </a:solidFill>
            <a:ln w="28575" cap="flat" cmpd="sng">
              <a:solidFill>
                <a:srgbClr val="019308"/>
              </a:solidFill>
              <a:prstDash val="solid"/>
              <a:miter/>
              <a:headEnd type="none" w="med" len="med"/>
              <a:tailEnd type="none" w="med" len="med"/>
            </a:ln>
          </p:spPr>
          <p:txBody>
            <a:bodyPr/>
            <a:p>
              <a:endParaRPr lang="zh-CN" altLang="en-US"/>
            </a:p>
          </p:txBody>
        </p:sp>
        <p:sp>
          <p:nvSpPr>
            <p:cNvPr id="2054" name="_s2054"/>
            <p:cNvSpPr>
              <a:spLocks noTextEdit="1"/>
            </p:cNvSpPr>
            <p:nvPr/>
          </p:nvSpPr>
          <p:spPr>
            <a:xfrm rot="-7200000" flipH="1">
              <a:off x="1868" y="1853"/>
              <a:ext cx="1125" cy="1125"/>
            </a:xfrm>
            <a:custGeom>
              <a:avLst/>
              <a:gdLst>
                <a:gd name="txL" fmla="*/ 3163 w 21600"/>
                <a:gd name="txT" fmla="*/ 3163 h 21600"/>
                <a:gd name="txR" fmla="*/ 18437 w 21600"/>
                <a:gd name="txB" fmla="*/ 18437 h 21600"/>
              </a:gdLst>
              <a:ahLst/>
              <a:cxnLst>
                <a:cxn ang="270">
                  <a:pos x="9390" y="92"/>
                </a:cxn>
                <a:cxn ang="270">
                  <a:pos x="7721" y="2342"/>
                </a:cxn>
                <a:cxn ang="270">
                  <a:pos x="9860" y="3661"/>
                </a:cxn>
                <a:cxn ang="270">
                  <a:pos x="11976" y="-2648"/>
                </a:cxn>
                <a:cxn ang="270">
                  <a:pos x="16067" y="2226"/>
                </a:cxn>
                <a:cxn ang="270">
                  <a:pos x="11192" y="6317"/>
                </a:cxn>
              </a:cxnLst>
              <a:rect l="txL" t="txT" r="txR" b="txB"/>
              <a:pathLst>
                <a:path w="21600" h="21600">
                  <a:moveTo>
                    <a:pt x="11427" y="3627"/>
                  </a:moveTo>
                  <a:arcTo wR="7200" hR="7200" stAng="-5100000" swAng="-1500000"/>
                  <a:lnTo>
                    <a:pt x="7106" y="651"/>
                  </a:lnTo>
                  <a:arcTo wR="10800" hR="10800" stAng="-6600000" swAng="1500000"/>
                  <a:lnTo>
                    <a:pt x="11976" y="-2648"/>
                  </a:lnTo>
                  <a:lnTo>
                    <a:pt x="16067" y="2226"/>
                  </a:lnTo>
                  <a:lnTo>
                    <a:pt x="11192" y="6317"/>
                  </a:lnTo>
                  <a:lnTo>
                    <a:pt x="11427" y="3627"/>
                  </a:lnTo>
                  <a:close/>
                </a:path>
              </a:pathLst>
            </a:custGeom>
            <a:solidFill>
              <a:srgbClr val="FF00FF"/>
            </a:solidFill>
            <a:ln w="28575" cap="flat" cmpd="sng">
              <a:solidFill>
                <a:srgbClr val="CA00CA"/>
              </a:solidFill>
              <a:prstDash val="solid"/>
              <a:miter/>
              <a:headEnd type="none" w="med" len="med"/>
              <a:tailEnd type="none" w="med" len="med"/>
            </a:ln>
          </p:spPr>
          <p:txBody>
            <a:bodyPr/>
            <a:p>
              <a:endParaRPr lang="zh-CN" altLang="en-US"/>
            </a:p>
          </p:txBody>
        </p:sp>
        <p:sp>
          <p:nvSpPr>
            <p:cNvPr id="2055" name="_s2055"/>
            <p:cNvSpPr>
              <a:spLocks noTextEdit="1"/>
            </p:cNvSpPr>
            <p:nvPr/>
          </p:nvSpPr>
          <p:spPr>
            <a:xfrm rot="-10800000" flipH="1">
              <a:off x="2318" y="2114"/>
              <a:ext cx="1125" cy="1125"/>
            </a:xfrm>
            <a:custGeom>
              <a:avLst/>
              <a:gdLst>
                <a:gd name="txL" fmla="*/ 3163 w 21600"/>
                <a:gd name="txT" fmla="*/ 3163 h 21600"/>
                <a:gd name="txR" fmla="*/ 18437 w 21600"/>
                <a:gd name="txB" fmla="*/ 18437 h 21600"/>
              </a:gdLst>
              <a:ahLst/>
              <a:cxnLst>
                <a:cxn ang="270">
                  <a:pos x="9390" y="92"/>
                </a:cxn>
                <a:cxn ang="270">
                  <a:pos x="7721" y="2342"/>
                </a:cxn>
                <a:cxn ang="270">
                  <a:pos x="9860" y="3661"/>
                </a:cxn>
                <a:cxn ang="270">
                  <a:pos x="11976" y="-2648"/>
                </a:cxn>
                <a:cxn ang="270">
                  <a:pos x="16067" y="2226"/>
                </a:cxn>
                <a:cxn ang="270">
                  <a:pos x="11192" y="6317"/>
                </a:cxn>
              </a:cxnLst>
              <a:rect l="txL" t="txT" r="txR" b="txB"/>
              <a:pathLst>
                <a:path w="21600" h="21600">
                  <a:moveTo>
                    <a:pt x="11427" y="3627"/>
                  </a:moveTo>
                  <a:arcTo wR="7200" hR="7200" stAng="-5100000" swAng="-1500000"/>
                  <a:lnTo>
                    <a:pt x="7106" y="651"/>
                  </a:lnTo>
                  <a:arcTo wR="10800" hR="10800" stAng="-6600000" swAng="1500000"/>
                  <a:lnTo>
                    <a:pt x="11976" y="-2648"/>
                  </a:lnTo>
                  <a:lnTo>
                    <a:pt x="16067" y="2226"/>
                  </a:lnTo>
                  <a:lnTo>
                    <a:pt x="11192" y="6317"/>
                  </a:lnTo>
                  <a:lnTo>
                    <a:pt x="11427" y="3627"/>
                  </a:lnTo>
                  <a:close/>
                </a:path>
              </a:pathLst>
            </a:custGeom>
            <a:solidFill>
              <a:srgbClr val="0399FF"/>
            </a:solidFill>
            <a:ln w="28575" cap="flat" cmpd="sng">
              <a:solidFill>
                <a:srgbClr val="4B595B"/>
              </a:solidFill>
              <a:prstDash val="solid"/>
              <a:miter/>
              <a:headEnd type="none" w="med" len="med"/>
              <a:tailEnd type="none" w="med" len="med"/>
            </a:ln>
          </p:spPr>
          <p:txBody>
            <a:bodyPr/>
            <a:p>
              <a:endParaRPr lang="zh-CN" altLang="en-US"/>
            </a:p>
          </p:txBody>
        </p:sp>
        <p:sp>
          <p:nvSpPr>
            <p:cNvPr id="2056" name="_s2056"/>
            <p:cNvSpPr>
              <a:spLocks noTextEdit="1"/>
            </p:cNvSpPr>
            <p:nvPr/>
          </p:nvSpPr>
          <p:spPr>
            <a:xfrm rot="-14400000" flipH="1">
              <a:off x="2769" y="1855"/>
              <a:ext cx="1125" cy="1125"/>
            </a:xfrm>
            <a:custGeom>
              <a:avLst/>
              <a:gdLst>
                <a:gd name="txL" fmla="*/ 3163 w 21600"/>
                <a:gd name="txT" fmla="*/ 3163 h 21600"/>
                <a:gd name="txR" fmla="*/ 18437 w 21600"/>
                <a:gd name="txB" fmla="*/ 18437 h 21600"/>
              </a:gdLst>
              <a:ahLst/>
              <a:cxnLst>
                <a:cxn ang="270">
                  <a:pos x="9390" y="92"/>
                </a:cxn>
                <a:cxn ang="270">
                  <a:pos x="7721" y="2342"/>
                </a:cxn>
                <a:cxn ang="270">
                  <a:pos x="9860" y="3661"/>
                </a:cxn>
                <a:cxn ang="270">
                  <a:pos x="11976" y="-2648"/>
                </a:cxn>
                <a:cxn ang="270">
                  <a:pos x="16067" y="2226"/>
                </a:cxn>
                <a:cxn ang="270">
                  <a:pos x="11192" y="6317"/>
                </a:cxn>
              </a:cxnLst>
              <a:rect l="txL" t="txT" r="txR" b="txB"/>
              <a:pathLst>
                <a:path w="21600" h="21600">
                  <a:moveTo>
                    <a:pt x="11427" y="3627"/>
                  </a:moveTo>
                  <a:arcTo wR="7200" hR="7200" stAng="-5100000" swAng="-1500000"/>
                  <a:lnTo>
                    <a:pt x="7106" y="651"/>
                  </a:lnTo>
                  <a:arcTo wR="10800" hR="10800" stAng="-6600000" swAng="1500000"/>
                  <a:lnTo>
                    <a:pt x="11976" y="-2648"/>
                  </a:lnTo>
                  <a:lnTo>
                    <a:pt x="16067" y="2226"/>
                  </a:lnTo>
                  <a:lnTo>
                    <a:pt x="11192" y="6317"/>
                  </a:lnTo>
                  <a:lnTo>
                    <a:pt x="11427" y="3627"/>
                  </a:lnTo>
                  <a:close/>
                </a:path>
              </a:pathLst>
            </a:custGeom>
            <a:solidFill>
              <a:srgbClr val="F1FD09"/>
            </a:solidFill>
            <a:ln w="28575" cap="flat" cmpd="sng">
              <a:solidFill>
                <a:srgbClr val="CAD402"/>
              </a:solidFill>
              <a:prstDash val="solid"/>
              <a:miter/>
              <a:headEnd type="none" w="med" len="med"/>
              <a:tailEnd type="none" w="med" len="med"/>
            </a:ln>
          </p:spPr>
          <p:txBody>
            <a:bodyPr/>
            <a:p>
              <a:endParaRPr lang="zh-CN" altLang="en-US"/>
            </a:p>
          </p:txBody>
        </p:sp>
        <p:sp>
          <p:nvSpPr>
            <p:cNvPr id="2057" name="_s2057"/>
            <p:cNvSpPr>
              <a:spLocks noTextEdit="1"/>
            </p:cNvSpPr>
            <p:nvPr/>
          </p:nvSpPr>
          <p:spPr>
            <a:xfrm rot="-18000000" flipH="1">
              <a:off x="2770" y="1335"/>
              <a:ext cx="1125" cy="1125"/>
            </a:xfrm>
            <a:custGeom>
              <a:avLst/>
              <a:gdLst>
                <a:gd name="txL" fmla="*/ 3163 w 21600"/>
                <a:gd name="txT" fmla="*/ 3163 h 21600"/>
                <a:gd name="txR" fmla="*/ 18437 w 21600"/>
                <a:gd name="txB" fmla="*/ 18437 h 21600"/>
              </a:gdLst>
              <a:ahLst/>
              <a:cxnLst>
                <a:cxn ang="270">
                  <a:pos x="9390" y="92"/>
                </a:cxn>
                <a:cxn ang="270">
                  <a:pos x="7721" y="2342"/>
                </a:cxn>
                <a:cxn ang="270">
                  <a:pos x="9860" y="3661"/>
                </a:cxn>
                <a:cxn ang="270">
                  <a:pos x="11976" y="-2648"/>
                </a:cxn>
                <a:cxn ang="270">
                  <a:pos x="16067" y="2226"/>
                </a:cxn>
                <a:cxn ang="270">
                  <a:pos x="11192" y="6317"/>
                </a:cxn>
              </a:cxnLst>
              <a:rect l="txL" t="txT" r="txR" b="txB"/>
              <a:pathLst>
                <a:path w="21600" h="21600">
                  <a:moveTo>
                    <a:pt x="11427" y="3627"/>
                  </a:moveTo>
                  <a:arcTo wR="7200" hR="7200" stAng="-5100000" swAng="-1500000"/>
                  <a:lnTo>
                    <a:pt x="7106" y="651"/>
                  </a:lnTo>
                  <a:arcTo wR="10800" hR="10800" stAng="-6600000" swAng="1500000"/>
                  <a:lnTo>
                    <a:pt x="11976" y="-2648"/>
                  </a:lnTo>
                  <a:lnTo>
                    <a:pt x="16067" y="2226"/>
                  </a:lnTo>
                  <a:lnTo>
                    <a:pt x="11192" y="6317"/>
                  </a:lnTo>
                  <a:lnTo>
                    <a:pt x="11427" y="3627"/>
                  </a:lnTo>
                  <a:close/>
                </a:path>
              </a:pathLst>
            </a:custGeom>
            <a:solidFill>
              <a:srgbClr val="9966FF"/>
            </a:solidFill>
            <a:ln w="28575" cap="flat" cmpd="sng">
              <a:solidFill>
                <a:srgbClr val="5F0FFF"/>
              </a:solidFill>
              <a:prstDash val="solid"/>
              <a:miter/>
              <a:headEnd type="none" w="med" len="med"/>
              <a:tailEnd type="none" w="med" len="med"/>
            </a:ln>
          </p:spPr>
          <p:txBody>
            <a:bodyPr/>
            <a:p>
              <a:endParaRPr lang="zh-CN" altLang="en-US"/>
            </a:p>
          </p:txBody>
        </p:sp>
        <p:sp>
          <p:nvSpPr>
            <p:cNvPr id="2058" name="_s2058"/>
            <p:cNvSpPr/>
            <p:nvPr/>
          </p:nvSpPr>
          <p:spPr>
            <a:xfrm>
              <a:off x="3167" y="1088"/>
              <a:ext cx="419" cy="419"/>
            </a:xfrm>
            <a:prstGeom prst="rect">
              <a:avLst/>
            </a:prstGeom>
            <a:noFill/>
            <a:ln w="9525">
              <a:noFill/>
            </a:ln>
          </p:spPr>
          <p:txBody>
            <a:bodyPr wrap="none" lIns="0" tIns="0" rIns="0" bIns="0" anchor="ctr" anchorCtr="0"/>
            <a:p>
              <a:pPr algn="ctr"/>
              <a:r>
                <a:rPr lang="en-US" altLang="zh-CN" sz="2400" b="1" dirty="0">
                  <a:solidFill>
                    <a:srgbClr val="0000FF"/>
                  </a:solidFill>
                  <a:latin typeface="Arial" panose="020B0604020202020204" pitchFamily="34" charset="0"/>
                </a:rPr>
                <a:t>4.</a:t>
              </a:r>
              <a:r>
                <a:rPr lang="zh-CN" altLang="en-US" sz="2400" b="1" dirty="0">
                  <a:solidFill>
                    <a:srgbClr val="0000FF"/>
                  </a:solidFill>
                  <a:latin typeface="Arial" panose="020B0604020202020204" pitchFamily="34" charset="0"/>
                </a:rPr>
                <a:t>寻求专业人士</a:t>
              </a:r>
              <a:endParaRPr lang="zh-CN" altLang="en-US" sz="2400" b="1" dirty="0">
                <a:solidFill>
                  <a:srgbClr val="0000FF"/>
                </a:solidFill>
                <a:latin typeface="Arial" panose="020B0604020202020204" pitchFamily="34" charset="0"/>
              </a:endParaRPr>
            </a:p>
          </p:txBody>
        </p:sp>
        <p:sp>
          <p:nvSpPr>
            <p:cNvPr id="2059" name="_s2059"/>
            <p:cNvSpPr/>
            <p:nvPr/>
          </p:nvSpPr>
          <p:spPr>
            <a:xfrm>
              <a:off x="2176" y="1088"/>
              <a:ext cx="419" cy="419"/>
            </a:xfrm>
            <a:prstGeom prst="rect">
              <a:avLst/>
            </a:prstGeom>
            <a:noFill/>
            <a:ln w="9525">
              <a:noFill/>
            </a:ln>
          </p:spPr>
          <p:txBody>
            <a:bodyPr wrap="none" lIns="0" tIns="0" rIns="0" bIns="0" anchor="ctr" anchorCtr="0"/>
            <a:p>
              <a:pPr algn="ctr"/>
              <a:r>
                <a:rPr lang="en-US" altLang="zh-CN" sz="2400" b="1" dirty="0">
                  <a:solidFill>
                    <a:srgbClr val="0000FF"/>
                  </a:solidFill>
                  <a:latin typeface="Arial" panose="020B0604020202020204" pitchFamily="34" charset="0"/>
                </a:rPr>
                <a:t>5.</a:t>
              </a:r>
              <a:r>
                <a:rPr lang="zh-CN" altLang="en-US" sz="2400" b="1" dirty="0">
                  <a:solidFill>
                    <a:srgbClr val="0000FF"/>
                  </a:solidFill>
                  <a:latin typeface="Arial" panose="020B0604020202020204" pitchFamily="34" charset="0"/>
                </a:rPr>
                <a:t>武装自己</a:t>
              </a:r>
              <a:endParaRPr lang="zh-CN" altLang="en-US" sz="2400" b="1" dirty="0">
                <a:solidFill>
                  <a:srgbClr val="0000FF"/>
                </a:solidFill>
                <a:latin typeface="Arial" panose="020B0604020202020204" pitchFamily="34" charset="0"/>
              </a:endParaRPr>
            </a:p>
          </p:txBody>
        </p:sp>
        <p:sp>
          <p:nvSpPr>
            <p:cNvPr id="2060" name="_s2060"/>
            <p:cNvSpPr/>
            <p:nvPr/>
          </p:nvSpPr>
          <p:spPr>
            <a:xfrm>
              <a:off x="1681" y="1947"/>
              <a:ext cx="419" cy="419"/>
            </a:xfrm>
            <a:prstGeom prst="rect">
              <a:avLst/>
            </a:prstGeom>
            <a:noFill/>
            <a:ln w="9525">
              <a:noFill/>
            </a:ln>
          </p:spPr>
          <p:txBody>
            <a:bodyPr wrap="none" lIns="0" tIns="0" rIns="0" bIns="0" anchor="ctr" anchorCtr="0"/>
            <a:p>
              <a:pPr algn="ctr"/>
              <a:r>
                <a:rPr lang="en-US" altLang="zh-CN" sz="2400" b="1" dirty="0">
                  <a:solidFill>
                    <a:srgbClr val="0000FF"/>
                  </a:solidFill>
                  <a:latin typeface="Arial" panose="020B0604020202020204" pitchFamily="34" charset="0"/>
                </a:rPr>
                <a:t>         6.</a:t>
              </a:r>
              <a:r>
                <a:rPr lang="zh-CN" altLang="en-US" sz="2400" b="1" dirty="0">
                  <a:solidFill>
                    <a:srgbClr val="0000FF"/>
                  </a:solidFill>
                  <a:latin typeface="Arial" panose="020B0604020202020204" pitchFamily="34" charset="0"/>
                </a:rPr>
                <a:t>改变不良认知</a:t>
              </a:r>
              <a:endParaRPr lang="zh-CN" altLang="en-US" sz="2400" b="1" dirty="0">
                <a:solidFill>
                  <a:srgbClr val="0000FF"/>
                </a:solidFill>
                <a:latin typeface="Arial" panose="020B0604020202020204" pitchFamily="34" charset="0"/>
              </a:endParaRPr>
            </a:p>
          </p:txBody>
        </p:sp>
        <p:sp>
          <p:nvSpPr>
            <p:cNvPr id="2061" name="_s2061"/>
            <p:cNvSpPr/>
            <p:nvPr/>
          </p:nvSpPr>
          <p:spPr>
            <a:xfrm>
              <a:off x="2177" y="2805"/>
              <a:ext cx="419" cy="419"/>
            </a:xfrm>
            <a:prstGeom prst="rect">
              <a:avLst/>
            </a:prstGeom>
            <a:noFill/>
            <a:ln w="9525">
              <a:noFill/>
            </a:ln>
          </p:spPr>
          <p:txBody>
            <a:bodyPr wrap="none" lIns="0" tIns="0" rIns="0" bIns="0" anchor="ctr" anchorCtr="0"/>
            <a:p>
              <a:pPr algn="ctr"/>
              <a:r>
                <a:rPr lang="en-US" altLang="zh-CN" sz="2800" b="1" dirty="0">
                  <a:solidFill>
                    <a:srgbClr val="0000FF"/>
                  </a:solidFill>
                  <a:latin typeface="Arial" panose="020B0604020202020204" pitchFamily="34" charset="0"/>
                </a:rPr>
                <a:t>1.</a:t>
              </a:r>
              <a:r>
                <a:rPr lang="zh-CN" altLang="en-US" sz="2800" b="1" dirty="0">
                  <a:solidFill>
                    <a:srgbClr val="0000FF"/>
                  </a:solidFill>
                  <a:latin typeface="Arial" panose="020B0604020202020204" pitchFamily="34" charset="0"/>
                </a:rPr>
                <a:t>自我调控</a:t>
              </a:r>
              <a:endParaRPr lang="zh-CN" altLang="en-US" sz="2800" b="1" dirty="0">
                <a:solidFill>
                  <a:srgbClr val="0000FF"/>
                </a:solidFill>
                <a:latin typeface="Arial" panose="020B0604020202020204" pitchFamily="34" charset="0"/>
              </a:endParaRPr>
            </a:p>
          </p:txBody>
        </p:sp>
        <p:sp>
          <p:nvSpPr>
            <p:cNvPr id="2062" name="_s2062"/>
            <p:cNvSpPr/>
            <p:nvPr/>
          </p:nvSpPr>
          <p:spPr>
            <a:xfrm>
              <a:off x="3168" y="2804"/>
              <a:ext cx="419" cy="419"/>
            </a:xfrm>
            <a:prstGeom prst="rect">
              <a:avLst/>
            </a:prstGeom>
            <a:noFill/>
            <a:ln w="9525">
              <a:noFill/>
            </a:ln>
          </p:spPr>
          <p:txBody>
            <a:bodyPr wrap="none" lIns="0" tIns="0" rIns="0" bIns="0" anchor="ctr" anchorCtr="0"/>
            <a:p>
              <a:pPr algn="ctr"/>
              <a:r>
                <a:rPr lang="en-US" altLang="zh-CN" sz="2800" b="1" dirty="0">
                  <a:solidFill>
                    <a:srgbClr val="0000FF"/>
                  </a:solidFill>
                  <a:latin typeface="Arial" panose="020B0604020202020204" pitchFamily="34" charset="0"/>
                </a:rPr>
                <a:t>2.</a:t>
              </a:r>
              <a:r>
                <a:rPr lang="zh-CN" altLang="en-US" sz="2800" b="1" dirty="0">
                  <a:solidFill>
                    <a:srgbClr val="0000FF"/>
                  </a:solidFill>
                  <a:latin typeface="Arial" panose="020B0604020202020204" pitchFamily="34" charset="0"/>
                </a:rPr>
                <a:t>学会适应</a:t>
              </a:r>
              <a:endParaRPr lang="zh-CN" altLang="en-US" sz="2800" b="1" dirty="0">
                <a:solidFill>
                  <a:srgbClr val="0000FF"/>
                </a:solidFill>
                <a:latin typeface="Arial" panose="020B0604020202020204" pitchFamily="34" charset="0"/>
              </a:endParaRPr>
            </a:p>
          </p:txBody>
        </p:sp>
        <p:sp>
          <p:nvSpPr>
            <p:cNvPr id="2063" name="_s2063"/>
            <p:cNvSpPr/>
            <p:nvPr/>
          </p:nvSpPr>
          <p:spPr>
            <a:xfrm>
              <a:off x="3663" y="1946"/>
              <a:ext cx="419" cy="419"/>
            </a:xfrm>
            <a:prstGeom prst="rect">
              <a:avLst/>
            </a:prstGeom>
            <a:noFill/>
            <a:ln w="9525">
              <a:noFill/>
            </a:ln>
          </p:spPr>
          <p:txBody>
            <a:bodyPr wrap="none" lIns="0" tIns="0" rIns="0" bIns="0" anchor="ctr" anchorCtr="0"/>
            <a:p>
              <a:pPr algn="ctr"/>
              <a:r>
                <a:rPr lang="en-US" altLang="zh-CN" sz="2400" b="1" dirty="0">
                  <a:solidFill>
                    <a:srgbClr val="0000FF"/>
                  </a:solidFill>
                  <a:latin typeface="Arial" panose="020B0604020202020204" pitchFamily="34" charset="0"/>
                </a:rPr>
                <a:t>3.</a:t>
              </a:r>
              <a:r>
                <a:rPr lang="zh-CN" altLang="en-US" sz="2400" b="1" dirty="0">
                  <a:solidFill>
                    <a:srgbClr val="0000FF"/>
                  </a:solidFill>
                  <a:latin typeface="Arial" panose="020B0604020202020204" pitchFamily="34" charset="0"/>
                </a:rPr>
                <a:t>释放压力</a:t>
              </a:r>
              <a:endParaRPr lang="zh-CN" altLang="en-US" sz="2400" b="1" dirty="0">
                <a:solidFill>
                  <a:srgbClr val="0000FF"/>
                </a:solidFill>
                <a:latin typeface="Arial" panose="020B0604020202020204" pitchFamily="34" charset="0"/>
              </a:endParaRPr>
            </a:p>
          </p:txBody>
        </p:sp>
      </p:grpSp>
    </p:spTree>
  </p:cSld>
  <p:clrMapOvr>
    <a:masterClrMapping/>
  </p:clrMapOvr>
  <p:transition spd="slow">
    <p:wedg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AutoShape 11"/>
          <p:cNvSpPr/>
          <p:nvPr/>
        </p:nvSpPr>
        <p:spPr>
          <a:xfrm>
            <a:off x="304800" y="1066800"/>
            <a:ext cx="8458200" cy="4267200"/>
          </a:xfrm>
          <a:prstGeom prst="horizontalScroll">
            <a:avLst>
              <a:gd name="adj" fmla="val 12500"/>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8435" name="Rectangle 2"/>
          <p:cNvSpPr/>
          <p:nvPr>
            <p:ph type="title"/>
          </p:nvPr>
        </p:nvSpPr>
        <p:spPr>
          <a:xfrm>
            <a:off x="1143000" y="0"/>
            <a:ext cx="6553200" cy="1643063"/>
          </a:xfrm>
        </p:spPr>
        <p:txBody>
          <a:bodyPr vert="horz" wrap="square" lIns="91440" tIns="45720" rIns="91440" bIns="45720" anchor="ctr" anchorCtr="0"/>
          <a:p>
            <a:pPr eaLnBrk="1" hangingPunct="1"/>
            <a:r>
              <a:rPr lang="zh-CN" altLang="en-US" sz="6000" b="1" dirty="0">
                <a:latin typeface="黑体" panose="02010609060101010101" pitchFamily="49" charset="-122"/>
                <a:ea typeface="黑体" panose="02010609060101010101" pitchFamily="49" charset="-122"/>
              </a:rPr>
              <a:t>如何释放压力</a:t>
            </a:r>
            <a:endParaRPr lang="zh-CN" altLang="en-US" sz="6000" b="1" dirty="0">
              <a:latin typeface="黑体" panose="02010609060101010101" pitchFamily="49" charset="-122"/>
              <a:ea typeface="黑体" panose="02010609060101010101" pitchFamily="49" charset="-122"/>
            </a:endParaRPr>
          </a:p>
        </p:txBody>
      </p:sp>
      <p:sp>
        <p:nvSpPr>
          <p:cNvPr id="18436" name="Rectangle 3"/>
          <p:cNvSpPr/>
          <p:nvPr>
            <p:ph idx="1"/>
          </p:nvPr>
        </p:nvSpPr>
        <p:spPr>
          <a:xfrm>
            <a:off x="357188" y="1500188"/>
            <a:ext cx="8501062" cy="4143375"/>
          </a:xfrm>
        </p:spPr>
        <p:txBody>
          <a:bodyPr vert="horz" wrap="square" lIns="91440" tIns="45720" rIns="91440" bIns="45720" anchor="t" anchorCtr="0"/>
          <a:p>
            <a:pPr eaLnBrk="1" hangingPunct="1">
              <a:buClr>
                <a:schemeClr val="tx1"/>
              </a:buClr>
              <a:buFont typeface="Wingdings" panose="05000000000000000000" pitchFamily="2" charset="2"/>
              <a:buChar char="Ø"/>
            </a:pPr>
            <a:r>
              <a:rPr lang="zh-CN" altLang="en-US" sz="2800" b="1" dirty="0">
                <a:solidFill>
                  <a:schemeClr val="bg1"/>
                </a:solidFill>
                <a:latin typeface="黑体" panose="02010609060101010101" pitchFamily="49" charset="-122"/>
                <a:ea typeface="黑体" panose="02010609060101010101" pitchFamily="49" charset="-122"/>
              </a:rPr>
              <a:t>释放压力：大多数人都会自我调节或寻求他人帮组或寻求心理咨询师的帮忙。例如及时审查自己的情绪，发现问题及时解决 ；自我放松；向朋友，亲人倾诉；调整自己的思维行为模式 ；有效的沟通 ；心理咨询等等</a:t>
            </a:r>
            <a:endParaRPr lang="zh-CN" altLang="en-US" sz="2800" b="1" dirty="0">
              <a:solidFill>
                <a:schemeClr val="bg1"/>
              </a:solidFill>
              <a:latin typeface="黑体" panose="02010609060101010101" pitchFamily="49" charset="-122"/>
              <a:ea typeface="黑体" panose="02010609060101010101" pitchFamily="49" charset="-122"/>
            </a:endParaRPr>
          </a:p>
          <a:p>
            <a:pPr eaLnBrk="1" hangingPunct="1">
              <a:buClr>
                <a:schemeClr val="tx1"/>
              </a:buClr>
              <a:buFont typeface="Wingdings" panose="05000000000000000000" pitchFamily="2" charset="2"/>
              <a:buChar char="Ø"/>
            </a:pPr>
            <a:r>
              <a:rPr lang="zh-CN" altLang="en-US" sz="2800" b="1" dirty="0">
                <a:solidFill>
                  <a:schemeClr val="bg1"/>
                </a:solidFill>
                <a:latin typeface="黑体" panose="02010609060101010101" pitchFamily="49" charset="-122"/>
                <a:ea typeface="黑体" panose="02010609060101010101" pitchFamily="49" charset="-122"/>
              </a:rPr>
              <a:t>将压力埋藏在心底：化解压力（强大的内心）或崩溃（压力得不到缓解后或化解不了）</a:t>
            </a:r>
            <a:endParaRPr lang="zh-CN" altLang="en-US" sz="2800" b="1" dirty="0">
              <a:solidFill>
                <a:schemeClr val="bg1"/>
              </a:solidFill>
              <a:latin typeface="黑体" panose="02010609060101010101" pitchFamily="49" charset="-122"/>
              <a:ea typeface="黑体" panose="02010609060101010101" pitchFamily="49" charset="-122"/>
            </a:endParaRPr>
          </a:p>
          <a:p>
            <a:pPr eaLnBrk="1" hangingPunct="1">
              <a:buFont typeface="Wingdings" panose="05000000000000000000" pitchFamily="2" charset="2"/>
              <a:buNone/>
            </a:pPr>
            <a:endParaRPr lang="zh-CN" altLang="en-US" b="1" dirty="0">
              <a:solidFill>
                <a:srgbClr val="000000"/>
              </a:solidFill>
            </a:endParaRPr>
          </a:p>
        </p:txBody>
      </p:sp>
      <p:pic>
        <p:nvPicPr>
          <p:cNvPr id="18437" name="Picture 7" descr="2dac66b33a3840a6a976da73c8704abc"/>
          <p:cNvPicPr>
            <a:picLocks noChangeAspect="1"/>
          </p:cNvPicPr>
          <p:nvPr/>
        </p:nvPicPr>
        <p:blipFill>
          <a:blip r:embed="rId1"/>
          <a:stretch>
            <a:fillRect/>
          </a:stretch>
        </p:blipFill>
        <p:spPr>
          <a:xfrm>
            <a:off x="-14287" y="4786313"/>
            <a:ext cx="3014662" cy="2786062"/>
          </a:xfrm>
          <a:prstGeom prst="rect">
            <a:avLst/>
          </a:prstGeom>
          <a:noFill/>
          <a:ln w="9525">
            <a:noFill/>
          </a:ln>
        </p:spPr>
      </p:pic>
      <p:pic>
        <p:nvPicPr>
          <p:cNvPr id="18438" name="Picture 9" descr="e1cb49c9-3fb1-43ee-859f-04662dfbea48"/>
          <p:cNvPicPr>
            <a:picLocks noChangeAspect="1"/>
          </p:cNvPicPr>
          <p:nvPr/>
        </p:nvPicPr>
        <p:blipFill>
          <a:blip r:embed="rId2"/>
          <a:stretch>
            <a:fillRect/>
          </a:stretch>
        </p:blipFill>
        <p:spPr>
          <a:xfrm>
            <a:off x="3000375" y="4786313"/>
            <a:ext cx="3286125" cy="2990850"/>
          </a:xfrm>
          <a:prstGeom prst="rect">
            <a:avLst/>
          </a:prstGeom>
          <a:noFill/>
          <a:ln w="9525">
            <a:noFill/>
          </a:ln>
        </p:spPr>
      </p:pic>
      <p:pic>
        <p:nvPicPr>
          <p:cNvPr id="18439" name="Picture 13" descr="t0147a72958c4b8c9c3"/>
          <p:cNvPicPr>
            <a:picLocks noChangeAspect="1"/>
          </p:cNvPicPr>
          <p:nvPr/>
        </p:nvPicPr>
        <p:blipFill>
          <a:blip r:embed="rId3"/>
          <a:stretch>
            <a:fillRect/>
          </a:stretch>
        </p:blipFill>
        <p:spPr>
          <a:xfrm>
            <a:off x="6143625" y="4786313"/>
            <a:ext cx="3000375" cy="2847975"/>
          </a:xfrm>
          <a:prstGeom prst="rect">
            <a:avLst/>
          </a:prstGeom>
          <a:noFill/>
          <a:ln w="9525">
            <a:noFill/>
          </a:ln>
        </p:spPr>
      </p:pic>
    </p:spTree>
  </p:cSld>
  <p:clrMapOvr>
    <a:masterClrMapping/>
  </p:clrMapOvr>
  <p:transition spd="slow">
    <p:wedg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1"/>
          <p:cNvSpPr>
            <a:spLocks noGrp="1"/>
          </p:cNvSpPr>
          <p:nvPr>
            <p:ph type="title"/>
          </p:nvPr>
        </p:nvSpPr>
        <p:spPr>
          <a:xfrm>
            <a:off x="457200" y="274638"/>
            <a:ext cx="8229600" cy="1725612"/>
          </a:xfrm>
        </p:spPr>
        <p:txBody>
          <a:bodyPr vert="horz" wrap="square" lIns="91440" tIns="45720" rIns="91440" bIns="45720" anchor="ctr" anchorCtr="0"/>
          <a:p>
            <a:r>
              <a:rPr lang="zh-CN" altLang="en-US" sz="4800" b="1" dirty="0">
                <a:solidFill>
                  <a:srgbClr val="FF0000"/>
                </a:solidFill>
                <a:latin typeface="黑体" panose="02010609060101010101" pitchFamily="49" charset="-122"/>
                <a:ea typeface="黑体" panose="02010609060101010101" pitchFamily="49" charset="-122"/>
              </a:rPr>
              <a:t>我们如何调整自己心态</a:t>
            </a:r>
            <a:br>
              <a:rPr lang="en-US" altLang="zh-CN" sz="4800" b="1" dirty="0">
                <a:solidFill>
                  <a:srgbClr val="FF0000"/>
                </a:solidFill>
                <a:latin typeface="黑体" panose="02010609060101010101" pitchFamily="49" charset="-122"/>
                <a:ea typeface="黑体" panose="02010609060101010101" pitchFamily="49" charset="-122"/>
              </a:rPr>
            </a:br>
            <a:endParaRPr lang="zh-CN" altLang="en-US" sz="4800" b="1" dirty="0">
              <a:solidFill>
                <a:srgbClr val="FF0000"/>
              </a:solidFill>
            </a:endParaRPr>
          </a:p>
        </p:txBody>
      </p:sp>
      <p:sp>
        <p:nvSpPr>
          <p:cNvPr id="25603" name="内容占位符 2"/>
          <p:cNvSpPr>
            <a:spLocks noGrp="1"/>
          </p:cNvSpPr>
          <p:nvPr>
            <p:ph idx="1"/>
          </p:nvPr>
        </p:nvSpPr>
        <p:spPr>
          <a:xfrm>
            <a:off x="357188" y="1571625"/>
            <a:ext cx="8229600" cy="4525963"/>
          </a:xfrm>
        </p:spPr>
        <p:txBody>
          <a:bodyPr vert="horz" wrap="square" lIns="91440" tIns="45720" rIns="91440" bIns="45720" anchor="t" anchorCtr="0"/>
          <a:p>
            <a:pPr>
              <a:buFont typeface="Wingdings" panose="05000000000000000000" pitchFamily="2" charset="2"/>
              <a:buChar char="Ø"/>
            </a:pPr>
            <a:r>
              <a:rPr lang="zh-CN" altLang="en-US" sz="4000" b="1" dirty="0">
                <a:latin typeface="黑体" panose="02010609060101010101" pitchFamily="49" charset="-122"/>
                <a:ea typeface="黑体" panose="02010609060101010101" pitchFamily="49" charset="-122"/>
              </a:rPr>
              <a:t>什么是心态？</a:t>
            </a:r>
            <a:endParaRPr lang="en-US" altLang="zh-CN" sz="4000" b="1" dirty="0">
              <a:latin typeface="黑体" panose="02010609060101010101" pitchFamily="49" charset="-122"/>
              <a:ea typeface="黑体" panose="02010609060101010101" pitchFamily="49" charset="-122"/>
            </a:endParaRPr>
          </a:p>
          <a:p>
            <a:pPr>
              <a:buNone/>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r>
              <a:rPr lang="zh-CN" altLang="en-US" sz="4000" b="1" dirty="0">
                <a:latin typeface="黑体" panose="02010609060101010101" pitchFamily="49" charset="-122"/>
                <a:ea typeface="黑体" panose="02010609060101010101" pitchFamily="49" charset="-122"/>
              </a:rPr>
              <a:t>如何调整自己心态？</a:t>
            </a:r>
            <a:endParaRPr lang="zh-CN" altLang="en-US" sz="4000"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rot="10800000">
            <a:off x="1143000" y="5643563"/>
            <a:ext cx="1371600" cy="933450"/>
          </a:xfrm>
          <a:prstGeom prst="flowChartOffpageConnector">
            <a:avLst/>
          </a:prstGeom>
          <a:solidFill>
            <a:srgbClr val="C00000"/>
          </a:solidFill>
          <a:ln w="9525" algn="ctr">
            <a:solidFill>
              <a:srgbClr val="666699"/>
            </a:solidFill>
            <a:miter lim="800000"/>
          </a:ln>
        </p:spPr>
        <p:txBody>
          <a:bodyPr rot="10800000" wrap="none"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微软雅黑" panose="020B0503020204020204" charset="-122"/>
                <a:ea typeface="微软雅黑" panose="020B0503020204020204" charset="-122"/>
              </a:rPr>
              <a:t>旅店老板</a:t>
            </a:r>
            <a:endParaRPr lang="zh-CN" altLang="en-US" b="1">
              <a:latin typeface="微软雅黑" panose="020B0503020204020204" charset="-122"/>
              <a:ea typeface="微软雅黑" panose="020B0503020204020204" charset="-122"/>
            </a:endParaRPr>
          </a:p>
          <a:p>
            <a:pPr algn="ctr" eaLnBrk="1" hangingPunct="1">
              <a:lnSpc>
                <a:spcPct val="150000"/>
              </a:lnSpc>
            </a:pPr>
            <a:r>
              <a:rPr lang="zh-CN" altLang="en-US" b="1">
                <a:latin typeface="微软雅黑" panose="020B0503020204020204" charset="-122"/>
                <a:ea typeface="微软雅黑" panose="020B0503020204020204" charset="-122"/>
              </a:rPr>
              <a:t>积极</a:t>
            </a:r>
            <a:endParaRPr lang="zh-CN" altLang="en-US" b="1">
              <a:latin typeface="微软雅黑" panose="020B0503020204020204" charset="-122"/>
              <a:ea typeface="微软雅黑" panose="020B0503020204020204" charset="-122"/>
            </a:endParaRPr>
          </a:p>
        </p:txBody>
      </p:sp>
      <p:sp>
        <p:nvSpPr>
          <p:cNvPr id="15374" name="AutoShape 14"/>
          <p:cNvSpPr>
            <a:spLocks noChangeArrowheads="1"/>
          </p:cNvSpPr>
          <p:nvPr/>
        </p:nvSpPr>
        <p:spPr bwMode="auto">
          <a:xfrm rot="10800000">
            <a:off x="6629400" y="5638800"/>
            <a:ext cx="1219200" cy="1004888"/>
          </a:xfrm>
          <a:prstGeom prst="flowChartOffpageConnector">
            <a:avLst/>
          </a:prstGeom>
          <a:solidFill>
            <a:schemeClr val="accent3">
              <a:lumMod val="50000"/>
            </a:schemeClr>
          </a:solidFill>
          <a:ln w="9525" algn="ctr">
            <a:solidFill>
              <a:srgbClr val="666699"/>
            </a:solidFill>
            <a:miter lim="800000"/>
          </a:ln>
          <a:effectLst/>
        </p:spPr>
        <p:txBody>
          <a:bodyPr rot="10800000" wrap="none" anchor="ctr"/>
          <a:lstStyle/>
          <a:p>
            <a:pPr algn="ctr">
              <a:defRPr/>
            </a:pPr>
            <a:r>
              <a:rPr lang="zh-CN" altLang="en-US" sz="1800" b="1" dirty="0">
                <a:latin typeface="微软雅黑" panose="020B0503020204020204" charset="-122"/>
                <a:ea typeface="微软雅黑" panose="020B0503020204020204" charset="-122"/>
              </a:rPr>
              <a:t>算命先生</a:t>
            </a:r>
            <a:endParaRPr lang="zh-CN" altLang="en-US" sz="1800" b="1" dirty="0">
              <a:latin typeface="微软雅黑" panose="020B0503020204020204" charset="-122"/>
              <a:ea typeface="微软雅黑" panose="020B0503020204020204" charset="-122"/>
            </a:endParaRPr>
          </a:p>
          <a:p>
            <a:pPr algn="ctr">
              <a:lnSpc>
                <a:spcPct val="150000"/>
              </a:lnSpc>
              <a:defRPr/>
            </a:pPr>
            <a:r>
              <a:rPr lang="zh-CN" altLang="en-US" sz="1800" b="1" dirty="0">
                <a:latin typeface="微软雅黑" panose="020B0503020204020204" charset="-122"/>
                <a:ea typeface="微软雅黑" panose="020B0503020204020204" charset="-122"/>
              </a:rPr>
              <a:t>消极</a:t>
            </a:r>
            <a:endParaRPr lang="zh-CN" altLang="en-US" sz="1800" b="1" dirty="0">
              <a:latin typeface="微软雅黑" panose="020B0503020204020204" charset="-122"/>
              <a:ea typeface="微软雅黑" panose="020B0503020204020204" charset="-122"/>
            </a:endParaRPr>
          </a:p>
        </p:txBody>
      </p:sp>
      <p:pic>
        <p:nvPicPr>
          <p:cNvPr id="15377" name="Picture 17" descr="001372d8a14a0a3324bf2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14438" y="4357688"/>
            <a:ext cx="120332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0" name="AutoShape 20"/>
          <p:cNvSpPr>
            <a:spLocks noChangeArrowheads="1"/>
          </p:cNvSpPr>
          <p:nvPr/>
        </p:nvSpPr>
        <p:spPr bwMode="auto">
          <a:xfrm>
            <a:off x="3929063" y="6000750"/>
            <a:ext cx="1281112" cy="609600"/>
          </a:xfrm>
          <a:prstGeom prst="roundRect">
            <a:avLst>
              <a:gd name="adj" fmla="val 16667"/>
            </a:avLst>
          </a:prstGeom>
          <a:solidFill>
            <a:srgbClr val="666699"/>
          </a:solidFill>
          <a:ln w="9525" algn="ctr">
            <a:solidFill>
              <a:srgbClr val="666699"/>
            </a:solidFill>
            <a:round/>
          </a:ln>
        </p:spPr>
        <p:txBody>
          <a:bodyPr wrap="none"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400" b="1">
                <a:latin typeface="微软雅黑" panose="020B0503020204020204" charset="-122"/>
                <a:ea typeface="微软雅黑" panose="020B0503020204020204" charset="-122"/>
              </a:rPr>
              <a:t>秀才</a:t>
            </a:r>
            <a:endParaRPr lang="zh-CN" altLang="en-US" sz="2400" b="1">
              <a:latin typeface="微软雅黑" panose="020B0503020204020204" charset="-122"/>
              <a:ea typeface="微软雅黑" panose="020B0503020204020204" charset="-122"/>
            </a:endParaRPr>
          </a:p>
        </p:txBody>
      </p:sp>
      <p:pic>
        <p:nvPicPr>
          <p:cNvPr id="15381" name="Picture 21" descr="2009423113489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9063" y="4357688"/>
            <a:ext cx="1281112"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22" descr="算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343400"/>
            <a:ext cx="116046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3" name="AutoShape 23"/>
          <p:cNvSpPr>
            <a:spLocks noChangeArrowheads="1"/>
          </p:cNvSpPr>
          <p:nvPr/>
        </p:nvSpPr>
        <p:spPr bwMode="auto">
          <a:xfrm>
            <a:off x="1214438" y="3571875"/>
            <a:ext cx="1143000" cy="685800"/>
          </a:xfrm>
          <a:prstGeom prst="flowChartAlternateProcess">
            <a:avLst/>
          </a:prstGeom>
          <a:solidFill>
            <a:srgbClr val="C00000"/>
          </a:solidFill>
          <a:ln w="9525" algn="ctr">
            <a:solidFill>
              <a:srgbClr val="CC99FF"/>
            </a:solidFill>
            <a:miter lim="800000"/>
          </a:ln>
        </p:spPr>
        <p:txBody>
          <a:bodyPr wrap="none"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微软雅黑" panose="020B0503020204020204" charset="-122"/>
                <a:ea typeface="微软雅黑" panose="020B0503020204020204" charset="-122"/>
              </a:rPr>
              <a:t>高中</a:t>
            </a:r>
            <a:endParaRPr lang="zh-CN" altLang="en-US" b="1">
              <a:latin typeface="微软雅黑" panose="020B0503020204020204" charset="-122"/>
              <a:ea typeface="微软雅黑" panose="020B0503020204020204" charset="-122"/>
            </a:endParaRPr>
          </a:p>
        </p:txBody>
      </p:sp>
      <p:sp>
        <p:nvSpPr>
          <p:cNvPr id="15384" name="AutoShape 24"/>
          <p:cNvSpPr>
            <a:spLocks noChangeArrowheads="1"/>
          </p:cNvSpPr>
          <p:nvPr/>
        </p:nvSpPr>
        <p:spPr bwMode="auto">
          <a:xfrm>
            <a:off x="1143000" y="2643188"/>
            <a:ext cx="1214438" cy="685800"/>
          </a:xfrm>
          <a:prstGeom prst="flowChartAlternateProcess">
            <a:avLst/>
          </a:prstGeom>
          <a:solidFill>
            <a:srgbClr val="C00000"/>
          </a:solidFill>
          <a:ln w="9525" algn="ctr">
            <a:solidFill>
              <a:srgbClr val="CC99FF"/>
            </a:solidFill>
            <a:miter lim="800000"/>
          </a:ln>
        </p:spPr>
        <p:txBody>
          <a:bodyPr wrap="none"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微软雅黑" panose="020B0503020204020204" charset="-122"/>
                <a:ea typeface="微软雅黑" panose="020B0503020204020204" charset="-122"/>
              </a:rPr>
              <a:t>有备无患</a:t>
            </a:r>
            <a:endParaRPr lang="zh-CN" altLang="en-US" b="1">
              <a:latin typeface="微软雅黑" panose="020B0503020204020204" charset="-122"/>
              <a:ea typeface="微软雅黑" panose="020B0503020204020204" charset="-122"/>
            </a:endParaRPr>
          </a:p>
        </p:txBody>
      </p:sp>
      <p:sp>
        <p:nvSpPr>
          <p:cNvPr id="15385" name="AutoShape 25"/>
          <p:cNvSpPr>
            <a:spLocks noChangeArrowheads="1"/>
          </p:cNvSpPr>
          <p:nvPr/>
        </p:nvSpPr>
        <p:spPr bwMode="auto">
          <a:xfrm>
            <a:off x="1143000" y="1643063"/>
            <a:ext cx="1214438" cy="685800"/>
          </a:xfrm>
          <a:prstGeom prst="flowChartAlternateProcess">
            <a:avLst/>
          </a:prstGeom>
          <a:solidFill>
            <a:srgbClr val="C00000"/>
          </a:solidFill>
          <a:ln w="9525" algn="ctr">
            <a:solidFill>
              <a:srgbClr val="CC99FF"/>
            </a:solidFill>
            <a:miter lim="800000"/>
          </a:ln>
        </p:spPr>
        <p:txBody>
          <a:bodyPr wrap="none"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微软雅黑" panose="020B0503020204020204" charset="-122"/>
                <a:ea typeface="微软雅黑" panose="020B0503020204020204" charset="-122"/>
              </a:rPr>
              <a:t>翻身的</a:t>
            </a:r>
            <a:endParaRPr lang="zh-CN" altLang="en-US" b="1">
              <a:latin typeface="微软雅黑" panose="020B0503020204020204" charset="-122"/>
              <a:ea typeface="微软雅黑" panose="020B0503020204020204" charset="-122"/>
            </a:endParaRPr>
          </a:p>
          <a:p>
            <a:pPr algn="ctr" eaLnBrk="1" hangingPunct="1"/>
            <a:r>
              <a:rPr lang="zh-CN" altLang="en-US" b="1">
                <a:latin typeface="微软雅黑" panose="020B0503020204020204" charset="-122"/>
                <a:ea typeface="微软雅黑" panose="020B0503020204020204" charset="-122"/>
              </a:rPr>
              <a:t>时候到了</a:t>
            </a:r>
            <a:endParaRPr lang="zh-CN" altLang="en-US" b="1">
              <a:latin typeface="微软雅黑" panose="020B0503020204020204" charset="-122"/>
              <a:ea typeface="微软雅黑" panose="020B0503020204020204" charset="-122"/>
            </a:endParaRPr>
          </a:p>
        </p:txBody>
      </p:sp>
      <p:sp>
        <p:nvSpPr>
          <p:cNvPr id="15386" name="AutoShape 26"/>
          <p:cNvSpPr>
            <a:spLocks noChangeArrowheads="1"/>
          </p:cNvSpPr>
          <p:nvPr/>
        </p:nvSpPr>
        <p:spPr bwMode="auto">
          <a:xfrm>
            <a:off x="6554788" y="1419225"/>
            <a:ext cx="1143000" cy="685800"/>
          </a:xfrm>
          <a:prstGeom prst="flowChartAlternateProcess">
            <a:avLst/>
          </a:prstGeom>
          <a:solidFill>
            <a:schemeClr val="accent3">
              <a:lumMod val="50000"/>
            </a:schemeClr>
          </a:solidFill>
          <a:ln w="9525" algn="ctr">
            <a:solidFill>
              <a:srgbClr val="CC99FF"/>
            </a:solidFill>
            <a:miter lim="800000"/>
          </a:ln>
          <a:effectLst/>
        </p:spPr>
        <p:txBody>
          <a:bodyPr wrap="none" anchor="ctr"/>
          <a:lstStyle/>
          <a:p>
            <a:pPr algn="ctr">
              <a:defRPr/>
            </a:pPr>
            <a:r>
              <a:rPr lang="zh-CN" altLang="en-US" b="1" dirty="0">
                <a:latin typeface="微软雅黑" panose="020B0503020204020204" charset="-122"/>
                <a:ea typeface="微软雅黑" panose="020B0503020204020204" charset="-122"/>
              </a:rPr>
              <a:t>没戏</a:t>
            </a:r>
            <a:endParaRPr lang="zh-CN" altLang="en-US" b="1" dirty="0">
              <a:latin typeface="微软雅黑" panose="020B0503020204020204" charset="-122"/>
              <a:ea typeface="微软雅黑" panose="020B0503020204020204" charset="-122"/>
            </a:endParaRPr>
          </a:p>
        </p:txBody>
      </p:sp>
      <p:sp>
        <p:nvSpPr>
          <p:cNvPr id="15387" name="AutoShape 27"/>
          <p:cNvSpPr>
            <a:spLocks noChangeArrowheads="1"/>
          </p:cNvSpPr>
          <p:nvPr/>
        </p:nvSpPr>
        <p:spPr bwMode="auto">
          <a:xfrm>
            <a:off x="6572250" y="2500313"/>
            <a:ext cx="1143000" cy="685800"/>
          </a:xfrm>
          <a:prstGeom prst="flowChartAlternateProcess">
            <a:avLst/>
          </a:prstGeom>
          <a:solidFill>
            <a:schemeClr val="accent3">
              <a:lumMod val="50000"/>
            </a:schemeClr>
          </a:solidFill>
          <a:ln w="9525" algn="ctr">
            <a:solidFill>
              <a:srgbClr val="CC99FF"/>
            </a:solidFill>
            <a:miter lim="800000"/>
          </a:ln>
          <a:effectLst/>
        </p:spPr>
        <p:txBody>
          <a:bodyPr wrap="none" anchor="ctr"/>
          <a:lstStyle/>
          <a:p>
            <a:pPr algn="ctr">
              <a:defRPr/>
            </a:pPr>
            <a:r>
              <a:rPr lang="zh-CN" altLang="en-US" b="1" dirty="0">
                <a:latin typeface="微软雅黑" panose="020B0503020204020204" charset="-122"/>
                <a:ea typeface="微软雅黑" panose="020B0503020204020204" charset="-122"/>
              </a:rPr>
              <a:t>多此一举</a:t>
            </a:r>
            <a:endParaRPr lang="zh-CN" altLang="en-US" b="1" dirty="0">
              <a:latin typeface="微软雅黑" panose="020B0503020204020204" charset="-122"/>
              <a:ea typeface="微软雅黑" panose="020B0503020204020204" charset="-122"/>
            </a:endParaRPr>
          </a:p>
        </p:txBody>
      </p:sp>
      <p:sp>
        <p:nvSpPr>
          <p:cNvPr id="15388" name="AutoShape 28"/>
          <p:cNvSpPr>
            <a:spLocks noChangeArrowheads="1"/>
          </p:cNvSpPr>
          <p:nvPr/>
        </p:nvSpPr>
        <p:spPr bwMode="auto">
          <a:xfrm>
            <a:off x="6629400" y="3429000"/>
            <a:ext cx="1143000" cy="685800"/>
          </a:xfrm>
          <a:prstGeom prst="flowChartAlternateProcess">
            <a:avLst/>
          </a:prstGeom>
          <a:solidFill>
            <a:schemeClr val="accent3">
              <a:lumMod val="50000"/>
            </a:schemeClr>
          </a:solidFill>
          <a:ln w="9525" algn="ctr">
            <a:solidFill>
              <a:srgbClr val="CC99FF"/>
            </a:solidFill>
            <a:miter lim="800000"/>
          </a:ln>
          <a:effectLst/>
        </p:spPr>
        <p:txBody>
          <a:bodyPr wrap="none" anchor="ctr"/>
          <a:lstStyle/>
          <a:p>
            <a:pPr algn="ctr">
              <a:defRPr/>
            </a:pPr>
            <a:r>
              <a:rPr lang="zh-CN" altLang="en-US" b="1" dirty="0">
                <a:latin typeface="微软雅黑" panose="020B0503020204020204" charset="-122"/>
                <a:ea typeface="微软雅黑" panose="020B0503020204020204" charset="-122"/>
              </a:rPr>
              <a:t>白种</a:t>
            </a:r>
            <a:endParaRPr lang="zh-CN" altLang="en-US" b="1" dirty="0">
              <a:latin typeface="微软雅黑" panose="020B0503020204020204" charset="-122"/>
              <a:ea typeface="微软雅黑" panose="020B0503020204020204" charset="-122"/>
            </a:endParaRPr>
          </a:p>
        </p:txBody>
      </p:sp>
      <p:grpSp>
        <p:nvGrpSpPr>
          <p:cNvPr id="2" name="Group 31"/>
          <p:cNvGrpSpPr/>
          <p:nvPr/>
        </p:nvGrpSpPr>
        <p:grpSpPr bwMode="auto">
          <a:xfrm>
            <a:off x="3571875" y="3500438"/>
            <a:ext cx="1981200" cy="1066800"/>
            <a:chOff x="2256" y="2112"/>
            <a:chExt cx="1104" cy="672"/>
          </a:xfrm>
        </p:grpSpPr>
        <p:sp>
          <p:nvSpPr>
            <p:cNvPr id="101405" name="AutoShape 29"/>
            <p:cNvSpPr>
              <a:spLocks noChangeArrowheads="1"/>
            </p:cNvSpPr>
            <p:nvPr/>
          </p:nvSpPr>
          <p:spPr bwMode="auto">
            <a:xfrm>
              <a:off x="2256" y="2112"/>
              <a:ext cx="1104" cy="576"/>
            </a:xfrm>
            <a:prstGeom prst="cloudCallout">
              <a:avLst>
                <a:gd name="adj1" fmla="val -20380"/>
                <a:gd name="adj2" fmla="val 32986"/>
              </a:avLst>
            </a:prstGeom>
            <a:noFill/>
            <a:ln w="9525">
              <a:solidFill>
                <a:srgbClr val="0000FF"/>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solidFill>
                    <a:srgbClr val="C00000"/>
                  </a:solidFill>
                  <a:latin typeface="微软雅黑" panose="020B0503020204020204" charset="-122"/>
                  <a:ea typeface="微软雅黑" panose="020B0503020204020204" charset="-122"/>
                </a:rPr>
                <a:t>在高墙上种白菜</a:t>
              </a:r>
              <a:endParaRPr lang="zh-CN" altLang="en-US" sz="1600" b="1">
                <a:solidFill>
                  <a:srgbClr val="C00000"/>
                </a:solidFill>
                <a:latin typeface="微软雅黑" panose="020B0503020204020204" charset="-122"/>
                <a:ea typeface="微软雅黑" panose="020B0503020204020204" charset="-122"/>
              </a:endParaRPr>
            </a:p>
          </p:txBody>
        </p:sp>
        <p:sp>
          <p:nvSpPr>
            <p:cNvPr id="101406" name="AutoShape 30"/>
            <p:cNvSpPr>
              <a:spLocks noChangeArrowheads="1"/>
            </p:cNvSpPr>
            <p:nvPr/>
          </p:nvSpPr>
          <p:spPr bwMode="auto">
            <a:xfrm>
              <a:off x="2832" y="2544"/>
              <a:ext cx="528" cy="240"/>
            </a:xfrm>
            <a:prstGeom prst="cloudCallout">
              <a:avLst>
                <a:gd name="adj1" fmla="val -32199"/>
                <a:gd name="adj2" fmla="val 27083"/>
              </a:avLst>
            </a:prstGeom>
            <a:solidFill>
              <a:schemeClr val="bg1"/>
            </a:solidFill>
            <a:ln w="9525">
              <a:solidFill>
                <a:srgbClr val="0000FF"/>
              </a:solidFill>
              <a:round/>
            </a:ln>
          </p:spPr>
          <p:txBody>
            <a:bodyPr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微软雅黑" panose="020B0503020204020204" charset="-122"/>
                  <a:ea typeface="微软雅黑" panose="020B0503020204020204" charset="-122"/>
                </a:rPr>
                <a:t>梦一</a:t>
              </a:r>
              <a:endParaRPr lang="zh-CN" altLang="en-US" sz="1600" b="1">
                <a:latin typeface="微软雅黑" panose="020B0503020204020204" charset="-122"/>
                <a:ea typeface="微软雅黑" panose="020B0503020204020204" charset="-122"/>
              </a:endParaRPr>
            </a:p>
          </p:txBody>
        </p:sp>
      </p:grpSp>
      <p:grpSp>
        <p:nvGrpSpPr>
          <p:cNvPr id="3" name="Group 32"/>
          <p:cNvGrpSpPr/>
          <p:nvPr/>
        </p:nvGrpSpPr>
        <p:grpSpPr bwMode="auto">
          <a:xfrm>
            <a:off x="3286125" y="2571750"/>
            <a:ext cx="2209800" cy="1066800"/>
            <a:chOff x="2256" y="2112"/>
            <a:chExt cx="1104" cy="672"/>
          </a:xfrm>
        </p:grpSpPr>
        <p:sp>
          <p:nvSpPr>
            <p:cNvPr id="101403" name="AutoShape 33"/>
            <p:cNvSpPr>
              <a:spLocks noChangeArrowheads="1"/>
            </p:cNvSpPr>
            <p:nvPr/>
          </p:nvSpPr>
          <p:spPr bwMode="auto">
            <a:xfrm>
              <a:off x="2256" y="2112"/>
              <a:ext cx="1104" cy="576"/>
            </a:xfrm>
            <a:prstGeom prst="cloudCallout">
              <a:avLst>
                <a:gd name="adj1" fmla="val -20380"/>
                <a:gd name="adj2" fmla="val 32986"/>
              </a:avLst>
            </a:prstGeom>
            <a:noFill/>
            <a:ln w="9525">
              <a:solidFill>
                <a:srgbClr val="0000FF"/>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solidFill>
                    <a:srgbClr val="C00000"/>
                  </a:solidFill>
                  <a:latin typeface="微软雅黑" panose="020B0503020204020204" charset="-122"/>
                  <a:ea typeface="微软雅黑" panose="020B0503020204020204" charset="-122"/>
                </a:rPr>
                <a:t>大雨天戴了斗笠还打伞</a:t>
              </a:r>
              <a:endParaRPr lang="zh-CN" altLang="en-US" sz="1600" b="1">
                <a:solidFill>
                  <a:srgbClr val="C00000"/>
                </a:solidFill>
                <a:latin typeface="微软雅黑" panose="020B0503020204020204" charset="-122"/>
                <a:ea typeface="微软雅黑" panose="020B0503020204020204" charset="-122"/>
              </a:endParaRPr>
            </a:p>
          </p:txBody>
        </p:sp>
        <p:sp>
          <p:nvSpPr>
            <p:cNvPr id="101404" name="AutoShape 34"/>
            <p:cNvSpPr>
              <a:spLocks noChangeArrowheads="1"/>
            </p:cNvSpPr>
            <p:nvPr/>
          </p:nvSpPr>
          <p:spPr bwMode="auto">
            <a:xfrm>
              <a:off x="2832" y="2544"/>
              <a:ext cx="528" cy="240"/>
            </a:xfrm>
            <a:prstGeom prst="cloudCallout">
              <a:avLst>
                <a:gd name="adj1" fmla="val -32199"/>
                <a:gd name="adj2" fmla="val 27083"/>
              </a:avLst>
            </a:prstGeom>
            <a:solidFill>
              <a:schemeClr val="bg1"/>
            </a:solidFill>
            <a:ln w="9525">
              <a:solidFill>
                <a:srgbClr val="0000FF"/>
              </a:solidFill>
              <a:round/>
            </a:ln>
          </p:spPr>
          <p:txBody>
            <a:bodyPr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微软雅黑" panose="020B0503020204020204" charset="-122"/>
                  <a:ea typeface="微软雅黑" panose="020B0503020204020204" charset="-122"/>
                </a:rPr>
                <a:t>梦二</a:t>
              </a:r>
              <a:endParaRPr lang="zh-CN" altLang="en-US" sz="1600" b="1">
                <a:latin typeface="微软雅黑" panose="020B0503020204020204" charset="-122"/>
                <a:ea typeface="微软雅黑" panose="020B0503020204020204" charset="-122"/>
              </a:endParaRPr>
            </a:p>
          </p:txBody>
        </p:sp>
      </p:grpSp>
      <p:grpSp>
        <p:nvGrpSpPr>
          <p:cNvPr id="4" name="Group 35"/>
          <p:cNvGrpSpPr/>
          <p:nvPr/>
        </p:nvGrpSpPr>
        <p:grpSpPr bwMode="auto">
          <a:xfrm>
            <a:off x="3071813" y="1214438"/>
            <a:ext cx="2638425" cy="1443037"/>
            <a:chOff x="2289" y="2112"/>
            <a:chExt cx="1071" cy="672"/>
          </a:xfrm>
        </p:grpSpPr>
        <p:sp>
          <p:nvSpPr>
            <p:cNvPr id="101401" name="AutoShape 36"/>
            <p:cNvSpPr>
              <a:spLocks noChangeArrowheads="1"/>
            </p:cNvSpPr>
            <p:nvPr/>
          </p:nvSpPr>
          <p:spPr bwMode="auto">
            <a:xfrm>
              <a:off x="2289" y="2112"/>
              <a:ext cx="1071" cy="576"/>
            </a:xfrm>
            <a:prstGeom prst="cloudCallout">
              <a:avLst>
                <a:gd name="adj1" fmla="val -20380"/>
                <a:gd name="adj2" fmla="val 32986"/>
              </a:avLst>
            </a:prstGeom>
            <a:noFill/>
            <a:ln w="9525">
              <a:solidFill>
                <a:srgbClr val="0000FF"/>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solidFill>
                    <a:srgbClr val="C00000"/>
                  </a:solidFill>
                  <a:latin typeface="微软雅黑" panose="020B0503020204020204" charset="-122"/>
                  <a:ea typeface="微软雅黑" panose="020B0503020204020204" charset="-122"/>
                </a:rPr>
                <a:t>和心爱的表妹脱光衣服躺在床上，却背对背</a:t>
              </a:r>
              <a:endParaRPr lang="zh-CN" altLang="en-US" sz="1600" b="1">
                <a:solidFill>
                  <a:srgbClr val="C00000"/>
                </a:solidFill>
                <a:latin typeface="微软雅黑" panose="020B0503020204020204" charset="-122"/>
                <a:ea typeface="微软雅黑" panose="020B0503020204020204" charset="-122"/>
              </a:endParaRPr>
            </a:p>
          </p:txBody>
        </p:sp>
        <p:sp>
          <p:nvSpPr>
            <p:cNvPr id="101402" name="AutoShape 37"/>
            <p:cNvSpPr>
              <a:spLocks noChangeArrowheads="1"/>
            </p:cNvSpPr>
            <p:nvPr/>
          </p:nvSpPr>
          <p:spPr bwMode="auto">
            <a:xfrm>
              <a:off x="2832" y="2544"/>
              <a:ext cx="528" cy="240"/>
            </a:xfrm>
            <a:prstGeom prst="cloudCallout">
              <a:avLst>
                <a:gd name="adj1" fmla="val -32199"/>
                <a:gd name="adj2" fmla="val 27083"/>
              </a:avLst>
            </a:prstGeom>
            <a:solidFill>
              <a:schemeClr val="bg1"/>
            </a:solidFill>
            <a:ln w="9525">
              <a:solidFill>
                <a:srgbClr val="0000FF"/>
              </a:solidFill>
              <a:round/>
            </a:ln>
          </p:spPr>
          <p:txBody>
            <a:bodyPr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微软雅黑" panose="020B0503020204020204" charset="-122"/>
                  <a:ea typeface="微软雅黑" panose="020B0503020204020204" charset="-122"/>
                </a:rPr>
                <a:t>梦三</a:t>
              </a:r>
              <a:endParaRPr lang="zh-CN" altLang="en-US" sz="1600" b="1">
                <a:latin typeface="微软雅黑" panose="020B0503020204020204" charset="-122"/>
                <a:ea typeface="微软雅黑" panose="020B0503020204020204" charset="-122"/>
              </a:endParaRPr>
            </a:p>
          </p:txBody>
        </p:sp>
      </p:grpSp>
      <p:sp>
        <p:nvSpPr>
          <p:cNvPr id="15398" name="AutoShape 38"/>
          <p:cNvSpPr>
            <a:spLocks noChangeArrowheads="1"/>
          </p:cNvSpPr>
          <p:nvPr/>
        </p:nvSpPr>
        <p:spPr bwMode="auto">
          <a:xfrm>
            <a:off x="5786438" y="1571625"/>
            <a:ext cx="609600" cy="381000"/>
          </a:xfrm>
          <a:prstGeom prst="notchedRightArrow">
            <a:avLst>
              <a:gd name="adj1" fmla="val 50000"/>
              <a:gd name="adj2" fmla="val 40000"/>
            </a:avLst>
          </a:prstGeom>
          <a:solidFill>
            <a:srgbClr val="C00000">
              <a:alpha val="67842"/>
            </a:srgbClr>
          </a:solidFill>
          <a:ln w="9525" algn="ctr">
            <a:solidFill>
              <a:schemeClr val="tx1"/>
            </a:solidFill>
            <a:miter lim="800000"/>
          </a:ln>
        </p:spPr>
        <p:txBody>
          <a:bodyPr wrap="none"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5399" name="AutoShape 39"/>
          <p:cNvSpPr>
            <a:spLocks noChangeArrowheads="1"/>
          </p:cNvSpPr>
          <p:nvPr/>
        </p:nvSpPr>
        <p:spPr bwMode="auto">
          <a:xfrm>
            <a:off x="5715000" y="2714625"/>
            <a:ext cx="609600" cy="381000"/>
          </a:xfrm>
          <a:prstGeom prst="notchedRightArrow">
            <a:avLst>
              <a:gd name="adj1" fmla="val 50000"/>
              <a:gd name="adj2" fmla="val 40000"/>
            </a:avLst>
          </a:prstGeom>
          <a:solidFill>
            <a:srgbClr val="C00000">
              <a:alpha val="67842"/>
            </a:srgbClr>
          </a:solidFill>
          <a:ln w="9525" algn="ctr">
            <a:solidFill>
              <a:schemeClr val="tx1"/>
            </a:solidFill>
            <a:miter lim="800000"/>
          </a:ln>
        </p:spPr>
        <p:txBody>
          <a:bodyPr wrap="none"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5400" name="AutoShape 40"/>
          <p:cNvSpPr>
            <a:spLocks noChangeArrowheads="1"/>
          </p:cNvSpPr>
          <p:nvPr/>
        </p:nvSpPr>
        <p:spPr bwMode="auto">
          <a:xfrm>
            <a:off x="5715000" y="3657600"/>
            <a:ext cx="609600" cy="381000"/>
          </a:xfrm>
          <a:prstGeom prst="notchedRightArrow">
            <a:avLst>
              <a:gd name="adj1" fmla="val 50000"/>
              <a:gd name="adj2" fmla="val 40000"/>
            </a:avLst>
          </a:prstGeom>
          <a:solidFill>
            <a:srgbClr val="C00000">
              <a:alpha val="67842"/>
            </a:srgbClr>
          </a:solidFill>
          <a:ln w="9525" algn="ctr">
            <a:solidFill>
              <a:schemeClr val="tx1"/>
            </a:solidFill>
            <a:miter lim="800000"/>
          </a:ln>
        </p:spPr>
        <p:txBody>
          <a:bodyPr wrap="none"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5401" name="AutoShape 41"/>
          <p:cNvSpPr>
            <a:spLocks noChangeArrowheads="1"/>
          </p:cNvSpPr>
          <p:nvPr/>
        </p:nvSpPr>
        <p:spPr bwMode="auto">
          <a:xfrm rot="10800000">
            <a:off x="2714625" y="3714750"/>
            <a:ext cx="609600" cy="381000"/>
          </a:xfrm>
          <a:prstGeom prst="notchedRightArrow">
            <a:avLst>
              <a:gd name="adj1" fmla="val 50000"/>
              <a:gd name="adj2" fmla="val 40000"/>
            </a:avLst>
          </a:prstGeom>
          <a:solidFill>
            <a:srgbClr val="C00000">
              <a:alpha val="67842"/>
            </a:srgbClr>
          </a:solidFill>
          <a:ln w="9525" algn="ctr">
            <a:solidFill>
              <a:schemeClr val="tx1"/>
            </a:solidFill>
            <a:miter lim="800000"/>
          </a:ln>
        </p:spPr>
        <p:txBody>
          <a:bodyPr wrap="none"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5402" name="AutoShape 42"/>
          <p:cNvSpPr>
            <a:spLocks noChangeArrowheads="1"/>
          </p:cNvSpPr>
          <p:nvPr/>
        </p:nvSpPr>
        <p:spPr bwMode="auto">
          <a:xfrm rot="10800000">
            <a:off x="2643188" y="2857500"/>
            <a:ext cx="609600" cy="381000"/>
          </a:xfrm>
          <a:prstGeom prst="notchedRightArrow">
            <a:avLst>
              <a:gd name="adj1" fmla="val 50000"/>
              <a:gd name="adj2" fmla="val 40000"/>
            </a:avLst>
          </a:prstGeom>
          <a:solidFill>
            <a:srgbClr val="C00000">
              <a:alpha val="67842"/>
            </a:srgbClr>
          </a:solidFill>
          <a:ln w="9525" algn="ctr">
            <a:solidFill>
              <a:schemeClr val="tx1"/>
            </a:solidFill>
            <a:miter lim="800000"/>
          </a:ln>
        </p:spPr>
        <p:txBody>
          <a:bodyPr wrap="none"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5403" name="AutoShape 43"/>
          <p:cNvSpPr>
            <a:spLocks noChangeArrowheads="1"/>
          </p:cNvSpPr>
          <p:nvPr/>
        </p:nvSpPr>
        <p:spPr bwMode="auto">
          <a:xfrm rot="10800000">
            <a:off x="2500313" y="1643063"/>
            <a:ext cx="609600" cy="381000"/>
          </a:xfrm>
          <a:prstGeom prst="notchedRightArrow">
            <a:avLst>
              <a:gd name="adj1" fmla="val 50000"/>
              <a:gd name="adj2" fmla="val 40000"/>
            </a:avLst>
          </a:prstGeom>
          <a:solidFill>
            <a:srgbClr val="C00000">
              <a:alpha val="67842"/>
            </a:srgbClr>
          </a:solidFill>
          <a:ln w="9525" algn="ctr">
            <a:solidFill>
              <a:schemeClr val="tx1"/>
            </a:solidFill>
            <a:miter lim="800000"/>
          </a:ln>
        </p:spPr>
        <p:txBody>
          <a:bodyPr wrap="none" anchor="ct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3" name="Rectangle 2"/>
          <p:cNvSpPr txBox="1">
            <a:spLocks noChangeArrowheads="1"/>
          </p:cNvSpPr>
          <p:nvPr/>
        </p:nvSpPr>
        <p:spPr bwMode="auto">
          <a:xfrm>
            <a:off x="1630045" y="500380"/>
            <a:ext cx="5935980" cy="457200"/>
          </a:xfrm>
          <a:prstGeom prst="rect">
            <a:avLst/>
          </a:prstGeom>
          <a:noFill/>
          <a:ln>
            <a:noFill/>
          </a:ln>
          <a:effec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anose="020B0604030504040204" pitchFamily="34" charset="0"/>
                <a:ea typeface="宋体" panose="02010600030101010101" pitchFamily="2" charset="-122"/>
              </a:defRPr>
            </a:lvl5pPr>
            <a:lvl6pPr marL="457200" algn="l" rtl="0" fontAlgn="base">
              <a:spcBef>
                <a:spcPct val="0"/>
              </a:spcBef>
              <a:spcAft>
                <a:spcPct val="0"/>
              </a:spcAft>
              <a:defRPr sz="4400" b="1">
                <a:solidFill>
                  <a:schemeClr val="tx2"/>
                </a:solidFill>
                <a:effectLst>
                  <a:outerShdw blurRad="38100" dist="38100" dir="2700000" algn="tl">
                    <a:srgbClr val="C0C0C0"/>
                  </a:outerShdw>
                </a:effectLst>
                <a:latin typeface="Tahoma" panose="020B0604030504040204" pitchFamily="34" charset="0"/>
                <a:ea typeface="宋体" panose="02010600030101010101" pitchFamily="2" charset="-122"/>
              </a:defRPr>
            </a:lvl6pPr>
            <a:lvl7pPr marL="914400" algn="l" rtl="0" fontAlgn="base">
              <a:spcBef>
                <a:spcPct val="0"/>
              </a:spcBef>
              <a:spcAft>
                <a:spcPct val="0"/>
              </a:spcAft>
              <a:defRPr sz="4400" b="1">
                <a:solidFill>
                  <a:schemeClr val="tx2"/>
                </a:solidFill>
                <a:effectLst>
                  <a:outerShdw blurRad="38100" dist="38100" dir="2700000" algn="tl">
                    <a:srgbClr val="C0C0C0"/>
                  </a:outerShdw>
                </a:effectLst>
                <a:latin typeface="Tahoma" panose="020B0604030504040204" pitchFamily="34" charset="0"/>
                <a:ea typeface="宋体" panose="02010600030101010101" pitchFamily="2" charset="-122"/>
              </a:defRPr>
            </a:lvl7pPr>
            <a:lvl8pPr marL="1371600" algn="l" rtl="0" fontAlgn="base">
              <a:spcBef>
                <a:spcPct val="0"/>
              </a:spcBef>
              <a:spcAft>
                <a:spcPct val="0"/>
              </a:spcAft>
              <a:defRPr sz="4400" b="1">
                <a:solidFill>
                  <a:schemeClr val="tx2"/>
                </a:solidFill>
                <a:effectLst>
                  <a:outerShdw blurRad="38100" dist="38100" dir="2700000" algn="tl">
                    <a:srgbClr val="C0C0C0"/>
                  </a:outerShdw>
                </a:effectLst>
                <a:latin typeface="Tahoma" panose="020B0604030504040204" pitchFamily="34" charset="0"/>
                <a:ea typeface="宋体" panose="02010600030101010101" pitchFamily="2" charset="-122"/>
              </a:defRPr>
            </a:lvl8pPr>
            <a:lvl9pPr marL="1828800" algn="l" rtl="0" fontAlgn="base">
              <a:spcBef>
                <a:spcPct val="0"/>
              </a:spcBef>
              <a:spcAft>
                <a:spcPct val="0"/>
              </a:spcAft>
              <a:defRPr sz="4400" b="1">
                <a:solidFill>
                  <a:schemeClr val="tx2"/>
                </a:solidFill>
                <a:effectLst>
                  <a:outerShdw blurRad="38100" dist="38100" dir="2700000" algn="tl">
                    <a:srgbClr val="C0C0C0"/>
                  </a:outerShdw>
                </a:effectLst>
                <a:latin typeface="Tahoma" panose="020B0604030504040204" pitchFamily="34" charset="0"/>
                <a:ea typeface="宋体" panose="02010600030101010101" pitchFamily="2" charset="-122"/>
              </a:defRPr>
            </a:lvl9pPr>
          </a:lstStyle>
          <a:p>
            <a:pPr>
              <a:defRPr/>
            </a:pPr>
            <a:r>
              <a:rPr lang="en-US" altLang="zh-CN" sz="2400" dirty="0" smtClean="0">
                <a:solidFill>
                  <a:schemeClr val="tx1"/>
                </a:solidFill>
                <a:effectLst/>
                <a:latin typeface="微软雅黑" panose="020B0503020204020204" charset="-122"/>
                <a:ea typeface="微软雅黑" panose="020B0503020204020204" charset="-122"/>
                <a:cs typeface="+mn-cs"/>
              </a:rPr>
              <a:t>                </a:t>
            </a:r>
            <a:r>
              <a:rPr lang="zh-CN" altLang="en-US" sz="2400" dirty="0" smtClean="0">
                <a:solidFill>
                  <a:schemeClr val="tx1"/>
                </a:solidFill>
                <a:effectLst/>
                <a:latin typeface="微软雅黑" panose="020B0503020204020204" charset="-122"/>
                <a:ea typeface="微软雅黑" panose="020B0503020204020204" charset="-122"/>
                <a:cs typeface="+mn-cs"/>
              </a:rPr>
              <a:t>两种心态，两种结果</a:t>
            </a:r>
            <a:endParaRPr lang="zh-CN" altLang="en-US" sz="2400" dirty="0">
              <a:solidFill>
                <a:schemeClr val="tx1"/>
              </a:solidFill>
              <a:effectLst/>
              <a:latin typeface="微软雅黑" panose="020B0503020204020204" charset="-122"/>
              <a:ea typeface="微软雅黑" panose="020B0503020204020204" charset="-122"/>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400"/>
                                        </p:tgtEl>
                                        <p:attrNameLst>
                                          <p:attrName>style.visibility</p:attrName>
                                        </p:attrNameLst>
                                      </p:cBhvr>
                                      <p:to>
                                        <p:strVal val="visible"/>
                                      </p:to>
                                    </p:set>
                                    <p:animEffect transition="in" filter="wipe(left)">
                                      <p:cBhvr>
                                        <p:cTn id="39" dur="500"/>
                                        <p:tgtEl>
                                          <p:spTgt spid="1540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388"/>
                                        </p:tgtEl>
                                        <p:attrNameLst>
                                          <p:attrName>style.visibility</p:attrName>
                                        </p:attrNameLst>
                                      </p:cBhvr>
                                      <p:to>
                                        <p:strVal val="visible"/>
                                      </p:to>
                                    </p:set>
                                    <p:animEffect transition="in" filter="wipe(left)">
                                      <p:cBhvr>
                                        <p:cTn id="44" dur="500"/>
                                        <p:tgtEl>
                                          <p:spTgt spid="1538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399"/>
                                        </p:tgtEl>
                                        <p:attrNameLst>
                                          <p:attrName>style.visibility</p:attrName>
                                        </p:attrNameLst>
                                      </p:cBhvr>
                                      <p:to>
                                        <p:strVal val="visible"/>
                                      </p:to>
                                    </p:set>
                                    <p:animEffect transition="in" filter="wipe(left)">
                                      <p:cBhvr>
                                        <p:cTn id="49" dur="500"/>
                                        <p:tgtEl>
                                          <p:spTgt spid="153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5387"/>
                                        </p:tgtEl>
                                        <p:attrNameLst>
                                          <p:attrName>style.visibility</p:attrName>
                                        </p:attrNameLst>
                                      </p:cBhvr>
                                      <p:to>
                                        <p:strVal val="visible"/>
                                      </p:to>
                                    </p:set>
                                    <p:animEffect transition="in" filter="wipe(left)">
                                      <p:cBhvr>
                                        <p:cTn id="54" dur="500"/>
                                        <p:tgtEl>
                                          <p:spTgt spid="1538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5398"/>
                                        </p:tgtEl>
                                        <p:attrNameLst>
                                          <p:attrName>style.visibility</p:attrName>
                                        </p:attrNameLst>
                                      </p:cBhvr>
                                      <p:to>
                                        <p:strVal val="visible"/>
                                      </p:to>
                                    </p:set>
                                    <p:animEffect transition="in" filter="wipe(left)">
                                      <p:cBhvr>
                                        <p:cTn id="59" dur="500"/>
                                        <p:tgtEl>
                                          <p:spTgt spid="1539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5386"/>
                                        </p:tgtEl>
                                        <p:attrNameLst>
                                          <p:attrName>style.visibility</p:attrName>
                                        </p:attrNameLst>
                                      </p:cBhvr>
                                      <p:to>
                                        <p:strVal val="visible"/>
                                      </p:to>
                                    </p:set>
                                    <p:animEffect transition="in" filter="wipe(left)">
                                      <p:cBhvr>
                                        <p:cTn id="64" dur="500"/>
                                        <p:tgtEl>
                                          <p:spTgt spid="15386"/>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37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36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5401"/>
                                        </p:tgtEl>
                                        <p:attrNameLst>
                                          <p:attrName>style.visibility</p:attrName>
                                        </p:attrNameLst>
                                      </p:cBhvr>
                                      <p:to>
                                        <p:strVal val="visible"/>
                                      </p:to>
                                    </p:set>
                                    <p:animEffect transition="in" filter="wipe(right)">
                                      <p:cBhvr>
                                        <p:cTn id="77" dur="500"/>
                                        <p:tgtEl>
                                          <p:spTgt spid="1540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15383"/>
                                        </p:tgtEl>
                                        <p:attrNameLst>
                                          <p:attrName>style.visibility</p:attrName>
                                        </p:attrNameLst>
                                      </p:cBhvr>
                                      <p:to>
                                        <p:strVal val="visible"/>
                                      </p:to>
                                    </p:set>
                                    <p:animEffect transition="in" filter="wipe(right)">
                                      <p:cBhvr>
                                        <p:cTn id="82" dur="500"/>
                                        <p:tgtEl>
                                          <p:spTgt spid="1538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15402"/>
                                        </p:tgtEl>
                                        <p:attrNameLst>
                                          <p:attrName>style.visibility</p:attrName>
                                        </p:attrNameLst>
                                      </p:cBhvr>
                                      <p:to>
                                        <p:strVal val="visible"/>
                                      </p:to>
                                    </p:set>
                                    <p:animEffect transition="in" filter="wipe(right)">
                                      <p:cBhvr>
                                        <p:cTn id="87" dur="500"/>
                                        <p:tgtEl>
                                          <p:spTgt spid="1540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15384"/>
                                        </p:tgtEl>
                                        <p:attrNameLst>
                                          <p:attrName>style.visibility</p:attrName>
                                        </p:attrNameLst>
                                      </p:cBhvr>
                                      <p:to>
                                        <p:strVal val="visible"/>
                                      </p:to>
                                    </p:set>
                                    <p:animEffect transition="in" filter="wipe(right)">
                                      <p:cBhvr>
                                        <p:cTn id="92" dur="500"/>
                                        <p:tgtEl>
                                          <p:spTgt spid="1538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15403"/>
                                        </p:tgtEl>
                                        <p:attrNameLst>
                                          <p:attrName>style.visibility</p:attrName>
                                        </p:attrNameLst>
                                      </p:cBhvr>
                                      <p:to>
                                        <p:strVal val="visible"/>
                                      </p:to>
                                    </p:set>
                                    <p:animEffect transition="in" filter="wipe(right)">
                                      <p:cBhvr>
                                        <p:cTn id="97" dur="500"/>
                                        <p:tgtEl>
                                          <p:spTgt spid="1540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grpId="0" nodeType="clickEffect">
                                  <p:stCondLst>
                                    <p:cond delay="0"/>
                                  </p:stCondLst>
                                  <p:childTnLst>
                                    <p:set>
                                      <p:cBhvr>
                                        <p:cTn id="101" dur="1" fill="hold">
                                          <p:stCondLst>
                                            <p:cond delay="0"/>
                                          </p:stCondLst>
                                        </p:cTn>
                                        <p:tgtEl>
                                          <p:spTgt spid="15385"/>
                                        </p:tgtEl>
                                        <p:attrNameLst>
                                          <p:attrName>style.visibility</p:attrName>
                                        </p:attrNameLst>
                                      </p:cBhvr>
                                      <p:to>
                                        <p:strVal val="visible"/>
                                      </p:to>
                                    </p:set>
                                    <p:animEffect transition="in" filter="wipe(right)">
                                      <p:cBhvr>
                                        <p:cTn id="102" dur="500"/>
                                        <p:tgtEl>
                                          <p:spTgt spid="15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ldLvl="0" animBg="1"/>
      <p:bldP spid="15374" grpId="0" bldLvl="0" animBg="1"/>
      <p:bldP spid="15380" grpId="0" bldLvl="0" animBg="1"/>
      <p:bldP spid="15383" grpId="0" bldLvl="0" animBg="1"/>
      <p:bldP spid="15384" grpId="0" bldLvl="0" animBg="1"/>
      <p:bldP spid="15385" grpId="0" bldLvl="0" animBg="1"/>
      <p:bldP spid="15386" grpId="0" bldLvl="0" animBg="1"/>
      <p:bldP spid="15387" grpId="0" bldLvl="0" animBg="1"/>
      <p:bldP spid="15388" grpId="0" bldLvl="0" animBg="1"/>
      <p:bldP spid="15398" grpId="0" bldLvl="0" animBg="1"/>
      <p:bldP spid="15399" grpId="0" bldLvl="0" animBg="1"/>
      <p:bldP spid="15400" grpId="0" bldLvl="0" animBg="1"/>
      <p:bldP spid="15401" grpId="0" bldLvl="0" animBg="1"/>
      <p:bldP spid="15402" grpId="0" bldLvl="0" animBg="1"/>
      <p:bldP spid="15403"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1"/>
          <p:cNvSpPr>
            <a:spLocks noGrp="1"/>
          </p:cNvSpPr>
          <p:nvPr>
            <p:ph type="title"/>
          </p:nvPr>
        </p:nvSpPr>
        <p:spPr/>
        <p:txBody>
          <a:bodyPr vert="horz" wrap="square" lIns="91440" tIns="45720" rIns="91440" bIns="45720" anchor="ctr" anchorCtr="0"/>
          <a:p>
            <a:r>
              <a:rPr lang="zh-CN" altLang="en-US" sz="4800" b="1" dirty="0">
                <a:latin typeface="黑体" panose="02010609060101010101" pitchFamily="49" charset="-122"/>
                <a:ea typeface="黑体" panose="02010609060101010101" pitchFamily="49" charset="-122"/>
              </a:rPr>
              <a:t>心态定义</a:t>
            </a:r>
            <a:endParaRPr lang="zh-CN" altLang="en-US" sz="4800" b="1" dirty="0">
              <a:latin typeface="黑体" panose="02010609060101010101" pitchFamily="49" charset="-122"/>
              <a:ea typeface="黑体" panose="02010609060101010101" pitchFamily="49" charset="-122"/>
            </a:endParaRPr>
          </a:p>
        </p:txBody>
      </p:sp>
      <p:sp>
        <p:nvSpPr>
          <p:cNvPr id="26627" name="内容占位符 2"/>
          <p:cNvSpPr>
            <a:spLocks noGrp="1"/>
          </p:cNvSpPr>
          <p:nvPr>
            <p:ph idx="1"/>
          </p:nvPr>
        </p:nvSpPr>
        <p:spPr/>
        <p:txBody>
          <a:bodyPr vert="horz" wrap="square" lIns="91440" tIns="45720" rIns="91440" bIns="45720" anchor="t" anchorCtr="0"/>
          <a:p>
            <a:pPr>
              <a:buNone/>
            </a:pPr>
            <a:r>
              <a:rPr lang="zh-CN" altLang="en-US" b="1" dirty="0">
                <a:latin typeface="黑体" panose="02010609060101010101" pitchFamily="49" charset="-122"/>
                <a:ea typeface="黑体" panose="02010609060101010101" pitchFamily="49" charset="-122"/>
              </a:rPr>
              <a:t>心态，即</a:t>
            </a:r>
            <a:r>
              <a:rPr lang="en-US" altLang="zh-CN" b="1" dirty="0">
                <a:latin typeface="黑体" panose="02010609060101010101" pitchFamily="49" charset="-122"/>
                <a:ea typeface="黑体" panose="02010609060101010101" pitchFamily="49" charset="-122"/>
              </a:rPr>
              <a:t>[psychology] </a:t>
            </a:r>
            <a:r>
              <a:rPr lang="zh-CN" altLang="en-US" b="1" dirty="0">
                <a:solidFill>
                  <a:srgbClr val="FF0000"/>
                </a:solidFill>
                <a:latin typeface="黑体" panose="02010609060101010101" pitchFamily="49" charset="-122"/>
                <a:ea typeface="黑体" panose="02010609060101010101" pitchFamily="49" charset="-122"/>
              </a:rPr>
              <a:t>心理状态</a:t>
            </a:r>
            <a:r>
              <a:rPr lang="zh-CN" altLang="en-US" b="1" dirty="0">
                <a:latin typeface="黑体" panose="02010609060101010101" pitchFamily="49" charset="-122"/>
                <a:ea typeface="黑体" panose="02010609060101010101" pitchFamily="49" charset="-122"/>
              </a:rPr>
              <a:t>。心理过程</a:t>
            </a:r>
            <a:endParaRPr lang="en-US" altLang="zh-CN" b="1" dirty="0">
              <a:latin typeface="黑体" panose="02010609060101010101" pitchFamily="49" charset="-122"/>
              <a:ea typeface="黑体" panose="02010609060101010101" pitchFamily="49" charset="-122"/>
            </a:endParaRPr>
          </a:p>
          <a:p>
            <a:pPr>
              <a:buNone/>
            </a:pPr>
            <a:r>
              <a:rPr lang="zh-CN" altLang="en-US" b="1" dirty="0">
                <a:latin typeface="黑体" panose="02010609060101010101" pitchFamily="49" charset="-122"/>
                <a:ea typeface="黑体" panose="02010609060101010101" pitchFamily="49" charset="-122"/>
              </a:rPr>
              <a:t>是不断变化着的、暂时性的，个性心理特征</a:t>
            </a:r>
            <a:endParaRPr lang="en-US" altLang="zh-CN" b="1" dirty="0">
              <a:latin typeface="黑体" panose="02010609060101010101" pitchFamily="49" charset="-122"/>
              <a:ea typeface="黑体" panose="02010609060101010101" pitchFamily="49" charset="-122"/>
            </a:endParaRPr>
          </a:p>
          <a:p>
            <a:pPr>
              <a:buNone/>
            </a:pPr>
            <a:r>
              <a:rPr lang="zh-CN" altLang="en-US" b="1" dirty="0">
                <a:latin typeface="黑体" panose="02010609060101010101" pitchFamily="49" charset="-122"/>
                <a:ea typeface="黑体" panose="02010609060101010101" pitchFamily="49" charset="-122"/>
              </a:rPr>
              <a:t>是稳固的，而心理状态则是介于二者之间，</a:t>
            </a:r>
            <a:endParaRPr lang="en-US" altLang="zh-CN" b="1" dirty="0">
              <a:latin typeface="黑体" panose="02010609060101010101" pitchFamily="49" charset="-122"/>
              <a:ea typeface="黑体" panose="02010609060101010101" pitchFamily="49" charset="-122"/>
            </a:endParaRPr>
          </a:p>
          <a:p>
            <a:pPr>
              <a:buNone/>
            </a:pPr>
            <a:r>
              <a:rPr lang="zh-CN" altLang="en-US" b="1" dirty="0">
                <a:latin typeface="黑体" panose="02010609060101010101" pitchFamily="49" charset="-122"/>
                <a:ea typeface="黑体" panose="02010609060101010101" pitchFamily="49" charset="-122"/>
              </a:rPr>
              <a:t>既有暂时性，又有稳固性，是心理过程与个</a:t>
            </a:r>
            <a:endParaRPr lang="en-US" altLang="zh-CN" b="1" dirty="0">
              <a:latin typeface="黑体" panose="02010609060101010101" pitchFamily="49" charset="-122"/>
              <a:ea typeface="黑体" panose="02010609060101010101" pitchFamily="49" charset="-122"/>
            </a:endParaRPr>
          </a:p>
          <a:p>
            <a:pPr>
              <a:buNone/>
            </a:pPr>
            <a:r>
              <a:rPr lang="zh-CN" altLang="en-US" b="1" dirty="0">
                <a:latin typeface="黑体" panose="02010609060101010101" pitchFamily="49" charset="-122"/>
                <a:ea typeface="黑体" panose="02010609060101010101" pitchFamily="49" charset="-122"/>
              </a:rPr>
              <a:t>性心理特征统一的表现。还有你的心态就是</a:t>
            </a:r>
            <a:endParaRPr lang="en-US" altLang="zh-CN" b="1" dirty="0">
              <a:latin typeface="黑体" panose="02010609060101010101" pitchFamily="49" charset="-122"/>
              <a:ea typeface="黑体" panose="02010609060101010101" pitchFamily="49" charset="-122"/>
            </a:endParaRPr>
          </a:p>
          <a:p>
            <a:pPr>
              <a:buNone/>
            </a:pPr>
            <a:r>
              <a:rPr lang="zh-CN" altLang="en-US" b="1" dirty="0">
                <a:latin typeface="黑体" panose="02010609060101010101" pitchFamily="49" charset="-122"/>
                <a:ea typeface="黑体" panose="02010609060101010101" pitchFamily="49" charset="-122"/>
              </a:rPr>
              <a:t>你真正的主人 ，一个</a:t>
            </a:r>
            <a:r>
              <a:rPr lang="zh-CN" altLang="en-US" b="1" dirty="0">
                <a:solidFill>
                  <a:srgbClr val="FF0000"/>
                </a:solidFill>
                <a:latin typeface="黑体" panose="02010609060101010101" pitchFamily="49" charset="-122"/>
                <a:ea typeface="黑体" panose="02010609060101010101" pitchFamily="49" charset="-122"/>
              </a:rPr>
              <a:t>健全的心态</a:t>
            </a:r>
            <a:r>
              <a:rPr lang="zh-CN" altLang="en-US" b="1" dirty="0">
                <a:latin typeface="黑体" panose="02010609060101010101" pitchFamily="49" charset="-122"/>
                <a:ea typeface="黑体" panose="02010609060101010101" pitchFamily="49" charset="-122"/>
              </a:rPr>
              <a:t>比一百种智</a:t>
            </a:r>
            <a:endParaRPr lang="en-US" altLang="zh-CN" b="1" dirty="0">
              <a:latin typeface="黑体" panose="02010609060101010101" pitchFamily="49" charset="-122"/>
              <a:ea typeface="黑体" panose="02010609060101010101" pitchFamily="49" charset="-122"/>
            </a:endParaRPr>
          </a:p>
          <a:p>
            <a:pPr>
              <a:buNone/>
            </a:pPr>
            <a:r>
              <a:rPr lang="zh-CN" altLang="en-US" b="1" dirty="0">
                <a:latin typeface="黑体" panose="02010609060101010101" pitchFamily="49" charset="-122"/>
                <a:ea typeface="黑体" panose="02010609060101010101" pitchFamily="49" charset="-122"/>
              </a:rPr>
              <a:t>慧更有力量。</a:t>
            </a: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1"/>
          <p:cNvSpPr>
            <a:spLocks noGrp="1"/>
          </p:cNvSpPr>
          <p:nvPr>
            <p:ph type="title"/>
          </p:nvPr>
        </p:nvSpPr>
        <p:spPr/>
        <p:txBody>
          <a:bodyPr vert="horz" wrap="square" lIns="91440" tIns="45720" rIns="91440" bIns="45720" anchor="ctr" anchorCtr="0"/>
          <a:p>
            <a:r>
              <a:rPr lang="zh-CN" altLang="en-US" sz="4800" b="1" dirty="0">
                <a:latin typeface="黑体" panose="02010609060101010101" pitchFamily="49" charset="-122"/>
                <a:ea typeface="黑体" panose="02010609060101010101" pitchFamily="49" charset="-122"/>
              </a:rPr>
              <a:t>如何调整自己心态</a:t>
            </a:r>
            <a:endParaRPr lang="zh-CN" altLang="en-US" sz="4800" b="1" dirty="0">
              <a:latin typeface="黑体" panose="02010609060101010101" pitchFamily="49" charset="-122"/>
              <a:ea typeface="黑体" panose="02010609060101010101" pitchFamily="49" charset="-122"/>
            </a:endParaRPr>
          </a:p>
        </p:txBody>
      </p:sp>
      <p:sp>
        <p:nvSpPr>
          <p:cNvPr id="27651" name="内容占位符 2"/>
          <p:cNvSpPr>
            <a:spLocks noGrp="1"/>
          </p:cNvSpPr>
          <p:nvPr>
            <p:ph idx="1"/>
          </p:nvPr>
        </p:nvSpPr>
        <p:spPr/>
        <p:txBody>
          <a:bodyPr vert="horz" wrap="square" lIns="91440" tIns="45720" rIns="91440" bIns="45720" anchor="t" anchorCtr="0"/>
          <a:p>
            <a:pPr>
              <a:buFont typeface="Wingdings" panose="05000000000000000000" pitchFamily="2" charset="2"/>
              <a:buChar char="Ø"/>
            </a:pPr>
            <a:r>
              <a:rPr lang="zh-CN" altLang="en-US" b="1" dirty="0">
                <a:solidFill>
                  <a:srgbClr val="FF0000"/>
                </a:solidFill>
                <a:latin typeface="黑体" panose="02010609060101010101" pitchFamily="49" charset="-122"/>
                <a:ea typeface="黑体" panose="02010609060101010101" pitchFamily="49" charset="-122"/>
              </a:rPr>
              <a:t>正确识别</a:t>
            </a:r>
            <a:r>
              <a:rPr lang="zh-CN" altLang="en-US" b="1" dirty="0">
                <a:latin typeface="黑体" panose="02010609060101010101" pitchFamily="49" charset="-122"/>
                <a:ea typeface="黑体" panose="02010609060101010101" pitchFamily="49" charset="-122"/>
              </a:rPr>
              <a:t>和客观分析自己心态</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b="1" dirty="0">
                <a:solidFill>
                  <a:srgbClr val="FF0000"/>
                </a:solidFill>
                <a:latin typeface="黑体" panose="02010609060101010101" pitchFamily="49" charset="-122"/>
                <a:ea typeface="黑体" panose="02010609060101010101" pitchFamily="49" charset="-122"/>
              </a:rPr>
              <a:t>理智看待</a:t>
            </a:r>
            <a:r>
              <a:rPr lang="zh-CN" altLang="en-US" b="1" dirty="0">
                <a:latin typeface="黑体" panose="02010609060101010101" pitchFamily="49" charset="-122"/>
                <a:ea typeface="黑体" panose="02010609060101010101" pitchFamily="49" charset="-122"/>
              </a:rPr>
              <a:t>心态</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b="1" dirty="0">
                <a:solidFill>
                  <a:srgbClr val="FF0000"/>
                </a:solidFill>
                <a:latin typeface="黑体" panose="02010609060101010101" pitchFamily="49" charset="-122"/>
                <a:ea typeface="黑体" panose="02010609060101010101" pitchFamily="49" charset="-122"/>
              </a:rPr>
              <a:t>学会自控</a:t>
            </a:r>
            <a:r>
              <a:rPr lang="zh-CN" altLang="en-US" b="1" dirty="0">
                <a:latin typeface="黑体" panose="02010609060101010101" pitchFamily="49" charset="-122"/>
                <a:ea typeface="黑体" panose="02010609060101010101" pitchFamily="49" charset="-122"/>
              </a:rPr>
              <a:t>心态</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b="1" dirty="0">
                <a:solidFill>
                  <a:srgbClr val="FF0000"/>
                </a:solidFill>
                <a:latin typeface="黑体" panose="02010609060101010101" pitchFamily="49" charset="-122"/>
                <a:ea typeface="黑体" panose="02010609060101010101" pitchFamily="49" charset="-122"/>
              </a:rPr>
              <a:t>懂得管理</a:t>
            </a:r>
            <a:r>
              <a:rPr lang="zh-CN" altLang="en-US" b="1" dirty="0">
                <a:latin typeface="黑体" panose="02010609060101010101" pitchFamily="49" charset="-122"/>
                <a:ea typeface="黑体" panose="02010609060101010101" pitchFamily="49" charset="-122"/>
              </a:rPr>
              <a:t>心态</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b="1" dirty="0">
                <a:solidFill>
                  <a:srgbClr val="FF0000"/>
                </a:solidFill>
                <a:latin typeface="黑体" panose="02010609060101010101" pitchFamily="49" charset="-122"/>
                <a:ea typeface="黑体" panose="02010609060101010101" pitchFamily="49" charset="-122"/>
              </a:rPr>
              <a:t>适当调整</a:t>
            </a:r>
            <a:r>
              <a:rPr lang="zh-CN" altLang="en-US" b="1" dirty="0">
                <a:latin typeface="黑体" panose="02010609060101010101" pitchFamily="49" charset="-122"/>
                <a:ea typeface="黑体" panose="02010609060101010101" pitchFamily="49" charset="-122"/>
              </a:rPr>
              <a:t>心态</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b="1" dirty="0">
                <a:solidFill>
                  <a:srgbClr val="FF0000"/>
                </a:solidFill>
                <a:latin typeface="黑体" panose="02010609060101010101" pitchFamily="49" charset="-122"/>
                <a:ea typeface="黑体" panose="02010609060101010101" pitchFamily="49" charset="-122"/>
              </a:rPr>
              <a:t>争取阳光</a:t>
            </a:r>
            <a:r>
              <a:rPr lang="zh-CN" altLang="en-US" b="1" dirty="0">
                <a:latin typeface="黑体" panose="02010609060101010101" pitchFamily="49" charset="-122"/>
                <a:ea typeface="黑体" panose="02010609060101010101" pitchFamily="49" charset="-122"/>
              </a:rPr>
              <a:t>心态</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b="1" dirty="0">
                <a:solidFill>
                  <a:srgbClr val="FF0000"/>
                </a:solidFill>
                <a:latin typeface="黑体" panose="02010609060101010101" pitchFamily="49" charset="-122"/>
                <a:ea typeface="黑体" panose="02010609060101010101" pitchFamily="49" charset="-122"/>
              </a:rPr>
              <a:t>拥抱成功</a:t>
            </a:r>
            <a:r>
              <a:rPr lang="zh-CN" altLang="en-US" b="1" dirty="0">
                <a:latin typeface="黑体" panose="02010609060101010101" pitchFamily="49" charset="-122"/>
                <a:ea typeface="黑体" panose="02010609060101010101" pitchFamily="49" charset="-122"/>
              </a:rPr>
              <a:t>心态</a:t>
            </a: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内容占位符 2"/>
          <p:cNvSpPr>
            <a:spLocks noGrp="1"/>
          </p:cNvSpPr>
          <p:nvPr>
            <p:ph idx="1"/>
          </p:nvPr>
        </p:nvSpPr>
        <p:spPr/>
        <p:txBody>
          <a:bodyPr vert="horz" wrap="square" lIns="91440" tIns="45720" rIns="91440" bIns="45720" anchor="t" anchorCtr="0"/>
          <a:p>
            <a:pPr>
              <a:buFont typeface="Wingdings" panose="05000000000000000000" pitchFamily="2" charset="2"/>
              <a:buChar char="u"/>
            </a:pPr>
            <a:r>
              <a:rPr lang="zh-CN" altLang="en-US" b="1" dirty="0">
                <a:latin typeface="黑体" panose="02010609060101010101" pitchFamily="49" charset="-122"/>
                <a:ea typeface="黑体" panose="02010609060101010101" pitchFamily="49" charset="-122"/>
              </a:rPr>
              <a:t>有</a:t>
            </a:r>
            <a:r>
              <a:rPr lang="zh-CN" altLang="en-US" b="1" dirty="0">
                <a:solidFill>
                  <a:srgbClr val="FF0000"/>
                </a:solidFill>
                <a:latin typeface="黑体" panose="02010609060101010101" pitchFamily="49" charset="-122"/>
                <a:ea typeface="黑体" panose="02010609060101010101" pitchFamily="49" charset="-122"/>
              </a:rPr>
              <a:t>行动意识</a:t>
            </a:r>
            <a:r>
              <a:rPr lang="zh-CN" altLang="en-US" b="1" dirty="0">
                <a:latin typeface="黑体" panose="02010609060101010101" pitchFamily="49" charset="-122"/>
                <a:ea typeface="黑体" panose="02010609060101010101" pitchFamily="49" charset="-122"/>
              </a:rPr>
              <a:t>，学会改变思想认识</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u"/>
            </a:pPr>
            <a:r>
              <a:rPr lang="zh-CN" altLang="en-US" b="1" dirty="0">
                <a:solidFill>
                  <a:srgbClr val="FF0000"/>
                </a:solidFill>
                <a:latin typeface="黑体" panose="02010609060101010101" pitchFamily="49" charset="-122"/>
                <a:ea typeface="黑体" panose="02010609060101010101" pitchFamily="49" charset="-122"/>
              </a:rPr>
              <a:t>积极面对</a:t>
            </a:r>
            <a:r>
              <a:rPr lang="zh-CN" altLang="en-US" b="1" dirty="0">
                <a:latin typeface="黑体" panose="02010609060101010101" pitchFamily="49" charset="-122"/>
                <a:ea typeface="黑体" panose="02010609060101010101" pitchFamily="49" charset="-122"/>
              </a:rPr>
              <a:t>挫折，敢于挑战困难</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u"/>
            </a:pPr>
            <a:r>
              <a:rPr lang="zh-CN" altLang="en-US" b="1" dirty="0">
                <a:latin typeface="黑体" panose="02010609060101010101" pitchFamily="49" charset="-122"/>
                <a:ea typeface="黑体" panose="02010609060101010101" pitchFamily="49" charset="-122"/>
              </a:rPr>
              <a:t>有颗</a:t>
            </a:r>
            <a:r>
              <a:rPr lang="zh-CN" altLang="en-US" b="1" dirty="0">
                <a:solidFill>
                  <a:srgbClr val="FF0000"/>
                </a:solidFill>
                <a:latin typeface="黑体" panose="02010609060101010101" pitchFamily="49" charset="-122"/>
                <a:ea typeface="黑体" panose="02010609060101010101" pitchFamily="49" charset="-122"/>
              </a:rPr>
              <a:t>平常心</a:t>
            </a:r>
            <a:r>
              <a:rPr lang="zh-CN" altLang="en-US" b="1" dirty="0">
                <a:latin typeface="黑体" panose="02010609060101010101" pitchFamily="49" charset="-122"/>
                <a:ea typeface="黑体" panose="02010609060101010101" pitchFamily="49" charset="-122"/>
              </a:rPr>
              <a:t>，学会宽容，懂得感恩</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u"/>
            </a:pPr>
            <a:r>
              <a:rPr lang="zh-CN" altLang="en-US" b="1" dirty="0">
                <a:solidFill>
                  <a:srgbClr val="FF0000"/>
                </a:solidFill>
                <a:latin typeface="黑体" panose="02010609060101010101" pitchFamily="49" charset="-122"/>
                <a:ea typeface="黑体" panose="02010609060101010101" pitchFamily="49" charset="-122"/>
              </a:rPr>
              <a:t>心灵松绑</a:t>
            </a:r>
            <a:r>
              <a:rPr lang="zh-CN" altLang="en-US" b="1" dirty="0">
                <a:latin typeface="黑体" panose="02010609060101010101" pitchFamily="49" charset="-122"/>
                <a:ea typeface="黑体" panose="02010609060101010101" pitchFamily="49" charset="-122"/>
              </a:rPr>
              <a:t>，学会适应环境和他人</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u"/>
            </a:pPr>
            <a:r>
              <a:rPr lang="zh-CN" altLang="en-US" b="1" dirty="0">
                <a:solidFill>
                  <a:srgbClr val="FF0000"/>
                </a:solidFill>
                <a:latin typeface="黑体" panose="02010609060101010101" pitchFamily="49" charset="-122"/>
                <a:ea typeface="黑体" panose="02010609060101010101" pitchFamily="49" charset="-122"/>
              </a:rPr>
              <a:t>适当放弃</a:t>
            </a:r>
            <a:r>
              <a:rPr lang="zh-CN" altLang="en-US" b="1" dirty="0">
                <a:latin typeface="黑体" panose="02010609060101010101" pitchFamily="49" charset="-122"/>
                <a:ea typeface="黑体" panose="02010609060101010101" pitchFamily="49" charset="-122"/>
              </a:rPr>
              <a:t>，知足常乐</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u"/>
            </a:pPr>
            <a:r>
              <a:rPr lang="zh-CN" altLang="en-US" b="1" dirty="0">
                <a:latin typeface="黑体" panose="02010609060101010101" pitchFamily="49" charset="-122"/>
                <a:ea typeface="黑体" panose="02010609060101010101" pitchFamily="49" charset="-122"/>
              </a:rPr>
              <a:t>要自信，一切向前看，</a:t>
            </a:r>
            <a:r>
              <a:rPr lang="zh-CN" altLang="en-US" b="1" dirty="0">
                <a:solidFill>
                  <a:srgbClr val="FF0000"/>
                </a:solidFill>
                <a:latin typeface="黑体" panose="02010609060101010101" pitchFamily="49" charset="-122"/>
                <a:ea typeface="黑体" panose="02010609060101010101" pitchFamily="49" charset="-122"/>
              </a:rPr>
              <a:t>学会忘记</a:t>
            </a:r>
            <a:r>
              <a:rPr lang="zh-CN" altLang="en-US" b="1" dirty="0">
                <a:latin typeface="黑体" panose="02010609060101010101" pitchFamily="49" charset="-122"/>
                <a:ea typeface="黑体" panose="02010609060101010101" pitchFamily="49" charset="-122"/>
              </a:rPr>
              <a:t>过去</a:t>
            </a:r>
            <a:endParaRPr lang="en-US" altLang="zh-CN" b="1" dirty="0">
              <a:latin typeface="黑体" panose="02010609060101010101" pitchFamily="49" charset="-122"/>
              <a:ea typeface="黑体" panose="02010609060101010101" pitchFamily="49" charset="-122"/>
            </a:endParaRPr>
          </a:p>
          <a:p>
            <a:pPr>
              <a:buNone/>
            </a:pP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u"/>
            </a:pP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u"/>
            </a:pPr>
            <a:endParaRPr lang="zh-CN" altLang="en-US" b="1" dirty="0">
              <a:latin typeface="黑体" panose="02010609060101010101" pitchFamily="49" charset="-122"/>
              <a:ea typeface="黑体" panose="02010609060101010101" pitchFamily="49" charset="-122"/>
            </a:endParaRPr>
          </a:p>
        </p:txBody>
      </p:sp>
      <p:sp>
        <p:nvSpPr>
          <p:cNvPr id="28675" name="标题 3"/>
          <p:cNvSpPr>
            <a:spLocks noGrp="1"/>
          </p:cNvSpPr>
          <p:nvPr>
            <p:ph type="title"/>
          </p:nvPr>
        </p:nvSpPr>
        <p:spPr/>
        <p:txBody>
          <a:bodyPr vert="horz" wrap="square" lIns="91440" tIns="45720" rIns="91440" bIns="45720" anchor="ctr" anchorCtr="0"/>
          <a:p>
            <a:r>
              <a:rPr lang="zh-CN" altLang="en-US" sz="4800" b="1" dirty="0">
                <a:latin typeface="黑体" panose="02010609060101010101" pitchFamily="49" charset="-122"/>
                <a:ea typeface="黑体" panose="02010609060101010101" pitchFamily="49" charset="-122"/>
              </a:rPr>
              <a:t>适当调整心态</a:t>
            </a:r>
            <a:endParaRPr lang="en-US" altLang="zh-CN" sz="4800"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1"/>
          <p:cNvSpPr>
            <a:spLocks noGrp="1"/>
          </p:cNvSpPr>
          <p:nvPr>
            <p:ph type="title"/>
          </p:nvPr>
        </p:nvSpPr>
        <p:spPr>
          <a:xfrm>
            <a:off x="457200" y="274638"/>
            <a:ext cx="8229600" cy="1582737"/>
          </a:xfrm>
        </p:spPr>
        <p:txBody>
          <a:bodyPr vert="horz" wrap="square" lIns="91440" tIns="45720" rIns="91440" bIns="45720" anchor="ctr" anchorCtr="0"/>
          <a:p>
            <a:r>
              <a:rPr lang="zh-CN" altLang="en-US" sz="4800" b="1" dirty="0">
                <a:latin typeface="黑体" panose="02010609060101010101" pitchFamily="49" charset="-122"/>
                <a:ea typeface="黑体" panose="02010609060101010101" pitchFamily="49" charset="-122"/>
              </a:rPr>
              <a:t>争取阳光心态</a:t>
            </a:r>
            <a:br>
              <a:rPr lang="en-US" altLang="zh-CN" b="1" dirty="0">
                <a:latin typeface="黑体" panose="02010609060101010101" pitchFamily="49" charset="-122"/>
                <a:ea typeface="黑体" panose="02010609060101010101" pitchFamily="49" charset="-122"/>
              </a:rPr>
            </a:br>
            <a:endParaRPr lang="zh-CN" altLang="en-US" dirty="0"/>
          </a:p>
        </p:txBody>
      </p:sp>
      <p:sp>
        <p:nvSpPr>
          <p:cNvPr id="29699" name="内容占位符 2"/>
          <p:cNvSpPr>
            <a:spLocks noGrp="1"/>
          </p:cNvSpPr>
          <p:nvPr>
            <p:ph idx="1"/>
          </p:nvPr>
        </p:nvSpPr>
        <p:spPr>
          <a:xfrm>
            <a:off x="457200" y="1428750"/>
            <a:ext cx="8229600" cy="4929188"/>
          </a:xfrm>
        </p:spPr>
        <p:txBody>
          <a:bodyPr vert="horz" wrap="square" lIns="91440" tIns="45720" rIns="91440" bIns="45720" anchor="t" anchorCtr="0"/>
          <a:p>
            <a:pPr>
              <a:buFont typeface="Wingdings" panose="05000000000000000000" pitchFamily="2" charset="2"/>
              <a:buChar char="ü"/>
            </a:pPr>
            <a:r>
              <a:rPr lang="zh-CN" altLang="en-US" b="1" dirty="0">
                <a:latin typeface="黑体" panose="02010609060101010101" pitchFamily="49" charset="-122"/>
                <a:ea typeface="黑体" panose="02010609060101010101" pitchFamily="49" charset="-122"/>
              </a:rPr>
              <a:t>阳光心态是与环境相适应的</a:t>
            </a:r>
            <a:r>
              <a:rPr lang="zh-CN" altLang="en-US" b="1" dirty="0">
                <a:solidFill>
                  <a:srgbClr val="FF0000"/>
                </a:solidFill>
                <a:latin typeface="黑体" panose="02010609060101010101" pitchFamily="49" charset="-122"/>
                <a:ea typeface="黑体" panose="02010609060101010101" pitchFamily="49" charset="-122"/>
              </a:rPr>
              <a:t>积极心态</a:t>
            </a:r>
            <a:r>
              <a:rPr lang="zh-CN" altLang="en-US" b="1" dirty="0">
                <a:latin typeface="黑体" panose="02010609060101010101" pitchFamily="49" charset="-122"/>
                <a:ea typeface="黑体" panose="02010609060101010101" pitchFamily="49" charset="-122"/>
              </a:rPr>
              <a:t>，在任何状态下一颗心都是积极的。</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ü"/>
            </a:pPr>
            <a:r>
              <a:rPr lang="zh-CN" altLang="en-US" b="1" dirty="0">
                <a:latin typeface="黑体" panose="02010609060101010101" pitchFamily="49" charset="-122"/>
                <a:ea typeface="黑体" panose="02010609060101010101" pitchFamily="49" charset="-122"/>
              </a:rPr>
              <a:t>知足、感恩、达观、积极是阳光心态的</a:t>
            </a:r>
            <a:r>
              <a:rPr lang="zh-CN" altLang="en-US" b="1" dirty="0">
                <a:solidFill>
                  <a:srgbClr val="FF0000"/>
                </a:solidFill>
                <a:latin typeface="黑体" panose="02010609060101010101" pitchFamily="49" charset="-122"/>
                <a:ea typeface="黑体" panose="02010609060101010101" pitchFamily="49" charset="-122"/>
              </a:rPr>
              <a:t>最佳状态</a:t>
            </a:r>
            <a:endParaRPr lang="en-US" altLang="zh-CN" b="1" dirty="0">
              <a:solidFill>
                <a:srgbClr val="FF0000"/>
              </a:solidFill>
              <a:latin typeface="黑体" panose="02010609060101010101" pitchFamily="49" charset="-122"/>
              <a:ea typeface="黑体" panose="02010609060101010101" pitchFamily="49" charset="-122"/>
            </a:endParaRPr>
          </a:p>
          <a:p>
            <a:pPr>
              <a:buFont typeface="Wingdings" panose="05000000000000000000" pitchFamily="2" charset="2"/>
              <a:buChar char="ü"/>
            </a:pPr>
            <a:r>
              <a:rPr lang="zh-CN" altLang="en-US" b="1" dirty="0">
                <a:solidFill>
                  <a:srgbClr val="FF0000"/>
                </a:solidFill>
                <a:latin typeface="黑体" panose="02010609060101010101" pitchFamily="49" charset="-122"/>
                <a:ea typeface="黑体" panose="02010609060101010101" pitchFamily="49" charset="-122"/>
              </a:rPr>
              <a:t>思想决定行动，行动决定习惯，习惯决定性格，性格决定命运，养成一个习惯获得一个性格，养成一个性格获得一个命运</a:t>
            </a:r>
            <a:r>
              <a:rPr lang="zh-CN" altLang="en-US" b="1" dirty="0">
                <a:latin typeface="黑体" panose="02010609060101010101" pitchFamily="49" charset="-122"/>
                <a:ea typeface="黑体" panose="02010609060101010101" pitchFamily="49" charset="-122"/>
              </a:rPr>
              <a:t>。</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ü"/>
            </a:pPr>
            <a:r>
              <a:rPr lang="zh-CN" altLang="en-US" b="1" dirty="0">
                <a:latin typeface="黑体" panose="02010609060101010101" pitchFamily="49" charset="-122"/>
                <a:ea typeface="黑体" panose="02010609060101010101" pitchFamily="49" charset="-122"/>
              </a:rPr>
              <a:t>学会</a:t>
            </a:r>
            <a:r>
              <a:rPr lang="zh-CN" altLang="en-US" b="1" dirty="0">
                <a:solidFill>
                  <a:srgbClr val="FF0000"/>
                </a:solidFill>
                <a:latin typeface="黑体" panose="02010609060101010101" pitchFamily="49" charset="-122"/>
                <a:ea typeface="黑体" panose="02010609060101010101" pitchFamily="49" charset="-122"/>
              </a:rPr>
              <a:t>简单</a:t>
            </a:r>
            <a:r>
              <a:rPr lang="zh-CN" altLang="en-US" b="1" dirty="0">
                <a:latin typeface="黑体" panose="02010609060101010101" pitchFamily="49" charset="-122"/>
                <a:ea typeface="黑体" panose="02010609060101010101" pitchFamily="49" charset="-122"/>
              </a:rPr>
              <a:t>，就会</a:t>
            </a:r>
            <a:r>
              <a:rPr lang="zh-CN" altLang="en-US" b="1" dirty="0">
                <a:solidFill>
                  <a:srgbClr val="FF0000"/>
                </a:solidFill>
                <a:latin typeface="黑体" panose="02010609060101010101" pitchFamily="49" charset="-122"/>
                <a:ea typeface="黑体" panose="02010609060101010101" pitchFamily="49" charset="-122"/>
              </a:rPr>
              <a:t>快乐</a:t>
            </a:r>
            <a:r>
              <a:rPr lang="zh-CN" altLang="en-US" b="1" dirty="0">
                <a:latin typeface="黑体" panose="02010609060101010101" pitchFamily="49" charset="-122"/>
                <a:ea typeface="黑体" panose="02010609060101010101" pitchFamily="49" charset="-122"/>
              </a:rPr>
              <a:t>，学会</a:t>
            </a:r>
            <a:r>
              <a:rPr lang="zh-CN" altLang="en-US" b="1" dirty="0">
                <a:solidFill>
                  <a:srgbClr val="FF0000"/>
                </a:solidFill>
                <a:latin typeface="黑体" panose="02010609060101010101" pitchFamily="49" charset="-122"/>
                <a:ea typeface="黑体" panose="02010609060101010101" pitchFamily="49" charset="-122"/>
              </a:rPr>
              <a:t>知足</a:t>
            </a:r>
            <a:r>
              <a:rPr lang="zh-CN" altLang="en-US" b="1" dirty="0">
                <a:latin typeface="黑体" panose="02010609060101010101" pitchFamily="49" charset="-122"/>
                <a:ea typeface="黑体" panose="02010609060101010101" pitchFamily="49" charset="-122"/>
              </a:rPr>
              <a:t>，就会</a:t>
            </a:r>
            <a:r>
              <a:rPr lang="zh-CN" altLang="en-US" b="1" dirty="0">
                <a:solidFill>
                  <a:srgbClr val="FF0000"/>
                </a:solidFill>
                <a:latin typeface="黑体" panose="02010609060101010101" pitchFamily="49" charset="-122"/>
                <a:ea typeface="黑体" panose="02010609060101010101" pitchFamily="49" charset="-122"/>
              </a:rPr>
              <a:t>常乐</a:t>
            </a:r>
            <a:endParaRPr lang="en-US" altLang="zh-CN" b="1" dirty="0">
              <a:solidFill>
                <a:srgbClr val="FF0000"/>
              </a:solidFill>
              <a:latin typeface="黑体" panose="02010609060101010101" pitchFamily="49" charset="-122"/>
              <a:ea typeface="黑体" panose="02010609060101010101" pitchFamily="49" charset="-122"/>
            </a:endParaRPr>
          </a:p>
          <a:p>
            <a:pPr>
              <a:buFont typeface="Wingdings" panose="05000000000000000000" pitchFamily="2" charset="2"/>
              <a:buChar char="ü"/>
            </a:pPr>
            <a:endParaRPr lang="en-US" altLang="zh-CN"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1"/>
          <p:cNvSpPr>
            <a:spLocks noGrp="1"/>
          </p:cNvSpPr>
          <p:nvPr>
            <p:ph type="title"/>
          </p:nvPr>
        </p:nvSpPr>
        <p:spPr>
          <a:xfrm>
            <a:off x="457200" y="274638"/>
            <a:ext cx="8229600" cy="1725612"/>
          </a:xfrm>
        </p:spPr>
        <p:txBody>
          <a:bodyPr vert="horz" wrap="square" lIns="91440" tIns="45720" rIns="91440" bIns="45720" anchor="ctr" anchorCtr="0"/>
          <a:p>
            <a:r>
              <a:rPr lang="zh-CN" altLang="en-US" b="1" dirty="0">
                <a:latin typeface="黑体" panose="02010609060101010101" pitchFamily="49" charset="-122"/>
                <a:ea typeface="黑体" panose="02010609060101010101" pitchFamily="49" charset="-122"/>
              </a:rPr>
              <a:t>拥抱成功心态</a:t>
            </a:r>
            <a:br>
              <a:rPr lang="zh-CN" altLang="en-US" b="1" dirty="0">
                <a:latin typeface="黑体" panose="02010609060101010101" pitchFamily="49" charset="-122"/>
                <a:ea typeface="黑体" panose="02010609060101010101" pitchFamily="49" charset="-122"/>
              </a:rPr>
            </a:br>
            <a:endParaRPr lang="zh-CN" altLang="en-US" dirty="0"/>
          </a:p>
        </p:txBody>
      </p:sp>
      <p:sp>
        <p:nvSpPr>
          <p:cNvPr id="30723" name="内容占位符 2"/>
          <p:cNvSpPr>
            <a:spLocks noGrp="1"/>
          </p:cNvSpPr>
          <p:nvPr>
            <p:ph idx="1"/>
          </p:nvPr>
        </p:nvSpPr>
        <p:spPr>
          <a:xfrm>
            <a:off x="457200" y="1214438"/>
            <a:ext cx="8229600" cy="5214937"/>
          </a:xfrm>
        </p:spPr>
        <p:txBody>
          <a:bodyPr vert="horz" wrap="square" lIns="91440" tIns="45720" rIns="91440" bIns="45720" anchor="t" anchorCtr="0"/>
          <a:p>
            <a:pPr>
              <a:buNone/>
            </a:pPr>
            <a:r>
              <a:rPr lang="zh-CN" altLang="en-US" b="1" dirty="0">
                <a:latin typeface="黑体" panose="02010609060101010101" pitchFamily="49" charset="-122"/>
                <a:ea typeface="黑体" panose="02010609060101010101" pitchFamily="49" charset="-122"/>
              </a:rPr>
              <a:t>心态之一：</a:t>
            </a:r>
            <a:r>
              <a:rPr lang="zh-CN" altLang="en-US" b="1" dirty="0">
                <a:solidFill>
                  <a:srgbClr val="FF0000"/>
                </a:solidFill>
                <a:latin typeface="黑体" panose="02010609060101010101" pitchFamily="49" charset="-122"/>
                <a:ea typeface="黑体" panose="02010609060101010101" pitchFamily="49" charset="-122"/>
              </a:rPr>
              <a:t>积极向上</a:t>
            </a:r>
            <a:endParaRPr lang="zh-CN" altLang="en-US" b="1" dirty="0">
              <a:solidFill>
                <a:srgbClr val="FF0000"/>
              </a:solidFill>
              <a:latin typeface="黑体" panose="02010609060101010101" pitchFamily="49" charset="-122"/>
              <a:ea typeface="黑体" panose="02010609060101010101" pitchFamily="49" charset="-122"/>
            </a:endParaRPr>
          </a:p>
          <a:p>
            <a:pPr>
              <a:buNone/>
            </a:pPr>
            <a:r>
              <a:rPr lang="zh-CN" altLang="en-US" b="1" dirty="0">
                <a:latin typeface="黑体" panose="02010609060101010101" pitchFamily="49" charset="-122"/>
                <a:ea typeface="黑体" panose="02010609060101010101" pitchFamily="49" charset="-122"/>
              </a:rPr>
              <a:t>心态之二：</a:t>
            </a:r>
            <a:r>
              <a:rPr lang="zh-CN" altLang="en-US" b="1" dirty="0">
                <a:solidFill>
                  <a:srgbClr val="FF0000"/>
                </a:solidFill>
                <a:latin typeface="黑体" panose="02010609060101010101" pitchFamily="49" charset="-122"/>
                <a:ea typeface="黑体" panose="02010609060101010101" pitchFamily="49" charset="-122"/>
              </a:rPr>
              <a:t>勤勉谦恭</a:t>
            </a:r>
            <a:endParaRPr lang="zh-CN" altLang="en-US" b="1" dirty="0">
              <a:solidFill>
                <a:srgbClr val="FF0000"/>
              </a:solidFill>
              <a:latin typeface="黑体" panose="02010609060101010101" pitchFamily="49" charset="-122"/>
              <a:ea typeface="黑体" panose="02010609060101010101" pitchFamily="49" charset="-122"/>
            </a:endParaRPr>
          </a:p>
          <a:p>
            <a:pPr>
              <a:buNone/>
            </a:pPr>
            <a:r>
              <a:rPr lang="zh-CN" altLang="en-US" b="1" dirty="0">
                <a:latin typeface="黑体" panose="02010609060101010101" pitchFamily="49" charset="-122"/>
                <a:ea typeface="黑体" panose="02010609060101010101" pitchFamily="49" charset="-122"/>
              </a:rPr>
              <a:t>心态之三：</a:t>
            </a:r>
            <a:r>
              <a:rPr lang="zh-CN" altLang="en-US" b="1" dirty="0">
                <a:solidFill>
                  <a:srgbClr val="FF0000"/>
                </a:solidFill>
                <a:latin typeface="黑体" panose="02010609060101010101" pitchFamily="49" charset="-122"/>
                <a:ea typeface="黑体" panose="02010609060101010101" pitchFamily="49" charset="-122"/>
              </a:rPr>
              <a:t>诚实守信</a:t>
            </a:r>
            <a:endParaRPr lang="zh-CN" altLang="en-US" b="1" dirty="0">
              <a:latin typeface="黑体" panose="02010609060101010101" pitchFamily="49" charset="-122"/>
              <a:ea typeface="黑体" panose="02010609060101010101" pitchFamily="49" charset="-122"/>
            </a:endParaRPr>
          </a:p>
          <a:p>
            <a:pPr>
              <a:buNone/>
            </a:pPr>
            <a:r>
              <a:rPr lang="zh-CN" altLang="en-US" b="1" dirty="0">
                <a:latin typeface="黑体" panose="02010609060101010101" pitchFamily="49" charset="-122"/>
                <a:ea typeface="黑体" panose="02010609060101010101" pitchFamily="49" charset="-122"/>
              </a:rPr>
              <a:t>心态之四：</a:t>
            </a:r>
            <a:r>
              <a:rPr lang="zh-CN" altLang="en-US" b="1" dirty="0">
                <a:solidFill>
                  <a:srgbClr val="FF0000"/>
                </a:solidFill>
                <a:latin typeface="黑体" panose="02010609060101010101" pitchFamily="49" charset="-122"/>
                <a:ea typeface="黑体" panose="02010609060101010101" pitchFamily="49" charset="-122"/>
              </a:rPr>
              <a:t>敢于挑战</a:t>
            </a:r>
            <a:endParaRPr lang="zh-CN" altLang="en-US" b="1" dirty="0">
              <a:latin typeface="黑体" panose="02010609060101010101" pitchFamily="49" charset="-122"/>
              <a:ea typeface="黑体" panose="02010609060101010101" pitchFamily="49" charset="-122"/>
            </a:endParaRPr>
          </a:p>
          <a:p>
            <a:pPr>
              <a:buNone/>
            </a:pPr>
            <a:r>
              <a:rPr lang="zh-CN" altLang="en-US" b="1" dirty="0">
                <a:latin typeface="黑体" panose="02010609060101010101" pitchFamily="49" charset="-122"/>
                <a:ea typeface="黑体" panose="02010609060101010101" pitchFamily="49" charset="-122"/>
              </a:rPr>
              <a:t>心态之五：</a:t>
            </a:r>
            <a:r>
              <a:rPr lang="zh-CN" altLang="en-US" b="1" dirty="0">
                <a:solidFill>
                  <a:srgbClr val="FF0000"/>
                </a:solidFill>
                <a:latin typeface="黑体" panose="02010609060101010101" pitchFamily="49" charset="-122"/>
                <a:ea typeface="黑体" panose="02010609060101010101" pitchFamily="49" charset="-122"/>
              </a:rPr>
              <a:t>善于合作</a:t>
            </a:r>
            <a:endParaRPr lang="zh-CN" altLang="en-US" b="1" dirty="0">
              <a:latin typeface="黑体" panose="02010609060101010101" pitchFamily="49" charset="-122"/>
              <a:ea typeface="黑体" panose="02010609060101010101" pitchFamily="49" charset="-122"/>
            </a:endParaRPr>
          </a:p>
          <a:p>
            <a:pPr>
              <a:buNone/>
            </a:pPr>
            <a:r>
              <a:rPr lang="zh-CN" altLang="en-US" b="1" dirty="0">
                <a:latin typeface="黑体" panose="02010609060101010101" pitchFamily="49" charset="-122"/>
                <a:ea typeface="黑体" panose="02010609060101010101" pitchFamily="49" charset="-122"/>
              </a:rPr>
              <a:t>心态之六：</a:t>
            </a:r>
            <a:r>
              <a:rPr lang="zh-CN" altLang="en-US" b="1" dirty="0">
                <a:solidFill>
                  <a:srgbClr val="FF0000"/>
                </a:solidFill>
                <a:latin typeface="黑体" panose="02010609060101010101" pitchFamily="49" charset="-122"/>
                <a:ea typeface="黑体" panose="02010609060101010101" pitchFamily="49" charset="-122"/>
              </a:rPr>
              <a:t>知足平衡</a:t>
            </a:r>
            <a:endParaRPr lang="zh-CN" altLang="en-US" b="1" dirty="0">
              <a:solidFill>
                <a:srgbClr val="FF0000"/>
              </a:solidFill>
              <a:latin typeface="黑体" panose="02010609060101010101" pitchFamily="49" charset="-122"/>
              <a:ea typeface="黑体" panose="02010609060101010101" pitchFamily="49" charset="-122"/>
            </a:endParaRPr>
          </a:p>
          <a:p>
            <a:pPr>
              <a:buNone/>
            </a:pPr>
            <a:r>
              <a:rPr lang="zh-CN" altLang="en-US" b="1" dirty="0">
                <a:latin typeface="黑体" panose="02010609060101010101" pitchFamily="49" charset="-122"/>
                <a:ea typeface="黑体" panose="02010609060101010101" pitchFamily="49" charset="-122"/>
              </a:rPr>
              <a:t>心态之七：</a:t>
            </a:r>
            <a:r>
              <a:rPr lang="zh-CN" altLang="en-US" b="1" dirty="0">
                <a:solidFill>
                  <a:srgbClr val="FF0000"/>
                </a:solidFill>
                <a:latin typeface="黑体" panose="02010609060101010101" pitchFamily="49" charset="-122"/>
                <a:ea typeface="黑体" panose="02010609060101010101" pitchFamily="49" charset="-122"/>
              </a:rPr>
              <a:t>乐观豁达</a:t>
            </a:r>
            <a:endParaRPr lang="zh-CN" altLang="en-US" b="1" dirty="0">
              <a:latin typeface="黑体" panose="02010609060101010101" pitchFamily="49" charset="-122"/>
              <a:ea typeface="黑体" panose="02010609060101010101" pitchFamily="49" charset="-122"/>
            </a:endParaRPr>
          </a:p>
          <a:p>
            <a:pPr>
              <a:buNone/>
            </a:pPr>
            <a:r>
              <a:rPr lang="zh-CN" altLang="en-US" b="1" dirty="0">
                <a:latin typeface="黑体" panose="02010609060101010101" pitchFamily="49" charset="-122"/>
                <a:ea typeface="黑体" panose="02010609060101010101" pitchFamily="49" charset="-122"/>
              </a:rPr>
              <a:t>心态之八：</a:t>
            </a:r>
            <a:r>
              <a:rPr lang="zh-CN" altLang="en-US" b="1" dirty="0">
                <a:solidFill>
                  <a:srgbClr val="FF0000"/>
                </a:solidFill>
                <a:latin typeface="黑体" panose="02010609060101010101" pitchFamily="49" charset="-122"/>
                <a:ea typeface="黑体" panose="02010609060101010101" pitchFamily="49" charset="-122"/>
              </a:rPr>
              <a:t>宽厚容人</a:t>
            </a:r>
            <a:endParaRPr lang="zh-CN" altLang="en-US" b="1" dirty="0">
              <a:solidFill>
                <a:srgbClr val="FF0000"/>
              </a:solidFill>
              <a:latin typeface="黑体" panose="02010609060101010101" pitchFamily="49" charset="-122"/>
              <a:ea typeface="黑体" panose="02010609060101010101" pitchFamily="49" charset="-122"/>
            </a:endParaRPr>
          </a:p>
          <a:p>
            <a:pPr>
              <a:buNone/>
            </a:pPr>
            <a:r>
              <a:rPr lang="zh-CN" altLang="en-US" b="1" dirty="0">
                <a:latin typeface="黑体" panose="02010609060101010101" pitchFamily="49" charset="-122"/>
                <a:ea typeface="黑体" panose="02010609060101010101" pitchFamily="49" charset="-122"/>
              </a:rPr>
              <a:t>心态之九：</a:t>
            </a:r>
            <a:r>
              <a:rPr lang="zh-CN" altLang="en-US" b="1" dirty="0">
                <a:solidFill>
                  <a:srgbClr val="FF0000"/>
                </a:solidFill>
                <a:latin typeface="黑体" panose="02010609060101010101" pitchFamily="49" charset="-122"/>
                <a:ea typeface="黑体" panose="02010609060101010101" pitchFamily="49" charset="-122"/>
              </a:rPr>
              <a:t>永远自信</a:t>
            </a:r>
            <a:endParaRPr lang="zh-CN" altLang="en-US"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文本框 46"/>
          <p:cNvSpPr txBox="1">
            <a:spLocks noChangeArrowheads="1"/>
          </p:cNvSpPr>
          <p:nvPr/>
        </p:nvSpPr>
        <p:spPr bwMode="auto">
          <a:xfrm>
            <a:off x="906145" y="476885"/>
            <a:ext cx="7268210" cy="110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 typeface="Arial" panose="020B0604020202020204" pitchFamily="34" charset="0"/>
              <a:buNone/>
            </a:pPr>
            <a:r>
              <a:rPr lang="zh-CN" altLang="en-US" sz="4000" b="1" dirty="0">
                <a:latin typeface="黑体" panose="02010609060101010101" pitchFamily="49" charset="-122"/>
                <a:ea typeface="黑体" panose="02010609060101010101" pitchFamily="49" charset="-122"/>
                <a:cs typeface="+mj-cs"/>
              </a:rPr>
              <a:t>学会压力管理 增进心理健康</a:t>
            </a:r>
            <a:endParaRPr lang="zh-CN" altLang="en-US" sz="4000" b="1" dirty="0">
              <a:latin typeface="黑体" panose="02010609060101010101" pitchFamily="49" charset="-122"/>
              <a:ea typeface="黑体" panose="02010609060101010101" pitchFamily="49" charset="-122"/>
              <a:cs typeface="+mj-cs"/>
            </a:endParaRPr>
          </a:p>
        </p:txBody>
      </p:sp>
      <p:sp>
        <p:nvSpPr>
          <p:cNvPr id="100357" name="稻壳儿小白白(http://dwz.cn/Wu2UP)"/>
          <p:cNvSpPr/>
          <p:nvPr/>
        </p:nvSpPr>
        <p:spPr bwMode="auto">
          <a:xfrm>
            <a:off x="-4763" y="1098550"/>
            <a:ext cx="3779838" cy="441325"/>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599"/>
                </a:lnTo>
                <a:lnTo>
                  <a:pt x="0" y="21599"/>
                </a:lnTo>
                <a:lnTo>
                  <a:pt x="0" y="0"/>
                </a:lnTo>
                <a:close/>
              </a:path>
            </a:pathLst>
          </a:custGeom>
          <a:solidFill>
            <a:srgbClr val="117A68"/>
          </a:solidFill>
          <a:ln w="3175" cap="flat" cmpd="sng">
            <a:solidFill>
              <a:srgbClr val="002060">
                <a:alpha val="0"/>
              </a:srgbClr>
            </a:solidFill>
            <a:round/>
          </a:ln>
        </p:spPr>
        <p:txBody>
          <a:bodyPr lIns="0" tIns="0" rIns="0" bIns="0"/>
          <a:lstStyle/>
          <a:p>
            <a:endParaRPr lang="zh-CN" altLang="en-US"/>
          </a:p>
        </p:txBody>
      </p:sp>
      <p:sp>
        <p:nvSpPr>
          <p:cNvPr id="100358" name="Text Box 17"/>
          <p:cNvSpPr txBox="1">
            <a:spLocks noChangeArrowheads="1"/>
          </p:cNvSpPr>
          <p:nvPr/>
        </p:nvSpPr>
        <p:spPr bwMode="auto">
          <a:xfrm>
            <a:off x="-4763" y="1138238"/>
            <a:ext cx="37798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buFont typeface="Arial" panose="020B0604020202020204" pitchFamily="34" charset="0"/>
              <a:buNone/>
            </a:pPr>
            <a:r>
              <a:rPr lang="zh-CN" altLang="en-US" b="1">
                <a:latin typeface="微软雅黑" panose="020B0503020204020204" charset="-122"/>
                <a:ea typeface="微软雅黑" panose="020B0503020204020204" charset="-122"/>
              </a:rPr>
              <a:t>什么让人生变得更满意？</a:t>
            </a:r>
            <a:endParaRPr lang="zh-CN" altLang="en-US" b="1">
              <a:latin typeface="微软雅黑" panose="020B0503020204020204" charset="-122"/>
              <a:ea typeface="微软雅黑" panose="020B0503020204020204" charset="-122"/>
            </a:endParaRPr>
          </a:p>
        </p:txBody>
      </p:sp>
      <p:sp>
        <p:nvSpPr>
          <p:cNvPr id="8" name="Rectangle 2"/>
          <p:cNvSpPr txBox="1">
            <a:spLocks noRot="1" noChangeArrowheads="1"/>
          </p:cNvSpPr>
          <p:nvPr/>
        </p:nvSpPr>
        <p:spPr>
          <a:xfrm>
            <a:off x="1331913" y="1577975"/>
            <a:ext cx="6910387" cy="3733800"/>
          </a:xfrm>
          <a:prstGeom prst="rect">
            <a:avLst/>
          </a:prstGeom>
        </p:spPr>
        <p:txBody>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n-ea"/>
              </a:defRPr>
            </a:lvl9pPr>
          </a:lstStyle>
          <a:p>
            <a:pPr>
              <a:lnSpc>
                <a:spcPct val="110000"/>
              </a:lnSpc>
              <a:buClr>
                <a:schemeClr val="folHlink"/>
              </a:buClr>
              <a:buSzPct val="90000"/>
              <a:buFont typeface="Wingdings" panose="05000000000000000000" pitchFamily="2" charset="2"/>
              <a:buNone/>
              <a:defRPr/>
            </a:pPr>
            <a:r>
              <a:rPr lang="zh-CN" altLang="en-US" sz="2000" kern="0" smtClean="0">
                <a:solidFill>
                  <a:srgbClr val="1F497D"/>
                </a:solidFill>
                <a:latin typeface="微软雅黑" panose="020B0503020204020204" charset="-122"/>
                <a:ea typeface="微软雅黑" panose="020B0503020204020204" charset="-122"/>
              </a:rPr>
              <a:t>假设</a:t>
            </a:r>
            <a:r>
              <a:rPr lang="zh-CN" altLang="en-US" sz="2000" kern="0" smtClean="0">
                <a:solidFill>
                  <a:srgbClr val="1F497D"/>
                </a:solidFill>
                <a:latin typeface="微软雅黑" panose="020B0503020204020204" charset="-122"/>
                <a:ea typeface="微软雅黑" panose="020B0503020204020204" charset="-122"/>
                <a:sym typeface="Wingdings" panose="05000000000000000000" pitchFamily="2" charset="2"/>
              </a:rPr>
              <a:t>：</a:t>
            </a:r>
            <a:endParaRPr lang="zh-CN" altLang="en-US" sz="2000" kern="0" smtClean="0">
              <a:solidFill>
                <a:srgbClr val="1F497D"/>
              </a:solidFill>
              <a:latin typeface="微软雅黑" panose="020B0503020204020204" charset="-122"/>
              <a:ea typeface="微软雅黑" panose="020B0503020204020204" charset="-122"/>
            </a:endParaRPr>
          </a:p>
          <a:p>
            <a:pPr>
              <a:lnSpc>
                <a:spcPct val="110000"/>
              </a:lnSpc>
              <a:buClr>
                <a:schemeClr val="folHlink"/>
              </a:buClr>
              <a:buSzPct val="90000"/>
              <a:buFont typeface="Wingdings" panose="05000000000000000000" pitchFamily="2" charset="2"/>
              <a:buNone/>
              <a:defRPr/>
            </a:pPr>
            <a:r>
              <a:rPr lang="en-US" altLang="zh-CN" sz="2000" kern="0" smtClean="0">
                <a:solidFill>
                  <a:srgbClr val="1F497D"/>
                </a:solidFill>
                <a:latin typeface="微软雅黑" panose="020B0503020204020204" charset="-122"/>
                <a:ea typeface="微软雅黑" panose="020B0503020204020204" charset="-122"/>
              </a:rPr>
              <a:t>A=1，B=2，C=3</a:t>
            </a:r>
            <a:r>
              <a:rPr lang="zh-CN" altLang="en-US" sz="2000" kern="0" smtClean="0">
                <a:solidFill>
                  <a:srgbClr val="1F497D"/>
                </a:solidFill>
                <a:latin typeface="微软雅黑" panose="020B0503020204020204" charset="-122"/>
                <a:ea typeface="微软雅黑" panose="020B0503020204020204" charset="-122"/>
              </a:rPr>
              <a:t>，</a:t>
            </a:r>
            <a:r>
              <a:rPr lang="en-US" altLang="zh-CN" sz="2000" kern="0" smtClean="0">
                <a:solidFill>
                  <a:srgbClr val="1F497D"/>
                </a:solidFill>
                <a:latin typeface="微软雅黑" panose="020B0503020204020204" charset="-122"/>
                <a:ea typeface="微软雅黑" panose="020B0503020204020204" charset="-122"/>
              </a:rPr>
              <a:t>D</a:t>
            </a:r>
            <a:r>
              <a:rPr lang="zh-CN" altLang="en-US" sz="2000" kern="0" smtClean="0">
                <a:solidFill>
                  <a:srgbClr val="1F497D"/>
                </a:solidFill>
                <a:latin typeface="微软雅黑" panose="020B0503020204020204" charset="-122"/>
                <a:ea typeface="微软雅黑" panose="020B0503020204020204" charset="-122"/>
              </a:rPr>
              <a:t>＝</a:t>
            </a:r>
            <a:r>
              <a:rPr lang="en-US" altLang="zh-CN" sz="2000" kern="0" smtClean="0">
                <a:solidFill>
                  <a:srgbClr val="1F497D"/>
                </a:solidFill>
                <a:latin typeface="微软雅黑" panose="020B0503020204020204" charset="-122"/>
                <a:ea typeface="微软雅黑" panose="020B0503020204020204" charset="-122"/>
              </a:rPr>
              <a:t>4,  E</a:t>
            </a:r>
            <a:r>
              <a:rPr lang="zh-CN" altLang="en-US" sz="2000" kern="0" smtClean="0">
                <a:solidFill>
                  <a:srgbClr val="1F497D"/>
                </a:solidFill>
                <a:latin typeface="微软雅黑" panose="020B0503020204020204" charset="-122"/>
                <a:ea typeface="微软雅黑" panose="020B0503020204020204" charset="-122"/>
              </a:rPr>
              <a:t>＝</a:t>
            </a:r>
            <a:r>
              <a:rPr lang="en-US" altLang="zh-CN" sz="2000" kern="0" smtClean="0">
                <a:solidFill>
                  <a:srgbClr val="1F497D"/>
                </a:solidFill>
                <a:latin typeface="微软雅黑" panose="020B0503020204020204" charset="-122"/>
                <a:ea typeface="微软雅黑" panose="020B0503020204020204" charset="-122"/>
              </a:rPr>
              <a:t>5…….</a:t>
            </a:r>
            <a:r>
              <a:rPr lang="zh-CN" altLang="en-US" sz="2000" kern="0" smtClean="0">
                <a:solidFill>
                  <a:srgbClr val="1F497D"/>
                </a:solidFill>
                <a:latin typeface="微软雅黑" panose="020B0503020204020204" charset="-122"/>
                <a:ea typeface="微软雅黑" panose="020B0503020204020204" charset="-122"/>
              </a:rPr>
              <a:t> </a:t>
            </a:r>
            <a:r>
              <a:rPr lang="en-US" altLang="zh-CN" sz="2000" kern="0" smtClean="0">
                <a:solidFill>
                  <a:srgbClr val="1F497D"/>
                </a:solidFill>
                <a:latin typeface="微软雅黑" panose="020B0503020204020204" charset="-122"/>
                <a:ea typeface="微软雅黑" panose="020B0503020204020204" charset="-122"/>
              </a:rPr>
              <a:t>Z=26</a:t>
            </a:r>
            <a:endParaRPr lang="en-US" altLang="zh-CN" sz="2000" kern="0" smtClean="0">
              <a:solidFill>
                <a:srgbClr val="1F497D"/>
              </a:solidFill>
              <a:latin typeface="微软雅黑" panose="020B0503020204020204" charset="-122"/>
              <a:ea typeface="微软雅黑" panose="020B0503020204020204" charset="-122"/>
            </a:endParaRPr>
          </a:p>
          <a:p>
            <a:pPr marL="396875" indent="-396875">
              <a:lnSpc>
                <a:spcPct val="90000"/>
              </a:lnSpc>
              <a:buFont typeface="Wingdings" panose="05000000000000000000" pitchFamily="2" charset="2"/>
              <a:buNone/>
              <a:defRPr/>
            </a:pPr>
            <a:r>
              <a:rPr lang="zh-CN" altLang="en-US" sz="2000" b="1" kern="0" smtClean="0">
                <a:solidFill>
                  <a:srgbClr val="000000"/>
                </a:solidFill>
                <a:latin typeface="微软雅黑" panose="020B0503020204020204" charset="-122"/>
                <a:ea typeface="微软雅黑" panose="020B0503020204020204" charset="-122"/>
              </a:rPr>
              <a:t>那么：</a:t>
            </a:r>
            <a:endParaRPr lang="zh-CN" altLang="en-US" sz="2000" b="1" kern="0" smtClean="0">
              <a:solidFill>
                <a:srgbClr val="000000"/>
              </a:solidFill>
              <a:latin typeface="微软雅黑" panose="020B0503020204020204" charset="-122"/>
              <a:ea typeface="微软雅黑" panose="020B0503020204020204" charset="-122"/>
            </a:endParaRPr>
          </a:p>
          <a:p>
            <a:pPr marL="396875" indent="-396875">
              <a:lnSpc>
                <a:spcPct val="90000"/>
              </a:lnSpc>
              <a:buClr>
                <a:srgbClr val="C00000"/>
              </a:buClr>
              <a:defRPr/>
            </a:pPr>
            <a:r>
              <a:rPr lang="en-US" altLang="zh-CN" sz="2000" b="1" kern="0" smtClean="0">
                <a:solidFill>
                  <a:srgbClr val="000000"/>
                </a:solidFill>
                <a:latin typeface="微软雅黑" panose="020B0503020204020204" charset="-122"/>
                <a:ea typeface="微软雅黑" panose="020B0503020204020204" charset="-122"/>
              </a:rPr>
              <a:t>hard work</a:t>
            </a:r>
            <a:r>
              <a:rPr lang="zh-CN" altLang="en-US" sz="2000" b="1" kern="0" smtClean="0">
                <a:solidFill>
                  <a:srgbClr val="000000"/>
                </a:solidFill>
                <a:latin typeface="微软雅黑" panose="020B0503020204020204" charset="-122"/>
                <a:ea typeface="微软雅黑" panose="020B0503020204020204" charset="-122"/>
              </a:rPr>
              <a:t>＝</a:t>
            </a:r>
            <a:r>
              <a:rPr lang="en-US" altLang="zh-CN" sz="2000" b="1" kern="0" smtClean="0">
                <a:solidFill>
                  <a:srgbClr val="FF0000"/>
                </a:solidFill>
                <a:latin typeface="微软雅黑" panose="020B0503020204020204" charset="-122"/>
                <a:ea typeface="微软雅黑" panose="020B0503020204020204" charset="-122"/>
              </a:rPr>
              <a:t>98</a:t>
            </a:r>
            <a:r>
              <a:rPr lang="en-US" altLang="zh-CN" sz="2000" b="1" kern="0" smtClean="0">
                <a:solidFill>
                  <a:srgbClr val="000000"/>
                </a:solidFill>
                <a:latin typeface="微软雅黑" panose="020B0503020204020204" charset="-122"/>
                <a:ea typeface="微软雅黑" panose="020B0503020204020204" charset="-122"/>
              </a:rPr>
              <a:t> </a:t>
            </a:r>
            <a:endParaRPr lang="en-US" altLang="zh-CN" sz="2000" b="1" kern="0" smtClean="0">
              <a:solidFill>
                <a:srgbClr val="000000"/>
              </a:solidFill>
              <a:latin typeface="微软雅黑" panose="020B0503020204020204" charset="-122"/>
              <a:ea typeface="微软雅黑" panose="020B0503020204020204" charset="-122"/>
            </a:endParaRPr>
          </a:p>
          <a:p>
            <a:pPr marL="396875" indent="-396875">
              <a:lnSpc>
                <a:spcPct val="90000"/>
              </a:lnSpc>
              <a:buClr>
                <a:srgbClr val="C00000"/>
              </a:buClr>
              <a:defRPr/>
            </a:pPr>
            <a:r>
              <a:rPr lang="en-US" altLang="zh-CN" sz="2000" b="1" kern="0" smtClean="0">
                <a:solidFill>
                  <a:srgbClr val="000000"/>
                </a:solidFill>
                <a:latin typeface="微软雅黑" panose="020B0503020204020204" charset="-122"/>
                <a:ea typeface="微软雅黑" panose="020B0503020204020204" charset="-122"/>
              </a:rPr>
              <a:t>knowledge</a:t>
            </a:r>
            <a:r>
              <a:rPr lang="zh-CN" altLang="en-US" sz="2000" b="1" kern="0" smtClean="0">
                <a:solidFill>
                  <a:srgbClr val="000000"/>
                </a:solidFill>
                <a:latin typeface="微软雅黑" panose="020B0503020204020204" charset="-122"/>
                <a:ea typeface="微软雅黑" panose="020B0503020204020204" charset="-122"/>
              </a:rPr>
              <a:t>＝</a:t>
            </a:r>
            <a:r>
              <a:rPr lang="en-US" altLang="zh-CN" sz="2000" b="1" kern="0" smtClean="0">
                <a:solidFill>
                  <a:srgbClr val="FF0000"/>
                </a:solidFill>
                <a:latin typeface="微软雅黑" panose="020B0503020204020204" charset="-122"/>
                <a:ea typeface="微软雅黑" panose="020B0503020204020204" charset="-122"/>
              </a:rPr>
              <a:t>96</a:t>
            </a:r>
            <a:r>
              <a:rPr lang="en-US" altLang="zh-CN" sz="2000" b="1" kern="0" smtClean="0">
                <a:solidFill>
                  <a:srgbClr val="000000"/>
                </a:solidFill>
                <a:latin typeface="微软雅黑" panose="020B0503020204020204" charset="-122"/>
                <a:ea typeface="微软雅黑" panose="020B0503020204020204" charset="-122"/>
              </a:rPr>
              <a:t> </a:t>
            </a:r>
            <a:endParaRPr lang="en-US" altLang="zh-CN" sz="2000" b="1" kern="0" smtClean="0">
              <a:solidFill>
                <a:srgbClr val="000000"/>
              </a:solidFill>
              <a:latin typeface="微软雅黑" panose="020B0503020204020204" charset="-122"/>
              <a:ea typeface="微软雅黑" panose="020B0503020204020204" charset="-122"/>
            </a:endParaRPr>
          </a:p>
          <a:p>
            <a:pPr marL="396875" indent="-396875">
              <a:lnSpc>
                <a:spcPct val="90000"/>
              </a:lnSpc>
              <a:buClr>
                <a:srgbClr val="C00000"/>
              </a:buClr>
              <a:defRPr/>
            </a:pPr>
            <a:r>
              <a:rPr lang="en-US" altLang="zh-CN" sz="2000" b="1" kern="0" smtClean="0">
                <a:solidFill>
                  <a:srgbClr val="000000"/>
                </a:solidFill>
                <a:latin typeface="微软雅黑" panose="020B0503020204020204" charset="-122"/>
                <a:ea typeface="微软雅黑" panose="020B0503020204020204" charset="-122"/>
              </a:rPr>
              <a:t>leadership</a:t>
            </a:r>
            <a:r>
              <a:rPr lang="zh-CN" altLang="en-US" sz="2000" b="1" kern="0" smtClean="0">
                <a:solidFill>
                  <a:srgbClr val="000000"/>
                </a:solidFill>
                <a:latin typeface="微软雅黑" panose="020B0503020204020204" charset="-122"/>
                <a:ea typeface="微软雅黑" panose="020B0503020204020204" charset="-122"/>
              </a:rPr>
              <a:t>＝</a:t>
            </a:r>
            <a:r>
              <a:rPr lang="en-US" altLang="zh-CN" sz="2000" b="1" kern="0" smtClean="0">
                <a:solidFill>
                  <a:srgbClr val="FF0000"/>
                </a:solidFill>
                <a:latin typeface="微软雅黑" panose="020B0503020204020204" charset="-122"/>
                <a:ea typeface="微软雅黑" panose="020B0503020204020204" charset="-122"/>
              </a:rPr>
              <a:t>89 </a:t>
            </a:r>
            <a:endParaRPr lang="en-US" altLang="zh-CN" sz="2000" b="1" kern="0" smtClean="0">
              <a:solidFill>
                <a:srgbClr val="FF0000"/>
              </a:solidFill>
              <a:latin typeface="微软雅黑" panose="020B0503020204020204" charset="-122"/>
              <a:ea typeface="微软雅黑" panose="020B0503020204020204" charset="-122"/>
            </a:endParaRPr>
          </a:p>
          <a:p>
            <a:pPr marL="396875" indent="-396875">
              <a:lnSpc>
                <a:spcPct val="90000"/>
              </a:lnSpc>
              <a:buClr>
                <a:srgbClr val="C00000"/>
              </a:buClr>
              <a:defRPr/>
            </a:pPr>
            <a:r>
              <a:rPr lang="en-US" altLang="zh-CN" sz="2000" b="1" kern="0" smtClean="0">
                <a:solidFill>
                  <a:srgbClr val="000000"/>
                </a:solidFill>
                <a:latin typeface="微软雅黑" panose="020B0503020204020204" charset="-122"/>
                <a:ea typeface="微软雅黑" panose="020B0503020204020204" charset="-122"/>
              </a:rPr>
              <a:t>Money=</a:t>
            </a:r>
            <a:r>
              <a:rPr lang="en-US" altLang="zh-CN" sz="2000" b="1" kern="0" smtClean="0">
                <a:solidFill>
                  <a:srgbClr val="FF0000"/>
                </a:solidFill>
                <a:latin typeface="微软雅黑" panose="020B0503020204020204" charset="-122"/>
                <a:ea typeface="微软雅黑" panose="020B0503020204020204" charset="-122"/>
              </a:rPr>
              <a:t>72</a:t>
            </a:r>
            <a:endParaRPr lang="en-US" altLang="zh-CN" sz="2400" b="1" kern="0" smtClean="0">
              <a:solidFill>
                <a:srgbClr val="FF0000"/>
              </a:solidFill>
              <a:latin typeface="微软雅黑" panose="020B0503020204020204" charset="-122"/>
              <a:ea typeface="微软雅黑" panose="020B0503020204020204" charset="-122"/>
            </a:endParaRPr>
          </a:p>
          <a:p>
            <a:pPr marL="396875" indent="-396875">
              <a:lnSpc>
                <a:spcPct val="90000"/>
              </a:lnSpc>
              <a:buClr>
                <a:srgbClr val="C00000"/>
              </a:buClr>
              <a:defRPr/>
            </a:pPr>
            <a:r>
              <a:rPr lang="en-US" altLang="zh-CN" sz="2000" b="1" kern="0" smtClean="0">
                <a:solidFill>
                  <a:srgbClr val="000000"/>
                </a:solidFill>
                <a:latin typeface="微软雅黑" panose="020B0503020204020204" charset="-122"/>
                <a:ea typeface="微软雅黑" panose="020B0503020204020204" charset="-122"/>
              </a:rPr>
              <a:t>love</a:t>
            </a:r>
            <a:r>
              <a:rPr lang="zh-CN" altLang="en-US" sz="2000" b="1" kern="0" smtClean="0">
                <a:solidFill>
                  <a:srgbClr val="000000"/>
                </a:solidFill>
                <a:latin typeface="微软雅黑" panose="020B0503020204020204" charset="-122"/>
                <a:ea typeface="微软雅黑" panose="020B0503020204020204" charset="-122"/>
              </a:rPr>
              <a:t>＝</a:t>
            </a:r>
            <a:r>
              <a:rPr lang="en-US" altLang="zh-CN" sz="2000" b="1" kern="0" smtClean="0">
                <a:solidFill>
                  <a:srgbClr val="FF0000"/>
                </a:solidFill>
                <a:latin typeface="微软雅黑" panose="020B0503020204020204" charset="-122"/>
                <a:ea typeface="微软雅黑" panose="020B0503020204020204" charset="-122"/>
              </a:rPr>
              <a:t>54</a:t>
            </a:r>
            <a:r>
              <a:rPr lang="en-US" altLang="zh-CN" sz="2000" b="1" kern="0" smtClean="0">
                <a:solidFill>
                  <a:srgbClr val="000000"/>
                </a:solidFill>
                <a:latin typeface="微软雅黑" panose="020B0503020204020204" charset="-122"/>
                <a:ea typeface="微软雅黑" panose="020B0503020204020204" charset="-122"/>
              </a:rPr>
              <a:t> </a:t>
            </a:r>
            <a:endParaRPr lang="en-US" altLang="zh-CN" sz="2000" b="1" kern="0" smtClean="0">
              <a:solidFill>
                <a:srgbClr val="000000"/>
              </a:solidFill>
              <a:latin typeface="微软雅黑" panose="020B0503020204020204" charset="-122"/>
              <a:ea typeface="微软雅黑" panose="020B0503020204020204" charset="-122"/>
            </a:endParaRPr>
          </a:p>
          <a:p>
            <a:pPr marL="396875" indent="-396875">
              <a:lnSpc>
                <a:spcPct val="90000"/>
              </a:lnSpc>
              <a:buClr>
                <a:srgbClr val="C00000"/>
              </a:buClr>
              <a:defRPr/>
            </a:pPr>
            <a:r>
              <a:rPr lang="en-US" altLang="zh-CN" sz="2000" b="1" kern="0" smtClean="0">
                <a:solidFill>
                  <a:srgbClr val="000000"/>
                </a:solidFill>
                <a:latin typeface="微软雅黑" panose="020B0503020204020204" charset="-122"/>
                <a:ea typeface="微软雅黑" panose="020B0503020204020204" charset="-122"/>
              </a:rPr>
              <a:t>luck</a:t>
            </a:r>
            <a:r>
              <a:rPr lang="zh-CN" altLang="en-US" sz="2000" b="1" kern="0" smtClean="0">
                <a:solidFill>
                  <a:srgbClr val="000000"/>
                </a:solidFill>
                <a:latin typeface="微软雅黑" panose="020B0503020204020204" charset="-122"/>
                <a:ea typeface="微软雅黑" panose="020B0503020204020204" charset="-122"/>
              </a:rPr>
              <a:t>＝</a:t>
            </a:r>
            <a:r>
              <a:rPr lang="en-US" altLang="zh-CN" sz="2000" b="1" kern="0" smtClean="0">
                <a:solidFill>
                  <a:srgbClr val="FF0000"/>
                </a:solidFill>
                <a:latin typeface="微软雅黑" panose="020B0503020204020204" charset="-122"/>
                <a:ea typeface="微软雅黑" panose="020B0503020204020204" charset="-122"/>
              </a:rPr>
              <a:t>47</a:t>
            </a:r>
            <a:r>
              <a:rPr lang="en-US" altLang="zh-CN" sz="2000" b="1" kern="0" smtClean="0">
                <a:solidFill>
                  <a:srgbClr val="000000"/>
                </a:solidFill>
                <a:latin typeface="微软雅黑" panose="020B0503020204020204" charset="-122"/>
                <a:ea typeface="微软雅黑" panose="020B0503020204020204" charset="-122"/>
              </a:rPr>
              <a:t> </a:t>
            </a:r>
            <a:endParaRPr lang="en-US" altLang="zh-CN" sz="2000" b="1" kern="0" smtClean="0">
              <a:solidFill>
                <a:srgbClr val="000000"/>
              </a:solidFill>
              <a:latin typeface="微软雅黑" panose="020B0503020204020204" charset="-122"/>
              <a:ea typeface="微软雅黑" panose="020B0503020204020204" charset="-122"/>
            </a:endParaRPr>
          </a:p>
          <a:p>
            <a:pPr marL="396875" indent="-396875">
              <a:lnSpc>
                <a:spcPct val="90000"/>
              </a:lnSpc>
              <a:buClr>
                <a:srgbClr val="C00000"/>
              </a:buClr>
              <a:defRPr/>
            </a:pPr>
            <a:r>
              <a:rPr lang="en-US" altLang="zh-CN" sz="2000" b="1" kern="0" smtClean="0">
                <a:solidFill>
                  <a:srgbClr val="FF3300"/>
                </a:solidFill>
                <a:latin typeface="微软雅黑" panose="020B0503020204020204" charset="-122"/>
                <a:ea typeface="微软雅黑" panose="020B0503020204020204" charset="-122"/>
              </a:rPr>
              <a:t>Attitude</a:t>
            </a:r>
            <a:r>
              <a:rPr lang="zh-CN" altLang="en-US" sz="2400" b="1" kern="0" smtClean="0">
                <a:solidFill>
                  <a:srgbClr val="C00000"/>
                </a:solidFill>
                <a:latin typeface="微软雅黑" panose="020B0503020204020204" charset="-122"/>
                <a:ea typeface="微软雅黑" panose="020B0503020204020204" charset="-122"/>
                <a:cs typeface="Arial Unicode MS" panose="020B0604020202020204" pitchFamily="34" charset="-122"/>
              </a:rPr>
              <a:t>＝</a:t>
            </a:r>
            <a:r>
              <a:rPr lang="en-US" altLang="zh-CN" sz="2400" b="1" kern="0" smtClean="0">
                <a:solidFill>
                  <a:srgbClr val="C00000"/>
                </a:solidFill>
                <a:latin typeface="微软雅黑" panose="020B0503020204020204" charset="-122"/>
                <a:ea typeface="微软雅黑" panose="020B0503020204020204" charset="-122"/>
              </a:rPr>
              <a:t>1+20+20+9+20+21+4+5= </a:t>
            </a:r>
            <a:r>
              <a:rPr lang="en-US" altLang="zh-CN" sz="2800" b="1" kern="0" smtClean="0">
                <a:solidFill>
                  <a:srgbClr val="FF3300"/>
                </a:solidFill>
                <a:latin typeface="微软雅黑" panose="020B0503020204020204" charset="-122"/>
                <a:ea typeface="微软雅黑" panose="020B0503020204020204" charset="-122"/>
              </a:rPr>
              <a:t>100</a:t>
            </a:r>
            <a:r>
              <a:rPr lang="en-US" altLang="zh-CN" sz="2400" b="1" kern="0" smtClean="0">
                <a:latin typeface="微软雅黑" panose="020B0503020204020204" charset="-122"/>
                <a:ea typeface="微软雅黑" panose="020B0503020204020204" charset="-122"/>
              </a:rPr>
              <a:t> </a:t>
            </a:r>
            <a:endParaRPr lang="en-US" altLang="zh-CN" sz="2400" b="1" kern="0" dirty="0">
              <a:latin typeface="微软雅黑" panose="020B0503020204020204" charset="-122"/>
              <a:ea typeface="微软雅黑" panose="020B0503020204020204" charset="-122"/>
            </a:endParaRPr>
          </a:p>
        </p:txBody>
      </p:sp>
      <p:sp>
        <p:nvSpPr>
          <p:cNvPr id="9" name="TextBox 8"/>
          <p:cNvSpPr txBox="1">
            <a:spLocks noChangeArrowheads="1"/>
          </p:cNvSpPr>
          <p:nvPr/>
        </p:nvSpPr>
        <p:spPr bwMode="auto">
          <a:xfrm>
            <a:off x="214313" y="5380038"/>
            <a:ext cx="8670290" cy="38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001" tIns="34001" rIns="68001" bIns="34001">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r>
              <a:rPr lang="zh-CN" altLang="en-US" sz="2100" b="1">
                <a:solidFill>
                  <a:srgbClr val="FF66CC"/>
                </a:solidFill>
                <a:latin typeface="微软雅黑" panose="020B0503020204020204" charset="-122"/>
                <a:ea typeface="微软雅黑" panose="020B0503020204020204" charset="-122"/>
              </a:rPr>
              <a:t>正是我们对工作和生活的心态让人生变得更满意！心态改变，人生改变。</a:t>
            </a:r>
            <a:endParaRPr lang="zh-CN" altLang="en-US" sz="2100" b="1">
              <a:solidFill>
                <a:srgbClr val="FF66CC"/>
              </a:solidFill>
              <a:latin typeface="微软雅黑" panose="020B0503020204020204" charset="-122"/>
              <a:ea typeface="微软雅黑" panose="020B0503020204020204" charset="-122"/>
            </a:endParaRPr>
          </a:p>
        </p:txBody>
      </p:sp>
    </p:spTree>
  </p:cSld>
  <p:clrMapOvr>
    <a:masterClrMapping/>
  </p:clrMapOvr>
  <p:transition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anim to="" calcmode="lin" valueType="num">
                                      <p:cBhvr>
                                        <p:cTn id="7" dur="1" fill="hold"/>
                                        <p:tgtEl>
                                          <p:spTgt spid="8">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
                                            <p:txEl>
                                              <p:pRg st="1" end="1"/>
                                            </p:txEl>
                                          </p:spTgt>
                                        </p:tgtEl>
                                        <p:attrNameLst>
                                          <p:attrName>style.visibility</p:attrName>
                                        </p:attrNameLst>
                                      </p:cBhvr>
                                      <p:to>
                                        <p:strVal val="visible"/>
                                      </p:to>
                                    </p:set>
                                    <p:anim to="" calcmode="lin" valueType="num">
                                      <p:cBhvr>
                                        <p:cTn id="12" dur="1" fill="hold"/>
                                        <p:tgtEl>
                                          <p:spTgt spid="8">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
                                            <p:txEl>
                                              <p:pRg st="2" end="2"/>
                                            </p:txEl>
                                          </p:spTgt>
                                        </p:tgtEl>
                                        <p:attrNameLst>
                                          <p:attrName>style.visibility</p:attrName>
                                        </p:attrNameLst>
                                      </p:cBhvr>
                                      <p:to>
                                        <p:strVal val="visible"/>
                                      </p:to>
                                    </p:set>
                                    <p:anim to="" calcmode="lin" valueType="num">
                                      <p:cBhvr>
                                        <p:cTn id="17" dur="1" fill="hold"/>
                                        <p:tgtEl>
                                          <p:spTgt spid="8">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
                                            <p:txEl>
                                              <p:pRg st="3" end="3"/>
                                            </p:txEl>
                                          </p:spTgt>
                                        </p:tgtEl>
                                        <p:attrNameLst>
                                          <p:attrName>style.visibility</p:attrName>
                                        </p:attrNameLst>
                                      </p:cBhvr>
                                      <p:to>
                                        <p:strVal val="visible"/>
                                      </p:to>
                                    </p:set>
                                    <p:anim to="" calcmode="lin" valueType="num">
                                      <p:cBhvr>
                                        <p:cTn id="22" dur="1" fill="hold"/>
                                        <p:tgtEl>
                                          <p:spTgt spid="8">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8">
                                            <p:txEl>
                                              <p:pRg st="4" end="4"/>
                                            </p:txEl>
                                          </p:spTgt>
                                        </p:tgtEl>
                                        <p:attrNameLst>
                                          <p:attrName>style.visibility</p:attrName>
                                        </p:attrNameLst>
                                      </p:cBhvr>
                                      <p:to>
                                        <p:strVal val="visible"/>
                                      </p:to>
                                    </p:set>
                                    <p:anim to="" calcmode="lin" valueType="num">
                                      <p:cBhvr>
                                        <p:cTn id="27" dur="1" fill="hold"/>
                                        <p:tgtEl>
                                          <p:spTgt spid="8">
                                            <p:txEl>
                                              <p:pRg st="4" end="4"/>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8">
                                            <p:txEl>
                                              <p:pRg st="5" end="5"/>
                                            </p:txEl>
                                          </p:spTgt>
                                        </p:tgtEl>
                                        <p:attrNameLst>
                                          <p:attrName>style.visibility</p:attrName>
                                        </p:attrNameLst>
                                      </p:cBhvr>
                                      <p:to>
                                        <p:strVal val="visible"/>
                                      </p:to>
                                    </p:set>
                                    <p:anim to="" calcmode="lin" valueType="num">
                                      <p:cBhvr>
                                        <p:cTn id="32" dur="1" fill="hold"/>
                                        <p:tgtEl>
                                          <p:spTgt spid="8">
                                            <p:txEl>
                                              <p:pRg st="5" end="5"/>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8">
                                            <p:txEl>
                                              <p:pRg st="6" end="6"/>
                                            </p:txEl>
                                          </p:spTgt>
                                        </p:tgtEl>
                                        <p:attrNameLst>
                                          <p:attrName>style.visibility</p:attrName>
                                        </p:attrNameLst>
                                      </p:cBhvr>
                                      <p:to>
                                        <p:strVal val="visible"/>
                                      </p:to>
                                    </p:set>
                                    <p:anim to="" calcmode="lin" valueType="num">
                                      <p:cBhvr>
                                        <p:cTn id="37" dur="1" fill="hold"/>
                                        <p:tgtEl>
                                          <p:spTgt spid="8">
                                            <p:txEl>
                                              <p:pRg st="6" end="6"/>
                                            </p:txEl>
                                          </p:spTgt>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8">
                                            <p:txEl>
                                              <p:pRg st="7" end="7"/>
                                            </p:txEl>
                                          </p:spTgt>
                                        </p:tgtEl>
                                        <p:attrNameLst>
                                          <p:attrName>style.visibility</p:attrName>
                                        </p:attrNameLst>
                                      </p:cBhvr>
                                      <p:to>
                                        <p:strVal val="visible"/>
                                      </p:to>
                                    </p:set>
                                    <p:anim to="" calcmode="lin" valueType="num">
                                      <p:cBhvr>
                                        <p:cTn id="42" dur="1" fill="hold"/>
                                        <p:tgtEl>
                                          <p:spTgt spid="8">
                                            <p:txEl>
                                              <p:pRg st="7" end="7"/>
                                            </p:txEl>
                                          </p:spTgt>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8">
                                            <p:txEl>
                                              <p:pRg st="8" end="8"/>
                                            </p:txEl>
                                          </p:spTgt>
                                        </p:tgtEl>
                                        <p:attrNameLst>
                                          <p:attrName>style.visibility</p:attrName>
                                        </p:attrNameLst>
                                      </p:cBhvr>
                                      <p:to>
                                        <p:strVal val="visible"/>
                                      </p:to>
                                    </p:set>
                                    <p:anim to="" calcmode="lin" valueType="num">
                                      <p:cBhvr>
                                        <p:cTn id="47" dur="1" fill="hold"/>
                                        <p:tgtEl>
                                          <p:spTgt spid="8">
                                            <p:txEl>
                                              <p:pRg st="8" end="8"/>
                                            </p:txEl>
                                          </p:spTgt>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8">
                                            <p:txEl>
                                              <p:pRg st="9" end="9"/>
                                            </p:txEl>
                                          </p:spTgt>
                                        </p:tgtEl>
                                        <p:attrNameLst>
                                          <p:attrName>style.visibility</p:attrName>
                                        </p:attrNameLst>
                                      </p:cBhvr>
                                      <p:to>
                                        <p:strVal val="visible"/>
                                      </p:to>
                                    </p:set>
                                    <p:anim to="" calcmode="lin" valueType="num">
                                      <p:cBhvr>
                                        <p:cTn id="52" dur="1" fill="hold"/>
                                        <p:tgtEl>
                                          <p:spTgt spid="8">
                                            <p:txEl>
                                              <p:pRg st="9" end="9"/>
                                            </p:txEl>
                                          </p:spTgt>
                                        </p:tgtEl>
                                      </p:cBhvr>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build="p"/>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p:txBody>
          <a:bodyPr vert="horz" wrap="square" lIns="91440" tIns="45720" rIns="91440" bIns="45720" anchor="ctr" anchorCtr="0"/>
          <a:p>
            <a:r>
              <a:rPr lang="zh-CN" altLang="en-US" b="1" dirty="0">
                <a:latin typeface="黑体" panose="02010609060101010101" pitchFamily="49" charset="-122"/>
                <a:ea typeface="黑体" panose="02010609060101010101" pitchFamily="49" charset="-122"/>
              </a:rPr>
              <a:t>关于心态的话</a:t>
            </a:r>
            <a:endParaRPr lang="zh-CN" altLang="en-US" b="1" dirty="0">
              <a:latin typeface="黑体" panose="02010609060101010101" pitchFamily="49" charset="-122"/>
              <a:ea typeface="黑体" panose="02010609060101010101" pitchFamily="49" charset="-122"/>
            </a:endParaRPr>
          </a:p>
        </p:txBody>
      </p:sp>
      <p:sp>
        <p:nvSpPr>
          <p:cNvPr id="31747" name="内容占位符 2"/>
          <p:cNvSpPr>
            <a:spLocks noGrp="1"/>
          </p:cNvSpPr>
          <p:nvPr>
            <p:ph idx="1"/>
          </p:nvPr>
        </p:nvSpPr>
        <p:spPr/>
        <p:txBody>
          <a:bodyPr vert="horz" wrap="square" lIns="91440" tIns="45720" rIns="91440" bIns="45720" anchor="t" anchorCtr="0"/>
          <a:p>
            <a:pPr>
              <a:buNone/>
            </a:pPr>
            <a:r>
              <a:rPr lang="zh-CN" altLang="en-US" sz="4000" b="1" dirty="0">
                <a:solidFill>
                  <a:srgbClr val="FF0000"/>
                </a:solidFill>
                <a:latin typeface="黑体" panose="02010609060101010101" pitchFamily="49" charset="-122"/>
                <a:ea typeface="黑体" panose="02010609060101010101" pitchFamily="49" charset="-122"/>
              </a:rPr>
              <a:t>心态若改变，态度跟着改变；态度</a:t>
            </a:r>
            <a:endParaRPr lang="en-US" altLang="zh-CN" sz="4000" b="1" dirty="0">
              <a:solidFill>
                <a:srgbClr val="FF0000"/>
              </a:solidFill>
              <a:latin typeface="黑体" panose="02010609060101010101" pitchFamily="49" charset="-122"/>
              <a:ea typeface="黑体" panose="02010609060101010101" pitchFamily="49" charset="-122"/>
            </a:endParaRPr>
          </a:p>
          <a:p>
            <a:pPr>
              <a:buNone/>
            </a:pPr>
            <a:r>
              <a:rPr lang="zh-CN" altLang="en-US" sz="4000" b="1" dirty="0">
                <a:solidFill>
                  <a:srgbClr val="FF0000"/>
                </a:solidFill>
                <a:latin typeface="黑体" panose="02010609060101010101" pitchFamily="49" charset="-122"/>
                <a:ea typeface="黑体" panose="02010609060101010101" pitchFamily="49" charset="-122"/>
              </a:rPr>
              <a:t>改变，习惯跟着改变；习惯改变，</a:t>
            </a:r>
            <a:endParaRPr lang="en-US" altLang="zh-CN" sz="4000" b="1" dirty="0">
              <a:solidFill>
                <a:srgbClr val="FF0000"/>
              </a:solidFill>
              <a:latin typeface="黑体" panose="02010609060101010101" pitchFamily="49" charset="-122"/>
              <a:ea typeface="黑体" panose="02010609060101010101" pitchFamily="49" charset="-122"/>
            </a:endParaRPr>
          </a:p>
          <a:p>
            <a:pPr>
              <a:buNone/>
            </a:pPr>
            <a:r>
              <a:rPr lang="zh-CN" altLang="en-US" sz="4000" b="1" dirty="0">
                <a:solidFill>
                  <a:srgbClr val="FF0000"/>
                </a:solidFill>
                <a:latin typeface="黑体" panose="02010609060101010101" pitchFamily="49" charset="-122"/>
                <a:ea typeface="黑体" panose="02010609060101010101" pitchFamily="49" charset="-122"/>
              </a:rPr>
              <a:t>性格跟着改变；性格改变，人生就</a:t>
            </a:r>
            <a:endParaRPr lang="en-US" altLang="zh-CN" sz="4000" b="1" dirty="0">
              <a:solidFill>
                <a:srgbClr val="FF0000"/>
              </a:solidFill>
              <a:latin typeface="黑体" panose="02010609060101010101" pitchFamily="49" charset="-122"/>
              <a:ea typeface="黑体" panose="02010609060101010101" pitchFamily="49" charset="-122"/>
            </a:endParaRPr>
          </a:p>
          <a:p>
            <a:pPr>
              <a:buNone/>
            </a:pPr>
            <a:r>
              <a:rPr lang="zh-CN" altLang="en-US" sz="4000" b="1" dirty="0">
                <a:solidFill>
                  <a:srgbClr val="FF0000"/>
                </a:solidFill>
                <a:latin typeface="黑体" panose="02010609060101010101" pitchFamily="49" charset="-122"/>
                <a:ea typeface="黑体" panose="02010609060101010101" pitchFamily="49" charset="-122"/>
              </a:rPr>
              <a:t>跟着改变</a:t>
            </a:r>
            <a:r>
              <a:rPr lang="en-US" altLang="zh-CN" sz="4000" b="1" dirty="0">
                <a:solidFill>
                  <a:srgbClr val="FF0000"/>
                </a:solidFill>
                <a:latin typeface="黑体" panose="02010609060101010101" pitchFamily="49" charset="-122"/>
                <a:ea typeface="黑体" panose="02010609060101010101" pitchFamily="49" charset="-122"/>
              </a:rPr>
              <a:t>;</a:t>
            </a:r>
            <a:r>
              <a:rPr lang="zh-CN" altLang="en-US" sz="4000" b="1" dirty="0">
                <a:solidFill>
                  <a:srgbClr val="FF0000"/>
                </a:solidFill>
                <a:latin typeface="黑体" panose="02010609060101010101" pitchFamily="49" charset="-122"/>
                <a:ea typeface="黑体" panose="02010609060101010101" pitchFamily="49" charset="-122"/>
              </a:rPr>
              <a:t>人生改变，命运就跟着改</a:t>
            </a:r>
            <a:endParaRPr lang="en-US" altLang="zh-CN" sz="4000" b="1" dirty="0">
              <a:solidFill>
                <a:srgbClr val="FF0000"/>
              </a:solidFill>
              <a:latin typeface="黑体" panose="02010609060101010101" pitchFamily="49" charset="-122"/>
              <a:ea typeface="黑体" panose="02010609060101010101" pitchFamily="49" charset="-122"/>
            </a:endParaRPr>
          </a:p>
          <a:p>
            <a:pPr>
              <a:buNone/>
            </a:pPr>
            <a:r>
              <a:rPr lang="zh-CN" altLang="en-US" sz="4000" b="1" dirty="0">
                <a:solidFill>
                  <a:srgbClr val="FF0000"/>
                </a:solidFill>
                <a:latin typeface="黑体" panose="02010609060101010101" pitchFamily="49" charset="-122"/>
                <a:ea typeface="黑体" panose="02010609060101010101" pitchFamily="49" charset="-122"/>
              </a:rPr>
              <a:t>变；命运改变，生活就会改变。</a:t>
            </a:r>
            <a:endParaRPr lang="zh-CN" altLang="en-US" sz="40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标题 1"/>
          <p:cNvSpPr>
            <a:spLocks noGrp="1"/>
          </p:cNvSpPr>
          <p:nvPr>
            <p:ph type="title"/>
          </p:nvPr>
        </p:nvSpPr>
        <p:spPr>
          <a:xfrm>
            <a:off x="457200" y="274638"/>
            <a:ext cx="8229600" cy="1797050"/>
          </a:xfrm>
        </p:spPr>
        <p:txBody>
          <a:bodyPr vert="horz" wrap="square" lIns="91440" tIns="45720" rIns="91440" bIns="45720" anchor="ctr" anchorCtr="0"/>
          <a:p>
            <a:r>
              <a:rPr lang="zh-CN" altLang="en-US" b="1" dirty="0">
                <a:solidFill>
                  <a:srgbClr val="FF0000"/>
                </a:solidFill>
                <a:latin typeface="黑体" panose="02010609060101010101" pitchFamily="49" charset="-122"/>
                <a:ea typeface="黑体" panose="02010609060101010101" pitchFamily="49" charset="-122"/>
              </a:rPr>
              <a:t>我们怎样做到正确面对生活</a:t>
            </a:r>
            <a:br>
              <a:rPr lang="zh-CN" altLang="en-US" b="1" dirty="0">
                <a:solidFill>
                  <a:srgbClr val="FF0000"/>
                </a:solidFill>
                <a:latin typeface="黑体" panose="02010609060101010101" pitchFamily="49" charset="-122"/>
                <a:ea typeface="黑体" panose="02010609060101010101" pitchFamily="49" charset="-122"/>
              </a:rPr>
            </a:br>
            <a:endParaRPr lang="zh-CN" altLang="en-US" dirty="0">
              <a:solidFill>
                <a:srgbClr val="FF0000"/>
              </a:solidFill>
            </a:endParaRPr>
          </a:p>
        </p:txBody>
      </p:sp>
      <p:sp>
        <p:nvSpPr>
          <p:cNvPr id="32771" name="内容占位符 2"/>
          <p:cNvSpPr>
            <a:spLocks noGrp="1"/>
          </p:cNvSpPr>
          <p:nvPr>
            <p:ph idx="1"/>
          </p:nvPr>
        </p:nvSpPr>
        <p:spPr>
          <a:xfrm>
            <a:off x="457200" y="1143000"/>
            <a:ext cx="8229600" cy="5286375"/>
          </a:xfrm>
        </p:spPr>
        <p:txBody>
          <a:bodyPr vert="horz" wrap="square" lIns="91440" tIns="45720" rIns="91440" bIns="45720" anchor="t" anchorCtr="0"/>
          <a:p>
            <a:pPr>
              <a:buFont typeface="Wingdings" panose="05000000000000000000" pitchFamily="2" charset="2"/>
              <a:buChar char="p"/>
            </a:pPr>
            <a:r>
              <a:rPr lang="zh-CN" altLang="en-US" dirty="0"/>
              <a:t>  </a:t>
            </a:r>
            <a:r>
              <a:rPr lang="zh-CN" altLang="en-US" b="1" dirty="0">
                <a:solidFill>
                  <a:srgbClr val="FF0000"/>
                </a:solidFill>
                <a:latin typeface="黑体" panose="02010609060101010101" pitchFamily="49" charset="-122"/>
                <a:ea typeface="黑体" panose="02010609060101010101" pitchFamily="49" charset="-122"/>
              </a:rPr>
              <a:t>学会珍惜</a:t>
            </a:r>
            <a:r>
              <a:rPr lang="zh-CN" altLang="en-US" b="1" dirty="0">
                <a:latin typeface="黑体" panose="02010609060101010101" pitchFamily="49" charset="-122"/>
                <a:ea typeface="黑体" panose="02010609060101010101" pitchFamily="49" charset="-122"/>
              </a:rPr>
              <a:t>和感恩</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学会放弃</a:t>
            </a:r>
            <a:r>
              <a:rPr lang="zh-CN" altLang="en-US" b="1" dirty="0">
                <a:latin typeface="黑体" panose="02010609060101010101" pitchFamily="49" charset="-122"/>
                <a:ea typeface="黑体" panose="02010609060101010101" pitchFamily="49" charset="-122"/>
              </a:rPr>
              <a:t>和选择</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善待自己</a:t>
            </a:r>
            <a:r>
              <a:rPr lang="zh-CN" altLang="en-US" b="1" dirty="0">
                <a:latin typeface="黑体" panose="02010609060101010101" pitchFamily="49" charset="-122"/>
                <a:ea typeface="黑体" panose="02010609060101010101" pitchFamily="49" charset="-122"/>
              </a:rPr>
              <a:t>和亲人</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降低标准</a:t>
            </a:r>
            <a:r>
              <a:rPr lang="zh-CN" altLang="en-US" b="1" dirty="0">
                <a:latin typeface="黑体" panose="02010609060101010101" pitchFamily="49" charset="-122"/>
                <a:ea typeface="黑体" panose="02010609060101010101" pitchFamily="49" charset="-122"/>
              </a:rPr>
              <a:t>，切勿攀比，远离虚荣</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适当休息</a:t>
            </a:r>
            <a:r>
              <a:rPr lang="zh-CN" altLang="en-US" b="1" dirty="0">
                <a:latin typeface="黑体" panose="02010609060101010101" pitchFamily="49" charset="-122"/>
                <a:ea typeface="黑体" panose="02010609060101010101" pitchFamily="49" charset="-122"/>
              </a:rPr>
              <a:t>，切勿疲劳</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rPr>
              <a:t> 适当</a:t>
            </a:r>
            <a:r>
              <a:rPr lang="zh-CN" altLang="en-US" b="1" dirty="0">
                <a:solidFill>
                  <a:srgbClr val="FF0000"/>
                </a:solidFill>
                <a:latin typeface="黑体" panose="02010609060101010101" pitchFamily="49" charset="-122"/>
                <a:ea typeface="黑体" panose="02010609060101010101" pitchFamily="49" charset="-122"/>
              </a:rPr>
              <a:t>糊涂点</a:t>
            </a:r>
            <a:r>
              <a:rPr lang="zh-CN" altLang="en-US" b="1" dirty="0">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洒脱点</a:t>
            </a:r>
            <a:r>
              <a:rPr lang="zh-CN" altLang="en-US" b="1" dirty="0">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快乐点</a:t>
            </a:r>
            <a:r>
              <a:rPr lang="zh-CN" altLang="en-US" b="1" dirty="0">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知足点</a:t>
            </a:r>
            <a:endParaRPr lang="en-US" altLang="zh-CN" b="1" dirty="0">
              <a:solidFill>
                <a:srgbClr val="FF0000"/>
              </a:solidFill>
              <a:latin typeface="黑体" panose="02010609060101010101" pitchFamily="49" charset="-122"/>
              <a:ea typeface="黑体" panose="02010609060101010101" pitchFamily="49" charset="-122"/>
            </a:endParaRPr>
          </a:p>
          <a:p>
            <a:pPr>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rPr>
              <a:t> 有责任有担当有勇气有魄力有魅力有作为</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p"/>
            </a:pPr>
            <a:r>
              <a:rPr lang="en-US" altLang="zh-CN"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懂得</a:t>
            </a:r>
            <a:r>
              <a:rPr lang="zh-CN" altLang="en-US" b="1" dirty="0">
                <a:solidFill>
                  <a:srgbClr val="FF0000"/>
                </a:solidFill>
                <a:latin typeface="黑体" panose="02010609060101010101" pitchFamily="49" charset="-122"/>
                <a:ea typeface="黑体" panose="02010609060101010101" pitchFamily="49" charset="-122"/>
              </a:rPr>
              <a:t>经营自己</a:t>
            </a:r>
            <a:r>
              <a:rPr lang="zh-CN" altLang="en-US" b="1" dirty="0">
                <a:latin typeface="黑体" panose="02010609060101010101" pitchFamily="49" charset="-122"/>
                <a:ea typeface="黑体" panose="02010609060101010101" pitchFamily="49" charset="-122"/>
              </a:rPr>
              <a:t>的生活</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p"/>
            </a:pPr>
            <a:r>
              <a:rPr lang="en-US" altLang="zh-CN" b="1" dirty="0">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学会改变</a:t>
            </a:r>
            <a:r>
              <a:rPr lang="zh-CN" altLang="en-US" b="1" dirty="0">
                <a:latin typeface="黑体" panose="02010609060101010101" pitchFamily="49" charset="-122"/>
                <a:ea typeface="黑体" panose="02010609060101010101" pitchFamily="49" charset="-122"/>
              </a:rPr>
              <a:t>自己，挑战自己，超越自</a:t>
            </a:r>
            <a:r>
              <a:rPr lang="zh-CN" altLang="en-US" sz="2800" b="1" dirty="0">
                <a:latin typeface="黑体" panose="02010609060101010101" pitchFamily="49" charset="-122"/>
                <a:ea typeface="黑体" panose="02010609060101010101" pitchFamily="49" charset="-122"/>
              </a:rPr>
              <a:t>己、、、、、、、</a:t>
            </a:r>
            <a:endParaRPr lang="en-US" altLang="zh-CN" sz="2800" b="1" dirty="0">
              <a:latin typeface="黑体" panose="02010609060101010101" pitchFamily="49" charset="-122"/>
              <a:ea typeface="黑体" panose="02010609060101010101" pitchFamily="49" charset="-122"/>
            </a:endParaRPr>
          </a:p>
          <a:p>
            <a:pPr>
              <a:buNone/>
            </a:pPr>
            <a:endParaRPr lang="en-US" altLang="zh-CN" b="1" dirty="0">
              <a:latin typeface="黑体" panose="02010609060101010101" pitchFamily="49" charset="-122"/>
              <a:ea typeface="黑体" panose="02010609060101010101" pitchFamily="49" charset="-122"/>
            </a:endParaRPr>
          </a:p>
          <a:p>
            <a:pPr>
              <a:buNone/>
            </a:pP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p"/>
            </a:pP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p"/>
            </a:pP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p"/>
            </a:pP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en-US" altLang="zh-CN" dirty="0"/>
          </a:p>
          <a:p>
            <a:pPr>
              <a:buFont typeface="Wingdings" panose="05000000000000000000" pitchFamily="2" charset="2"/>
              <a:buChar char="p"/>
            </a:pPr>
            <a:endParaRPr lang="zh-CN" altLang="en-US" dirty="0"/>
          </a:p>
        </p:txBody>
      </p:sp>
    </p:spTree>
  </p:cSld>
  <p:clrMapOvr>
    <a:masterClrMapping/>
  </p:clrMapOvr>
  <p:transition spd="slow">
    <p:wedg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1"/>
          <p:cNvSpPr>
            <a:spLocks noGrp="1"/>
          </p:cNvSpPr>
          <p:nvPr>
            <p:ph type="title"/>
          </p:nvPr>
        </p:nvSpPr>
        <p:spPr>
          <a:xfrm>
            <a:off x="457200" y="274638"/>
            <a:ext cx="8229600" cy="796925"/>
          </a:xfrm>
        </p:spPr>
        <p:txBody>
          <a:bodyPr vert="horz" wrap="square" lIns="91440" tIns="45720" rIns="91440" bIns="45720" anchor="ctr" anchorCtr="0"/>
          <a:p>
            <a:r>
              <a:rPr lang="zh-CN" altLang="en-US" sz="4800" b="1" dirty="0">
                <a:latin typeface="黑体" panose="02010609060101010101" pitchFamily="49" charset="-122"/>
                <a:ea typeface="黑体" panose="02010609060101010101" pitchFamily="49" charset="-122"/>
              </a:rPr>
              <a:t>生活十乐</a:t>
            </a:r>
            <a:endParaRPr lang="zh-CN" altLang="en-US" sz="4800" b="1" dirty="0">
              <a:latin typeface="黑体" panose="02010609060101010101" pitchFamily="49" charset="-122"/>
              <a:ea typeface="黑体" panose="02010609060101010101" pitchFamily="49" charset="-122"/>
            </a:endParaRPr>
          </a:p>
        </p:txBody>
      </p:sp>
      <p:sp>
        <p:nvSpPr>
          <p:cNvPr id="33795" name="内容占位符 2"/>
          <p:cNvSpPr>
            <a:spLocks noGrp="1"/>
          </p:cNvSpPr>
          <p:nvPr>
            <p:ph idx="1"/>
          </p:nvPr>
        </p:nvSpPr>
        <p:spPr>
          <a:xfrm>
            <a:off x="285750" y="1000125"/>
            <a:ext cx="8229600" cy="5857875"/>
          </a:xfrm>
        </p:spPr>
        <p:txBody>
          <a:bodyPr vert="horz" wrap="square" lIns="91440" tIns="45720" rIns="91440" bIns="45720" anchor="t" anchorCtr="0"/>
          <a:p>
            <a:pPr>
              <a:buFont typeface="Wingdings" panose="05000000000000000000" pitchFamily="2" charset="2"/>
              <a:buChar char="ü"/>
            </a:pPr>
            <a:r>
              <a:rPr lang="zh-CN" altLang="en-US" b="1" dirty="0">
                <a:latin typeface="黑体" panose="02010609060101010101" pitchFamily="49" charset="-122"/>
                <a:ea typeface="黑体" panose="02010609060101010101" pitchFamily="49" charset="-122"/>
              </a:rPr>
              <a:t>天伦之乐</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ü"/>
            </a:pPr>
            <a:r>
              <a:rPr lang="zh-CN" altLang="en-US" b="1" dirty="0">
                <a:latin typeface="黑体" panose="02010609060101010101" pitchFamily="49" charset="-122"/>
                <a:ea typeface="黑体" panose="02010609060101010101" pitchFamily="49" charset="-122"/>
              </a:rPr>
              <a:t>知足常乐</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ü"/>
            </a:pPr>
            <a:r>
              <a:rPr lang="zh-CN" altLang="en-US" b="1" dirty="0">
                <a:latin typeface="黑体" panose="02010609060101010101" pitchFamily="49" charset="-122"/>
                <a:ea typeface="黑体" panose="02010609060101010101" pitchFamily="49" charset="-122"/>
              </a:rPr>
              <a:t>山水之乐</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ü"/>
            </a:pPr>
            <a:r>
              <a:rPr lang="zh-CN" altLang="en-US" b="1" dirty="0">
                <a:latin typeface="黑体" panose="02010609060101010101" pitchFamily="49" charset="-122"/>
                <a:ea typeface="黑体" panose="02010609060101010101" pitchFamily="49" charset="-122"/>
              </a:rPr>
              <a:t>学习之乐</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ü"/>
            </a:pPr>
            <a:r>
              <a:rPr lang="zh-CN" altLang="en-US" b="1" dirty="0">
                <a:latin typeface="黑体" panose="02010609060101010101" pitchFamily="49" charset="-122"/>
                <a:ea typeface="黑体" panose="02010609060101010101" pitchFamily="49" charset="-122"/>
              </a:rPr>
              <a:t>助人为乐</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ü"/>
            </a:pPr>
            <a:r>
              <a:rPr lang="zh-CN" altLang="en-US" b="1" dirty="0">
                <a:latin typeface="黑体" panose="02010609060101010101" pitchFamily="49" charset="-122"/>
                <a:ea typeface="黑体" panose="02010609060101010101" pitchFamily="49" charset="-122"/>
              </a:rPr>
              <a:t>怡然自乐</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ü"/>
            </a:pPr>
            <a:r>
              <a:rPr lang="zh-CN" altLang="en-US" b="1" dirty="0">
                <a:latin typeface="黑体" panose="02010609060101010101" pitchFamily="49" charset="-122"/>
                <a:ea typeface="黑体" panose="02010609060101010101" pitchFamily="49" charset="-122"/>
              </a:rPr>
              <a:t>童心之乐</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ü"/>
            </a:pPr>
            <a:r>
              <a:rPr lang="zh-CN" altLang="en-US" b="1" dirty="0">
                <a:latin typeface="黑体" panose="02010609060101010101" pitchFamily="49" charset="-122"/>
                <a:ea typeface="黑体" panose="02010609060101010101" pitchFamily="49" charset="-122"/>
              </a:rPr>
              <a:t>爱情之乐</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ü"/>
            </a:pPr>
            <a:r>
              <a:rPr lang="zh-CN" altLang="en-US" b="1" dirty="0">
                <a:latin typeface="黑体" panose="02010609060101010101" pitchFamily="49" charset="-122"/>
                <a:ea typeface="黑体" panose="02010609060101010101" pitchFamily="49" charset="-122"/>
              </a:rPr>
              <a:t>回忆之乐</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ü"/>
            </a:pPr>
            <a:r>
              <a:rPr lang="zh-CN" altLang="en-US" b="1" dirty="0">
                <a:latin typeface="黑体" panose="02010609060101010101" pitchFamily="49" charset="-122"/>
                <a:ea typeface="黑体" panose="02010609060101010101" pitchFamily="49" charset="-122"/>
              </a:rPr>
              <a:t>友谊之乐</a:t>
            </a:r>
            <a:endParaRPr lang="en-US" altLang="zh-CN"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1"/>
          <p:cNvSpPr>
            <a:spLocks noGrp="1"/>
          </p:cNvSpPr>
          <p:nvPr>
            <p:ph type="title"/>
          </p:nvPr>
        </p:nvSpPr>
        <p:spPr/>
        <p:txBody>
          <a:bodyPr vert="horz" wrap="square" lIns="91440" tIns="45720" rIns="91440" bIns="45720" anchor="ctr" anchorCtr="0"/>
          <a:p>
            <a:r>
              <a:rPr lang="zh-CN" altLang="en-US" b="1" dirty="0">
                <a:latin typeface="黑体" panose="02010609060101010101" pitchFamily="49" charset="-122"/>
                <a:ea typeface="黑体" panose="02010609060101010101" pitchFamily="49" charset="-122"/>
              </a:rPr>
              <a:t>人生一二三四</a:t>
            </a:r>
            <a:endParaRPr lang="zh-CN" altLang="en-US" b="1" dirty="0">
              <a:latin typeface="黑体" panose="02010609060101010101" pitchFamily="49" charset="-122"/>
              <a:ea typeface="黑体" panose="02010609060101010101" pitchFamily="49" charset="-122"/>
            </a:endParaRPr>
          </a:p>
        </p:txBody>
      </p:sp>
      <p:sp>
        <p:nvSpPr>
          <p:cNvPr id="34819" name="内容占位符 2"/>
          <p:cNvSpPr>
            <a:spLocks noGrp="1"/>
          </p:cNvSpPr>
          <p:nvPr>
            <p:ph idx="1"/>
          </p:nvPr>
        </p:nvSpPr>
        <p:spPr/>
        <p:txBody>
          <a:bodyPr vert="horz" wrap="square" lIns="91440" tIns="45720" rIns="91440" bIns="45720" anchor="t" anchorCtr="0"/>
          <a:p>
            <a:pPr>
              <a:buNone/>
            </a:pPr>
            <a:r>
              <a:rPr lang="zh-CN" altLang="en-US" b="1" dirty="0">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一个中心</a:t>
            </a:r>
            <a:r>
              <a:rPr lang="zh-CN" altLang="en-US" b="1" dirty="0">
                <a:latin typeface="黑体" panose="02010609060101010101" pitchFamily="49" charset="-122"/>
                <a:ea typeface="黑体" panose="02010609060101010101" pitchFamily="49" charset="-122"/>
              </a:rPr>
              <a:t>：以健康为中心。</a:t>
            </a:r>
            <a:r>
              <a:rPr lang="zh-CN" altLang="en-US" b="1" dirty="0">
                <a:solidFill>
                  <a:srgbClr val="FF0000"/>
                </a:solidFill>
                <a:latin typeface="黑体" panose="02010609060101010101" pitchFamily="49" charset="-122"/>
                <a:ea typeface="黑体" panose="02010609060101010101" pitchFamily="49" charset="-122"/>
              </a:rPr>
              <a:t>两个基本点</a:t>
            </a:r>
            <a:r>
              <a:rPr lang="zh-CN" altLang="en-US" b="1" dirty="0">
                <a:latin typeface="黑体" panose="02010609060101010101" pitchFamily="49" charset="-122"/>
                <a:ea typeface="黑体" panose="02010609060101010101" pitchFamily="49" charset="-122"/>
              </a:rPr>
              <a:t>：糊涂一点，快乐一点。</a:t>
            </a:r>
            <a:r>
              <a:rPr lang="zh-CN" altLang="en-US" b="1" dirty="0">
                <a:solidFill>
                  <a:srgbClr val="FF0000"/>
                </a:solidFill>
                <a:latin typeface="黑体" panose="02010609060101010101" pitchFamily="49" charset="-122"/>
                <a:ea typeface="黑体" panose="02010609060101010101" pitchFamily="49" charset="-122"/>
              </a:rPr>
              <a:t>三个忘记</a:t>
            </a:r>
            <a:r>
              <a:rPr lang="zh-CN" altLang="en-US" b="1" dirty="0">
                <a:latin typeface="黑体" panose="02010609060101010101" pitchFamily="49" charset="-122"/>
                <a:ea typeface="黑体" panose="02010609060101010101" pitchFamily="49" charset="-122"/>
              </a:rPr>
              <a:t>：忘记年龄，忘记名利，忘记忧愁。</a:t>
            </a:r>
            <a:r>
              <a:rPr lang="zh-CN" altLang="en-US" b="1" dirty="0">
                <a:solidFill>
                  <a:srgbClr val="FF0000"/>
                </a:solidFill>
                <a:latin typeface="黑体" panose="02010609060101010101" pitchFamily="49" charset="-122"/>
                <a:ea typeface="黑体" panose="02010609060101010101" pitchFamily="49" charset="-122"/>
              </a:rPr>
              <a:t>四个有</a:t>
            </a:r>
            <a:r>
              <a:rPr lang="zh-CN" altLang="en-US" b="1" dirty="0">
                <a:latin typeface="黑体" panose="02010609060101010101" pitchFamily="49" charset="-122"/>
                <a:ea typeface="黑体" panose="02010609060101010101" pitchFamily="49" charset="-122"/>
              </a:rPr>
              <a:t>：有个和谐的家，有个体贴的他（她），有点小钱能养家，有几个知心朋友此生就足啦。</a:t>
            </a: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1"/>
          </p:cNvSpPr>
          <p:nvPr>
            <p:ph type="title"/>
          </p:nvPr>
        </p:nvSpPr>
        <p:spPr/>
        <p:txBody>
          <a:bodyPr vert="horz" wrap="square" lIns="91440" tIns="45720" rIns="91440" bIns="45720" anchor="ctr" anchorCtr="0"/>
          <a:p>
            <a:r>
              <a:rPr lang="zh-CN" altLang="en-US" b="1" dirty="0">
                <a:latin typeface="黑体" panose="02010609060101010101" pitchFamily="49" charset="-122"/>
                <a:ea typeface="黑体" panose="02010609060101010101" pitchFamily="49" charset="-122"/>
              </a:rPr>
              <a:t>送大家几个字</a:t>
            </a:r>
            <a:endParaRPr lang="zh-CN" altLang="en-US" b="1" dirty="0">
              <a:latin typeface="黑体" panose="02010609060101010101" pitchFamily="49" charset="-122"/>
              <a:ea typeface="黑体" panose="02010609060101010101" pitchFamily="49" charset="-122"/>
            </a:endParaRPr>
          </a:p>
        </p:txBody>
      </p:sp>
      <p:sp>
        <p:nvSpPr>
          <p:cNvPr id="35843" name="内容占位符 2"/>
          <p:cNvSpPr>
            <a:spLocks noGrp="1"/>
          </p:cNvSpPr>
          <p:nvPr>
            <p:ph idx="1"/>
          </p:nvPr>
        </p:nvSpPr>
        <p:spPr>
          <a:xfrm>
            <a:off x="214313" y="1214438"/>
            <a:ext cx="8643937" cy="5143500"/>
          </a:xfrm>
        </p:spPr>
        <p:txBody>
          <a:bodyPr vert="horz" wrap="square" lIns="91440" tIns="45720" rIns="91440" bIns="45720" anchor="t" anchorCtr="0"/>
          <a:p>
            <a:pPr>
              <a:buFont typeface="Wingdings" panose="05000000000000000000" pitchFamily="2" charset="2"/>
              <a:buChar char="Ø"/>
            </a:pPr>
            <a:r>
              <a:rPr lang="zh-CN" altLang="en-US" b="1" dirty="0">
                <a:solidFill>
                  <a:srgbClr val="FF0000"/>
                </a:solidFill>
                <a:latin typeface="黑体" panose="02010609060101010101" pitchFamily="49" charset="-122"/>
                <a:ea typeface="黑体" panose="02010609060101010101" pitchFamily="49" charset="-122"/>
              </a:rPr>
              <a:t>“患”</a:t>
            </a:r>
            <a:r>
              <a:rPr lang="zh-CN" altLang="en-US" b="1" dirty="0">
                <a:latin typeface="黑体" panose="02010609060101010101" pitchFamily="49" charset="-122"/>
                <a:ea typeface="黑体" panose="02010609060101010101" pitchFamily="49" charset="-122"/>
              </a:rPr>
              <a:t>字，上面是“串”，下面是“心”，胡思乱想就会生病</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b="1" dirty="0">
                <a:solidFill>
                  <a:srgbClr val="FF0000"/>
                </a:solidFill>
                <a:latin typeface="黑体" panose="02010609060101010101" pitchFamily="49" charset="-122"/>
                <a:ea typeface="黑体" panose="02010609060101010101" pitchFamily="49" charset="-122"/>
              </a:rPr>
              <a:t>“福”</a:t>
            </a:r>
            <a:r>
              <a:rPr lang="zh-CN" altLang="en-US" b="1" dirty="0">
                <a:latin typeface="黑体" panose="02010609060101010101" pitchFamily="49" charset="-122"/>
                <a:ea typeface="黑体" panose="02010609060101010101" pitchFamily="49" charset="-122"/>
              </a:rPr>
              <a:t>字，左边是“衣”，右边是“一口田”，有衣服穿有饭吃知足才是福</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b="1" dirty="0">
                <a:solidFill>
                  <a:srgbClr val="FF0000"/>
                </a:solidFill>
                <a:latin typeface="黑体" panose="02010609060101010101" pitchFamily="49" charset="-122"/>
                <a:ea typeface="黑体" panose="02010609060101010101" pitchFamily="49" charset="-122"/>
              </a:rPr>
              <a:t>“舒”</a:t>
            </a:r>
            <a:r>
              <a:rPr lang="zh-CN" altLang="en-US" b="1" dirty="0">
                <a:latin typeface="黑体" panose="02010609060101010101" pitchFamily="49" charset="-122"/>
                <a:ea typeface="黑体" panose="02010609060101010101" pitchFamily="49" charset="-122"/>
              </a:rPr>
              <a:t>字，左边是“舍”，右边是给予的“予”，舍得给予人才能活得舒服</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en-US" b="1" dirty="0">
                <a:solidFill>
                  <a:srgbClr val="FF0000"/>
                </a:solidFill>
                <a:latin typeface="黑体" panose="02010609060101010101" pitchFamily="49" charset="-122"/>
                <a:ea typeface="黑体" panose="02010609060101010101" pitchFamily="49" charset="-122"/>
              </a:rPr>
              <a:t>“赢”</a:t>
            </a:r>
            <a:r>
              <a:rPr lang="zh-CN" altLang="en-US" b="1" dirty="0">
                <a:latin typeface="黑体" panose="02010609060101010101" pitchFamily="49" charset="-122"/>
                <a:ea typeface="黑体" panose="02010609060101010101" pitchFamily="49" charset="-122"/>
              </a:rPr>
              <a:t>字，由亡、口、月、贝、凡组成，亡，就是指危机意识；口，指沟通能力；月，时间观念；贝，取财有道；凡，平常心态。有这五种素质和能力定会成为人生“赢”家</a:t>
            </a: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3"/>
          <p:cNvSpPr/>
          <p:nvPr>
            <p:ph idx="1"/>
          </p:nvPr>
        </p:nvSpPr>
        <p:spPr>
          <a:xfrm>
            <a:off x="0" y="1447800"/>
            <a:ext cx="9144000" cy="5562600"/>
          </a:xfrm>
        </p:spPr>
        <p:txBody>
          <a:bodyPr vert="horz" wrap="square" lIns="91440" tIns="45720" rIns="91440" bIns="45720" anchor="t" anchorCtr="0"/>
          <a:p>
            <a:pPr eaLnBrk="1" hangingPunct="1"/>
            <a:endParaRPr lang="zh-CN" altLang="en-US" dirty="0"/>
          </a:p>
        </p:txBody>
      </p:sp>
      <p:sp>
        <p:nvSpPr>
          <p:cNvPr id="36867" name="Rectangle 6"/>
          <p:cNvSpPr/>
          <p:nvPr>
            <p:ph type="title"/>
          </p:nvPr>
        </p:nvSpPr>
        <p:spPr>
          <a:xfrm>
            <a:off x="2143125" y="0"/>
            <a:ext cx="5629275" cy="1500188"/>
          </a:xfrm>
        </p:spPr>
        <p:txBody>
          <a:bodyPr vert="horz" wrap="square" lIns="91440" tIns="45720" rIns="91440" bIns="45720" anchor="ctr" anchorCtr="0"/>
          <a:p>
            <a:pPr eaLnBrk="1" hangingPunct="1"/>
            <a:r>
              <a:rPr lang="zh-CN" altLang="en-US" sz="4800" b="1" dirty="0">
                <a:latin typeface="黑体" panose="02010609060101010101" pitchFamily="49" charset="-122"/>
                <a:ea typeface="黑体" panose="02010609060101010101" pitchFamily="49" charset="-122"/>
              </a:rPr>
              <a:t>要知足</a:t>
            </a:r>
            <a:r>
              <a:rPr lang="en-US" altLang="zh-CN" sz="4800" b="1" dirty="0">
                <a:latin typeface="黑体" panose="02010609060101010101" pitchFamily="49" charset="-122"/>
                <a:ea typeface="黑体" panose="02010609060101010101" pitchFamily="49" charset="-122"/>
              </a:rPr>
              <a:t>,</a:t>
            </a:r>
            <a:r>
              <a:rPr lang="zh-CN" altLang="en-US" sz="4800" b="1" dirty="0">
                <a:latin typeface="黑体" panose="02010609060101010101" pitchFamily="49" charset="-122"/>
                <a:ea typeface="黑体" panose="02010609060101010101" pitchFamily="49" charset="-122"/>
              </a:rPr>
              <a:t>无烦恼</a:t>
            </a:r>
            <a:endParaRPr lang="zh-CN" altLang="en-US" sz="4800" b="1" dirty="0">
              <a:latin typeface="黑体" panose="02010609060101010101" pitchFamily="49" charset="-122"/>
              <a:ea typeface="黑体" panose="02010609060101010101" pitchFamily="49" charset="-122"/>
            </a:endParaRPr>
          </a:p>
        </p:txBody>
      </p:sp>
      <p:pic>
        <p:nvPicPr>
          <p:cNvPr id="36868" name="Picture 8" descr="t014185eff19ee704d4"/>
          <p:cNvPicPr>
            <a:picLocks noChangeAspect="1"/>
          </p:cNvPicPr>
          <p:nvPr/>
        </p:nvPicPr>
        <p:blipFill>
          <a:blip r:embed="rId1"/>
          <a:stretch>
            <a:fillRect/>
          </a:stretch>
        </p:blipFill>
        <p:spPr>
          <a:xfrm>
            <a:off x="0" y="1295400"/>
            <a:ext cx="4419600" cy="5562600"/>
          </a:xfrm>
          <a:prstGeom prst="rect">
            <a:avLst/>
          </a:prstGeom>
          <a:noFill/>
          <a:ln w="9525">
            <a:noFill/>
          </a:ln>
        </p:spPr>
      </p:pic>
      <p:pic>
        <p:nvPicPr>
          <p:cNvPr id="36869" name="Picture 9" descr="20120911112215002"/>
          <p:cNvPicPr>
            <a:picLocks noChangeAspect="1"/>
          </p:cNvPicPr>
          <p:nvPr/>
        </p:nvPicPr>
        <p:blipFill>
          <a:blip r:embed="rId2"/>
          <a:stretch>
            <a:fillRect/>
          </a:stretch>
        </p:blipFill>
        <p:spPr>
          <a:xfrm>
            <a:off x="4419600" y="1295400"/>
            <a:ext cx="4724400" cy="5562600"/>
          </a:xfrm>
          <a:prstGeom prst="rect">
            <a:avLst/>
          </a:prstGeom>
          <a:noFill/>
          <a:ln w="9525">
            <a:noFill/>
          </a:ln>
        </p:spPr>
      </p:pic>
    </p:spTree>
  </p:cSld>
  <p:clrMapOvr>
    <a:masterClrMapping/>
  </p:clrMapOvr>
  <p:transition spd="slow">
    <p:wedg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1"/>
          <p:cNvSpPr>
            <a:spLocks noGrp="1"/>
          </p:cNvSpPr>
          <p:nvPr>
            <p:ph type="title"/>
          </p:nvPr>
        </p:nvSpPr>
        <p:spPr/>
        <p:txBody>
          <a:bodyPr vert="horz" wrap="square" lIns="91440" tIns="45720" rIns="91440" bIns="45720" anchor="ctr" anchorCtr="0"/>
          <a:p>
            <a:r>
              <a:rPr lang="zh-CN" altLang="en-US" sz="4800" b="1" dirty="0">
                <a:solidFill>
                  <a:srgbClr val="FF0000"/>
                </a:solidFill>
                <a:latin typeface="黑体" panose="02010609060101010101" pitchFamily="49" charset="-122"/>
                <a:ea typeface="黑体" panose="02010609060101010101" pitchFamily="49" charset="-122"/>
              </a:rPr>
              <a:t>心态决定一切</a:t>
            </a:r>
            <a:endParaRPr lang="zh-CN" altLang="en-US" sz="4800" b="1" dirty="0">
              <a:solidFill>
                <a:srgbClr val="FF0000"/>
              </a:solidFill>
              <a:latin typeface="黑体" panose="02010609060101010101" pitchFamily="49" charset="-122"/>
              <a:ea typeface="黑体" panose="02010609060101010101" pitchFamily="49" charset="-122"/>
            </a:endParaRPr>
          </a:p>
        </p:txBody>
      </p:sp>
      <p:sp>
        <p:nvSpPr>
          <p:cNvPr id="37891" name="内容占位符 2"/>
          <p:cNvSpPr>
            <a:spLocks noGrp="1"/>
          </p:cNvSpPr>
          <p:nvPr>
            <p:ph idx="1"/>
          </p:nvPr>
        </p:nvSpPr>
        <p:spPr/>
        <p:txBody>
          <a:bodyPr vert="horz" wrap="square" lIns="91440" tIns="45720" rIns="91440" bIns="45720" anchor="t" anchorCtr="0"/>
          <a:p>
            <a:pPr>
              <a:buNone/>
            </a:pPr>
            <a:r>
              <a:rPr lang="zh-CN" altLang="en-US" sz="4800" b="1" dirty="0">
                <a:latin typeface="黑体" panose="02010609060101010101" pitchFamily="49" charset="-122"/>
                <a:ea typeface="黑体" panose="02010609060101010101" pitchFamily="49" charset="-122"/>
              </a:rPr>
              <a:t>希望在座的各位：</a:t>
            </a:r>
            <a:endParaRPr lang="en-US" altLang="zh-CN" sz="4800" b="1" dirty="0">
              <a:latin typeface="黑体" panose="02010609060101010101" pitchFamily="49" charset="-122"/>
              <a:ea typeface="黑体" panose="02010609060101010101" pitchFamily="49" charset="-122"/>
            </a:endParaRPr>
          </a:p>
          <a:p>
            <a:pPr>
              <a:buNone/>
            </a:pPr>
            <a:r>
              <a:rPr lang="zh-CN" altLang="en-US" sz="3600" b="1" dirty="0">
                <a:latin typeface="黑体" panose="02010609060101010101" pitchFamily="49" charset="-122"/>
                <a:ea typeface="黑体" panose="02010609060101010101" pitchFamily="49" charset="-122"/>
              </a:rPr>
              <a:t>用积极的心态去看待你的人生</a:t>
            </a:r>
            <a:endParaRPr lang="en-US" altLang="zh-CN" sz="3600" b="1" dirty="0">
              <a:latin typeface="黑体" panose="02010609060101010101" pitchFamily="49" charset="-122"/>
              <a:ea typeface="黑体" panose="02010609060101010101" pitchFamily="49" charset="-122"/>
            </a:endParaRPr>
          </a:p>
          <a:p>
            <a:pPr>
              <a:buNone/>
            </a:pPr>
            <a:r>
              <a:rPr lang="zh-CN" altLang="en-US" sz="3600" b="1" dirty="0">
                <a:latin typeface="黑体" panose="02010609060101010101" pitchFamily="49" charset="-122"/>
                <a:ea typeface="黑体" panose="02010609060101010101" pitchFamily="49" charset="-122"/>
              </a:rPr>
              <a:t>用良好的情绪去化解你烦恼</a:t>
            </a:r>
            <a:endParaRPr lang="en-US" altLang="zh-CN" sz="3600" b="1" dirty="0">
              <a:latin typeface="黑体" panose="02010609060101010101" pitchFamily="49" charset="-122"/>
              <a:ea typeface="黑体" panose="02010609060101010101" pitchFamily="49" charset="-122"/>
            </a:endParaRPr>
          </a:p>
          <a:p>
            <a:pPr>
              <a:buNone/>
            </a:pPr>
            <a:endParaRPr lang="en-US" altLang="zh-CN" sz="3600" b="1" dirty="0">
              <a:latin typeface="黑体" panose="02010609060101010101" pitchFamily="49" charset="-122"/>
              <a:ea typeface="黑体" panose="02010609060101010101" pitchFamily="49" charset="-122"/>
            </a:endParaRPr>
          </a:p>
          <a:p>
            <a:pPr>
              <a:buNone/>
            </a:pPr>
            <a:r>
              <a:rPr lang="zh-CN" altLang="en-US" sz="3600" b="1" dirty="0">
                <a:latin typeface="黑体" panose="02010609060101010101" pitchFamily="49" charset="-122"/>
                <a:ea typeface="黑体" panose="02010609060101010101" pitchFamily="49" charset="-122"/>
              </a:rPr>
              <a:t>希望大家有个完美的家庭、完善的人格、完美的自己、良好的心态，稳定的情绪、合格的脾气</a:t>
            </a:r>
            <a:endParaRPr lang="en-US" altLang="zh-CN" sz="3600" b="1" dirty="0">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1"/>
          <p:cNvSpPr>
            <a:spLocks noGrp="1"/>
          </p:cNvSpPr>
          <p:nvPr>
            <p:ph type="title"/>
          </p:nvPr>
        </p:nvSpPr>
        <p:spPr/>
        <p:txBody>
          <a:bodyPr vert="horz" wrap="square" lIns="91440" tIns="45720" rIns="91440" bIns="45720" anchor="ctr" anchorCtr="0"/>
          <a:p>
            <a:r>
              <a:rPr lang="zh-CN" altLang="en-US" sz="4800" b="1" dirty="0">
                <a:latin typeface="黑体" panose="02010609060101010101" pitchFamily="49" charset="-122"/>
                <a:ea typeface="黑体" panose="02010609060101010101" pitchFamily="49" charset="-122"/>
              </a:rPr>
              <a:t>做情绪主人</a:t>
            </a:r>
            <a:endParaRPr lang="zh-CN" altLang="en-US" dirty="0"/>
          </a:p>
        </p:txBody>
      </p:sp>
      <p:sp>
        <p:nvSpPr>
          <p:cNvPr id="38915" name="内容占位符 2"/>
          <p:cNvSpPr>
            <a:spLocks noGrp="1"/>
          </p:cNvSpPr>
          <p:nvPr>
            <p:ph idx="1"/>
          </p:nvPr>
        </p:nvSpPr>
        <p:spPr>
          <a:xfrm>
            <a:off x="0" y="1600200"/>
            <a:ext cx="8858250" cy="4525963"/>
          </a:xfrm>
        </p:spPr>
        <p:txBody>
          <a:bodyPr vert="horz" wrap="square" lIns="91440" tIns="45720" rIns="91440" bIns="45720" anchor="t" anchorCtr="0"/>
          <a:p>
            <a:pPr>
              <a:buNone/>
            </a:pPr>
            <a:r>
              <a:rPr lang="en-US" altLang="zh-CN" dirty="0"/>
              <a:t>  </a:t>
            </a:r>
            <a:endParaRPr lang="en-US" altLang="zh-CN" dirty="0"/>
          </a:p>
          <a:p>
            <a:pPr>
              <a:buNone/>
            </a:pPr>
            <a:endParaRPr lang="en-US" altLang="zh-CN" dirty="0"/>
          </a:p>
          <a:p>
            <a:pPr>
              <a:buNone/>
            </a:pPr>
            <a:r>
              <a:rPr lang="zh-CN" altLang="en-US" b="1" dirty="0">
                <a:solidFill>
                  <a:srgbClr val="FF0000"/>
                </a:solidFill>
                <a:latin typeface="黑体" panose="02010609060101010101" pitchFamily="49" charset="-122"/>
                <a:ea typeface="黑体" panose="02010609060101010101" pitchFamily="49" charset="-122"/>
              </a:rPr>
              <a:t> </a:t>
            </a:r>
            <a:r>
              <a:rPr lang="zh-CN" altLang="en-US" sz="3600" b="1" dirty="0">
                <a:solidFill>
                  <a:srgbClr val="FF0000"/>
                </a:solidFill>
                <a:latin typeface="黑体" panose="02010609060101010101" pitchFamily="49" charset="-122"/>
                <a:ea typeface="黑体" panose="02010609060101010101" pitchFamily="49" charset="-122"/>
              </a:rPr>
              <a:t>你能控制你的情绪，你就能控制你的人生</a:t>
            </a:r>
            <a:endParaRPr lang="en-US" altLang="zh-CN" sz="3600" b="1" dirty="0">
              <a:solidFill>
                <a:srgbClr val="FF0000"/>
              </a:solidFill>
              <a:latin typeface="黑体" panose="02010609060101010101" pitchFamily="49" charset="-122"/>
              <a:ea typeface="黑体" panose="02010609060101010101" pitchFamily="49" charset="-122"/>
            </a:endParaRPr>
          </a:p>
          <a:p>
            <a:pPr>
              <a:buNone/>
            </a:pPr>
            <a:r>
              <a:rPr lang="en-US" altLang="zh-CN" sz="3600" b="1" dirty="0">
                <a:solidFill>
                  <a:srgbClr val="FF0000"/>
                </a:solidFill>
                <a:latin typeface="黑体" panose="02010609060101010101" pitchFamily="49" charset="-122"/>
                <a:ea typeface="黑体" panose="02010609060101010101" pitchFamily="49" charset="-122"/>
              </a:rPr>
              <a:t> </a:t>
            </a:r>
            <a:endParaRPr lang="en-US" altLang="zh-CN" sz="3600" b="1" dirty="0">
              <a:solidFill>
                <a:srgbClr val="FF0000"/>
              </a:solidFill>
              <a:latin typeface="黑体" panose="02010609060101010101" pitchFamily="49" charset="-122"/>
              <a:ea typeface="黑体" panose="02010609060101010101" pitchFamily="49" charset="-122"/>
            </a:endParaRPr>
          </a:p>
          <a:p>
            <a:pPr>
              <a:buNone/>
            </a:pPr>
            <a:r>
              <a:rPr lang="zh-CN" altLang="en-US" dirty="0"/>
              <a:t>                   </a:t>
            </a:r>
            <a:endParaRPr lang="en-US" altLang="zh-CN" b="1" dirty="0">
              <a:solidFill>
                <a:srgbClr val="FF0000"/>
              </a:solidFill>
              <a:latin typeface="黑体" panose="02010609060101010101" pitchFamily="49" charset="-122"/>
              <a:ea typeface="黑体" panose="02010609060101010101" pitchFamily="49" charset="-122"/>
            </a:endParaRPr>
          </a:p>
          <a:p>
            <a:pPr>
              <a:buNone/>
            </a:pPr>
            <a:r>
              <a:rPr lang="zh-CN" altLang="en-US" sz="3600" dirty="0"/>
              <a:t>                  </a:t>
            </a:r>
            <a:r>
              <a:rPr lang="zh-CN" altLang="en-US" sz="3600" b="1" dirty="0">
                <a:solidFill>
                  <a:srgbClr val="FF0000"/>
                </a:solidFill>
                <a:latin typeface="黑体" panose="02010609060101010101" pitchFamily="49" charset="-122"/>
                <a:ea typeface="黑体" panose="02010609060101010101" pitchFamily="49" charset="-122"/>
              </a:rPr>
              <a:t>这样你才能操控你的生活</a:t>
            </a:r>
            <a:endParaRPr lang="en-US" altLang="zh-CN" sz="36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1"/>
          <p:cNvSpPr>
            <a:spLocks noGrp="1"/>
          </p:cNvSpPr>
          <p:nvPr>
            <p:ph type="title"/>
          </p:nvPr>
        </p:nvSpPr>
        <p:spPr/>
        <p:txBody>
          <a:bodyPr vert="horz" wrap="square" lIns="91440" tIns="45720" rIns="91440" bIns="45720" anchor="ctr" anchorCtr="0"/>
          <a:p>
            <a:r>
              <a:rPr lang="zh-CN" altLang="en-US" sz="6600" b="1" dirty="0">
                <a:solidFill>
                  <a:srgbClr val="FF0000"/>
                </a:solidFill>
                <a:latin typeface="黑体" panose="02010609060101010101" pitchFamily="49" charset="-122"/>
                <a:ea typeface="黑体" panose="02010609060101010101" pitchFamily="49" charset="-122"/>
              </a:rPr>
              <a:t>六美六生</a:t>
            </a:r>
            <a:endParaRPr lang="zh-CN" altLang="en-US" sz="6600" b="1" dirty="0">
              <a:solidFill>
                <a:srgbClr val="FF0000"/>
              </a:solidFill>
              <a:latin typeface="黑体" panose="02010609060101010101" pitchFamily="49" charset="-122"/>
              <a:ea typeface="黑体" panose="02010609060101010101" pitchFamily="49" charset="-122"/>
            </a:endParaRPr>
          </a:p>
        </p:txBody>
      </p:sp>
      <p:sp>
        <p:nvSpPr>
          <p:cNvPr id="39939" name="内容占位符 2"/>
          <p:cNvSpPr>
            <a:spLocks noGrp="1"/>
          </p:cNvSpPr>
          <p:nvPr>
            <p:ph idx="1"/>
          </p:nvPr>
        </p:nvSpPr>
        <p:spPr>
          <a:xfrm>
            <a:off x="214313" y="1600200"/>
            <a:ext cx="8472487" cy="4686300"/>
          </a:xfrm>
        </p:spPr>
        <p:txBody>
          <a:bodyPr vert="horz" wrap="square" lIns="91440" tIns="45720" rIns="91440" bIns="45720" anchor="t" anchorCtr="0"/>
          <a:p>
            <a:pPr>
              <a:buNone/>
            </a:pPr>
            <a:r>
              <a:rPr lang="zh-CN" altLang="en-US" dirty="0"/>
              <a:t>  </a:t>
            </a:r>
            <a:r>
              <a:rPr lang="zh-CN" altLang="en-US" sz="4000" dirty="0">
                <a:solidFill>
                  <a:srgbClr val="FF0000"/>
                </a:solidFill>
                <a:latin typeface="黑体" panose="02010609060101010101" pitchFamily="49" charset="-122"/>
                <a:ea typeface="黑体" panose="02010609060101010101" pitchFamily="49" charset="-122"/>
              </a:rPr>
              <a:t>身体美、心灵美、衣着美、形象美、语言行为美、饮食卫生美</a:t>
            </a:r>
            <a:endParaRPr lang="en-US" altLang="zh-CN" sz="4000" dirty="0">
              <a:solidFill>
                <a:srgbClr val="FF0000"/>
              </a:solidFill>
              <a:latin typeface="黑体" panose="02010609060101010101" pitchFamily="49" charset="-122"/>
              <a:ea typeface="黑体" panose="02010609060101010101" pitchFamily="49" charset="-122"/>
            </a:endParaRPr>
          </a:p>
          <a:p>
            <a:pPr>
              <a:buNone/>
            </a:pPr>
            <a:r>
              <a:rPr lang="en-US" altLang="zh-CN" sz="4000" dirty="0">
                <a:solidFill>
                  <a:srgbClr val="FF0000"/>
                </a:solidFill>
                <a:latin typeface="黑体" panose="02010609060101010101" pitchFamily="49" charset="-122"/>
                <a:ea typeface="黑体" panose="02010609060101010101" pitchFamily="49" charset="-122"/>
              </a:rPr>
              <a:t>   </a:t>
            </a:r>
            <a:endParaRPr lang="en-US" altLang="zh-CN" sz="4000" dirty="0">
              <a:solidFill>
                <a:srgbClr val="FF0000"/>
              </a:solidFill>
              <a:latin typeface="黑体" panose="02010609060101010101" pitchFamily="49" charset="-122"/>
              <a:ea typeface="黑体" panose="02010609060101010101" pitchFamily="49" charset="-122"/>
            </a:endParaRPr>
          </a:p>
          <a:p>
            <a:pPr>
              <a:buNone/>
            </a:pPr>
            <a:endParaRPr lang="en-US" altLang="zh-CN" sz="4000" dirty="0">
              <a:solidFill>
                <a:srgbClr val="FF0000"/>
              </a:solidFill>
              <a:latin typeface="黑体" panose="02010609060101010101" pitchFamily="49" charset="-122"/>
              <a:ea typeface="黑体" panose="02010609060101010101" pitchFamily="49" charset="-122"/>
            </a:endParaRPr>
          </a:p>
          <a:p>
            <a:pPr>
              <a:buNone/>
            </a:pPr>
            <a:r>
              <a:rPr lang="en-US" altLang="zh-CN" sz="4000" dirty="0">
                <a:solidFill>
                  <a:srgbClr val="FF0000"/>
                </a:solidFill>
                <a:latin typeface="黑体" panose="02010609060101010101" pitchFamily="49" charset="-122"/>
                <a:ea typeface="黑体" panose="02010609060101010101" pitchFamily="49" charset="-122"/>
              </a:rPr>
              <a:t> </a:t>
            </a:r>
            <a:r>
              <a:rPr lang="zh-CN" altLang="en-US" sz="4000" dirty="0">
                <a:solidFill>
                  <a:srgbClr val="FF0000"/>
                </a:solidFill>
                <a:latin typeface="黑体" panose="02010609060101010101" pitchFamily="49" charset="-122"/>
                <a:ea typeface="黑体" panose="02010609060101010101" pitchFamily="49" charset="-122"/>
              </a:rPr>
              <a:t>健康一生、快乐一生、幸福一生、潇洒一生、智慧一生、满意一生</a:t>
            </a:r>
            <a:r>
              <a:rPr lang="en-US" altLang="zh-CN" sz="4000" dirty="0">
                <a:solidFill>
                  <a:srgbClr val="FF0000"/>
                </a:solidFill>
                <a:latin typeface="黑体" panose="02010609060101010101" pitchFamily="49" charset="-122"/>
                <a:ea typeface="黑体" panose="02010609060101010101" pitchFamily="49" charset="-122"/>
              </a:rPr>
              <a:t> </a:t>
            </a:r>
            <a:endParaRPr lang="zh-CN" altLang="en-US" sz="4000"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wedg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9714" name="Rectangle 2"/>
          <p:cNvSpPr>
            <a:spLocks noGrp="1" noChangeArrowheads="1"/>
          </p:cNvSpPr>
          <p:nvPr>
            <p:ph type="title"/>
          </p:nvPr>
        </p:nvSpPr>
        <p:spPr>
          <a:xfrm>
            <a:off x="1331913" y="260350"/>
            <a:ext cx="6080125" cy="1143000"/>
          </a:xfrm>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rPr>
              <a:t> </a:t>
            </a:r>
            <a:endParaRPr kumimoji="0" lang="zh-CN" altLang="en-US" sz="4400" b="0" i="0" u="none" strike="noStrike" kern="1200" cap="none" spc="0" normalizeH="0" baseline="0" noProof="0">
              <a:ln>
                <a:noFill/>
              </a:ln>
              <a:solidFill>
                <a:srgbClr val="FF0000"/>
              </a:solidFill>
              <a:effectLst/>
              <a:uLnTx/>
              <a:uFillTx/>
              <a:latin typeface="+mj-lt"/>
              <a:ea typeface="+mj-ea"/>
              <a:cs typeface="+mj-cs"/>
            </a:endParaRPr>
          </a:p>
        </p:txBody>
      </p:sp>
      <p:sp>
        <p:nvSpPr>
          <p:cNvPr id="499715" name="Rectangle 3"/>
          <p:cNvSpPr>
            <a:spLocks noGrp="1" noChangeArrowheads="1"/>
          </p:cNvSpPr>
          <p:nvPr>
            <p:ph idx="1"/>
          </p:nvPr>
        </p:nvSpPr>
        <p:spPr>
          <a:xfrm>
            <a:off x="1042988" y="1341438"/>
            <a:ext cx="7634288" cy="4681538"/>
          </a:xfrm>
        </p:spPr>
        <p:txBody>
          <a:bodyPr vert="horz" wrap="square" lIns="91440" tIns="45720" rIns="91440" bIns="45720" numCol="1" rtlCol="0" anchor="t" anchorCtr="0" compatLnSpc="1">
            <a:normAutofit/>
          </a:bodyPr>
          <a:lstStyle/>
          <a:p>
            <a:pPr marL="342900" marR="0" lvl="0" indent="-342900" algn="l" defTabSz="914400" rtl="0" eaLnBrk="1" fontAlgn="auto" latinLnBrk="0" hangingPunct="1">
              <a:lnSpc>
                <a:spcPct val="100000"/>
              </a:lnSpc>
              <a:spcBef>
                <a:spcPct val="50000"/>
              </a:spcBef>
              <a:spcAft>
                <a:spcPts val="0"/>
              </a:spcAft>
              <a:buClrTx/>
              <a:buSzTx/>
              <a:buFont typeface="Cambria" panose="02040503050406030204"/>
              <a:buChar char="+"/>
              <a:defRPr/>
            </a:pPr>
            <a:endParaRPr kumimoji="0"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mn-ea"/>
              <a:cs typeface="+mn-cs"/>
            </a:endParaRPr>
          </a:p>
        </p:txBody>
      </p:sp>
      <p:sp>
        <p:nvSpPr>
          <p:cNvPr id="7" name="灯片编号占位符 5"/>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200" dirty="0">
                <a:solidFill>
                  <a:srgbClr val="898989"/>
                </a:solidFill>
              </a:rPr>
            </a:fld>
            <a:endParaRPr lang="en-US" altLang="zh-CN" sz="1200" dirty="0">
              <a:solidFill>
                <a:srgbClr val="898989"/>
              </a:solidFill>
            </a:endParaRPr>
          </a:p>
        </p:txBody>
      </p:sp>
      <p:pic>
        <p:nvPicPr>
          <p:cNvPr id="41989" name="图片 4" descr="xiaolian.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8" name="矩形 7"/>
          <p:cNvSpPr/>
          <p:nvPr/>
        </p:nvSpPr>
        <p:spPr>
          <a:xfrm>
            <a:off x="3419872" y="3501008"/>
            <a:ext cx="5397632" cy="3170099"/>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0" b="1" i="0" u="none" strike="noStrike" kern="1200" cap="none" spc="300" normalizeH="0" baseline="0" noProof="0" dirty="0">
                <a:ln w="11430" cmpd="sng">
                  <a:solidFill>
                    <a:schemeClr val="accent1">
                      <a:tint val="10000"/>
                    </a:schemeClr>
                  </a:solidFill>
                  <a:prstDash val="solid"/>
                  <a:miter lim="800000"/>
                </a:ln>
                <a:solidFill>
                  <a:srgbClr val="0070C0"/>
                </a:solidFill>
                <a:effectLst>
                  <a:glow rad="228600">
                    <a:schemeClr val="accent1">
                      <a:satMod val="175000"/>
                      <a:alpha val="40000"/>
                    </a:schemeClr>
                  </a:glow>
                </a:effectLst>
                <a:uLnTx/>
                <a:uFillTx/>
                <a:latin typeface="华文彩云" panose="02010800040101010101" pitchFamily="2" charset="-122"/>
                <a:ea typeface="华文彩云" panose="02010800040101010101" pitchFamily="2" charset="-122"/>
                <a:cs typeface="+mn-cs"/>
              </a:rPr>
              <a:t>谢谢</a:t>
            </a:r>
            <a:endParaRPr kumimoji="0" lang="zh-CN" altLang="en-US" sz="20000" b="1" i="0" u="none" strike="noStrike" kern="1200" cap="none" spc="300" normalizeH="0" baseline="0" noProof="0" dirty="0">
              <a:ln w="11430" cmpd="sng">
                <a:solidFill>
                  <a:schemeClr val="accent1">
                    <a:tint val="10000"/>
                  </a:schemeClr>
                </a:solidFill>
                <a:prstDash val="solid"/>
                <a:miter lim="800000"/>
              </a:ln>
              <a:solidFill>
                <a:srgbClr val="0070C0"/>
              </a:solidFill>
              <a:effectLst>
                <a:glow rad="228600">
                  <a:schemeClr val="accent1">
                    <a:satMod val="175000"/>
                    <a:alpha val="40000"/>
                  </a:schemeClr>
                </a:glow>
              </a:effectLst>
              <a:uLnTx/>
              <a:uFillTx/>
              <a:latin typeface="华文彩云" panose="02010800040101010101" pitchFamily="2" charset="-122"/>
              <a:ea typeface="华文彩云" panose="02010800040101010101" pitchFamily="2" charset="-122"/>
              <a:cs typeface="+mn-cs"/>
            </a:endParaRPr>
          </a:p>
        </p:txBody>
      </p:sp>
    </p:spTree>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文本框 46"/>
          <p:cNvSpPr txBox="1">
            <a:spLocks noChangeArrowheads="1"/>
          </p:cNvSpPr>
          <p:nvPr/>
        </p:nvSpPr>
        <p:spPr bwMode="auto">
          <a:xfrm>
            <a:off x="744538" y="525463"/>
            <a:ext cx="16938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 typeface="Arial" panose="020B0604020202020204" pitchFamily="34" charset="0"/>
              <a:buNone/>
            </a:pPr>
            <a:r>
              <a:rPr lang="zh-CN" altLang="en-US" sz="3200" b="1" dirty="0">
                <a:latin typeface="黑体" panose="02010609060101010101" pitchFamily="49" charset="-122"/>
                <a:ea typeface="黑体" panose="02010609060101010101" pitchFamily="49" charset="-122"/>
                <a:cs typeface="+mj-cs"/>
              </a:rPr>
              <a:t>引言</a:t>
            </a:r>
            <a:endParaRPr lang="zh-CN" altLang="en-US" sz="3200" b="1" dirty="0">
              <a:latin typeface="黑体" panose="02010609060101010101" pitchFamily="49" charset="-122"/>
              <a:ea typeface="黑体" panose="02010609060101010101" pitchFamily="49" charset="-122"/>
              <a:cs typeface="+mj-cs"/>
            </a:endParaRPr>
          </a:p>
        </p:txBody>
      </p:sp>
      <p:sp>
        <p:nvSpPr>
          <p:cNvPr id="24581" name="稻壳儿小白白(http://dwz.cn/Wu2UP)"/>
          <p:cNvSpPr/>
          <p:nvPr/>
        </p:nvSpPr>
        <p:spPr bwMode="auto">
          <a:xfrm>
            <a:off x="-31750" y="1341438"/>
            <a:ext cx="3386138" cy="446087"/>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599"/>
                </a:lnTo>
                <a:lnTo>
                  <a:pt x="0" y="21599"/>
                </a:lnTo>
                <a:lnTo>
                  <a:pt x="0" y="0"/>
                </a:lnTo>
                <a:close/>
              </a:path>
            </a:pathLst>
          </a:custGeom>
          <a:solidFill>
            <a:srgbClr val="117A68"/>
          </a:solidFill>
          <a:ln w="3175" cap="flat" cmpd="sng">
            <a:solidFill>
              <a:srgbClr val="002060">
                <a:alpha val="0"/>
              </a:srgbClr>
            </a:solidFill>
            <a:round/>
          </a:ln>
        </p:spPr>
        <p:txBody>
          <a:bodyPr lIns="0" tIns="0" rIns="0" bIns="0"/>
          <a:lstStyle/>
          <a:p>
            <a:endParaRPr lang="zh-CN" altLang="en-US"/>
          </a:p>
        </p:txBody>
      </p:sp>
      <p:sp>
        <p:nvSpPr>
          <p:cNvPr id="24582" name="文本框 1"/>
          <p:cNvSpPr txBox="1">
            <a:spLocks noChangeArrowheads="1"/>
          </p:cNvSpPr>
          <p:nvPr/>
        </p:nvSpPr>
        <p:spPr bwMode="auto">
          <a:xfrm>
            <a:off x="-4763" y="1341438"/>
            <a:ext cx="3281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rPr>
              <a:t>中国人没有</a:t>
            </a:r>
            <a:r>
              <a:rPr lang="en-US" altLang="zh-CN" sz="2400" b="1">
                <a:solidFill>
                  <a:srgbClr val="FFFF00"/>
                </a:solidFill>
                <a:latin typeface="微软雅黑" panose="020B0503020204020204" charset="-122"/>
                <a:ea typeface="微软雅黑" panose="020B0503020204020204" charset="-122"/>
              </a:rPr>
              <a:t>20</a:t>
            </a:r>
            <a:r>
              <a:rPr lang="zh-CN" altLang="en-US" sz="2400" b="1">
                <a:solidFill>
                  <a:srgbClr val="FFFF00"/>
                </a:solidFill>
                <a:latin typeface="微软雅黑" panose="020B0503020204020204" charset="-122"/>
                <a:ea typeface="微软雅黑" panose="020B0503020204020204" charset="-122"/>
              </a:rPr>
              <a:t>年前</a:t>
            </a:r>
            <a:r>
              <a:rPr lang="zh-CN" altLang="en-US" b="1">
                <a:latin typeface="微软雅黑" panose="020B0503020204020204" charset="-122"/>
                <a:ea typeface="微软雅黑" panose="020B0503020204020204" charset="-122"/>
              </a:rPr>
              <a:t>快乐了</a:t>
            </a:r>
            <a:endParaRPr lang="zh-CN" altLang="en-US" b="1">
              <a:latin typeface="微软雅黑" panose="020B0503020204020204" charset="-122"/>
              <a:ea typeface="微软雅黑" panose="020B0503020204020204" charset="-122"/>
            </a:endParaRPr>
          </a:p>
        </p:txBody>
      </p:sp>
      <p:sp>
        <p:nvSpPr>
          <p:cNvPr id="24583" name="内容占位符 2"/>
          <p:cNvSpPr txBox="1">
            <a:spLocks noChangeArrowheads="1"/>
          </p:cNvSpPr>
          <p:nvPr/>
        </p:nvSpPr>
        <p:spPr bwMode="auto">
          <a:xfrm>
            <a:off x="1201738" y="1916113"/>
            <a:ext cx="51562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ts val="1000"/>
              </a:spcBef>
              <a:buClr>
                <a:srgbClr val="FF0000"/>
              </a:buClr>
              <a:buFont typeface="Wingdings" panose="05000000000000000000" pitchFamily="2" charset="2"/>
              <a:buChar char="n"/>
            </a:pPr>
            <a:r>
              <a:rPr lang="en-US" altLang="zh-CN">
                <a:solidFill>
                  <a:srgbClr val="000000"/>
                </a:solidFill>
                <a:latin typeface="微软雅黑" panose="020B0503020204020204" charset="-122"/>
                <a:ea typeface="微软雅黑" panose="020B0503020204020204" charset="-122"/>
              </a:rPr>
              <a:t>1990</a:t>
            </a:r>
            <a:r>
              <a:rPr lang="zh-CN" altLang="en-US">
                <a:solidFill>
                  <a:srgbClr val="000000"/>
                </a:solidFill>
                <a:latin typeface="微软雅黑" panose="020B0503020204020204" charset="-122"/>
                <a:ea typeface="微软雅黑" panose="020B0503020204020204" charset="-122"/>
              </a:rPr>
              <a:t>年起，美国密歇根大学社会研究所以问卷形式向大陆居民的幸福做了跟踪调查</a:t>
            </a:r>
            <a:endParaRPr lang="en-US" altLang="zh-CN">
              <a:solidFill>
                <a:srgbClr val="000000"/>
              </a:solidFill>
              <a:latin typeface="微软雅黑" panose="020B0503020204020204" charset="-122"/>
              <a:ea typeface="微软雅黑" panose="020B0503020204020204" charset="-122"/>
            </a:endParaRPr>
          </a:p>
          <a:p>
            <a:pPr eaLnBrk="1" hangingPunct="1">
              <a:lnSpc>
                <a:spcPct val="150000"/>
              </a:lnSpc>
              <a:buFont typeface="Arial" panose="020B0604020202020204" pitchFamily="34" charset="0"/>
              <a:buNone/>
            </a:pPr>
            <a:r>
              <a:rPr lang="en-US" altLang="zh-CN" sz="2400" b="1">
                <a:solidFill>
                  <a:srgbClr val="FF0000"/>
                </a:solidFill>
                <a:latin typeface="微软雅黑" panose="020B0503020204020204" charset="-122"/>
                <a:ea typeface="微软雅黑" panose="020B0503020204020204" charset="-122"/>
              </a:rPr>
              <a:t>85%</a:t>
            </a:r>
            <a:r>
              <a:rPr lang="zh-CN" altLang="en-US" sz="1800">
                <a:solidFill>
                  <a:srgbClr val="000000"/>
                </a:solidFill>
                <a:latin typeface="微软雅黑" panose="020B0503020204020204" charset="-122"/>
                <a:ea typeface="微软雅黑" panose="020B0503020204020204" charset="-122"/>
              </a:rPr>
              <a:t>的人表示收入增加，但生活负担更重</a:t>
            </a:r>
            <a:endParaRPr lang="en-US" altLang="zh-CN" sz="1800">
              <a:solidFill>
                <a:srgbClr val="000000"/>
              </a:solidFill>
              <a:latin typeface="微软雅黑" panose="020B0503020204020204" charset="-122"/>
              <a:ea typeface="微软雅黑" panose="020B0503020204020204" charset="-122"/>
            </a:endParaRPr>
          </a:p>
        </p:txBody>
      </p:sp>
      <p:sp>
        <p:nvSpPr>
          <p:cNvPr id="24584" name="TextBox 27"/>
          <p:cNvSpPr txBox="1">
            <a:spLocks noChangeArrowheads="1"/>
          </p:cNvSpPr>
          <p:nvPr/>
        </p:nvSpPr>
        <p:spPr bwMode="auto">
          <a:xfrm>
            <a:off x="1331913" y="3417888"/>
            <a:ext cx="3529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r>
              <a:rPr lang="zh-CN" altLang="en-US"/>
              <a:t> </a:t>
            </a:r>
            <a:r>
              <a:rPr lang="zh-CN" altLang="en-US" sz="1400">
                <a:solidFill>
                  <a:srgbClr val="C00000"/>
                </a:solidFill>
              </a:rPr>
              <a:t>岳晓东，李健秋：</a:t>
            </a:r>
            <a:r>
              <a:rPr lang="en-US" altLang="zh-CN" sz="1400">
                <a:solidFill>
                  <a:srgbClr val="C00000"/>
                </a:solidFill>
              </a:rPr>
              <a:t>《</a:t>
            </a:r>
            <a:r>
              <a:rPr lang="zh-CN" altLang="en-US" sz="1400">
                <a:solidFill>
                  <a:srgbClr val="C00000"/>
                </a:solidFill>
              </a:rPr>
              <a:t>幸福公开课</a:t>
            </a:r>
            <a:r>
              <a:rPr lang="en-US" altLang="zh-CN" sz="1400">
                <a:solidFill>
                  <a:srgbClr val="C00000"/>
                </a:solidFill>
              </a:rPr>
              <a:t>》，2012</a:t>
            </a:r>
            <a:endParaRPr lang="zh-CN" altLang="en-US" sz="1400">
              <a:solidFill>
                <a:srgbClr val="C00000"/>
              </a:solidFill>
            </a:endParaRPr>
          </a:p>
        </p:txBody>
      </p:sp>
      <p:pic>
        <p:nvPicPr>
          <p:cNvPr id="46" name="Picture 6" descr="http://www.chinadaily.com.cn/language_tips/news/attachement/jpg/site1/20100319/00221910993f0d0d11ac08.jpg"/>
          <p:cNvPicPr>
            <a:picLocks noChangeAspect="1" noChangeArrowheads="1"/>
          </p:cNvPicPr>
          <p:nvPr/>
        </p:nvPicPr>
        <p:blipFill>
          <a:blip r:embed="rId1" cstate="print"/>
          <a:srcRect/>
          <a:stretch>
            <a:fillRect/>
          </a:stretch>
        </p:blipFill>
        <p:spPr bwMode="auto">
          <a:xfrm>
            <a:off x="3491880" y="3933056"/>
            <a:ext cx="2987427" cy="197220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文本框 46"/>
          <p:cNvSpPr txBox="1">
            <a:spLocks noChangeArrowheads="1"/>
          </p:cNvSpPr>
          <p:nvPr/>
        </p:nvSpPr>
        <p:spPr bwMode="auto">
          <a:xfrm>
            <a:off x="744538" y="525463"/>
            <a:ext cx="16938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 typeface="Arial" panose="020B0604020202020204" pitchFamily="34" charset="0"/>
              <a:buNone/>
            </a:pPr>
            <a:r>
              <a:rPr lang="zh-CN" altLang="en-US" sz="3200" b="1" dirty="0">
                <a:latin typeface="黑体" panose="02010609060101010101" pitchFamily="49" charset="-122"/>
                <a:ea typeface="黑体" panose="02010609060101010101" pitchFamily="49" charset="-122"/>
                <a:cs typeface="+mj-cs"/>
              </a:rPr>
              <a:t>引言</a:t>
            </a:r>
            <a:endParaRPr lang="zh-CN" altLang="en-US" sz="2400" b="1">
              <a:solidFill>
                <a:srgbClr val="117A68"/>
              </a:solidFill>
              <a:latin typeface="微软雅黑" panose="020B0503020204020204" charset="-122"/>
              <a:ea typeface="微软雅黑" panose="020B0503020204020204" charset="-122"/>
            </a:endParaRPr>
          </a:p>
        </p:txBody>
      </p:sp>
      <p:sp>
        <p:nvSpPr>
          <p:cNvPr id="26629" name="稻壳儿小白白(http://dwz.cn/Wu2UP)"/>
          <p:cNvSpPr/>
          <p:nvPr/>
        </p:nvSpPr>
        <p:spPr bwMode="auto">
          <a:xfrm>
            <a:off x="-31750" y="1341438"/>
            <a:ext cx="3386138" cy="446087"/>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599"/>
                </a:lnTo>
                <a:lnTo>
                  <a:pt x="0" y="21599"/>
                </a:lnTo>
                <a:lnTo>
                  <a:pt x="0" y="0"/>
                </a:lnTo>
                <a:close/>
              </a:path>
            </a:pathLst>
          </a:custGeom>
          <a:solidFill>
            <a:srgbClr val="117A68"/>
          </a:solidFill>
          <a:ln w="3175" cap="flat" cmpd="sng">
            <a:solidFill>
              <a:srgbClr val="002060">
                <a:alpha val="0"/>
              </a:srgbClr>
            </a:solidFill>
            <a:round/>
          </a:ln>
        </p:spPr>
        <p:txBody>
          <a:bodyPr lIns="0" tIns="0" rIns="0" bIns="0"/>
          <a:lstStyle/>
          <a:p>
            <a:endParaRPr lang="zh-CN" altLang="en-US"/>
          </a:p>
        </p:txBody>
      </p:sp>
      <p:sp>
        <p:nvSpPr>
          <p:cNvPr id="26630" name="文本框 1"/>
          <p:cNvSpPr txBox="1">
            <a:spLocks noChangeArrowheads="1"/>
          </p:cNvSpPr>
          <p:nvPr/>
        </p:nvSpPr>
        <p:spPr bwMode="auto">
          <a:xfrm>
            <a:off x="-4763" y="1341438"/>
            <a:ext cx="3281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latin typeface="微软雅黑" panose="020B0503020204020204" charset="-122"/>
                <a:ea typeface="微软雅黑" panose="020B0503020204020204" charset="-122"/>
              </a:rPr>
              <a:t>幸福拐点理论</a:t>
            </a:r>
            <a:endParaRPr lang="zh-CN" altLang="en-US" sz="2400" b="1">
              <a:latin typeface="微软雅黑" panose="020B0503020204020204" charset="-122"/>
              <a:ea typeface="微软雅黑" panose="020B0503020204020204" charset="-122"/>
            </a:endParaRPr>
          </a:p>
        </p:txBody>
      </p:sp>
      <p:cxnSp>
        <p:nvCxnSpPr>
          <p:cNvPr id="5" name="直接连接符 4"/>
          <p:cNvCxnSpPr/>
          <p:nvPr/>
        </p:nvCxnSpPr>
        <p:spPr>
          <a:xfrm>
            <a:off x="1763713" y="2544763"/>
            <a:ext cx="0" cy="2159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632" name="组合 445"/>
          <p:cNvGrpSpPr/>
          <p:nvPr/>
        </p:nvGrpSpPr>
        <p:grpSpPr bwMode="auto">
          <a:xfrm>
            <a:off x="1525588" y="2282825"/>
            <a:ext cx="476250" cy="522288"/>
            <a:chOff x="0" y="0"/>
            <a:chExt cx="420908" cy="523220"/>
          </a:xfrm>
        </p:grpSpPr>
        <p:sp>
          <p:nvSpPr>
            <p:cNvPr id="26642" name="椭圆 439"/>
            <p:cNvSpPr>
              <a:spLocks noChangeArrowheads="1"/>
            </p:cNvSpPr>
            <p:nvPr/>
          </p:nvSpPr>
          <p:spPr bwMode="auto">
            <a:xfrm>
              <a:off x="0" y="58842"/>
              <a:ext cx="420908" cy="42144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solidFill>
                  <a:srgbClr val="FFFFFF"/>
                </a:solidFill>
                <a:latin typeface="Calibri" panose="020F0502020204030204" pitchFamily="34" charset="0"/>
                <a:ea typeface="微软雅黑" panose="020B0503020204020204" charset="-122"/>
              </a:endParaRPr>
            </a:p>
          </p:txBody>
        </p:sp>
        <p:sp>
          <p:nvSpPr>
            <p:cNvPr id="26643" name="文本框 444"/>
            <p:cNvSpPr txBox="1">
              <a:spLocks noChangeArrowheads="1"/>
            </p:cNvSpPr>
            <p:nvPr/>
          </p:nvSpPr>
          <p:spPr bwMode="auto">
            <a:xfrm>
              <a:off x="7254" y="0"/>
              <a:ext cx="40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a:latin typeface="Broadway" panose="04040905080B02020502" pitchFamily="82" charset="0"/>
                  <a:ea typeface="微软雅黑" panose="020B0503020204020204" charset="-122"/>
                  <a:cs typeface="Times New Roman" panose="02020603050405020304" pitchFamily="18" charset="0"/>
                </a:rPr>
                <a:t>1</a:t>
              </a:r>
              <a:endParaRPr lang="zh-CN" altLang="en-US" sz="2800">
                <a:latin typeface="Broadway" panose="04040905080B02020502" pitchFamily="82" charset="0"/>
                <a:ea typeface="微软雅黑" panose="020B0503020204020204" charset="-122"/>
                <a:cs typeface="Times New Roman" panose="02020603050405020304" pitchFamily="18" charset="0"/>
              </a:endParaRPr>
            </a:p>
          </p:txBody>
        </p:sp>
      </p:grpSp>
      <p:grpSp>
        <p:nvGrpSpPr>
          <p:cNvPr id="26633" name="组合 446"/>
          <p:cNvGrpSpPr/>
          <p:nvPr/>
        </p:nvGrpSpPr>
        <p:grpSpPr bwMode="auto">
          <a:xfrm>
            <a:off x="1616075" y="3355975"/>
            <a:ext cx="315913" cy="523875"/>
            <a:chOff x="0" y="0"/>
            <a:chExt cx="420908" cy="523220"/>
          </a:xfrm>
        </p:grpSpPr>
        <p:sp>
          <p:nvSpPr>
            <p:cNvPr id="26640" name="椭圆 447"/>
            <p:cNvSpPr>
              <a:spLocks noChangeArrowheads="1"/>
            </p:cNvSpPr>
            <p:nvPr/>
          </p:nvSpPr>
          <p:spPr bwMode="auto">
            <a:xfrm>
              <a:off x="0" y="58665"/>
              <a:ext cx="420908" cy="42174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solidFill>
                  <a:srgbClr val="FFFFFF"/>
                </a:solidFill>
                <a:latin typeface="Calibri" panose="020F0502020204030204" pitchFamily="34" charset="0"/>
                <a:ea typeface="微软雅黑" panose="020B0503020204020204" charset="-122"/>
              </a:endParaRPr>
            </a:p>
          </p:txBody>
        </p:sp>
        <p:sp>
          <p:nvSpPr>
            <p:cNvPr id="26641" name="文本框 448"/>
            <p:cNvSpPr txBox="1">
              <a:spLocks noChangeArrowheads="1"/>
            </p:cNvSpPr>
            <p:nvPr/>
          </p:nvSpPr>
          <p:spPr bwMode="auto">
            <a:xfrm>
              <a:off x="7254" y="0"/>
              <a:ext cx="40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800">
                <a:solidFill>
                  <a:schemeClr val="bg1"/>
                </a:solidFill>
                <a:latin typeface="Broadway" panose="04040905080B02020502" pitchFamily="82" charset="0"/>
                <a:ea typeface="微软雅黑" panose="020B0503020204020204" charset="-122"/>
                <a:cs typeface="Times New Roman" panose="02020603050405020304" pitchFamily="18" charset="0"/>
              </a:endParaRPr>
            </a:p>
          </p:txBody>
        </p:sp>
      </p:grpSp>
      <p:grpSp>
        <p:nvGrpSpPr>
          <p:cNvPr id="26634" name="组合 452"/>
          <p:cNvGrpSpPr/>
          <p:nvPr/>
        </p:nvGrpSpPr>
        <p:grpSpPr bwMode="auto">
          <a:xfrm>
            <a:off x="1516063" y="4441825"/>
            <a:ext cx="514350" cy="523875"/>
            <a:chOff x="0" y="0"/>
            <a:chExt cx="420908" cy="523220"/>
          </a:xfrm>
        </p:grpSpPr>
        <p:sp>
          <p:nvSpPr>
            <p:cNvPr id="26638" name="椭圆 453"/>
            <p:cNvSpPr>
              <a:spLocks noChangeArrowheads="1"/>
            </p:cNvSpPr>
            <p:nvPr/>
          </p:nvSpPr>
          <p:spPr bwMode="auto">
            <a:xfrm>
              <a:off x="0" y="58665"/>
              <a:ext cx="420908" cy="42174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solidFill>
                  <a:srgbClr val="FFFFFF"/>
                </a:solidFill>
                <a:latin typeface="Calibri" panose="020F0502020204030204" pitchFamily="34" charset="0"/>
                <a:ea typeface="微软雅黑" panose="020B0503020204020204" charset="-122"/>
              </a:endParaRPr>
            </a:p>
          </p:txBody>
        </p:sp>
        <p:sp>
          <p:nvSpPr>
            <p:cNvPr id="26639" name="文本框 454"/>
            <p:cNvSpPr txBox="1">
              <a:spLocks noChangeArrowheads="1"/>
            </p:cNvSpPr>
            <p:nvPr/>
          </p:nvSpPr>
          <p:spPr bwMode="auto">
            <a:xfrm>
              <a:off x="7254" y="0"/>
              <a:ext cx="40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a:latin typeface="Broadway" panose="04040905080B02020502" pitchFamily="82" charset="0"/>
                  <a:ea typeface="微软雅黑" panose="020B0503020204020204" charset="-122"/>
                  <a:cs typeface="Times New Roman" panose="02020603050405020304" pitchFamily="18" charset="0"/>
                </a:rPr>
                <a:t>2</a:t>
              </a:r>
              <a:endParaRPr lang="zh-CN" altLang="en-US" sz="2800">
                <a:latin typeface="Broadway" panose="04040905080B02020502" pitchFamily="82" charset="0"/>
                <a:ea typeface="微软雅黑" panose="020B0503020204020204" charset="-122"/>
                <a:cs typeface="Times New Roman" panose="02020603050405020304" pitchFamily="18" charset="0"/>
              </a:endParaRPr>
            </a:p>
          </p:txBody>
        </p:sp>
      </p:grpSp>
      <p:sp>
        <p:nvSpPr>
          <p:cNvPr id="24" name="文本框 455"/>
          <p:cNvSpPr txBox="1">
            <a:spLocks noChangeArrowheads="1"/>
          </p:cNvSpPr>
          <p:nvPr/>
        </p:nvSpPr>
        <p:spPr bwMode="auto">
          <a:xfrm>
            <a:off x="2030413" y="4365625"/>
            <a:ext cx="55768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微软雅黑" panose="020B0503020204020204" charset="-122"/>
              </a:defRPr>
            </a:lvl1pPr>
            <a:lvl2pPr marL="742950" indent="-285750" eaLnBrk="0" hangingPunct="0">
              <a:defRPr>
                <a:solidFill>
                  <a:schemeClr val="tx1"/>
                </a:solidFill>
                <a:latin typeface="Calibri" panose="020F0502020204030204" pitchFamily="34" charset="0"/>
                <a:ea typeface="微软雅黑" panose="020B0503020204020204" charset="-122"/>
              </a:defRPr>
            </a:lvl2pPr>
            <a:lvl3pPr marL="1143000" indent="-228600" eaLnBrk="0" hangingPunct="0">
              <a:defRPr>
                <a:solidFill>
                  <a:schemeClr val="tx1"/>
                </a:solidFill>
                <a:latin typeface="Calibri" panose="020F0502020204030204" pitchFamily="34" charset="0"/>
                <a:ea typeface="微软雅黑" panose="020B0503020204020204" charset="-122"/>
              </a:defRPr>
            </a:lvl3pPr>
            <a:lvl4pPr marL="1600200" indent="-228600" eaLnBrk="0" hangingPunct="0">
              <a:defRPr>
                <a:solidFill>
                  <a:schemeClr val="tx1"/>
                </a:solidFill>
                <a:latin typeface="Calibri" panose="020F0502020204030204" pitchFamily="34" charset="0"/>
                <a:ea typeface="微软雅黑" panose="020B0503020204020204" charset="-122"/>
              </a:defRPr>
            </a:lvl4pPr>
            <a:lvl5pPr marL="2057400" indent="-228600" eaLnBrk="0" hangingPunct="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eaLnBrk="1" hangingPunct="1">
              <a:buClr>
                <a:srgbClr val="FF0000"/>
              </a:buClr>
              <a:buFont typeface="Wingdings" panose="05000000000000000000" pitchFamily="2" charset="2"/>
              <a:buChar char="n"/>
              <a:defRPr/>
            </a:pPr>
            <a:r>
              <a:rPr lang="zh-CN" altLang="en-US" sz="1800" dirty="0">
                <a:solidFill>
                  <a:schemeClr val="bg1">
                    <a:lumMod val="50000"/>
                  </a:schemeClr>
                </a:solidFill>
                <a:latin typeface="微软雅黑" panose="020B0503020204020204" charset="-122"/>
              </a:rPr>
              <a:t>在基本需求得到满足之前，财富越多越幸福；而过了那个拐点之后，财富的增多与幸福感的提升几乎没有关联了。</a:t>
            </a:r>
            <a:endParaRPr lang="zh-CN" altLang="en-US" sz="1800" dirty="0">
              <a:solidFill>
                <a:schemeClr val="bg1">
                  <a:lumMod val="50000"/>
                </a:schemeClr>
              </a:solidFill>
              <a:latin typeface="微软雅黑" panose="020B0503020204020204" charset="-122"/>
            </a:endParaRPr>
          </a:p>
        </p:txBody>
      </p:sp>
      <p:pic>
        <p:nvPicPr>
          <p:cNvPr id="26636" name="图片 47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72225" y="911225"/>
            <a:ext cx="18970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1"/>
          <p:cNvSpPr txBox="1">
            <a:spLocks noChangeArrowheads="1"/>
          </p:cNvSpPr>
          <p:nvPr/>
        </p:nvSpPr>
        <p:spPr bwMode="auto">
          <a:xfrm>
            <a:off x="2039938" y="2359025"/>
            <a:ext cx="49244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微软雅黑" panose="020B0503020204020204" charset="-122"/>
              </a:defRPr>
            </a:lvl1pPr>
            <a:lvl2pPr marL="742950" indent="-285750" eaLnBrk="0" hangingPunct="0">
              <a:defRPr>
                <a:solidFill>
                  <a:schemeClr val="tx1"/>
                </a:solidFill>
                <a:latin typeface="Calibri" panose="020F0502020204030204" pitchFamily="34" charset="0"/>
                <a:ea typeface="微软雅黑" panose="020B0503020204020204" charset="-122"/>
              </a:defRPr>
            </a:lvl2pPr>
            <a:lvl3pPr marL="1143000" indent="-228600" eaLnBrk="0" hangingPunct="0">
              <a:defRPr>
                <a:solidFill>
                  <a:schemeClr val="tx1"/>
                </a:solidFill>
                <a:latin typeface="Calibri" panose="020F0502020204030204" pitchFamily="34" charset="0"/>
                <a:ea typeface="微软雅黑" panose="020B0503020204020204" charset="-122"/>
              </a:defRPr>
            </a:lvl3pPr>
            <a:lvl4pPr marL="1600200" indent="-228600" eaLnBrk="0" hangingPunct="0">
              <a:defRPr>
                <a:solidFill>
                  <a:schemeClr val="tx1"/>
                </a:solidFill>
                <a:latin typeface="Calibri" panose="020F0502020204030204" pitchFamily="34" charset="0"/>
                <a:ea typeface="微软雅黑" panose="020B0503020204020204" charset="-122"/>
              </a:defRPr>
            </a:lvl4pPr>
            <a:lvl5pPr marL="2057400" indent="-228600" eaLnBrk="0" hangingPunct="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eaLnBrk="1" hangingPunct="1">
              <a:buClr>
                <a:srgbClr val="FF0000"/>
              </a:buClr>
              <a:buFont typeface="Wingdings" panose="05000000000000000000" pitchFamily="2" charset="2"/>
              <a:buChar char="n"/>
              <a:defRPr/>
            </a:pPr>
            <a:r>
              <a:rPr lang="zh-CN" altLang="en-US" sz="1800" dirty="0">
                <a:solidFill>
                  <a:schemeClr val="bg1">
                    <a:lumMod val="50000"/>
                  </a:schemeClr>
                </a:solidFill>
                <a:latin typeface="微软雅黑" panose="020B0503020204020204" charset="-122"/>
              </a:rPr>
              <a:t>美国经济学家麦耶斯</a:t>
            </a:r>
            <a:r>
              <a:rPr lang="zh-CN" altLang="en-US" sz="1400" dirty="0">
                <a:solidFill>
                  <a:srgbClr val="C00000"/>
                </a:solidFill>
                <a:latin typeface="微软雅黑" panose="020B0503020204020204" charset="-122"/>
              </a:rPr>
              <a:t>（</a:t>
            </a:r>
            <a:r>
              <a:rPr lang="en-US" altLang="zh-CN" sz="1400" dirty="0">
                <a:solidFill>
                  <a:srgbClr val="C00000"/>
                </a:solidFill>
                <a:latin typeface="微软雅黑" panose="020B0503020204020204" charset="-122"/>
              </a:rPr>
              <a:t>Myers</a:t>
            </a:r>
            <a:r>
              <a:rPr lang="zh-CN" altLang="en-US" sz="1400" dirty="0">
                <a:solidFill>
                  <a:srgbClr val="C00000"/>
                </a:solidFill>
                <a:latin typeface="微软雅黑" panose="020B0503020204020204" charset="-122"/>
              </a:rPr>
              <a:t>）</a:t>
            </a:r>
            <a:r>
              <a:rPr lang="zh-CN" altLang="en-US" sz="1800" dirty="0">
                <a:solidFill>
                  <a:schemeClr val="bg1">
                    <a:lumMod val="50000"/>
                  </a:schemeClr>
                </a:solidFill>
                <a:latin typeface="微软雅黑" panose="020B0503020204020204" charset="-122"/>
              </a:rPr>
              <a:t>：</a:t>
            </a:r>
            <a:r>
              <a:rPr lang="en-US" altLang="zh-CN" sz="1800" dirty="0">
                <a:solidFill>
                  <a:schemeClr val="bg1">
                    <a:lumMod val="50000"/>
                  </a:schemeClr>
                </a:solidFill>
                <a:latin typeface="微软雅黑" panose="020B0503020204020204" charset="-122"/>
              </a:rPr>
              <a:t>1991</a:t>
            </a:r>
            <a:r>
              <a:rPr lang="zh-CN" altLang="en-US" sz="1800" dirty="0">
                <a:solidFill>
                  <a:schemeClr val="bg1">
                    <a:lumMod val="50000"/>
                  </a:schemeClr>
                </a:solidFill>
                <a:latin typeface="微软雅黑" panose="020B0503020204020204" charset="-122"/>
              </a:rPr>
              <a:t>年美国人的拐点是</a:t>
            </a:r>
            <a:r>
              <a:rPr lang="en-US" altLang="zh-CN" sz="1800" dirty="0">
                <a:solidFill>
                  <a:schemeClr val="bg1">
                    <a:lumMod val="50000"/>
                  </a:schemeClr>
                </a:solidFill>
                <a:latin typeface="微软雅黑" panose="020B0503020204020204" charset="-122"/>
              </a:rPr>
              <a:t>8000</a:t>
            </a:r>
            <a:r>
              <a:rPr lang="zh-CN" altLang="en-US" sz="1800" dirty="0">
                <a:solidFill>
                  <a:schemeClr val="bg1">
                    <a:lumMod val="50000"/>
                  </a:schemeClr>
                </a:solidFill>
                <a:latin typeface="微软雅黑" panose="020B0503020204020204" charset="-122"/>
              </a:rPr>
              <a:t>美元，收入在</a:t>
            </a:r>
            <a:r>
              <a:rPr lang="en-US" altLang="zh-CN" sz="1800" dirty="0">
                <a:solidFill>
                  <a:schemeClr val="bg1">
                    <a:lumMod val="50000"/>
                  </a:schemeClr>
                </a:solidFill>
                <a:latin typeface="微软雅黑" panose="020B0503020204020204" charset="-122"/>
              </a:rPr>
              <a:t>8000</a:t>
            </a:r>
            <a:r>
              <a:rPr lang="zh-CN" altLang="en-US" sz="1800" dirty="0">
                <a:solidFill>
                  <a:schemeClr val="bg1">
                    <a:lumMod val="50000"/>
                  </a:schemeClr>
                </a:solidFill>
                <a:latin typeface="微软雅黑" panose="020B0503020204020204" charset="-122"/>
              </a:rPr>
              <a:t>美元以下的人，钱挣的越多，就越开心。</a:t>
            </a:r>
            <a:endParaRPr lang="zh-CN" altLang="en-US" sz="1800" dirty="0">
              <a:solidFill>
                <a:schemeClr val="bg1">
                  <a:lumMod val="50000"/>
                </a:schemeClr>
              </a:solidFill>
              <a:latin typeface="微软雅黑" panose="020B0503020204020204" charset="-122"/>
            </a:endParaRPr>
          </a:p>
        </p:txBody>
      </p:sp>
    </p:spTree>
  </p:cSld>
  <p:clrMapOvr>
    <a:masterClrMapping/>
  </p:clrMapOvr>
  <p:transition advClick="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文本框 46"/>
          <p:cNvSpPr txBox="1">
            <a:spLocks noChangeArrowheads="1"/>
          </p:cNvSpPr>
          <p:nvPr/>
        </p:nvSpPr>
        <p:spPr bwMode="auto">
          <a:xfrm>
            <a:off x="744538" y="525463"/>
            <a:ext cx="16938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 typeface="Arial" panose="020B0604020202020204" pitchFamily="34" charset="0"/>
              <a:buNone/>
            </a:pPr>
            <a:r>
              <a:rPr lang="zh-CN" altLang="en-US" sz="3200" b="1" dirty="0">
                <a:latin typeface="黑体" panose="02010609060101010101" pitchFamily="49" charset="-122"/>
                <a:ea typeface="黑体" panose="02010609060101010101" pitchFamily="49" charset="-122"/>
                <a:cs typeface="+mj-cs"/>
              </a:rPr>
              <a:t>引言</a:t>
            </a:r>
            <a:endParaRPr lang="zh-CN" altLang="en-US" sz="3200" b="1" dirty="0">
              <a:latin typeface="黑体" panose="02010609060101010101" pitchFamily="49" charset="-122"/>
              <a:ea typeface="黑体" panose="02010609060101010101" pitchFamily="49" charset="-122"/>
              <a:cs typeface="+mj-cs"/>
            </a:endParaRPr>
          </a:p>
        </p:txBody>
      </p:sp>
      <p:sp>
        <p:nvSpPr>
          <p:cNvPr id="27653" name="稻壳儿小白白(http://dwz.cn/Wu2UP)"/>
          <p:cNvSpPr/>
          <p:nvPr/>
        </p:nvSpPr>
        <p:spPr bwMode="auto">
          <a:xfrm>
            <a:off x="-31750" y="1341438"/>
            <a:ext cx="3386138" cy="446087"/>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599"/>
                </a:lnTo>
                <a:lnTo>
                  <a:pt x="0" y="21599"/>
                </a:lnTo>
                <a:lnTo>
                  <a:pt x="0" y="0"/>
                </a:lnTo>
                <a:close/>
              </a:path>
            </a:pathLst>
          </a:custGeom>
          <a:solidFill>
            <a:srgbClr val="117A68"/>
          </a:solidFill>
          <a:ln w="3175" cap="flat" cmpd="sng">
            <a:solidFill>
              <a:srgbClr val="002060">
                <a:alpha val="0"/>
              </a:srgbClr>
            </a:solidFill>
            <a:round/>
          </a:ln>
        </p:spPr>
        <p:txBody>
          <a:bodyPr lIns="0" tIns="0" rIns="0" bIns="0"/>
          <a:lstStyle/>
          <a:p>
            <a:endParaRPr lang="zh-CN" altLang="en-US"/>
          </a:p>
        </p:txBody>
      </p:sp>
      <p:sp>
        <p:nvSpPr>
          <p:cNvPr id="27654" name="文本框 1"/>
          <p:cNvSpPr txBox="1">
            <a:spLocks noChangeArrowheads="1"/>
          </p:cNvSpPr>
          <p:nvPr/>
        </p:nvSpPr>
        <p:spPr bwMode="auto">
          <a:xfrm>
            <a:off x="-4763" y="1341438"/>
            <a:ext cx="3281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latin typeface="微软雅黑" panose="020B0503020204020204" charset="-122"/>
                <a:ea typeface="微软雅黑" panose="020B0503020204020204" charset="-122"/>
              </a:rPr>
              <a:t>中国的幸福拐点</a:t>
            </a:r>
            <a:endParaRPr lang="zh-CN" altLang="en-US" sz="2400" b="1">
              <a:latin typeface="微软雅黑" panose="020B0503020204020204" charset="-122"/>
              <a:ea typeface="微软雅黑" panose="020B0503020204020204" charset="-122"/>
            </a:endParaRPr>
          </a:p>
        </p:txBody>
      </p:sp>
      <p:cxnSp>
        <p:nvCxnSpPr>
          <p:cNvPr id="5" name="直接连接符 4"/>
          <p:cNvCxnSpPr/>
          <p:nvPr/>
        </p:nvCxnSpPr>
        <p:spPr>
          <a:xfrm>
            <a:off x="1763713" y="2544763"/>
            <a:ext cx="0" cy="2159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7656" name="组合 445"/>
          <p:cNvGrpSpPr/>
          <p:nvPr/>
        </p:nvGrpSpPr>
        <p:grpSpPr bwMode="auto">
          <a:xfrm>
            <a:off x="1525588" y="2282825"/>
            <a:ext cx="476250" cy="522288"/>
            <a:chOff x="0" y="0"/>
            <a:chExt cx="420908" cy="523220"/>
          </a:xfrm>
        </p:grpSpPr>
        <p:sp>
          <p:nvSpPr>
            <p:cNvPr id="27668" name="椭圆 439"/>
            <p:cNvSpPr>
              <a:spLocks noChangeArrowheads="1"/>
            </p:cNvSpPr>
            <p:nvPr/>
          </p:nvSpPr>
          <p:spPr bwMode="auto">
            <a:xfrm>
              <a:off x="0" y="58842"/>
              <a:ext cx="420908" cy="42144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solidFill>
                  <a:srgbClr val="FFFFFF"/>
                </a:solidFill>
                <a:latin typeface="Calibri" panose="020F0502020204030204" pitchFamily="34" charset="0"/>
                <a:ea typeface="微软雅黑" panose="020B0503020204020204" charset="-122"/>
              </a:endParaRPr>
            </a:p>
          </p:txBody>
        </p:sp>
        <p:sp>
          <p:nvSpPr>
            <p:cNvPr id="27669" name="文本框 444"/>
            <p:cNvSpPr txBox="1">
              <a:spLocks noChangeArrowheads="1"/>
            </p:cNvSpPr>
            <p:nvPr/>
          </p:nvSpPr>
          <p:spPr bwMode="auto">
            <a:xfrm>
              <a:off x="7254" y="0"/>
              <a:ext cx="40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a:latin typeface="Broadway" panose="04040905080B02020502" pitchFamily="82" charset="0"/>
                  <a:ea typeface="微软雅黑" panose="020B0503020204020204" charset="-122"/>
                  <a:cs typeface="Times New Roman" panose="02020603050405020304" pitchFamily="18" charset="0"/>
                </a:rPr>
                <a:t>1</a:t>
              </a:r>
              <a:endParaRPr lang="zh-CN" altLang="en-US" sz="2800">
                <a:latin typeface="Broadway" panose="04040905080B02020502" pitchFamily="82" charset="0"/>
                <a:ea typeface="微软雅黑" panose="020B0503020204020204" charset="-122"/>
                <a:cs typeface="Times New Roman" panose="02020603050405020304" pitchFamily="18" charset="0"/>
              </a:endParaRPr>
            </a:p>
          </p:txBody>
        </p:sp>
      </p:grpSp>
      <p:grpSp>
        <p:nvGrpSpPr>
          <p:cNvPr id="27657" name="组合 446"/>
          <p:cNvGrpSpPr/>
          <p:nvPr/>
        </p:nvGrpSpPr>
        <p:grpSpPr bwMode="auto">
          <a:xfrm>
            <a:off x="1616075" y="3355975"/>
            <a:ext cx="315913" cy="523875"/>
            <a:chOff x="0" y="0"/>
            <a:chExt cx="420908" cy="523220"/>
          </a:xfrm>
        </p:grpSpPr>
        <p:sp>
          <p:nvSpPr>
            <p:cNvPr id="27666" name="椭圆 447"/>
            <p:cNvSpPr>
              <a:spLocks noChangeArrowheads="1"/>
            </p:cNvSpPr>
            <p:nvPr/>
          </p:nvSpPr>
          <p:spPr bwMode="auto">
            <a:xfrm>
              <a:off x="0" y="58665"/>
              <a:ext cx="420908" cy="42174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solidFill>
                  <a:srgbClr val="FFFFFF"/>
                </a:solidFill>
                <a:latin typeface="Calibri" panose="020F0502020204030204" pitchFamily="34" charset="0"/>
                <a:ea typeface="微软雅黑" panose="020B0503020204020204" charset="-122"/>
              </a:endParaRPr>
            </a:p>
          </p:txBody>
        </p:sp>
        <p:sp>
          <p:nvSpPr>
            <p:cNvPr id="27667" name="文本框 448"/>
            <p:cNvSpPr txBox="1">
              <a:spLocks noChangeArrowheads="1"/>
            </p:cNvSpPr>
            <p:nvPr/>
          </p:nvSpPr>
          <p:spPr bwMode="auto">
            <a:xfrm>
              <a:off x="7254" y="0"/>
              <a:ext cx="40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800">
                <a:solidFill>
                  <a:schemeClr val="bg1"/>
                </a:solidFill>
                <a:latin typeface="Broadway" panose="04040905080B02020502" pitchFamily="82" charset="0"/>
                <a:ea typeface="微软雅黑" panose="020B0503020204020204" charset="-122"/>
                <a:cs typeface="Times New Roman" panose="02020603050405020304" pitchFamily="18" charset="0"/>
              </a:endParaRPr>
            </a:p>
          </p:txBody>
        </p:sp>
      </p:grpSp>
      <p:grpSp>
        <p:nvGrpSpPr>
          <p:cNvPr id="27658" name="组合 452"/>
          <p:cNvGrpSpPr/>
          <p:nvPr/>
        </p:nvGrpSpPr>
        <p:grpSpPr bwMode="auto">
          <a:xfrm>
            <a:off x="1516063" y="4441825"/>
            <a:ext cx="514350" cy="523875"/>
            <a:chOff x="0" y="0"/>
            <a:chExt cx="420908" cy="523220"/>
          </a:xfrm>
        </p:grpSpPr>
        <p:sp>
          <p:nvSpPr>
            <p:cNvPr id="27664" name="椭圆 453"/>
            <p:cNvSpPr>
              <a:spLocks noChangeArrowheads="1"/>
            </p:cNvSpPr>
            <p:nvPr/>
          </p:nvSpPr>
          <p:spPr bwMode="auto">
            <a:xfrm>
              <a:off x="0" y="58665"/>
              <a:ext cx="420908" cy="42174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solidFill>
                  <a:srgbClr val="FFFFFF"/>
                </a:solidFill>
                <a:latin typeface="Calibri" panose="020F0502020204030204" pitchFamily="34" charset="0"/>
                <a:ea typeface="微软雅黑" panose="020B0503020204020204" charset="-122"/>
              </a:endParaRPr>
            </a:p>
          </p:txBody>
        </p:sp>
        <p:sp>
          <p:nvSpPr>
            <p:cNvPr id="27665" name="文本框 454"/>
            <p:cNvSpPr txBox="1">
              <a:spLocks noChangeArrowheads="1"/>
            </p:cNvSpPr>
            <p:nvPr/>
          </p:nvSpPr>
          <p:spPr bwMode="auto">
            <a:xfrm>
              <a:off x="7254" y="0"/>
              <a:ext cx="40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a:latin typeface="Broadway" panose="04040905080B02020502" pitchFamily="82" charset="0"/>
                  <a:ea typeface="微软雅黑" panose="020B0503020204020204" charset="-122"/>
                  <a:cs typeface="Times New Roman" panose="02020603050405020304" pitchFamily="18" charset="0"/>
                </a:rPr>
                <a:t>2</a:t>
              </a:r>
              <a:endParaRPr lang="zh-CN" altLang="en-US" sz="2800">
                <a:latin typeface="Broadway" panose="04040905080B02020502" pitchFamily="82" charset="0"/>
                <a:ea typeface="微软雅黑" panose="020B0503020204020204" charset="-122"/>
                <a:cs typeface="Times New Roman" panose="02020603050405020304" pitchFamily="18" charset="0"/>
              </a:endParaRPr>
            </a:p>
          </p:txBody>
        </p:sp>
      </p:grpSp>
      <p:pic>
        <p:nvPicPr>
          <p:cNvPr id="27659" name="图片 47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72225" y="911225"/>
            <a:ext cx="18970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文本框 455"/>
          <p:cNvSpPr txBox="1">
            <a:spLocks noChangeArrowheads="1"/>
          </p:cNvSpPr>
          <p:nvPr/>
        </p:nvSpPr>
        <p:spPr bwMode="auto">
          <a:xfrm>
            <a:off x="1963738" y="2232025"/>
            <a:ext cx="5984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C00000"/>
              </a:buClr>
              <a:buSzPct val="80000"/>
            </a:pPr>
            <a:r>
              <a:rPr lang="en-US" altLang="zh-CN" sz="1800" dirty="0">
                <a:solidFill>
                  <a:srgbClr val="003217"/>
                </a:solidFill>
                <a:latin typeface="微软雅黑" panose="020B0503020204020204" charset="-122"/>
                <a:ea typeface="微软雅黑" panose="020B0503020204020204" charset="-122"/>
              </a:rPr>
              <a:t>“</a:t>
            </a:r>
            <a:r>
              <a:rPr lang="zh-CN" altLang="en-US" sz="1800" dirty="0">
                <a:solidFill>
                  <a:srgbClr val="003217"/>
                </a:solidFill>
                <a:latin typeface="微软雅黑" panose="020B0503020204020204" charset="-122"/>
                <a:ea typeface="微软雅黑" panose="020B0503020204020204" charset="-122"/>
              </a:rPr>
              <a:t>先升后</a:t>
            </a:r>
            <a:r>
              <a:rPr lang="zh-CN" altLang="en-US" sz="1800" dirty="0" smtClean="0">
                <a:solidFill>
                  <a:srgbClr val="003217"/>
                </a:solidFill>
                <a:latin typeface="微软雅黑" panose="020B0503020204020204" charset="-122"/>
                <a:ea typeface="微软雅黑" panose="020B0503020204020204" charset="-122"/>
              </a:rPr>
              <a:t>降</a:t>
            </a:r>
            <a:r>
              <a:rPr lang="en-US" altLang="zh-CN" sz="1800" dirty="0" smtClean="0">
                <a:solidFill>
                  <a:srgbClr val="003217"/>
                </a:solidFill>
                <a:latin typeface="微软雅黑" panose="020B0503020204020204" charset="-122"/>
                <a:ea typeface="微软雅黑" panose="020B0503020204020204" charset="-122"/>
              </a:rPr>
              <a:t>“：</a:t>
            </a:r>
            <a:r>
              <a:rPr lang="en-US" altLang="zh-CN" sz="1800" dirty="0">
                <a:solidFill>
                  <a:srgbClr val="003217"/>
                </a:solidFill>
                <a:latin typeface="微软雅黑" panose="020B0503020204020204" charset="-122"/>
                <a:ea typeface="微软雅黑" panose="020B0503020204020204" charset="-122"/>
              </a:rPr>
              <a:t>1997</a:t>
            </a:r>
            <a:r>
              <a:rPr lang="zh-CN" altLang="en-US" sz="1800" dirty="0">
                <a:solidFill>
                  <a:srgbClr val="003217"/>
                </a:solidFill>
                <a:latin typeface="微软雅黑" panose="020B0503020204020204" charset="-122"/>
                <a:ea typeface="微软雅黑" panose="020B0503020204020204" charset="-122"/>
              </a:rPr>
              <a:t>年最高，</a:t>
            </a:r>
            <a:r>
              <a:rPr lang="en-US" altLang="zh-CN" sz="1800" dirty="0">
                <a:solidFill>
                  <a:srgbClr val="003217"/>
                </a:solidFill>
                <a:latin typeface="微软雅黑" panose="020B0503020204020204" charset="-122"/>
                <a:ea typeface="微软雅黑" panose="020B0503020204020204" charset="-122"/>
              </a:rPr>
              <a:t>2004</a:t>
            </a:r>
            <a:r>
              <a:rPr lang="zh-CN" altLang="en-US" sz="1800" dirty="0" smtClean="0">
                <a:solidFill>
                  <a:srgbClr val="003217"/>
                </a:solidFill>
                <a:latin typeface="微软雅黑" panose="020B0503020204020204" charset="-122"/>
                <a:ea typeface="微软雅黑" panose="020B0503020204020204" charset="-122"/>
              </a:rPr>
              <a:t>下降</a:t>
            </a:r>
            <a:r>
              <a:rPr lang="en-US" altLang="zh-CN" sz="1400" dirty="0" smtClean="0">
                <a:solidFill>
                  <a:srgbClr val="C00000"/>
                </a:solidFill>
                <a:latin typeface="微软雅黑" panose="020B0503020204020204" charset="-122"/>
                <a:ea typeface="微软雅黑" panose="020B0503020204020204" charset="-122"/>
              </a:rPr>
              <a:t>（</a:t>
            </a:r>
            <a:r>
              <a:rPr lang="zh-CN" altLang="en-US" sz="1400" dirty="0">
                <a:solidFill>
                  <a:srgbClr val="C00000"/>
                </a:solidFill>
                <a:latin typeface="微软雅黑" panose="020B0503020204020204" charset="-122"/>
                <a:ea typeface="微软雅黑" panose="020B0503020204020204" charset="-122"/>
              </a:rPr>
              <a:t>中华工商时报，</a:t>
            </a:r>
            <a:r>
              <a:rPr lang="en-US" altLang="zh-CN" sz="1400" dirty="0">
                <a:solidFill>
                  <a:srgbClr val="C00000"/>
                </a:solidFill>
                <a:latin typeface="微软雅黑" panose="020B0503020204020204" charset="-122"/>
                <a:ea typeface="微软雅黑" panose="020B0503020204020204" charset="-122"/>
              </a:rPr>
              <a:t>2005</a:t>
            </a:r>
            <a:r>
              <a:rPr lang="zh-CN" altLang="en-US" sz="1400" dirty="0">
                <a:solidFill>
                  <a:srgbClr val="C00000"/>
                </a:solidFill>
                <a:latin typeface="微软雅黑" panose="020B0503020204020204" charset="-122"/>
                <a:ea typeface="微软雅黑" panose="020B0503020204020204" charset="-122"/>
              </a:rPr>
              <a:t>）</a:t>
            </a:r>
            <a:r>
              <a:rPr lang="zh-CN" altLang="en-US" sz="1800" dirty="0">
                <a:solidFill>
                  <a:srgbClr val="003217"/>
                </a:solidFill>
                <a:latin typeface="微软雅黑" panose="020B0503020204020204" charset="-122"/>
                <a:ea typeface="微软雅黑" panose="020B0503020204020204" charset="-122"/>
              </a:rPr>
              <a:t> 。人均</a:t>
            </a:r>
            <a:r>
              <a:rPr lang="en-US" altLang="zh-CN" sz="1800" dirty="0">
                <a:solidFill>
                  <a:srgbClr val="003217"/>
                </a:solidFill>
                <a:latin typeface="微软雅黑" panose="020B0503020204020204" charset="-122"/>
                <a:ea typeface="微软雅黑" panose="020B0503020204020204" charset="-122"/>
              </a:rPr>
              <a:t>GDP3000</a:t>
            </a:r>
            <a:r>
              <a:rPr lang="zh-CN" altLang="en-US" sz="1800" dirty="0">
                <a:solidFill>
                  <a:srgbClr val="003217"/>
                </a:solidFill>
                <a:latin typeface="微软雅黑" panose="020B0503020204020204" charset="-122"/>
                <a:ea typeface="微软雅黑" panose="020B0503020204020204" charset="-122"/>
              </a:rPr>
              <a:t>美元左右存在一个“幸福拐点”，人均</a:t>
            </a:r>
            <a:r>
              <a:rPr lang="en-US" altLang="zh-CN" sz="1800" dirty="0">
                <a:solidFill>
                  <a:srgbClr val="003217"/>
                </a:solidFill>
                <a:latin typeface="微软雅黑" panose="020B0503020204020204" charset="-122"/>
                <a:ea typeface="微软雅黑" panose="020B0503020204020204" charset="-122"/>
              </a:rPr>
              <a:t>GDP</a:t>
            </a:r>
            <a:r>
              <a:rPr lang="zh-CN" altLang="en-US" sz="1800" dirty="0">
                <a:solidFill>
                  <a:srgbClr val="003217"/>
                </a:solidFill>
                <a:latin typeface="微软雅黑" panose="020B0503020204020204" charset="-122"/>
                <a:ea typeface="微软雅黑" panose="020B0503020204020204" charset="-122"/>
              </a:rPr>
              <a:t>超过这条线后，幸福将不会随着经济发展而得到很快提升。</a:t>
            </a:r>
            <a:r>
              <a:rPr lang="zh-CN" altLang="en-US" sz="1400" dirty="0">
                <a:solidFill>
                  <a:srgbClr val="C00000"/>
                </a:solidFill>
                <a:latin typeface="微软雅黑" panose="020B0503020204020204" charset="-122"/>
                <a:ea typeface="微软雅黑" panose="020B0503020204020204" charset="-122"/>
              </a:rPr>
              <a:t>（彭凯平，</a:t>
            </a:r>
            <a:r>
              <a:rPr lang="en-US" altLang="zh-CN" sz="1400" dirty="0">
                <a:solidFill>
                  <a:srgbClr val="C00000"/>
                </a:solidFill>
                <a:latin typeface="微软雅黑" panose="020B0503020204020204" charset="-122"/>
                <a:ea typeface="微软雅黑" panose="020B0503020204020204" charset="-122"/>
              </a:rPr>
              <a:t>2013</a:t>
            </a:r>
            <a:r>
              <a:rPr lang="zh-CN" altLang="en-US" sz="1400" dirty="0">
                <a:solidFill>
                  <a:srgbClr val="C00000"/>
                </a:solidFill>
                <a:latin typeface="微软雅黑" panose="020B0503020204020204" charset="-122"/>
                <a:ea typeface="微软雅黑" panose="020B0503020204020204" charset="-122"/>
              </a:rPr>
              <a:t>）</a:t>
            </a:r>
            <a:endParaRPr lang="zh-CN" altLang="en-US" sz="1400" dirty="0">
              <a:solidFill>
                <a:srgbClr val="C00000"/>
              </a:solidFill>
              <a:latin typeface="微软雅黑" panose="020B0503020204020204" charset="-122"/>
              <a:ea typeface="微软雅黑" panose="020B0503020204020204" charset="-122"/>
            </a:endParaRPr>
          </a:p>
        </p:txBody>
      </p:sp>
      <p:sp>
        <p:nvSpPr>
          <p:cNvPr id="27661" name="TextBox 26"/>
          <p:cNvSpPr txBox="1">
            <a:spLocks noChangeArrowheads="1"/>
          </p:cNvSpPr>
          <p:nvPr/>
        </p:nvSpPr>
        <p:spPr bwMode="auto">
          <a:xfrm>
            <a:off x="2195513" y="3432175"/>
            <a:ext cx="503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r>
              <a:rPr lang="zh-CN" altLang="en-US" sz="1800">
                <a:solidFill>
                  <a:srgbClr val="C00000"/>
                </a:solidFill>
                <a:latin typeface="微软雅黑" panose="020B0503020204020204" charset="-122"/>
                <a:ea typeface="微软雅黑" panose="020B0503020204020204" charset="-122"/>
              </a:rPr>
              <a:t>北、上、广；珠三角、长三角都出现了这种情况</a:t>
            </a:r>
            <a:endParaRPr lang="zh-CN" altLang="en-US" sz="1800">
              <a:solidFill>
                <a:srgbClr val="C00000"/>
              </a:solidFill>
              <a:latin typeface="微软雅黑" panose="020B0503020204020204" charset="-122"/>
              <a:ea typeface="微软雅黑" panose="020B0503020204020204" charset="-122"/>
            </a:endParaRPr>
          </a:p>
        </p:txBody>
      </p:sp>
      <p:sp>
        <p:nvSpPr>
          <p:cNvPr id="27662" name="TextBox 27"/>
          <p:cNvSpPr txBox="1">
            <a:spLocks noChangeArrowheads="1"/>
          </p:cNvSpPr>
          <p:nvPr/>
        </p:nvSpPr>
        <p:spPr bwMode="auto">
          <a:xfrm>
            <a:off x="2068513" y="3806825"/>
            <a:ext cx="55387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r>
              <a:rPr lang="en-US" altLang="zh-CN" sz="1400">
                <a:solidFill>
                  <a:srgbClr val="C00000"/>
                </a:solidFill>
              </a:rPr>
              <a:t>《</a:t>
            </a:r>
            <a:r>
              <a:rPr lang="zh-CN" altLang="zh-CN" sz="1400">
                <a:solidFill>
                  <a:srgbClr val="C00000"/>
                </a:solidFill>
              </a:rPr>
              <a:t>幸福指数与人均</a:t>
            </a:r>
            <a:r>
              <a:rPr lang="en-US" altLang="zh-CN" sz="1400">
                <a:solidFill>
                  <a:srgbClr val="C00000"/>
                </a:solidFill>
              </a:rPr>
              <a:t>GDP</a:t>
            </a:r>
            <a:r>
              <a:rPr lang="zh-CN" altLang="zh-CN" sz="1400">
                <a:solidFill>
                  <a:srgbClr val="C00000"/>
                </a:solidFill>
              </a:rPr>
              <a:t>倒挂 珠三角迎“收入</a:t>
            </a:r>
            <a:r>
              <a:rPr lang="en-US" altLang="zh-CN" sz="1400">
                <a:solidFill>
                  <a:srgbClr val="C00000"/>
                </a:solidFill>
              </a:rPr>
              <a:t>-</a:t>
            </a:r>
            <a:r>
              <a:rPr lang="zh-CN" altLang="zh-CN" sz="1400">
                <a:solidFill>
                  <a:srgbClr val="C00000"/>
                </a:solidFill>
              </a:rPr>
              <a:t>幸福”拐点</a:t>
            </a:r>
            <a:r>
              <a:rPr lang="en-US" altLang="zh-CN" sz="1400">
                <a:solidFill>
                  <a:srgbClr val="C00000"/>
                </a:solidFill>
              </a:rPr>
              <a:t>》，</a:t>
            </a:r>
            <a:r>
              <a:rPr lang="zh-CN" altLang="en-US" sz="1400">
                <a:solidFill>
                  <a:srgbClr val="C00000"/>
                </a:solidFill>
              </a:rPr>
              <a:t>南方网</a:t>
            </a:r>
            <a:r>
              <a:rPr lang="en-US" altLang="zh-CN" sz="1400">
                <a:solidFill>
                  <a:srgbClr val="C00000"/>
                </a:solidFill>
              </a:rPr>
              <a:t>，2012</a:t>
            </a:r>
            <a:r>
              <a:rPr lang="zh-CN" altLang="en-US" sz="1400">
                <a:solidFill>
                  <a:srgbClr val="C00000"/>
                </a:solidFill>
              </a:rPr>
              <a:t>年</a:t>
            </a:r>
            <a:r>
              <a:rPr lang="en-US" altLang="zh-CN" sz="1400">
                <a:solidFill>
                  <a:srgbClr val="C00000"/>
                </a:solidFill>
              </a:rPr>
              <a:t>02</a:t>
            </a:r>
            <a:r>
              <a:rPr lang="zh-CN" altLang="en-US" sz="1400">
                <a:solidFill>
                  <a:srgbClr val="C00000"/>
                </a:solidFill>
              </a:rPr>
              <a:t>月</a:t>
            </a:r>
            <a:r>
              <a:rPr lang="en-US" altLang="zh-CN" sz="1400">
                <a:solidFill>
                  <a:srgbClr val="C00000"/>
                </a:solidFill>
              </a:rPr>
              <a:t>14</a:t>
            </a:r>
            <a:r>
              <a:rPr lang="zh-CN" altLang="en-US" sz="1400">
                <a:solidFill>
                  <a:srgbClr val="C00000"/>
                </a:solidFill>
              </a:rPr>
              <a:t>日；</a:t>
            </a:r>
            <a:r>
              <a:rPr lang="en-US" altLang="zh-CN" sz="1400">
                <a:solidFill>
                  <a:srgbClr val="C00000"/>
                </a:solidFill>
              </a:rPr>
              <a:t>《</a:t>
            </a:r>
            <a:r>
              <a:rPr lang="zh-CN" altLang="en-US" sz="1400">
                <a:solidFill>
                  <a:srgbClr val="C00000"/>
                </a:solidFill>
              </a:rPr>
              <a:t>上海市民幸福指数为</a:t>
            </a:r>
            <a:r>
              <a:rPr lang="en-US" altLang="zh-CN" sz="1400">
                <a:solidFill>
                  <a:srgbClr val="C00000"/>
                </a:solidFill>
              </a:rPr>
              <a:t>69.16 </a:t>
            </a:r>
            <a:r>
              <a:rPr lang="zh-CN" altLang="en-US" sz="1400">
                <a:solidFill>
                  <a:srgbClr val="C00000"/>
                </a:solidFill>
              </a:rPr>
              <a:t>住房是最大压力</a:t>
            </a:r>
            <a:r>
              <a:rPr lang="en-US" altLang="zh-CN" sz="1400">
                <a:solidFill>
                  <a:srgbClr val="C00000"/>
                </a:solidFill>
              </a:rPr>
              <a:t>》，</a:t>
            </a:r>
            <a:r>
              <a:rPr lang="zh-CN" altLang="en-US" sz="1400">
                <a:solidFill>
                  <a:srgbClr val="C00000"/>
                </a:solidFill>
              </a:rPr>
              <a:t>新闻晨报，</a:t>
            </a:r>
            <a:r>
              <a:rPr lang="en-US" altLang="zh-CN" sz="1400">
                <a:solidFill>
                  <a:srgbClr val="C00000"/>
                </a:solidFill>
              </a:rPr>
              <a:t>2009</a:t>
            </a:r>
            <a:r>
              <a:rPr lang="zh-CN" altLang="en-US" sz="1400">
                <a:solidFill>
                  <a:srgbClr val="C00000"/>
                </a:solidFill>
              </a:rPr>
              <a:t>年</a:t>
            </a:r>
            <a:r>
              <a:rPr lang="en-US" altLang="zh-CN" sz="1400">
                <a:solidFill>
                  <a:srgbClr val="C00000"/>
                </a:solidFill>
              </a:rPr>
              <a:t>09</a:t>
            </a:r>
            <a:r>
              <a:rPr lang="zh-CN" altLang="en-US" sz="1400">
                <a:solidFill>
                  <a:srgbClr val="C00000"/>
                </a:solidFill>
              </a:rPr>
              <a:t>月</a:t>
            </a:r>
            <a:r>
              <a:rPr lang="en-US" altLang="zh-CN" sz="1400">
                <a:solidFill>
                  <a:srgbClr val="C00000"/>
                </a:solidFill>
              </a:rPr>
              <a:t>18</a:t>
            </a:r>
            <a:r>
              <a:rPr lang="zh-CN" altLang="en-US" sz="1400">
                <a:solidFill>
                  <a:srgbClr val="C00000"/>
                </a:solidFill>
              </a:rPr>
              <a:t>日</a:t>
            </a:r>
            <a:r>
              <a:rPr lang="en-US" altLang="zh-CN" sz="1400">
                <a:solidFill>
                  <a:srgbClr val="C00000"/>
                </a:solidFill>
              </a:rPr>
              <a:t> </a:t>
            </a:r>
            <a:endParaRPr lang="zh-CN" altLang="en-US" sz="1400">
              <a:solidFill>
                <a:srgbClr val="C00000"/>
              </a:solidFill>
            </a:endParaRPr>
          </a:p>
        </p:txBody>
      </p:sp>
      <p:sp>
        <p:nvSpPr>
          <p:cNvPr id="27663" name="TextBox 28"/>
          <p:cNvSpPr txBox="1">
            <a:spLocks noChangeArrowheads="1"/>
          </p:cNvSpPr>
          <p:nvPr/>
        </p:nvSpPr>
        <p:spPr bwMode="auto">
          <a:xfrm>
            <a:off x="2120900" y="4556125"/>
            <a:ext cx="4695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solidFill>
                  <a:srgbClr val="9900CC"/>
                </a:solidFill>
                <a:latin typeface="微软雅黑" panose="020B0503020204020204" charset="-122"/>
                <a:ea typeface="微软雅黑" panose="020B0503020204020204" charset="-122"/>
              </a:rPr>
              <a:t>幸福和财富没有绝对的关系</a:t>
            </a:r>
            <a:endParaRPr lang="zh-CN" altLang="en-US" sz="2400" b="1">
              <a:solidFill>
                <a:srgbClr val="9900CC"/>
              </a:solidFill>
              <a:latin typeface="微软雅黑" panose="020B0503020204020204" charset="-122"/>
              <a:ea typeface="微软雅黑" panose="020B0503020204020204" charset="-122"/>
            </a:endParaRPr>
          </a:p>
        </p:txBody>
      </p:sp>
    </p:spTree>
  </p:cSld>
  <p:clrMapOvr>
    <a:masterClrMapping/>
  </p:clrMapOvr>
  <p:transition advClick="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文本框 46"/>
          <p:cNvSpPr txBox="1">
            <a:spLocks noChangeArrowheads="1"/>
          </p:cNvSpPr>
          <p:nvPr/>
        </p:nvSpPr>
        <p:spPr bwMode="auto">
          <a:xfrm>
            <a:off x="744538" y="525463"/>
            <a:ext cx="16938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 typeface="Arial" panose="020B0604020202020204" pitchFamily="34" charset="0"/>
              <a:buNone/>
            </a:pPr>
            <a:r>
              <a:rPr lang="zh-CN" altLang="en-US" sz="3200" b="1" dirty="0">
                <a:latin typeface="黑体" panose="02010609060101010101" pitchFamily="49" charset="-122"/>
                <a:ea typeface="黑体" panose="02010609060101010101" pitchFamily="49" charset="-122"/>
                <a:cs typeface="+mj-cs"/>
              </a:rPr>
              <a:t>引言</a:t>
            </a:r>
            <a:endParaRPr lang="zh-CN" altLang="en-US" sz="2400" b="1">
              <a:solidFill>
                <a:srgbClr val="117A68"/>
              </a:solidFill>
              <a:latin typeface="微软雅黑" panose="020B0503020204020204" charset="-122"/>
              <a:ea typeface="微软雅黑" panose="020B0503020204020204" charset="-122"/>
            </a:endParaRPr>
          </a:p>
        </p:txBody>
      </p:sp>
      <p:sp>
        <p:nvSpPr>
          <p:cNvPr id="28677" name="稻壳儿小白白(http://dwz.cn/Wu2UP)"/>
          <p:cNvSpPr/>
          <p:nvPr/>
        </p:nvSpPr>
        <p:spPr bwMode="auto">
          <a:xfrm>
            <a:off x="-31750" y="1341438"/>
            <a:ext cx="3386138" cy="446087"/>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599"/>
                </a:lnTo>
                <a:lnTo>
                  <a:pt x="0" y="21599"/>
                </a:lnTo>
                <a:lnTo>
                  <a:pt x="0" y="0"/>
                </a:lnTo>
                <a:close/>
              </a:path>
            </a:pathLst>
          </a:custGeom>
          <a:solidFill>
            <a:srgbClr val="117A68"/>
          </a:solidFill>
          <a:ln w="3175" cap="flat" cmpd="sng">
            <a:solidFill>
              <a:srgbClr val="002060">
                <a:alpha val="0"/>
              </a:srgbClr>
            </a:solidFill>
            <a:round/>
          </a:ln>
        </p:spPr>
        <p:txBody>
          <a:bodyPr lIns="0" tIns="0" rIns="0" bIns="0"/>
          <a:lstStyle/>
          <a:p>
            <a:endParaRPr lang="zh-CN" altLang="en-US"/>
          </a:p>
        </p:txBody>
      </p:sp>
      <p:sp>
        <p:nvSpPr>
          <p:cNvPr id="28678" name="文本框 1"/>
          <p:cNvSpPr txBox="1">
            <a:spLocks noChangeArrowheads="1"/>
          </p:cNvSpPr>
          <p:nvPr/>
        </p:nvSpPr>
        <p:spPr bwMode="auto">
          <a:xfrm>
            <a:off x="-4763" y="1341438"/>
            <a:ext cx="3281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latin typeface="微软雅黑" panose="020B0503020204020204" charset="-122"/>
                <a:ea typeface="微软雅黑" panose="020B0503020204020204" charset="-122"/>
              </a:rPr>
              <a:t>与幸福有关的因素</a:t>
            </a:r>
            <a:endParaRPr lang="zh-CN" altLang="en-US" sz="2400" b="1">
              <a:latin typeface="微软雅黑" panose="020B0503020204020204" charset="-122"/>
              <a:ea typeface="微软雅黑" panose="020B0503020204020204" charset="-122"/>
            </a:endParaRPr>
          </a:p>
        </p:txBody>
      </p:sp>
      <p:sp>
        <p:nvSpPr>
          <p:cNvPr id="24" name="Rectangle 3"/>
          <p:cNvSpPr txBox="1">
            <a:spLocks noChangeArrowheads="1"/>
          </p:cNvSpPr>
          <p:nvPr/>
        </p:nvSpPr>
        <p:spPr bwMode="auto">
          <a:xfrm>
            <a:off x="1116013" y="1916113"/>
            <a:ext cx="7126287" cy="3917950"/>
          </a:xfrm>
          <a:prstGeom prst="rect">
            <a:avLst/>
          </a:prstGeom>
          <a:noFill/>
          <a:ln>
            <a:noFill/>
            <a:miter lim="800000"/>
          </a:ln>
          <a:effectLst/>
        </p:spPr>
        <p:txBody>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n-ea"/>
              </a:defRPr>
            </a:lvl9pPr>
          </a:lstStyle>
          <a:p>
            <a:pPr>
              <a:buClr>
                <a:srgbClr val="7030A0"/>
              </a:buClr>
              <a:defRPr/>
            </a:pPr>
            <a:r>
              <a:rPr lang="zh-CN" altLang="en-US" sz="2000" kern="0" dirty="0" smtClean="0">
                <a:solidFill>
                  <a:srgbClr val="000099"/>
                </a:solidFill>
                <a:latin typeface="微软雅黑" panose="020B0503020204020204" charset="-122"/>
                <a:ea typeface="微软雅黑" panose="020B0503020204020204" charset="-122"/>
              </a:rPr>
              <a:t>财富                  满足基本生活需要</a:t>
            </a:r>
            <a:endParaRPr lang="zh-CN" altLang="en-US" sz="2000" kern="0" dirty="0" smtClean="0">
              <a:solidFill>
                <a:srgbClr val="000099"/>
              </a:solidFill>
              <a:latin typeface="微软雅黑" panose="020B0503020204020204" charset="-122"/>
              <a:ea typeface="微软雅黑" panose="020B0503020204020204" charset="-122"/>
            </a:endParaRPr>
          </a:p>
          <a:p>
            <a:pPr>
              <a:buClr>
                <a:srgbClr val="7030A0"/>
              </a:buClr>
              <a:defRPr/>
            </a:pPr>
            <a:r>
              <a:rPr lang="zh-CN" altLang="en-US" sz="2000" kern="0" dirty="0" smtClean="0">
                <a:solidFill>
                  <a:srgbClr val="000000"/>
                </a:solidFill>
                <a:latin typeface="微软雅黑" panose="020B0503020204020204" charset="-122"/>
                <a:ea typeface="微软雅黑" panose="020B0503020204020204" charset="-122"/>
              </a:rPr>
              <a:t>年龄与性别            无关</a:t>
            </a:r>
            <a:endParaRPr lang="zh-CN" altLang="en-US" sz="2000" kern="0" dirty="0" smtClean="0">
              <a:solidFill>
                <a:srgbClr val="000000"/>
              </a:solidFill>
              <a:latin typeface="微软雅黑" panose="020B0503020204020204" charset="-122"/>
              <a:ea typeface="微软雅黑" panose="020B0503020204020204" charset="-122"/>
            </a:endParaRPr>
          </a:p>
          <a:p>
            <a:pPr>
              <a:buClr>
                <a:srgbClr val="7030A0"/>
              </a:buClr>
              <a:defRPr/>
            </a:pPr>
            <a:r>
              <a:rPr lang="zh-CN" altLang="en-US" sz="2000" kern="0" dirty="0" smtClean="0">
                <a:solidFill>
                  <a:srgbClr val="FF0000"/>
                </a:solidFill>
                <a:latin typeface="微软雅黑" panose="020B0503020204020204" charset="-122"/>
                <a:ea typeface="微软雅黑" panose="020B0503020204020204" charset="-122"/>
              </a:rPr>
              <a:t>工作                  最重要因素之一</a:t>
            </a:r>
            <a:endParaRPr lang="en-US" sz="2000" kern="0" dirty="0" smtClean="0">
              <a:solidFill>
                <a:srgbClr val="FF0000"/>
              </a:solidFill>
              <a:latin typeface="微软雅黑" panose="020B0503020204020204" charset="-122"/>
              <a:ea typeface="微软雅黑" panose="020B0503020204020204" charset="-122"/>
            </a:endParaRPr>
          </a:p>
          <a:p>
            <a:pPr>
              <a:buClr>
                <a:srgbClr val="7030A0"/>
              </a:buClr>
              <a:defRPr/>
            </a:pPr>
            <a:r>
              <a:rPr lang="zh-CN" altLang="en-US" sz="2000" kern="0" dirty="0" smtClean="0">
                <a:solidFill>
                  <a:srgbClr val="C00000"/>
                </a:solidFill>
                <a:latin typeface="微软雅黑" panose="020B0503020204020204" charset="-122"/>
                <a:ea typeface="微软雅黑" panose="020B0503020204020204" charset="-122"/>
              </a:rPr>
              <a:t>兴趣爱好               有关</a:t>
            </a:r>
            <a:endParaRPr lang="zh-CN" altLang="en-US" sz="2000" kern="0" dirty="0" smtClean="0">
              <a:solidFill>
                <a:srgbClr val="C00000"/>
              </a:solidFill>
              <a:latin typeface="微软雅黑" panose="020B0503020204020204" charset="-122"/>
              <a:ea typeface="微软雅黑" panose="020B0503020204020204" charset="-122"/>
            </a:endParaRPr>
          </a:p>
          <a:p>
            <a:pPr>
              <a:buClr>
                <a:srgbClr val="7030A0"/>
              </a:buClr>
              <a:defRPr/>
            </a:pPr>
            <a:r>
              <a:rPr lang="zh-CN" altLang="en-US" sz="2000" kern="0" dirty="0" smtClean="0">
                <a:solidFill>
                  <a:srgbClr val="C00000"/>
                </a:solidFill>
                <a:latin typeface="微软雅黑" panose="020B0503020204020204" charset="-122"/>
                <a:ea typeface="微软雅黑" panose="020B0503020204020204" charset="-122"/>
              </a:rPr>
              <a:t>目标                      有关</a:t>
            </a:r>
            <a:endParaRPr lang="zh-CN" altLang="en-US" sz="2000" kern="0" dirty="0" smtClean="0">
              <a:solidFill>
                <a:srgbClr val="C00000"/>
              </a:solidFill>
              <a:latin typeface="微软雅黑" panose="020B0503020204020204" charset="-122"/>
              <a:ea typeface="微软雅黑" panose="020B0503020204020204" charset="-122"/>
            </a:endParaRPr>
          </a:p>
          <a:p>
            <a:pPr>
              <a:buClr>
                <a:srgbClr val="7030A0"/>
              </a:buClr>
              <a:defRPr/>
            </a:pPr>
            <a:r>
              <a:rPr lang="zh-CN" altLang="en-US" sz="2000" kern="0" dirty="0" smtClean="0">
                <a:solidFill>
                  <a:srgbClr val="FF0000"/>
                </a:solidFill>
                <a:latin typeface="微软雅黑" panose="020B0503020204020204" charset="-122"/>
                <a:ea typeface="微软雅黑" panose="020B0503020204020204" charset="-122"/>
              </a:rPr>
              <a:t>人际关系            最重要因素之一</a:t>
            </a:r>
            <a:endParaRPr lang="zh-CN" altLang="en-US" sz="2000" kern="0" dirty="0" smtClean="0">
              <a:solidFill>
                <a:srgbClr val="FF0000"/>
              </a:solidFill>
              <a:latin typeface="微软雅黑" panose="020B0503020204020204" charset="-122"/>
              <a:ea typeface="微软雅黑" panose="020B0503020204020204" charset="-122"/>
            </a:endParaRPr>
          </a:p>
          <a:p>
            <a:pPr>
              <a:buClr>
                <a:srgbClr val="7030A0"/>
              </a:buClr>
              <a:defRPr/>
            </a:pPr>
            <a:r>
              <a:rPr lang="zh-CN" altLang="en-US" sz="2000" kern="0" dirty="0" smtClean="0">
                <a:solidFill>
                  <a:srgbClr val="C00000"/>
                </a:solidFill>
                <a:latin typeface="微软雅黑" panose="020B0503020204020204" charset="-122"/>
                <a:ea typeface="微软雅黑" panose="020B0503020204020204" charset="-122"/>
              </a:rPr>
              <a:t>婚姻                      有关</a:t>
            </a:r>
            <a:r>
              <a:rPr lang="en-US" altLang="zh-CN" sz="2000" kern="0" dirty="0" smtClean="0">
                <a:solidFill>
                  <a:srgbClr val="C00000"/>
                </a:solidFill>
                <a:latin typeface="微软雅黑" panose="020B0503020204020204" charset="-122"/>
                <a:ea typeface="微软雅黑" panose="020B0503020204020204" charset="-122"/>
              </a:rPr>
              <a:t>（</a:t>
            </a:r>
            <a:r>
              <a:rPr lang="zh-CN" altLang="en-US" sz="2000" kern="0" dirty="0" smtClean="0">
                <a:solidFill>
                  <a:srgbClr val="C00000"/>
                </a:solidFill>
                <a:latin typeface="微软雅黑" panose="020B0503020204020204" charset="-122"/>
                <a:ea typeface="微软雅黑" panose="020B0503020204020204" charset="-122"/>
              </a:rPr>
              <a:t>已婚人比无婚的人更幸福，但最 </a:t>
            </a:r>
            <a:endParaRPr lang="en-US" altLang="zh-CN" sz="2000" kern="0" dirty="0" smtClean="0">
              <a:solidFill>
                <a:srgbClr val="C00000"/>
              </a:solidFill>
              <a:latin typeface="微软雅黑" panose="020B0503020204020204" charset="-122"/>
              <a:ea typeface="微软雅黑" panose="020B0503020204020204" charset="-122"/>
            </a:endParaRPr>
          </a:p>
          <a:p>
            <a:pPr marL="0" indent="0">
              <a:buClr>
                <a:srgbClr val="7030A0"/>
              </a:buClr>
              <a:buFont typeface="Wingdings" panose="05000000000000000000" pitchFamily="2" charset="2"/>
              <a:buNone/>
              <a:defRPr/>
            </a:pPr>
            <a:r>
              <a:rPr lang="en-US" altLang="zh-CN" sz="2000" kern="0" dirty="0" smtClean="0">
                <a:solidFill>
                  <a:srgbClr val="C00000"/>
                </a:solidFill>
                <a:latin typeface="微软雅黑" panose="020B0503020204020204" charset="-122"/>
                <a:ea typeface="微软雅黑" panose="020B0503020204020204" charset="-122"/>
              </a:rPr>
              <a:t>                                 </a:t>
            </a:r>
            <a:r>
              <a:rPr lang="zh-CN" altLang="en-US" sz="2000" kern="0" dirty="0" smtClean="0">
                <a:solidFill>
                  <a:srgbClr val="C00000"/>
                </a:solidFill>
                <a:latin typeface="微软雅黑" panose="020B0503020204020204" charset="-122"/>
                <a:ea typeface="微软雅黑" panose="020B0503020204020204" charset="-122"/>
              </a:rPr>
              <a:t>不幸福的是套在不幸婚姻中的人</a:t>
            </a:r>
            <a:r>
              <a:rPr lang="en-US" altLang="zh-CN" sz="2000" kern="0" dirty="0" smtClean="0">
                <a:solidFill>
                  <a:srgbClr val="C00000"/>
                </a:solidFill>
                <a:latin typeface="微软雅黑" panose="020B0503020204020204" charset="-122"/>
                <a:ea typeface="微软雅黑" panose="020B0503020204020204" charset="-122"/>
              </a:rPr>
              <a:t>）</a:t>
            </a:r>
            <a:endParaRPr lang="zh-CN" altLang="en-US" sz="2000" kern="0" dirty="0" smtClean="0">
              <a:solidFill>
                <a:srgbClr val="C00000"/>
              </a:solidFill>
              <a:latin typeface="微软雅黑" panose="020B0503020204020204" charset="-122"/>
              <a:ea typeface="微软雅黑" panose="020B0503020204020204" charset="-122"/>
            </a:endParaRPr>
          </a:p>
          <a:p>
            <a:pPr>
              <a:buClr>
                <a:srgbClr val="7030A0"/>
              </a:buClr>
              <a:defRPr/>
            </a:pPr>
            <a:r>
              <a:rPr lang="zh-CN" altLang="en-US" sz="2000" kern="0" dirty="0" smtClean="0">
                <a:solidFill>
                  <a:srgbClr val="C00000"/>
                </a:solidFill>
                <a:latin typeface="微软雅黑" panose="020B0503020204020204" charset="-122"/>
                <a:ea typeface="微软雅黑" panose="020B0503020204020204" charset="-122"/>
              </a:rPr>
              <a:t>积极的生活方式      有关</a:t>
            </a:r>
            <a:endParaRPr lang="zh-CN" altLang="en-US" sz="2000" kern="0" dirty="0">
              <a:solidFill>
                <a:srgbClr val="C00000"/>
              </a:solidFill>
              <a:latin typeface="微软雅黑" panose="020B0503020204020204" charset="-122"/>
              <a:ea typeface="微软雅黑" panose="020B0503020204020204" charset="-122"/>
            </a:endParaRPr>
          </a:p>
        </p:txBody>
      </p:sp>
      <p:sp>
        <p:nvSpPr>
          <p:cNvPr id="26" name="线形标注 2(带边框和强调线) 25"/>
          <p:cNvSpPr/>
          <p:nvPr/>
        </p:nvSpPr>
        <p:spPr>
          <a:xfrm>
            <a:off x="6400800" y="1371600"/>
            <a:ext cx="1828800" cy="2057400"/>
          </a:xfrm>
          <a:prstGeom prst="accentBorderCallout2">
            <a:avLst>
              <a:gd name="adj1" fmla="val 18750"/>
              <a:gd name="adj2" fmla="val -8333"/>
              <a:gd name="adj3" fmla="val 18750"/>
              <a:gd name="adj4" fmla="val -16667"/>
              <a:gd name="adj5" fmla="val 33748"/>
              <a:gd name="adj6" fmla="val -51487"/>
            </a:avLst>
          </a:prstGeom>
          <a:ln w="19050">
            <a:solidFill>
              <a:srgbClr val="0070C0"/>
            </a:solidFill>
          </a:ln>
        </p:spPr>
        <p:style>
          <a:lnRef idx="3">
            <a:schemeClr val="lt1"/>
          </a:lnRef>
          <a:fillRef idx="1">
            <a:schemeClr val="accent2"/>
          </a:fillRef>
          <a:effectRef idx="1">
            <a:schemeClr val="accent2"/>
          </a:effectRef>
          <a:fontRef idx="minor">
            <a:schemeClr val="lt1"/>
          </a:fontRef>
        </p:style>
        <p:txBody>
          <a:bodyPr lIns="73747" tIns="36873" rIns="73747" bIns="36873" anchor="ctr"/>
          <a:lstStyle/>
          <a:p>
            <a:pPr>
              <a:defRPr/>
            </a:pPr>
            <a:r>
              <a:rPr lang="zh-CN" altLang="en-US" sz="1500" dirty="0">
                <a:solidFill>
                  <a:schemeClr val="tx1"/>
                </a:solidFill>
                <a:latin typeface="微软雅黑" panose="020B0503020204020204" charset="-122"/>
                <a:ea typeface="微软雅黑" panose="020B0503020204020204" charset="-122"/>
              </a:rPr>
              <a:t>心理学家的研究发现：金钱在影响幸福的各种因素中，只起到</a:t>
            </a:r>
            <a:r>
              <a:rPr lang="en-US" altLang="zh-CN" sz="1500" dirty="0">
                <a:solidFill>
                  <a:schemeClr val="tx1"/>
                </a:solidFill>
                <a:latin typeface="微软雅黑" panose="020B0503020204020204" charset="-122"/>
                <a:ea typeface="微软雅黑" panose="020B0503020204020204" charset="-122"/>
              </a:rPr>
              <a:t>1/5</a:t>
            </a:r>
            <a:r>
              <a:rPr lang="zh-CN" altLang="en-US" sz="1500" dirty="0">
                <a:solidFill>
                  <a:schemeClr val="tx1"/>
                </a:solidFill>
                <a:latin typeface="微软雅黑" panose="020B0503020204020204" charset="-122"/>
                <a:ea typeface="微软雅黑" panose="020B0503020204020204" charset="-122"/>
              </a:rPr>
              <a:t>的作用，而在构成美好生活的因素中，则只起到</a:t>
            </a:r>
            <a:r>
              <a:rPr lang="en-US" altLang="zh-CN" sz="1500" dirty="0">
                <a:solidFill>
                  <a:schemeClr val="tx1"/>
                </a:solidFill>
                <a:latin typeface="微软雅黑" panose="020B0503020204020204" charset="-122"/>
                <a:ea typeface="微软雅黑" panose="020B0503020204020204" charset="-122"/>
              </a:rPr>
              <a:t>1/6</a:t>
            </a:r>
            <a:r>
              <a:rPr lang="zh-CN" altLang="en-US" sz="1500" dirty="0">
                <a:solidFill>
                  <a:schemeClr val="tx1"/>
                </a:solidFill>
                <a:latin typeface="微软雅黑" panose="020B0503020204020204" charset="-122"/>
                <a:ea typeface="微软雅黑" panose="020B0503020204020204" charset="-122"/>
              </a:rPr>
              <a:t>的作用。</a:t>
            </a:r>
            <a:r>
              <a:rPr lang="zh-CN" altLang="en-US" sz="1200" dirty="0">
                <a:solidFill>
                  <a:srgbClr val="FFFF00"/>
                </a:solidFill>
                <a:latin typeface="微软雅黑" panose="020B0503020204020204" charset="-122"/>
                <a:ea typeface="微软雅黑" panose="020B0503020204020204" charset="-122"/>
              </a:rPr>
              <a:t>（金</a:t>
            </a:r>
            <a:r>
              <a:rPr lang="en-US" altLang="zh-CN" sz="1200" dirty="0">
                <a:solidFill>
                  <a:srgbClr val="FFFF00"/>
                </a:solidFill>
                <a:latin typeface="微软雅黑" panose="020B0503020204020204" charset="-122"/>
                <a:ea typeface="微软雅黑" panose="020B0503020204020204" charset="-122"/>
              </a:rPr>
              <a:t>King</a:t>
            </a:r>
            <a:r>
              <a:rPr lang="zh-CN" altLang="en-US" sz="1200" dirty="0">
                <a:solidFill>
                  <a:srgbClr val="FFFF00"/>
                </a:solidFill>
                <a:latin typeface="微软雅黑" panose="020B0503020204020204" charset="-122"/>
                <a:ea typeface="微软雅黑" panose="020B0503020204020204" charset="-122"/>
              </a:rPr>
              <a:t>和纳伯</a:t>
            </a:r>
            <a:r>
              <a:rPr lang="en-US" altLang="zh-CN" sz="1200" dirty="0">
                <a:solidFill>
                  <a:srgbClr val="FFFF00"/>
                </a:solidFill>
                <a:latin typeface="微软雅黑" panose="020B0503020204020204" charset="-122"/>
                <a:ea typeface="微软雅黑" panose="020B0503020204020204" charset="-122"/>
              </a:rPr>
              <a:t>Napa,1998</a:t>
            </a:r>
            <a:r>
              <a:rPr lang="zh-CN" altLang="en-US" sz="1200" dirty="0">
                <a:solidFill>
                  <a:srgbClr val="FFFF00"/>
                </a:solidFill>
                <a:latin typeface="微软雅黑" panose="020B0503020204020204" charset="-122"/>
                <a:ea typeface="微软雅黑" panose="020B0503020204020204" charset="-122"/>
              </a:rPr>
              <a:t>）</a:t>
            </a:r>
            <a:endParaRPr lang="zh-CN" altLang="en-US" sz="1200" dirty="0">
              <a:solidFill>
                <a:srgbClr val="FFFF00"/>
              </a:solidFill>
              <a:latin typeface="微软雅黑" panose="020B0503020204020204" charset="-122"/>
              <a:ea typeface="微软雅黑" panose="020B0503020204020204" charset="-122"/>
            </a:endParaRPr>
          </a:p>
        </p:txBody>
      </p:sp>
      <p:sp>
        <p:nvSpPr>
          <p:cNvPr id="28681" name="TextBox 29"/>
          <p:cNvSpPr txBox="1">
            <a:spLocks noChangeArrowheads="1"/>
          </p:cNvSpPr>
          <p:nvPr/>
        </p:nvSpPr>
        <p:spPr bwMode="auto">
          <a:xfrm>
            <a:off x="3492500" y="1371600"/>
            <a:ext cx="1344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r>
              <a:rPr lang="en-US" altLang="zh-CN">
                <a:solidFill>
                  <a:srgbClr val="C00000"/>
                </a:solidFill>
              </a:rPr>
              <a:t>Myers,200</a:t>
            </a:r>
            <a:endParaRPr lang="zh-CN" altLang="en-US">
              <a:solidFill>
                <a:srgbClr val="C00000"/>
              </a:solidFill>
            </a:endParaRPr>
          </a:p>
        </p:txBody>
      </p:sp>
    </p:spTree>
  </p:cSld>
  <p:clrMapOvr>
    <a:masterClrMapping/>
  </p:clrMapOvr>
  <p:transition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文本框 46"/>
          <p:cNvSpPr txBox="1">
            <a:spLocks noChangeArrowheads="1"/>
          </p:cNvSpPr>
          <p:nvPr/>
        </p:nvSpPr>
        <p:spPr bwMode="auto">
          <a:xfrm>
            <a:off x="631825" y="548640"/>
            <a:ext cx="70465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 typeface="Arial" panose="020B0604020202020204" pitchFamily="34" charset="0"/>
              <a:buNone/>
            </a:pPr>
            <a:r>
              <a:rPr lang="en-US" altLang="zh-CN" sz="2800" b="1" dirty="0">
                <a:latin typeface="黑体" panose="02010609060101010101" pitchFamily="49" charset="-122"/>
                <a:ea typeface="黑体" panose="02010609060101010101" pitchFamily="49" charset="-122"/>
                <a:cs typeface="+mj-cs"/>
              </a:rPr>
              <a:t>        </a:t>
            </a:r>
            <a:r>
              <a:rPr lang="zh-CN" altLang="en-US" b="1" dirty="0">
                <a:latin typeface="黑体" panose="02010609060101010101" pitchFamily="49" charset="-122"/>
                <a:ea typeface="黑体" panose="02010609060101010101" pitchFamily="49" charset="-122"/>
                <a:cs typeface="+mj-cs"/>
              </a:rPr>
              <a:t>心理健康与压力管理的意义</a:t>
            </a:r>
            <a:endParaRPr lang="zh-CN" altLang="en-US" b="1" dirty="0">
              <a:latin typeface="黑体" panose="02010609060101010101" pitchFamily="49" charset="-122"/>
              <a:ea typeface="黑体" panose="02010609060101010101" pitchFamily="49" charset="-122"/>
              <a:cs typeface="+mj-cs"/>
            </a:endParaRPr>
          </a:p>
        </p:txBody>
      </p:sp>
      <p:sp>
        <p:nvSpPr>
          <p:cNvPr id="34821" name="稻壳儿小白白(http://dwz.cn/Wu2UP)"/>
          <p:cNvSpPr/>
          <p:nvPr/>
        </p:nvSpPr>
        <p:spPr bwMode="auto">
          <a:xfrm>
            <a:off x="11113" y="1225550"/>
            <a:ext cx="3711575" cy="56515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599"/>
                </a:lnTo>
                <a:lnTo>
                  <a:pt x="0" y="21599"/>
                </a:lnTo>
                <a:lnTo>
                  <a:pt x="0" y="0"/>
                </a:lnTo>
                <a:close/>
              </a:path>
            </a:pathLst>
          </a:custGeom>
          <a:solidFill>
            <a:srgbClr val="117A68"/>
          </a:solidFill>
          <a:ln w="3175" cap="flat" cmpd="sng">
            <a:solidFill>
              <a:srgbClr val="002060">
                <a:alpha val="0"/>
              </a:srgbClr>
            </a:solidFill>
            <a:round/>
          </a:ln>
        </p:spPr>
        <p:txBody>
          <a:bodyPr lIns="0" tIns="0" rIns="0" bIns="0"/>
          <a:lstStyle/>
          <a:p>
            <a:endParaRPr lang="zh-CN" altLang="en-US"/>
          </a:p>
        </p:txBody>
      </p:sp>
      <p:sp>
        <p:nvSpPr>
          <p:cNvPr id="34822" name="文本框 1"/>
          <p:cNvSpPr txBox="1">
            <a:spLocks noChangeArrowheads="1"/>
          </p:cNvSpPr>
          <p:nvPr/>
        </p:nvSpPr>
        <p:spPr bwMode="auto">
          <a:xfrm>
            <a:off x="11113" y="1277938"/>
            <a:ext cx="340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ea typeface="宋体" panose="02010600030101010101" pitchFamily="2" charset="-122"/>
              </a:defRPr>
            </a:lvl1pPr>
            <a:lvl2pPr marL="742950" indent="-285750" eaLnBrk="0" hangingPunct="0">
              <a:defRPr sz="2000">
                <a:solidFill>
                  <a:schemeClr val="tx1"/>
                </a:solidFill>
                <a:latin typeface="Tahoma" panose="020B0604030504040204" pitchFamily="34" charset="0"/>
                <a:ea typeface="宋体" panose="02010600030101010101" pitchFamily="2" charset="-122"/>
              </a:defRPr>
            </a:lvl2pPr>
            <a:lvl3pPr marL="1143000" indent="-228600" eaLnBrk="0" hangingPunct="0">
              <a:defRPr sz="2000">
                <a:solidFill>
                  <a:schemeClr val="tx1"/>
                </a:solidFill>
                <a:latin typeface="Tahoma" panose="020B0604030504040204" pitchFamily="34" charset="0"/>
                <a:ea typeface="宋体" panose="02010600030101010101" pitchFamily="2" charset="-122"/>
              </a:defRPr>
            </a:lvl3pPr>
            <a:lvl4pPr marL="1600200" indent="-228600" eaLnBrk="0" hangingPunct="0">
              <a:defRPr sz="2000">
                <a:solidFill>
                  <a:schemeClr val="tx1"/>
                </a:solidFill>
                <a:latin typeface="Tahoma" panose="020B0604030504040204" pitchFamily="34" charset="0"/>
                <a:ea typeface="宋体" panose="02010600030101010101" pitchFamily="2" charset="-122"/>
              </a:defRPr>
            </a:lvl4pPr>
            <a:lvl5pPr marL="2057400" indent="-228600" eaLnBrk="0" hangingPunct="0">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latin typeface="微软雅黑" panose="020B0503020204020204" charset="-122"/>
                <a:ea typeface="微软雅黑" panose="020B0503020204020204" charset="-122"/>
              </a:rPr>
              <a:t>为何关注心理健康？</a:t>
            </a:r>
            <a:endParaRPr lang="zh-CN" altLang="en-US" sz="2400" b="1">
              <a:latin typeface="微软雅黑" panose="020B0503020204020204" charset="-122"/>
              <a:ea typeface="微软雅黑" panose="020B0503020204020204" charset="-122"/>
            </a:endParaRPr>
          </a:p>
        </p:txBody>
      </p:sp>
      <p:pic>
        <p:nvPicPr>
          <p:cNvPr id="34823" name="Picture 10" descr="5313150_083349073043_2"/>
          <p:cNvPicPr>
            <a:picLocks noChangeAspect="1" noChangeArrowheads="1"/>
          </p:cNvPicPr>
          <p:nvPr/>
        </p:nvPicPr>
        <p:blipFill>
          <a:blip r:embed="rId1" cstate="print">
            <a:extLst>
              <a:ext uri="{28A0092B-C50C-407E-A947-70E740481C1C}">
                <a14:useLocalDpi xmlns:a14="http://schemas.microsoft.com/office/drawing/2010/main" val="0"/>
              </a:ext>
            </a:extLst>
          </a:blip>
          <a:srcRect l="2174" b="4034"/>
          <a:stretch>
            <a:fillRect/>
          </a:stretch>
        </p:blipFill>
        <p:spPr bwMode="auto">
          <a:xfrm>
            <a:off x="1403350" y="1916113"/>
            <a:ext cx="6056313"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11"/>
          <p:cNvSpPr>
            <a:spLocks noChangeArrowheads="1"/>
          </p:cNvSpPr>
          <p:nvPr/>
        </p:nvSpPr>
        <p:spPr bwMode="auto">
          <a:xfrm>
            <a:off x="1259632" y="5693366"/>
            <a:ext cx="6622707" cy="835495"/>
          </a:xfrm>
          <a:prstGeom prst="rect">
            <a:avLst/>
          </a:prstGeom>
          <a:noFill/>
          <a:ln w="9525">
            <a:noFill/>
            <a:miter lim="800000"/>
          </a:ln>
        </p:spPr>
        <p:txBody>
          <a:bodyPr/>
          <a:lstStyle/>
          <a:p>
            <a:pPr marL="36195" indent="-252095" eaLnBrk="0" hangingPunct="0">
              <a:buClr>
                <a:srgbClr val="C00000"/>
              </a:buClr>
              <a:buSzPct val="80000"/>
              <a:buFont typeface="Wingdings" panose="05000000000000000000" pitchFamily="2" charset="2"/>
              <a:buChar char="n"/>
              <a:defRPr/>
            </a:pPr>
            <a:r>
              <a:rPr lang="zh-CN" altLang="en-US"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rPr>
              <a:t>健康不仅是没有疾病，而且包括身体健康、心理健康、社会适应良好和道德健康。</a:t>
            </a:r>
            <a:r>
              <a:rPr lang="en-US" altLang="zh-CN" sz="1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rPr>
              <a:t>——</a:t>
            </a:r>
            <a:r>
              <a:rPr lang="zh-CN" altLang="en-US" sz="1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rPr>
              <a:t>世界卫生组织（</a:t>
            </a:r>
            <a:r>
              <a:rPr lang="en-US" altLang="zh-CN" sz="1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rPr>
              <a:t>WHO</a:t>
            </a:r>
            <a:r>
              <a:rPr lang="zh-CN" altLang="en-US" sz="1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rPr>
              <a:t>，</a:t>
            </a:r>
            <a:r>
              <a:rPr lang="en-US" altLang="zh-CN" sz="1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rPr>
              <a:t>1989</a:t>
            </a:r>
            <a:r>
              <a:rPr lang="zh-CN" altLang="en-US" sz="1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rPr>
              <a:t>）</a:t>
            </a:r>
            <a:endParaRPr lang="zh-CN" altLang="en-US" sz="1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sp>
        <p:nvSpPr>
          <p:cNvPr id="4" name="TextBox 3"/>
          <p:cNvSpPr txBox="1"/>
          <p:nvPr/>
        </p:nvSpPr>
        <p:spPr>
          <a:xfrm>
            <a:off x="3851275" y="1225550"/>
            <a:ext cx="3752850" cy="584200"/>
          </a:xfrm>
          <a:prstGeom prst="rect">
            <a:avLst/>
          </a:prstGeom>
          <a:noFill/>
        </p:spPr>
        <p:txBody>
          <a:bodyPr>
            <a:spAutoFit/>
          </a:bodyPr>
          <a:lstStyle/>
          <a:p>
            <a:pPr>
              <a:defRPr/>
            </a:pPr>
            <a:r>
              <a:rPr lang="zh-CN" altLang="en-US" sz="1600" kern="0" dirty="0">
                <a:ln w="12700">
                  <a:noFill/>
                  <a:prstDash val="solid"/>
                </a:ln>
                <a:solidFill>
                  <a:srgbClr val="C00000"/>
                </a:solidFill>
                <a:latin typeface="微软雅黑" panose="020B0503020204020204" charset="-122"/>
                <a:ea typeface="微软雅黑" panose="020B0503020204020204" charset="-122"/>
              </a:rPr>
              <a:t>心理健康是健康的重要组成部分，没有心理健康就没有完整意义上的健康。</a:t>
            </a:r>
            <a:endParaRPr lang="zh-CN" altLang="en-US" sz="1600" dirty="0"/>
          </a:p>
        </p:txBody>
      </p:sp>
    </p:spTree>
  </p:cSld>
  <p:clrMapOvr>
    <a:masterClrMapping/>
  </p:clrMapOvr>
  <p:transition advClick="0">
    <p:wipe dir="r"/>
  </p:transition>
  <p:timing>
    <p:tnLst>
      <p:par>
        <p:cTn id="1" dur="indefinite" restart="never" nodeType="tmRoot"/>
      </p:par>
    </p:tnLst>
  </p:timing>
</p:sld>
</file>

<file path=ppt/tags/tag1.xml><?xml version="1.0" encoding="utf-8"?>
<p:tagLst xmlns:p="http://schemas.openxmlformats.org/presentationml/2006/main">
  <p:tag name="KSO_WPP_MARK_KEY" val="cabfe843-9b72-41b7-a2ae-a7cf07d9be5c"/>
  <p:tag name="COMMONDATA" val="eyJoZGlkIjoiMDY0N2RhNjY3YjBmZDk1YjY1NWQ1ZjdiMzhmMmM4MWUifQ=="/>
  <p:tag name="commondata" val="eyJoZGlkIjoiODgxZTZhMWM5MTgwNDA3MDczYjZlY2JlNjMwNzdiZj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4743</Words>
  <Application>WPS 演示</Application>
  <PresentationFormat>全屏显示(4:3)</PresentationFormat>
  <Paragraphs>579</Paragraphs>
  <Slides>49</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49</vt:i4>
      </vt:variant>
    </vt:vector>
  </HeadingPairs>
  <TitlesOfParts>
    <vt:vector size="66" baseType="lpstr">
      <vt:lpstr>Arial</vt:lpstr>
      <vt:lpstr>宋体</vt:lpstr>
      <vt:lpstr>Wingdings</vt:lpstr>
      <vt:lpstr>Calibri</vt:lpstr>
      <vt:lpstr>黑体</vt:lpstr>
      <vt:lpstr>Tahoma</vt:lpstr>
      <vt:lpstr>微软雅黑</vt:lpstr>
      <vt:lpstr>Arial Unicode MS</vt:lpstr>
      <vt:lpstr>等线</vt:lpstr>
      <vt:lpstr>Broadway</vt:lpstr>
      <vt:lpstr>Times New Roman</vt:lpstr>
      <vt:lpstr>Wingdings</vt:lpstr>
      <vt:lpstr>Calibri</vt:lpstr>
      <vt:lpstr>Cambria</vt:lpstr>
      <vt:lpstr>华文彩云</vt:lpstr>
      <vt:lpstr>Office 主题</vt:lpstr>
      <vt:lpstr>1_Office 主题</vt:lpstr>
      <vt:lpstr>PowerPoint 演示文稿</vt:lpstr>
      <vt:lpstr>简介</vt:lpstr>
      <vt:lpstr>？</vt:lpstr>
      <vt:lpstr>PowerPoint 演示文稿</vt:lpstr>
      <vt:lpstr>PowerPoint 演示文稿</vt:lpstr>
      <vt:lpstr>PowerPoint 演示文稿</vt:lpstr>
      <vt:lpstr>PowerPoint 演示文稿</vt:lpstr>
      <vt:lpstr>PowerPoint 演示文稿</vt:lpstr>
      <vt:lpstr>PowerPoint 演示文稿</vt:lpstr>
      <vt:lpstr>思考</vt:lpstr>
      <vt:lpstr>故事</vt:lpstr>
      <vt:lpstr>概念</vt:lpstr>
      <vt:lpstr>概念</vt:lpstr>
      <vt:lpstr>概念</vt:lpstr>
      <vt:lpstr>聊“心”解字</vt:lpstr>
      <vt:lpstr>修“心”悟道</vt:lpstr>
      <vt:lpstr>你会这样吗</vt:lpstr>
      <vt:lpstr>你还会这样吗</vt:lpstr>
      <vt:lpstr>主要内容</vt:lpstr>
      <vt:lpstr>家属和患者如何有效控制情绪</vt:lpstr>
      <vt:lpstr>情绪的定义 </vt:lpstr>
      <vt:lpstr>情绪的表达</vt:lpstr>
      <vt:lpstr>情绪管理的方法</vt:lpstr>
      <vt:lpstr>情绪的调节</vt:lpstr>
      <vt:lpstr>情绪的有效控制 </vt:lpstr>
      <vt:lpstr>情绪与压力</vt:lpstr>
      <vt:lpstr>会遇到那些压力</vt:lpstr>
      <vt:lpstr>PowerPoint 演示文稿</vt:lpstr>
      <vt:lpstr>PowerPoint 演示文稿</vt:lpstr>
      <vt:lpstr>PowerPoint 演示文稿</vt:lpstr>
      <vt:lpstr> 如何调节压力</vt:lpstr>
      <vt:lpstr>如何释放压力</vt:lpstr>
      <vt:lpstr>我们如何调整自己心态 </vt:lpstr>
      <vt:lpstr>PowerPoint 演示文稿</vt:lpstr>
      <vt:lpstr>心态定义</vt:lpstr>
      <vt:lpstr>如何调整自己心态</vt:lpstr>
      <vt:lpstr>适当调整心态</vt:lpstr>
      <vt:lpstr>争取阳光心态 </vt:lpstr>
      <vt:lpstr>拥抱成功心态 </vt:lpstr>
      <vt:lpstr>关于心态的话</vt:lpstr>
      <vt:lpstr>我们怎样做到正确面对生活 </vt:lpstr>
      <vt:lpstr>生活十乐</vt:lpstr>
      <vt:lpstr>人生一二三四</vt:lpstr>
      <vt:lpstr>送大家几个字</vt:lpstr>
      <vt:lpstr>要知足,无烦恼</vt:lpstr>
      <vt:lpstr>心态决定一切</vt:lpstr>
      <vt:lpstr>做情绪主人</vt:lpstr>
      <vt:lpstr>六美六生</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熊顺</dc:creator>
  <cp:lastModifiedBy>潘婷</cp:lastModifiedBy>
  <cp:revision>468</cp:revision>
  <dcterms:created xsi:type="dcterms:W3CDTF">2016-07-06T06:57:00Z</dcterms:created>
  <dcterms:modified xsi:type="dcterms:W3CDTF">2025-06-30T06:43:23Z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7A8CBC3054BE411BA4F56B9C9C9DBE6E</vt:lpwstr>
  </property>
  <property fmtid="{D5CDD505-2E9C-101B-9397-08002B2CF9AE}" pid="3" name="KSOProductBuildVer">
    <vt:lpwstr>2052-11.8.2.11718</vt:lpwstr>
  </property>
</Properties>
</file>